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4845" r:id="rId5"/>
    <p:sldId id="4847" r:id="rId6"/>
    <p:sldId id="4823" r:id="rId7"/>
    <p:sldId id="4834" r:id="rId8"/>
    <p:sldId id="4836" r:id="rId9"/>
    <p:sldId id="4832" r:id="rId10"/>
    <p:sldId id="4833" r:id="rId11"/>
    <p:sldId id="4835" r:id="rId12"/>
    <p:sldId id="4837" r:id="rId13"/>
    <p:sldId id="4838" r:id="rId14"/>
    <p:sldId id="4882" r:id="rId15"/>
    <p:sldId id="4880" r:id="rId16"/>
    <p:sldId id="4829" r:id="rId17"/>
    <p:sldId id="4839" r:id="rId18"/>
    <p:sldId id="4879" r:id="rId19"/>
  </p:sldIdLst>
  <p:sldSz cx="12192000" cy="6858000"/>
  <p:notesSz cx="6858000" cy="9144000"/>
  <p:custDataLst>
    <p:tags r:id="rId22"/>
  </p:custDataLst>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7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134554-1A0C-4AD3-3E51-3B171C1D6EF5}" name="Lüthi Martin (LUM)" initials="LM(" userId="Lüthi Martin (LUM)" providerId="None"/>
  <p188:author id="{341CE2AA-6CDB-077B-CCA8-B50010CDB339}" name="Rast Hanspeter (RSP)" initials="R(" userId="S::hanspeter.rast@suva.ch::6bb7cfcd-22f6-4abd-98f9-69e766992a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culus Illustration GmbH" initials="OIG"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00B8CF"/>
    <a:srgbClr val="F1F2F4"/>
    <a:srgbClr val="262626"/>
    <a:srgbClr val="FFFFFF"/>
    <a:srgbClr val="FCE300"/>
    <a:srgbClr val="FFC180"/>
    <a:srgbClr val="80DCE7"/>
    <a:srgbClr val="F0F0F0"/>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251B765-F91A-4008-8DD1-53D880B8B698}">
  <a:tblStyle styleId="{8251B765-F91A-4008-8DD1-53D880B8B698}" styleName="SUVA">
    <a:tblBg>
      <a:effect>
        <a:effectLst/>
      </a:effect>
    </a:tblBg>
    <a:wholeTbl>
      <a:tcTxStyle b="off" i="off">
        <a:fontRef idx="minor"/>
        <a:schemeClr val="tx1"/>
      </a:tcTxStyle>
      <a:tcStyle>
        <a:tcBdr>
          <a:left>
            <a:ln>
              <a:noFill/>
            </a:ln>
          </a:left>
          <a:right>
            <a:ln>
              <a:noFill/>
            </a:ln>
          </a:right>
          <a:top>
            <a:ln w="2117" cap="flat" cmpd="sng" algn="ctr">
              <a:solidFill>
                <a:schemeClr val="dk1"/>
              </a:solidFill>
              <a:prstDash val="solid"/>
            </a:ln>
          </a:top>
          <a:bottom>
            <a:ln w="2117" cap="flat" cmpd="sng" algn="ctr">
              <a:solidFill>
                <a:schemeClr val="dk1"/>
              </a:solidFill>
              <a:prstDash val="solid"/>
            </a:ln>
          </a:bottom>
          <a:insideH>
            <a:ln w="2117" cap="flat" cmpd="sng" algn="ctr">
              <a:solidFill>
                <a:schemeClr val="dk1"/>
              </a:solidFill>
              <a:prstDash val="solid"/>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band1V>
      <a:tcTxStyle b="off" i="off">
        <a:fontRef idx="minor"/>
        <a:schemeClr val="tx1"/>
      </a:tcTxStyle>
      <a:tcStyle>
        <a:tcBdr/>
        <a:fill>
          <a:noFill/>
        </a:fill>
      </a:tcStyle>
    </a:band1V>
    <a:band2V>
      <a:tcTxStyle b="off" i="off">
        <a:fontRef idx="minor"/>
        <a:schemeClr val="tx1"/>
      </a:tcTxStyle>
      <a:tcStyle>
        <a:tcBdr/>
        <a:fill>
          <a:noFill/>
        </a:fill>
      </a:tcStyle>
    </a:band2V>
    <a:lastCol>
      <a:tcTxStyle b="on" i="off">
        <a:fontRef idx="minor"/>
        <a:schemeClr val="tx1"/>
      </a:tcTxStyle>
      <a:tcStyle>
        <a:tcBdr/>
      </a:tcStyle>
    </a:lastCol>
    <a:firstCol>
      <a:tcTxStyle b="on" i="off">
        <a:fontRef idx="minor"/>
        <a:schemeClr val="tx1"/>
      </a:tcTxStyle>
      <a:tcStyle>
        <a:tcBdr/>
      </a:tcStyle>
    </a:firstCol>
    <a:lastRow>
      <a:tcTxStyle b="on" i="off">
        <a:fontRef idx="minor"/>
        <a:schemeClr val="accent1"/>
      </a:tcTxStyle>
      <a:tcStyle>
        <a:tcBdr>
          <a:left>
            <a:ln>
              <a:noFill/>
            </a:ln>
          </a:left>
          <a:right>
            <a:ln>
              <a:noFill/>
            </a:ln>
          </a:right>
          <a:top>
            <a:ln w="2117" cap="flat" cmpd="sng" algn="ctr">
              <a:solidFill>
                <a:schemeClr val="dk2"/>
              </a:solidFill>
              <a:prstDash val="solid"/>
            </a:ln>
          </a:top>
          <a:bottom>
            <a:ln w="12700" cap="flat" cmpd="sng" algn="ctr">
              <a:solidFill>
                <a:schemeClr val="accent1"/>
              </a:solidFill>
              <a:prstDash val="solid"/>
            </a:ln>
          </a:bottom>
          <a:insideH>
            <a:ln>
              <a:noFill/>
            </a:ln>
          </a:insideH>
          <a:insideV>
            <a:ln>
              <a:noFill/>
            </a:ln>
          </a:insideV>
          <a:tl2br>
            <a:ln>
              <a:noFill/>
            </a:ln>
          </a:tl2br>
          <a:tr2bl>
            <a:ln>
              <a:noFill/>
            </a:ln>
          </a:tr2bl>
        </a:tcBdr>
        <a:fill>
          <a:noFill/>
        </a:fill>
      </a:tcStyle>
    </a:lastRow>
    <a:firstRow>
      <a:tcTxStyle b="on" i="off">
        <a:fontRef idx="minor"/>
        <a:schemeClr val="dk2"/>
      </a:tcTxStyle>
      <a:tcStyle>
        <a:tcBdr>
          <a:left>
            <a:ln>
              <a:noFill/>
            </a:ln>
          </a:left>
          <a:right>
            <a:ln>
              <a:noFill/>
            </a:ln>
          </a:right>
          <a:top>
            <a:ln>
              <a:noFill/>
            </a:ln>
          </a:top>
          <a:bottom>
            <a:ln w="8466" cap="flat" cmpd="sng" algn="ctr">
              <a:solidFill>
                <a:schemeClr val="dk2"/>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8895" autoAdjust="0"/>
  </p:normalViewPr>
  <p:slideViewPr>
    <p:cSldViewPr snapToGrid="0">
      <p:cViewPr>
        <p:scale>
          <a:sx n="130" d="100"/>
          <a:sy n="130" d="100"/>
        </p:scale>
        <p:origin x="1448" y="348"/>
      </p:cViewPr>
      <p:guideLst>
        <p:guide pos="3840"/>
        <p:guide orient="horz" pos="3702"/>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ulze Herbert (SH8)" userId="2020109c-ffbb-4eb5-8f16-fe0dfea4e054" providerId="ADAL" clId="{44EFD156-99B6-4C31-AAEE-F8D6ABC89084}"/>
    <pc:docChg chg="modSld">
      <pc:chgData name="Schulze Herbert (SH8)" userId="2020109c-ffbb-4eb5-8f16-fe0dfea4e054" providerId="ADAL" clId="{44EFD156-99B6-4C31-AAEE-F8D6ABC89084}" dt="2023-08-10T08:03:55.552" v="15"/>
      <pc:docMkLst>
        <pc:docMk/>
      </pc:docMkLst>
      <pc:sldChg chg="modSp mod modNotesTx">
        <pc:chgData name="Schulze Herbert (SH8)" userId="2020109c-ffbb-4eb5-8f16-fe0dfea4e054" providerId="ADAL" clId="{44EFD156-99B6-4C31-AAEE-F8D6ABC89084}" dt="2023-08-10T07:56:08.191" v="9" actId="1076"/>
        <pc:sldMkLst>
          <pc:docMk/>
          <pc:sldMk cId="3076811610" sldId="4845"/>
        </pc:sldMkLst>
        <pc:spChg chg="mod">
          <ac:chgData name="Schulze Herbert (SH8)" userId="2020109c-ffbb-4eb5-8f16-fe0dfea4e054" providerId="ADAL" clId="{44EFD156-99B6-4C31-AAEE-F8D6ABC89084}" dt="2023-08-10T07:56:08.191" v="9" actId="1076"/>
          <ac:spMkLst>
            <pc:docMk/>
            <pc:sldMk cId="3076811610" sldId="4845"/>
            <ac:spMk id="29" creationId="{A69DF583-702E-A3E1-0041-25FAE9E46380}"/>
          </ac:spMkLst>
        </pc:spChg>
      </pc:sldChg>
      <pc:sldChg chg="addSp delSp modSp mod">
        <pc:chgData name="Schulze Herbert (SH8)" userId="2020109c-ffbb-4eb5-8f16-fe0dfea4e054" providerId="ADAL" clId="{44EFD156-99B6-4C31-AAEE-F8D6ABC89084}" dt="2023-08-10T08:03:55.552" v="15"/>
        <pc:sldMkLst>
          <pc:docMk/>
          <pc:sldMk cId="2662463896" sldId="4879"/>
        </pc:sldMkLst>
        <pc:spChg chg="add del mod">
          <ac:chgData name="Schulze Herbert (SH8)" userId="2020109c-ffbb-4eb5-8f16-fe0dfea4e054" providerId="ADAL" clId="{44EFD156-99B6-4C31-AAEE-F8D6ABC89084}" dt="2023-08-10T08:03:55.552" v="15"/>
          <ac:spMkLst>
            <pc:docMk/>
            <pc:sldMk cId="2662463896" sldId="4879"/>
            <ac:spMk id="2" creationId="{F1B9E924-9DC1-2CD1-F1D5-526214870669}"/>
          </ac:spMkLst>
        </pc:spChg>
        <pc:spChg chg="add mod">
          <ac:chgData name="Schulze Herbert (SH8)" userId="2020109c-ffbb-4eb5-8f16-fe0dfea4e054" providerId="ADAL" clId="{44EFD156-99B6-4C31-AAEE-F8D6ABC89084}" dt="2023-08-10T08:02:39.272" v="13" actId="20577"/>
          <ac:spMkLst>
            <pc:docMk/>
            <pc:sldMk cId="2662463896" sldId="4879"/>
            <ac:spMk id="4" creationId="{51150E67-1935-3C6D-6A5C-3537626720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E676F6-F7FF-45A3-A2C3-7594A19EC6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835B9F-2446-4DD8-882A-74B42C5171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7F81F-703A-486A-ABDB-8FD28DBE1C96}" type="datetimeFigureOut">
              <a:rPr lang="en-US" smtClean="0"/>
              <a:t>8/11/2023</a:t>
            </a:fld>
            <a:endParaRPr lang="en-US"/>
          </a:p>
        </p:txBody>
      </p:sp>
      <p:sp>
        <p:nvSpPr>
          <p:cNvPr id="4" name="Footer Placeholder 3">
            <a:extLst>
              <a:ext uri="{FF2B5EF4-FFF2-40B4-BE49-F238E27FC236}">
                <a16:creationId xmlns:a16="http://schemas.microsoft.com/office/drawing/2014/main" id="{433A8080-C5E6-4CAA-8935-D6036BF2D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D33C99-2A73-4EF0-A4C6-4C899BEF7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14E94-0214-4629-B180-35145CB53D16}" type="slidenum">
              <a:rPr lang="en-US" smtClean="0"/>
              <a:t>‹Nr.›</a:t>
            </a:fld>
            <a:endParaRPr lang="en-US"/>
          </a:p>
        </p:txBody>
      </p:sp>
    </p:spTree>
    <p:extLst>
      <p:ext uri="{BB962C8B-B14F-4D97-AF65-F5344CB8AC3E}">
        <p14:creationId xmlns:p14="http://schemas.microsoft.com/office/powerpoint/2010/main" val="707700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C7CC5-2BF5-4715-A2D9-EB8D14F8111B}"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98EF2-3FE4-4244-93B5-BDDBC036C6E0}" type="slidenum">
              <a:rPr lang="en-US" smtClean="0"/>
              <a:t>‹Nr.›</a:t>
            </a:fld>
            <a:endParaRPr lang="en-US"/>
          </a:p>
        </p:txBody>
      </p:sp>
    </p:spTree>
    <p:extLst>
      <p:ext uri="{BB962C8B-B14F-4D97-AF65-F5344CB8AC3E}">
        <p14:creationId xmlns:p14="http://schemas.microsoft.com/office/powerpoint/2010/main" val="97310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2mains.ch/"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uva.ch/de-ch/unfall/unfall/schadenmeldu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effectLst/>
                <a:latin typeface="+mn-lt"/>
                <a:ea typeface="Calibri" panose="020F0502020204030204" pitchFamily="34" charset="0"/>
              </a:rPr>
              <a:t>Cette présentation est basée sur un cours en ligne conçu par Perrenoud + </a:t>
            </a:r>
            <a:r>
              <a:rPr lang="fr-CH" sz="1200" dirty="0" err="1">
                <a:effectLst/>
                <a:latin typeface="+mn-lt"/>
                <a:ea typeface="Calibri" panose="020F0502020204030204" pitchFamily="34" charset="0"/>
              </a:rPr>
              <a:t>Gogniat</a:t>
            </a:r>
            <a:r>
              <a:rPr lang="fr-CH" sz="1200" dirty="0">
                <a:effectLst/>
                <a:latin typeface="+mn-lt"/>
                <a:ea typeface="Calibri" panose="020F0502020204030204" pitchFamily="34" charset="0"/>
              </a:rPr>
              <a:t> pour l’ancien site </a:t>
            </a:r>
            <a:r>
              <a:rPr lang="fr-CH" sz="1200" u="sng" dirty="0">
                <a:solidFill>
                  <a:srgbClr val="0563C1"/>
                </a:solidFill>
                <a:effectLst/>
                <a:latin typeface="+mn-lt"/>
                <a:ea typeface="Calibri" panose="020F0502020204030204" pitchFamily="34" charset="0"/>
                <a:hlinkClick r:id="rId3"/>
              </a:rPr>
              <a:t>www.2mains.ch</a:t>
            </a:r>
            <a:r>
              <a:rPr lang="fr-CH" sz="1200" dirty="0">
                <a:effectLst/>
                <a:latin typeface="+mn-lt"/>
                <a:ea typeface="Calibri" panose="020F0502020204030204" pitchFamily="34" charset="0"/>
              </a:rPr>
              <a:t> a décidé de fermer son propre site web et de confier la gestion de ses contenus à la Suva. Cette présentation remaniée par la Suva est à votre disposition dans une version mise à jour pour vos projets de formation. Nous vous remercions d’utiliser ce matériel didactique et de votre engagement en faveur de la protection de la peau.</a:t>
            </a:r>
            <a:endParaRPr lang="de-CH" sz="1200" dirty="0">
              <a:effectLst/>
              <a:latin typeface="+mn-lt"/>
              <a:ea typeface="Calibri" panose="020F0502020204030204" pitchFamily="34" charset="0"/>
            </a:endParaRPr>
          </a:p>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1</a:t>
            </a:fld>
            <a:endParaRPr lang="en-US"/>
          </a:p>
        </p:txBody>
      </p:sp>
    </p:spTree>
    <p:extLst>
      <p:ext uri="{BB962C8B-B14F-4D97-AF65-F5344CB8AC3E}">
        <p14:creationId xmlns:p14="http://schemas.microsoft.com/office/powerpoint/2010/main" val="385576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La peau saine comporte à sa surface une couche protectrice naturelle. Elle est abimée par les contacts répétés avec les ﬂuides de coupe, les solvants de dégraissage et les agents nettoyants. Quand elle est altérée, la peau ressemble à une passoire. Si on n’intervient pas, un cercle vicieux s’installe: le contact répété avec </a:t>
            </a:r>
            <a:r>
              <a:rPr lang="fr-CH" sz="1800" kern="1200" dirty="0">
                <a:effectLst/>
                <a:latin typeface="Calibri" panose="020F0502020204030204" pitchFamily="34" charset="0"/>
                <a:ea typeface="Calibri" panose="020F0502020204030204" pitchFamily="34" charset="0"/>
              </a:rPr>
              <a:t>les ﬂuides de coupe </a:t>
            </a:r>
            <a:r>
              <a:rPr lang="fr-CH" dirty="0"/>
              <a:t>aggrave la situation et la peau devient encore plus perméable et plus sensible.</a:t>
            </a:r>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10</a:t>
            </a:fld>
            <a:endParaRPr lang="en-US"/>
          </a:p>
        </p:txBody>
      </p:sp>
    </p:spTree>
    <p:extLst>
      <p:ext uri="{BB962C8B-B14F-4D97-AF65-F5344CB8AC3E}">
        <p14:creationId xmlns:p14="http://schemas.microsoft.com/office/powerpoint/2010/main" val="139672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dirty="0">
                <a:effectLst/>
              </a:rPr>
              <a:t>Les étapes d’une bonne hygiène des mains:</a:t>
            </a:r>
            <a:endParaRPr lang="fr-CH" b="0" u="none" dirty="0">
              <a:effectLst/>
            </a:endParaRPr>
          </a:p>
          <a:p>
            <a:pPr marL="171450" indent="-171450">
              <a:buSzPct val="100000"/>
              <a:buFont typeface="Symbol" panose="05050102010706020507" pitchFamily="18" charset="2"/>
              <a:buChar char="-"/>
            </a:pPr>
            <a:r>
              <a:rPr lang="fr-FR" b="0" u="none" dirty="0">
                <a:effectLst/>
              </a:rPr>
              <a:t>Se laver les mains avec un savon non abrasif et doux pour la peau, puis les rincer.</a:t>
            </a:r>
          </a:p>
          <a:p>
            <a:pPr marL="171450" indent="-171450">
              <a:buSzPct val="100000"/>
              <a:buFont typeface="Symbol" panose="05050102010706020507" pitchFamily="18" charset="2"/>
              <a:buChar char="-"/>
            </a:pPr>
            <a:r>
              <a:rPr lang="fr-FR" b="0" u="none" dirty="0">
                <a:effectLst/>
              </a:rPr>
              <a:t>Les sécher en douceur avec des essuie-mains en papier jetables ou une serviette propre (de préférence provenant d’un distributeur de serviettes).</a:t>
            </a:r>
          </a:p>
          <a:p>
            <a:pPr marL="171450" indent="-171450">
              <a:buSzPct val="100000"/>
              <a:buFont typeface="Symbol" panose="05050102010706020507" pitchFamily="18" charset="2"/>
              <a:buChar char="-"/>
            </a:pPr>
            <a:r>
              <a:rPr lang="fr-FR" b="0" u="none" dirty="0">
                <a:effectLst/>
              </a:rPr>
              <a:t>Appliquer une crème pour les mains: une crème de protection de la peau avant et pendant le travail; une crème de soin de la peau avant les pauses prolongées et après le travail</a:t>
            </a:r>
            <a:r>
              <a:rPr lang="fr-CH" b="0" u="none" dirty="0">
                <a:effectLst/>
              </a:rPr>
              <a:t>.</a:t>
            </a:r>
            <a:endParaRPr lang="fr-CH" b="0" u="none" dirty="0">
              <a:effectLst/>
              <a:cs typeface="Calibri"/>
            </a:endParaRPr>
          </a:p>
          <a:p>
            <a:pPr marL="171450" indent="-171450">
              <a:buSzPct val="100000"/>
              <a:buFont typeface="Wingdings" panose="05000000000000000000" pitchFamily="2" charset="2"/>
              <a:buChar char="§"/>
            </a:pPr>
            <a:endParaRPr lang="fr-CH" b="0" u="none" dirty="0">
              <a:effectLst/>
            </a:endParaRPr>
          </a:p>
          <a:p>
            <a:pPr marL="0" indent="0">
              <a:buSzPct val="100000"/>
              <a:buFont typeface="Wingdings" panose="05000000000000000000" pitchFamily="2" charset="2"/>
              <a:buNone/>
            </a:pPr>
            <a:r>
              <a:rPr lang="fr-CH" dirty="0"/>
              <a:t>Il est préférable d’appliquer régulièrement une fine couche de crème pour les mains plutôt qu’une couche épaisse une fois par jour</a:t>
            </a:r>
            <a:r>
              <a:rPr lang="fr-CH" b="0" u="none" dirty="0">
                <a:effectLst/>
              </a:rPr>
              <a:t>.</a:t>
            </a:r>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11</a:t>
            </a:fld>
            <a:endParaRPr lang="en-US"/>
          </a:p>
        </p:txBody>
      </p:sp>
    </p:spTree>
    <p:extLst>
      <p:ext uri="{BB962C8B-B14F-4D97-AF65-F5344CB8AC3E}">
        <p14:creationId xmlns:p14="http://schemas.microsoft.com/office/powerpoint/2010/main" val="3188904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En règle générale, il convient d’appliquer une petite quantité de crème pour les mains après chaque lavage. Appliquez la crème pour les mains comme protection et/ou soin de la peau au moins six fois par jour</a:t>
            </a:r>
            <a:r>
              <a:rPr lang="fr-CH" b="0" u="none" dirty="0"/>
              <a:t>:</a:t>
            </a:r>
          </a:p>
          <a:p>
            <a:endParaRPr lang="fr-CH" dirty="0"/>
          </a:p>
          <a:p>
            <a:pPr>
              <a:buSzPct val="100000"/>
              <a:buAutoNum type="arabicPeriod"/>
            </a:pPr>
            <a:r>
              <a:rPr lang="fr-CH" dirty="0"/>
              <a:t> Le matin à la maison, avant le travail</a:t>
            </a:r>
          </a:p>
          <a:p>
            <a:pPr>
              <a:buSzPct val="100000"/>
              <a:buAutoNum type="arabicPeriod"/>
            </a:pPr>
            <a:r>
              <a:rPr lang="fr-CH" dirty="0"/>
              <a:t> Pendant la pause du matin</a:t>
            </a:r>
          </a:p>
          <a:p>
            <a:pPr>
              <a:buSzPct val="100000"/>
              <a:buAutoNum type="arabicPeriod"/>
            </a:pPr>
            <a:r>
              <a:rPr lang="fr-CH" dirty="0"/>
              <a:t> Le midi</a:t>
            </a:r>
          </a:p>
          <a:p>
            <a:pPr>
              <a:buSzPct val="100000"/>
              <a:buAutoNum type="arabicPeriod"/>
            </a:pPr>
            <a:r>
              <a:rPr lang="fr-CH" dirty="0"/>
              <a:t> L’après-midi</a:t>
            </a:r>
          </a:p>
          <a:p>
            <a:pPr>
              <a:buSzPct val="100000"/>
              <a:buAutoNum type="arabicPeriod"/>
            </a:pPr>
            <a:r>
              <a:rPr lang="fr-CH" dirty="0"/>
              <a:t> À la fin de la journée de travail</a:t>
            </a:r>
          </a:p>
          <a:p>
            <a:pPr>
              <a:buSzPct val="100000"/>
              <a:buAutoNum type="arabicPeriod"/>
            </a:pPr>
            <a:r>
              <a:rPr lang="fr-CH" dirty="0"/>
              <a:t> Le soir avant le coucher. L’application d’une crème de soin grasse favorise la</a:t>
            </a:r>
            <a:br>
              <a:rPr lang="fr-CH" dirty="0"/>
            </a:br>
            <a:r>
              <a:rPr lang="fr-CH" dirty="0"/>
              <a:t>régénération de la peau.</a:t>
            </a:r>
          </a:p>
          <a:p>
            <a:pPr>
              <a:buSzPct val="100000"/>
              <a:buAutoNum type="arabicPeriod"/>
            </a:pPr>
            <a:endParaRPr lang="fr-CH"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fr-CH" b="0" i="0" dirty="0">
                <a:effectLst/>
              </a:rPr>
              <a:t>Une crème protectrice pour la peau, spécialement conçue pour les mains, augmente la résistance naturelle de la peau</a:t>
            </a:r>
            <a:r>
              <a:rPr lang="fr-CH" dirty="0"/>
              <a:t>. </a:t>
            </a:r>
            <a:r>
              <a:rPr lang="fr-CH" b="0" i="0" dirty="0">
                <a:effectLst/>
              </a:rPr>
              <a:t>L’application régulière d’une crème nourrissante permet de régénérer la peau irritée en la graissant et en l’hydratant</a:t>
            </a:r>
            <a:r>
              <a:rPr lang="fr-CH" dirty="0"/>
              <a:t>.</a:t>
            </a:r>
          </a:p>
          <a:p>
            <a:pPr>
              <a:buSzPct val="100000"/>
              <a:buNone/>
            </a:pPr>
            <a:endParaRPr lang="fr-CH" dirty="0"/>
          </a:p>
        </p:txBody>
      </p:sp>
      <p:sp>
        <p:nvSpPr>
          <p:cNvPr id="4" name="Slide Number Placeholder 3"/>
          <p:cNvSpPr>
            <a:spLocks noGrp="1"/>
          </p:cNvSpPr>
          <p:nvPr>
            <p:ph type="sldNum" sz="quarter" idx="5"/>
          </p:nvPr>
        </p:nvSpPr>
        <p:spPr/>
        <p:txBody>
          <a:bodyPr/>
          <a:lstStyle/>
          <a:p>
            <a:fld id="{7A598EF2-3FE4-4244-93B5-BDDBC036C6E0}" type="slidenum">
              <a:rPr lang="en-US" smtClean="0"/>
              <a:t>12</a:t>
            </a:fld>
            <a:endParaRPr lang="en-US"/>
          </a:p>
        </p:txBody>
      </p:sp>
    </p:spTree>
    <p:extLst>
      <p:ext uri="{BB962C8B-B14F-4D97-AF65-F5344CB8AC3E}">
        <p14:creationId xmlns:p14="http://schemas.microsoft.com/office/powerpoint/2010/main" val="2894581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solidFill>
                  <a:srgbClr val="212529"/>
                </a:solidFill>
                <a:latin typeface="-apple-system"/>
                <a:ea typeface="-apple-system"/>
                <a:cs typeface="-apple-system"/>
                <a:sym typeface="-apple-system"/>
              </a:defRPr>
            </a:pPr>
            <a:r>
              <a:rPr lang="fr-CH" dirty="0">
                <a:latin typeface="-apple-system"/>
                <a:ea typeface="Calibri" panose="020F0502020204030204" pitchFamily="34" charset="0"/>
                <a:cs typeface="Calibri"/>
              </a:rPr>
              <a:t>Lors de l’application, ne pas oublier ces 3 endroits importants:</a:t>
            </a:r>
          </a:p>
          <a:p>
            <a:pPr marL="171450" indent="-171450">
              <a:buFont typeface="Symbol" panose="05050102010706020507" pitchFamily="18" charset="2"/>
              <a:buChar char="-"/>
              <a:defRPr>
                <a:solidFill>
                  <a:srgbClr val="212529"/>
                </a:solidFill>
                <a:latin typeface="-apple-system"/>
                <a:ea typeface="-apple-system"/>
                <a:cs typeface="-apple-system"/>
                <a:sym typeface="-apple-system"/>
              </a:defRPr>
            </a:pPr>
            <a:r>
              <a:rPr lang="fr-CH" sz="1800" dirty="0">
                <a:latin typeface="-apple-system"/>
                <a:ea typeface="Calibri" panose="020F0502020204030204" pitchFamily="34" charset="0"/>
                <a:cs typeface="Calibri"/>
              </a:rPr>
              <a:t>le bout des doigts et le contour des ongles</a:t>
            </a:r>
            <a:endParaRPr lang="fr-CH" dirty="0">
              <a:latin typeface="-apple-system"/>
              <a:ea typeface="Calibri" panose="020F0502020204030204" pitchFamily="34" charset="0"/>
              <a:cs typeface="Calibri"/>
            </a:endParaRPr>
          </a:p>
          <a:p>
            <a:pPr marL="171450" indent="-171450">
              <a:buFont typeface="Symbol" panose="05050102010706020507" pitchFamily="18" charset="2"/>
              <a:buChar char="-"/>
              <a:defRPr>
                <a:solidFill>
                  <a:srgbClr val="212529"/>
                </a:solidFill>
                <a:latin typeface="-apple-system"/>
                <a:ea typeface="-apple-system"/>
                <a:cs typeface="-apple-system"/>
                <a:sym typeface="-apple-system"/>
              </a:defRPr>
            </a:pPr>
            <a:r>
              <a:rPr lang="fr-CH" dirty="0">
                <a:latin typeface="-apple-system"/>
                <a:ea typeface="Calibri" panose="020F0502020204030204" pitchFamily="34" charset="0"/>
                <a:cs typeface="Calibri"/>
              </a:rPr>
              <a:t>les espaces interdigitaux</a:t>
            </a:r>
          </a:p>
          <a:p>
            <a:pPr marL="171450" indent="-171450">
              <a:buFont typeface="Symbol" panose="05050102010706020507" pitchFamily="18" charset="2"/>
              <a:buChar char="-"/>
              <a:defRPr>
                <a:solidFill>
                  <a:srgbClr val="212529"/>
                </a:solidFill>
                <a:latin typeface="-apple-system"/>
                <a:ea typeface="-apple-system"/>
                <a:cs typeface="-apple-system"/>
                <a:sym typeface="-apple-system"/>
              </a:defRPr>
            </a:pPr>
            <a:r>
              <a:rPr lang="fr-CH" dirty="0">
                <a:latin typeface="-apple-system"/>
                <a:ea typeface="Calibri" panose="020F0502020204030204" pitchFamily="34" charset="0"/>
                <a:cs typeface="Calibri"/>
              </a:rPr>
              <a:t>les poignets</a:t>
            </a:r>
          </a:p>
          <a:p>
            <a:pPr marL="171450" indent="-171450">
              <a:buFontTx/>
              <a:buChar char="-"/>
              <a:defRPr>
                <a:solidFill>
                  <a:srgbClr val="212529"/>
                </a:solidFill>
                <a:latin typeface="-apple-system"/>
                <a:ea typeface="-apple-system"/>
                <a:cs typeface="-apple-system"/>
                <a:sym typeface="-apple-system"/>
              </a:defRPr>
            </a:pP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solidFill>
                  <a:srgbClr val="212529"/>
                </a:solidFill>
                <a:latin typeface="-apple-system"/>
                <a:ea typeface="-apple-system"/>
                <a:cs typeface="-apple-system"/>
                <a:sym typeface="-apple-system"/>
              </a:defRPr>
            </a:pPr>
            <a:r>
              <a:rPr lang="fr-CH" sz="1200" dirty="0">
                <a:latin typeface="Calibri"/>
                <a:ea typeface="Calibri" panose="020F0502020204030204" pitchFamily="34" charset="0"/>
                <a:cs typeface="Calibri"/>
              </a:rPr>
              <a:t>Il faut prendre particulièrement soin du contour des ongles, des espaces entre les doigts et des poignets. Il existe des crèmes pour les mains agréables, non grasses, qui s’étalent facilement sur la peau. L’application intensive de crèmes pour les mains n’est pas nécessaire dans tous les cas, car chaque individu réagit différemment aux substances irritantes. En hiver, la peau est généralement plus sèche et les applications de crème doivent être plus fréquentes.</a:t>
            </a:r>
            <a:endParaRPr lang="fr-CH" sz="1200" b="1"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defRPr>
                <a:solidFill>
                  <a:srgbClr val="212529"/>
                </a:solidFill>
                <a:latin typeface="-apple-system"/>
                <a:ea typeface="-apple-system"/>
                <a:cs typeface="-apple-system"/>
                <a:sym typeface="-apple-system"/>
              </a:defRPr>
            </a:pPr>
            <a:endParaRPr lang="fr-CH" dirty="0"/>
          </a:p>
        </p:txBody>
      </p:sp>
      <p:sp>
        <p:nvSpPr>
          <p:cNvPr id="4" name="Slide Number Placeholder 3"/>
          <p:cNvSpPr>
            <a:spLocks noGrp="1"/>
          </p:cNvSpPr>
          <p:nvPr>
            <p:ph type="sldNum" sz="quarter" idx="5"/>
          </p:nvPr>
        </p:nvSpPr>
        <p:spPr/>
        <p:txBody>
          <a:bodyPr/>
          <a:lstStyle/>
          <a:p>
            <a:fld id="{7A598EF2-3FE4-4244-93B5-BDDBC036C6E0}" type="slidenum">
              <a:rPr lang="en-US" smtClean="0"/>
              <a:t>13</a:t>
            </a:fld>
            <a:endParaRPr lang="en-US"/>
          </a:p>
        </p:txBody>
      </p:sp>
    </p:spTree>
    <p:extLst>
      <p:ext uri="{BB962C8B-B14F-4D97-AF65-F5344CB8AC3E}">
        <p14:creationId xmlns:p14="http://schemas.microsoft.com/office/powerpoint/2010/main" val="216834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solidFill>
                  <a:srgbClr val="212529"/>
                </a:solidFill>
                <a:latin typeface="-apple-system"/>
                <a:ea typeface="-apple-system"/>
                <a:cs typeface="-apple-system"/>
                <a:sym typeface="-apple-system"/>
              </a:defRPr>
            </a:pPr>
            <a:r>
              <a:rPr lang="fr-CH" dirty="0"/>
              <a:t>L’eczéma aux ﬂuides de coupe débute par des rougeurs, une peau sèche et rugueuse, le plus souvent sur le dos des mains et </a:t>
            </a:r>
            <a:r>
              <a:rPr lang="fr-FR" b="0" i="0" dirty="0">
                <a:solidFill>
                  <a:srgbClr val="727272"/>
                </a:solidFill>
                <a:effectLst/>
                <a:latin typeface="WorkSans-Regular"/>
              </a:rPr>
              <a:t>au niveau des espaces interdigitaux</a:t>
            </a:r>
            <a:r>
              <a:rPr lang="fr-CH" dirty="0"/>
              <a:t>. </a:t>
            </a:r>
            <a:r>
              <a:rPr lang="fr-CH" sz="1200" dirty="0">
                <a:latin typeface="+mn-lt"/>
              </a:rPr>
              <a:t>Puis surviennent des fissures, une sensation de brûlure et des démangeaisons</a:t>
            </a:r>
            <a:r>
              <a:rPr lang="fr-CH" dirty="0"/>
              <a:t>. Que faire en cas d’eczéma aux </a:t>
            </a:r>
            <a:r>
              <a:rPr lang="fr-CH" sz="1800" kern="1200" dirty="0">
                <a:solidFill>
                  <a:srgbClr val="212529"/>
                </a:solidFill>
                <a:effectLst/>
                <a:latin typeface="-apple-system"/>
                <a:ea typeface="Times New Roman" panose="02020603050405020304" pitchFamily="18" charset="0"/>
                <a:cs typeface="-apple-system"/>
              </a:rPr>
              <a:t>ﬂuides de coupe</a:t>
            </a:r>
            <a:r>
              <a:rPr lang="fr-CH" dirty="0"/>
              <a:t>?</a:t>
            </a:r>
          </a:p>
          <a:p>
            <a:pPr>
              <a:defRPr>
                <a:solidFill>
                  <a:srgbClr val="212529"/>
                </a:solidFill>
                <a:latin typeface="-apple-system"/>
                <a:ea typeface="-apple-system"/>
                <a:cs typeface="-apple-system"/>
                <a:sym typeface="-apple-system"/>
              </a:defRPr>
            </a:pPr>
            <a:endParaRPr lang="fr-CH" dirty="0"/>
          </a:p>
          <a:p>
            <a:pPr>
              <a:buSzPct val="100000"/>
              <a:buNone/>
              <a:defRPr>
                <a:solidFill>
                  <a:srgbClr val="212529"/>
                </a:solidFill>
                <a:latin typeface="-apple-system"/>
                <a:ea typeface="-apple-system"/>
                <a:cs typeface="-apple-system"/>
                <a:sym typeface="-apple-system"/>
              </a:defRPr>
            </a:pPr>
            <a:r>
              <a:rPr lang="fr-CH" dirty="0"/>
              <a:t>En cas de problèmes nouveaux, légers ou modérés:</a:t>
            </a:r>
          </a:p>
          <a:p>
            <a:pPr marL="742950" lvl="1" indent="-285750">
              <a:buSzPct val="100000"/>
              <a:buAutoNum type="arabicPeriod"/>
              <a:defRPr>
                <a:solidFill>
                  <a:srgbClr val="212529"/>
                </a:solidFill>
                <a:latin typeface="-apple-system"/>
                <a:ea typeface="-apple-system"/>
                <a:cs typeface="-apple-system"/>
                <a:sym typeface="-apple-system"/>
              </a:defRPr>
            </a:pPr>
            <a:r>
              <a:rPr lang="fr-CH" dirty="0"/>
              <a:t>Portez des gants aussi souvent que possible.</a:t>
            </a:r>
          </a:p>
          <a:p>
            <a:pPr marL="742950" lvl="1" indent="-285750">
              <a:buSzPct val="100000"/>
              <a:buAutoNum type="arabicPeriod"/>
              <a:defRPr>
                <a:solidFill>
                  <a:srgbClr val="212529"/>
                </a:solidFill>
                <a:latin typeface="-apple-system"/>
                <a:ea typeface="-apple-system"/>
                <a:cs typeface="-apple-system"/>
                <a:sym typeface="-apple-system"/>
              </a:defRPr>
            </a:pPr>
            <a:r>
              <a:rPr lang="fr-CH" dirty="0"/>
              <a:t>Enduisez régulièrement vos mains de crème de protection et de soin de la peau.</a:t>
            </a:r>
          </a:p>
          <a:p>
            <a:pPr marL="742950" lvl="1" indent="-285750">
              <a:buSzPct val="100000"/>
              <a:buAutoNum type="arabicPeriod"/>
              <a:defRPr>
                <a:solidFill>
                  <a:srgbClr val="212529"/>
                </a:solidFill>
                <a:latin typeface="-apple-system"/>
                <a:ea typeface="-apple-system"/>
                <a:cs typeface="-apple-system"/>
                <a:sym typeface="-apple-system"/>
              </a:defRPr>
            </a:pPr>
            <a:endParaRPr lang="fr-CH" dirty="0"/>
          </a:p>
          <a:p>
            <a:pPr>
              <a:buSzPct val="100000"/>
              <a:buNone/>
              <a:defRPr>
                <a:solidFill>
                  <a:srgbClr val="212529"/>
                </a:solidFill>
                <a:latin typeface="-apple-system"/>
                <a:ea typeface="-apple-system"/>
                <a:cs typeface="-apple-system"/>
                <a:sym typeface="-apple-system"/>
              </a:defRPr>
            </a:pPr>
            <a:r>
              <a:rPr lang="fr-CH" dirty="0"/>
              <a:t>Si la situation s’aggrave malgré les premières mesures correctives ou si l’eczéma s’étend au reste de la main:</a:t>
            </a:r>
          </a:p>
          <a:p>
            <a:pPr marL="742950" marR="0" lvl="1" indent="-285750" algn="l" defTabSz="914400" rtl="0" eaLnBrk="1" fontAlgn="auto" latinLnBrk="0" hangingPunct="1">
              <a:lnSpc>
                <a:spcPct val="100000"/>
              </a:lnSpc>
              <a:spcBef>
                <a:spcPts val="0"/>
              </a:spcBef>
              <a:spcAft>
                <a:spcPts val="0"/>
              </a:spcAft>
              <a:buClrTx/>
              <a:buSzPct val="100000"/>
              <a:buFontTx/>
              <a:buAutoNum type="arabicPeriod"/>
              <a:tabLst/>
              <a:defRPr>
                <a:solidFill>
                  <a:srgbClr val="212529"/>
                </a:solidFill>
                <a:latin typeface="-apple-system"/>
                <a:ea typeface="-apple-system"/>
                <a:cs typeface="-apple-system"/>
                <a:sym typeface="-apple-system"/>
              </a:defRPr>
            </a:pPr>
            <a:r>
              <a:rPr lang="fr-CH" sz="1800" dirty="0">
                <a:effectLst/>
                <a:latin typeface="Verdana" panose="020B0604030504040204" pitchFamily="34" charset="0"/>
                <a:ea typeface="Calibri" panose="020F0502020204030204" pitchFamily="34" charset="0"/>
              </a:rPr>
              <a:t>Consultez un médecin généraliste ou un dermatologue.</a:t>
            </a:r>
            <a:endParaRPr lang="fr-CH" sz="1800" dirty="0">
              <a:effectLst/>
              <a:latin typeface="Calibri" panose="020F0502020204030204" pitchFamily="34" charset="0"/>
              <a:ea typeface="Calibri" panose="020F0502020204030204" pitchFamily="34" charset="0"/>
            </a:endParaRPr>
          </a:p>
          <a:p>
            <a:pPr marL="742950" lvl="1" indent="-285750">
              <a:buSzPct val="100000"/>
              <a:buAutoNum type="arabicPeriod"/>
              <a:defRPr>
                <a:solidFill>
                  <a:srgbClr val="212529"/>
                </a:solidFill>
                <a:latin typeface="-apple-system"/>
                <a:ea typeface="-apple-system"/>
                <a:cs typeface="-apple-system"/>
                <a:sym typeface="-apple-system"/>
              </a:defRPr>
            </a:pPr>
            <a:r>
              <a:rPr lang="fr-CH" dirty="0"/>
              <a:t>Faites une déclaration de sinistre auprès de l’assureur-accidents: </a:t>
            </a:r>
            <a:r>
              <a:rPr lang="fr-CH" u="sng" dirty="0">
                <a:solidFill>
                  <a:srgbClr val="0563C1"/>
                </a:solidFill>
                <a:uFill>
                  <a:solidFill>
                    <a:srgbClr val="0563C1"/>
                  </a:solidFill>
                </a:uFill>
                <a:hlinkClick r:id="rId3"/>
              </a:rPr>
              <a:t>https://www.suva.ch/fr-ch/accident/accident/declaration-de-sinistre</a:t>
            </a:r>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14</a:t>
            </a:fld>
            <a:endParaRPr lang="en-US"/>
          </a:p>
        </p:txBody>
      </p:sp>
    </p:spTree>
    <p:extLst>
      <p:ext uri="{BB962C8B-B14F-4D97-AF65-F5344CB8AC3E}">
        <p14:creationId xmlns:p14="http://schemas.microsoft.com/office/powerpoint/2010/main" val="3586849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solidFill>
                  <a:srgbClr val="212529"/>
                </a:solidFill>
                <a:latin typeface="-apple-system"/>
                <a:ea typeface="-apple-system"/>
                <a:cs typeface="-apple-system"/>
                <a:sym typeface="-apple-system"/>
              </a:defRPr>
            </a:pPr>
            <a:endParaRPr lang="de-DE" dirty="0"/>
          </a:p>
        </p:txBody>
      </p:sp>
      <p:sp>
        <p:nvSpPr>
          <p:cNvPr id="4" name="Slide Number Placeholder 3"/>
          <p:cNvSpPr>
            <a:spLocks noGrp="1"/>
          </p:cNvSpPr>
          <p:nvPr>
            <p:ph type="sldNum" sz="quarter" idx="5"/>
          </p:nvPr>
        </p:nvSpPr>
        <p:spPr/>
        <p:txBody>
          <a:bodyPr/>
          <a:lstStyle/>
          <a:p>
            <a:fld id="{7A598EF2-3FE4-4244-93B5-BDDBC036C6E0}" type="slidenum">
              <a:rPr lang="en-US" smtClean="0"/>
              <a:t>15</a:t>
            </a:fld>
            <a:endParaRPr lang="en-US"/>
          </a:p>
        </p:txBody>
      </p:sp>
    </p:spTree>
    <p:extLst>
      <p:ext uri="{BB962C8B-B14F-4D97-AF65-F5344CB8AC3E}">
        <p14:creationId xmlns:p14="http://schemas.microsoft.com/office/powerpoint/2010/main" val="29182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2</a:t>
            </a:fld>
            <a:endParaRPr lang="en-US"/>
          </a:p>
        </p:txBody>
      </p:sp>
    </p:spTree>
    <p:extLst>
      <p:ext uri="{BB962C8B-B14F-4D97-AF65-F5344CB8AC3E}">
        <p14:creationId xmlns:p14="http://schemas.microsoft.com/office/powerpoint/2010/main" val="21949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CH" b="0" i="0" dirty="0">
                <a:solidFill>
                  <a:srgbClr val="212529"/>
                </a:solidFill>
                <a:effectLst/>
                <a:latin typeface="-apple-system"/>
              </a:rPr>
              <a:t>Les mains sont mises à forte contribution au contact des pièces métalliques, comme les copeaux, les mèches, les fraises et les arêtes coupantes. Les coupures profondes, les microlacérations, les abrasions et les corps étrangers peuvent engendrer  des inﬂammations de la peau, des infections et des saignements. On peut réduire ces dangers en portant des gants anti-coupures et en utilisant des pinces pour manipuler les objets aux arêtes tranchantes. Il est bon de rappeler également l’importance du port des chaussures et des lunettes de sécurité.</a:t>
            </a:r>
          </a:p>
          <a:p>
            <a:br>
              <a:rPr lang="de-CH" b="0" i="0" dirty="0">
                <a:solidFill>
                  <a:srgbClr val="212529"/>
                </a:solidFill>
                <a:effectLst/>
                <a:latin typeface="-apple-system"/>
              </a:rPr>
            </a:br>
            <a:endParaRPr lang="fr-CH" dirty="0"/>
          </a:p>
          <a:p>
            <a:endParaRPr lang="fr-CH" dirty="0"/>
          </a:p>
          <a:p>
            <a:endParaRPr lang="en-GB" dirty="0"/>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3</a:t>
            </a:fld>
            <a:endParaRPr lang="en-US"/>
          </a:p>
        </p:txBody>
      </p:sp>
    </p:spTree>
    <p:extLst>
      <p:ext uri="{BB962C8B-B14F-4D97-AF65-F5344CB8AC3E}">
        <p14:creationId xmlns:p14="http://schemas.microsoft.com/office/powerpoint/2010/main" val="300126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Les gants anti-coupures ou en cuir épais sont adaptés au maniement des pièces métalliques de grande taille. Cependant, ils ne protègent pas ou peu contre les pointes acérées. Les modèles avec enduit en caoutchouc, partiel ou complet, offrent imperméabilité et meilleure préhension, ce qui diminue la fatigue et augmente la précision, donc la sécurité des manipulations. Lors de la manipulation à sec de petites pièces, le port de gants ﬁns en </a:t>
            </a:r>
            <a:r>
              <a:rPr lang="fr-CH" dirty="0" err="1"/>
              <a:t>ﬁbres</a:t>
            </a:r>
            <a:r>
              <a:rPr lang="fr-CH" dirty="0"/>
              <a:t> textiles avec bouts renforcés protègent les mains contre les salissures et les coupures légères, tout en protégeant les pièces contre la corrosion due à la transpiration.
</a:t>
            </a:r>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4</a:t>
            </a:fld>
            <a:endParaRPr lang="en-US"/>
          </a:p>
        </p:txBody>
      </p:sp>
    </p:spTree>
    <p:extLst>
      <p:ext uri="{BB962C8B-B14F-4D97-AF65-F5344CB8AC3E}">
        <p14:creationId xmlns:p14="http://schemas.microsoft.com/office/powerpoint/2010/main" val="181450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Les pièces en rotation peuvent happer les gants et provoquer de très graves blessures. Il ne faut donc pas porter de gants en présence de pièces en mouvement. Utilisez plutôt une crème de protection de la peau. En revanche, les gants sont très utiles lors du positionnement et du retrait des pièces lorsque les machines sont à l’arrêt.</a:t>
            </a:r>
          </a:p>
          <a:p>
            <a:br>
              <a:rPr lang="de-DE" dirty="0"/>
            </a:br>
            <a:endParaRPr lang="fr-CH" dirty="0"/>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5</a:t>
            </a:fld>
            <a:endParaRPr lang="en-US"/>
          </a:p>
        </p:txBody>
      </p:sp>
    </p:spTree>
    <p:extLst>
      <p:ext uri="{BB962C8B-B14F-4D97-AF65-F5344CB8AC3E}">
        <p14:creationId xmlns:p14="http://schemas.microsoft.com/office/powerpoint/2010/main" val="17517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La manipulation et le contact avec les produits chimiques constituent un danger pour la peau et la santé. Ces dangers sont clairement mentionnés sur les étiquettes des produits et les ﬁches de données de sécurité. Les risques principaux liés aux produits sont mentionnés sous la forme de pictogrammes internationaux: ils indiquent que le produit est irritant pour la peau et les yeux, allergisant ou dangereux pour la santé, par contact, absorption ou inhalation. Chaque utilisateur ou utilisatrice doit connaître les risques liés aux produits qu’il utilise et prendre les précautions adaptées. Certaines opérations, comme transvaser des produits concentrés ou caustiques, nécessitent le port de gants spéciaux, de lunettes de protection, d’un tablier et de chaussures adaptées.</a:t>
            </a:r>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6</a:t>
            </a:fld>
            <a:endParaRPr lang="en-US"/>
          </a:p>
        </p:txBody>
      </p:sp>
    </p:spTree>
    <p:extLst>
      <p:ext uri="{BB962C8B-B14F-4D97-AF65-F5344CB8AC3E}">
        <p14:creationId xmlns:p14="http://schemas.microsoft.com/office/powerpoint/2010/main" val="37194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Les fluides de coupe et en particulier les solvants de dégraissage irritent la peau. Évitez si possible tout contact avec les mains. Les grilles, pinces et gants de protection vous aident à les protéger.</a:t>
            </a:r>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7</a:t>
            </a:fld>
            <a:endParaRPr lang="en-US"/>
          </a:p>
        </p:txBody>
      </p:sp>
    </p:spTree>
    <p:extLst>
      <p:ext uri="{BB962C8B-B14F-4D97-AF65-F5344CB8AC3E}">
        <p14:creationId xmlns:p14="http://schemas.microsoft.com/office/powerpoint/2010/main" val="4140344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H" dirty="0"/>
              <a:t>Travailler avec un gant en mauvais état ou inadapté, perméable ou trop court, est pire que de travailler à mains nues, car les substances chimiques peuvent pénétrer sous le gant et attaquer la peau. En général, il est préférable de porter des gants à longues manches pour protéger les poignets. Les gants en nitrile sont résistants à de nombreux produits chimiques, dont les fluides de coupe, tout en étant confortables. Les gants en latex ne sont pas adaptés.</a:t>
            </a:r>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8</a:t>
            </a:fld>
            <a:endParaRPr lang="en-US"/>
          </a:p>
        </p:txBody>
      </p:sp>
    </p:spTree>
    <p:extLst>
      <p:ext uri="{BB962C8B-B14F-4D97-AF65-F5344CB8AC3E}">
        <p14:creationId xmlns:p14="http://schemas.microsoft.com/office/powerpoint/2010/main" val="3406559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Par «ﬂuides de coupe», on entend les lubrifiants de coupe, émulsions de coupe, huiles de coupe, liquides de refroidissement et laits ou eaux de coupe. Les ﬂuides de coupe sont des produits complexes, composés de multiples ingrédients. Ils sont avant tout conçus pour permettre l’usinage optimal de pièces métalliques dans des conditions extrêmes (friction, chaleur, haute vitesse de rotation). Les ﬂuides de coupe doivent être stables malgré les contraintes mécaniques et durer longtemps. Pour ce faire, ils contiennent de nombreux additifs. Les émulsiﬁants sont des détergents qui sont des substances agressives pour la peau. Les autres additifs, comme les agents anticorrosion, les lubrifiants, les antioxydants, les conservateurs, les colorants et les parfums, peuvent également agresser la peau et déclencher des allergies. En vieillissant, les ﬂuides de coupe se dégradent et se </a:t>
            </a:r>
            <a:r>
              <a:rPr lang="fr-CH" sz="1800" kern="1200" dirty="0">
                <a:effectLst/>
                <a:latin typeface="Calibri" panose="020F0502020204030204" pitchFamily="34" charset="0"/>
                <a:ea typeface="Calibri" panose="020F0502020204030204" pitchFamily="34" charset="0"/>
              </a:rPr>
              <a:t>chargent en particules (poussières et copeaux métalliques, produits de décomposition, germes, polluants)</a:t>
            </a:r>
            <a:r>
              <a:rPr lang="fr-CH" dirty="0"/>
              <a:t> qui modiﬁent leurs propriétés et </a:t>
            </a:r>
            <a:r>
              <a:rPr lang="fr-CH" sz="1800" kern="1200" dirty="0">
                <a:effectLst/>
                <a:latin typeface="Calibri" panose="020F0502020204030204" pitchFamily="34" charset="0"/>
                <a:ea typeface="Calibri" panose="020F0502020204030204" pitchFamily="34" charset="0"/>
              </a:rPr>
              <a:t>leurs</a:t>
            </a:r>
            <a:r>
              <a:rPr lang="fr-CH" dirty="0"/>
              <a:t> effets sur la peau. Le contrôle de la qualité des fluides de coupe est donc primordial.</a:t>
            </a:r>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9</a:t>
            </a:fld>
            <a:endParaRPr lang="en-US"/>
          </a:p>
        </p:txBody>
      </p:sp>
    </p:spTree>
    <p:extLst>
      <p:ext uri="{BB962C8B-B14F-4D97-AF65-F5344CB8AC3E}">
        <p14:creationId xmlns:p14="http://schemas.microsoft.com/office/powerpoint/2010/main" val="2575295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avec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9145016" cy="1152128"/>
          </a:xfrm>
        </p:spPr>
        <p:txBody>
          <a:bodyPr anchor="b"/>
          <a:lstStyle>
            <a:lvl1pPr algn="l">
              <a:lnSpc>
                <a:spcPct val="90000"/>
              </a:lnSpc>
              <a:defRPr sz="3600">
                <a:solidFill>
                  <a:schemeClr val="accent2"/>
                </a:solidFill>
              </a:defRPr>
            </a:lvl1pPr>
          </a:lstStyle>
          <a:p>
            <a:r>
              <a:rPr lang="de-DE"/>
              <a:t>Mastertitelformat bearbeiten</a:t>
            </a:r>
            <a:endParaRPr lang="de-CH"/>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9145016" cy="659146"/>
          </a:xfrm>
        </p:spPr>
        <p:txBody>
          <a:bodyPr/>
          <a:lstStyle>
            <a:lvl1pPr marL="0" indent="0" algn="l">
              <a:buNone/>
              <a:defRPr sz="1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tx2">
              <a:lumMod val="20000"/>
              <a:lumOff val="80000"/>
            </a:schemeClr>
          </a:solidFill>
        </p:spPr>
        <p:txBody>
          <a:bodyPr/>
          <a:lstStyle>
            <a:lvl1pPr marL="0" indent="0" algn="ctr">
              <a:buNone/>
              <a:defRPr/>
            </a:lvl1pPr>
          </a:lstStyle>
          <a:p>
            <a:r>
              <a:rPr lang="de-DE"/>
              <a:t>Bild durch Klicken auf Symbol hinzufügen</a:t>
            </a:r>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87639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24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fr-CH"/>
              <a:t>Mention de la source</a:t>
            </a:r>
          </a:p>
        </p:txBody>
      </p:sp>
      <p:sp>
        <p:nvSpPr>
          <p:cNvPr id="8" name="Date Placeholder 3">
            <a:extLst>
              <a:ext uri="{FF2B5EF4-FFF2-40B4-BE49-F238E27FC236}">
                <a16:creationId xmlns:a16="http://schemas.microsoft.com/office/drawing/2014/main" id="{6F3CDB79-FA74-426F-A41E-6A7EEF3E3D5E}"/>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F0031BBC-1C6B-4256-A27E-03ADEA5DC60B}"/>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D8EE095E-1195-448C-85F1-EC339D355FBD}"/>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A6DA0F79-4028-4701-AD7F-F2E78E9154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54466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24pt) – pet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fr-CH"/>
              <a:t>Mention de la source</a:t>
            </a:r>
          </a:p>
        </p:txBody>
      </p:sp>
      <p:sp>
        <p:nvSpPr>
          <p:cNvPr id="8" name="Date Placeholder 3">
            <a:extLst>
              <a:ext uri="{FF2B5EF4-FFF2-40B4-BE49-F238E27FC236}">
                <a16:creationId xmlns:a16="http://schemas.microsoft.com/office/drawing/2014/main" id="{06D6DD20-5463-499E-A858-EBC2FD03AFBC}"/>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80BDE227-CE3D-4736-A8C6-546773869776}"/>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B82D7FF7-3EB1-4488-BF4A-6D00C252D1F3}"/>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8A4855C5-F223-45E2-835E-C3B2A410D9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87399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blan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accent2"/>
                </a:solidFill>
              </a:defRPr>
            </a:lvl1pPr>
          </a:lstStyle>
          <a:p>
            <a:r>
              <a:rPr lang="de-DE"/>
              <a:t>Mastertitelformat bearbeiten</a:t>
            </a:r>
            <a:endParaRPr lang="de-CH"/>
          </a:p>
        </p:txBody>
      </p:sp>
      <p:sp>
        <p:nvSpPr>
          <p:cNvPr id="7" name="Date Placeholder 3">
            <a:extLst>
              <a:ext uri="{FF2B5EF4-FFF2-40B4-BE49-F238E27FC236}">
                <a16:creationId xmlns:a16="http://schemas.microsoft.com/office/drawing/2014/main" id="{56CE1CDF-DA65-4AAB-8E93-09C7CD686152}"/>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8" name="Footer Placeholder 4">
            <a:extLst>
              <a:ext uri="{FF2B5EF4-FFF2-40B4-BE49-F238E27FC236}">
                <a16:creationId xmlns:a16="http://schemas.microsoft.com/office/drawing/2014/main" id="{22976BFA-AF39-4200-B7EF-72C4EFA59103}"/>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9" name="Slide Number Placeholder 5">
            <a:extLst>
              <a:ext uri="{FF2B5EF4-FFF2-40B4-BE49-F238E27FC236}">
                <a16:creationId xmlns:a16="http://schemas.microsoft.com/office/drawing/2014/main" id="{B08D06B7-9228-43AE-89D7-6755169FE50D}"/>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0" name="Picture 9">
            <a:extLst>
              <a:ext uri="{FF2B5EF4-FFF2-40B4-BE49-F238E27FC236}">
                <a16:creationId xmlns:a16="http://schemas.microsoft.com/office/drawing/2014/main" id="{A2242A80-AC63-43D0-8E99-65013AF52C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3483558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oran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DE"/>
              <a:t>Mastertitelformat bearbeiten</a:t>
            </a:r>
            <a:endParaRPr lang="de-CH"/>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
        <p:nvSpPr>
          <p:cNvPr id="8" name="Date Placeholder 3">
            <a:extLst>
              <a:ext uri="{FF2B5EF4-FFF2-40B4-BE49-F238E27FC236}">
                <a16:creationId xmlns:a16="http://schemas.microsoft.com/office/drawing/2014/main" id="{6150E34E-E000-4E4C-8BF5-FF4C233BB7BB}"/>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bg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996B9CC9-3F60-400D-8636-A44C6B6F912B}"/>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bg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534B4D9E-C23C-4C69-8602-78EA1596D1AD}"/>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bg1"/>
                </a:solidFill>
              </a:defRPr>
            </a:lvl1pPr>
          </a:lstStyle>
          <a:p>
            <a:fld id="{412089B8-B5CE-4061-B9F1-3C6A87901BAB}" type="slidenum">
              <a:rPr lang="de-CH" smtClean="0"/>
              <a:pPr/>
              <a:t>‹Nr.›</a:t>
            </a:fld>
            <a:endParaRPr lang="de-CH"/>
          </a:p>
        </p:txBody>
      </p:sp>
    </p:spTree>
    <p:extLst>
      <p:ext uri="{BB962C8B-B14F-4D97-AF65-F5344CB8AC3E}">
        <p14:creationId xmlns:p14="http://schemas.microsoft.com/office/powerpoint/2010/main" val="159867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ble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DE"/>
              <a:t>Mastertitelformat bearbeiten</a:t>
            </a:r>
            <a:endParaRPr lang="de-CH"/>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
        <p:nvSpPr>
          <p:cNvPr id="8" name="Date Placeholder 3">
            <a:extLst>
              <a:ext uri="{FF2B5EF4-FFF2-40B4-BE49-F238E27FC236}">
                <a16:creationId xmlns:a16="http://schemas.microsoft.com/office/drawing/2014/main" id="{FB2E3D9B-849F-4CD0-BC47-C6235C7A338D}"/>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bg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871065FA-2607-4102-B454-D26C99F5DB81}"/>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bg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6483AAFB-0B4B-4944-B65C-A01DA54834A1}"/>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bg1"/>
                </a:solidFill>
              </a:defRPr>
            </a:lvl1pPr>
          </a:lstStyle>
          <a:p>
            <a:fld id="{412089B8-B5CE-4061-B9F1-3C6A87901BAB}" type="slidenum">
              <a:rPr lang="de-CH" smtClean="0"/>
              <a:pPr/>
              <a:t>‹Nr.›</a:t>
            </a:fld>
            <a:endParaRPr lang="de-CH"/>
          </a:p>
        </p:txBody>
      </p:sp>
    </p:spTree>
    <p:extLst>
      <p:ext uri="{BB962C8B-B14F-4D97-AF65-F5344CB8AC3E}">
        <p14:creationId xmlns:p14="http://schemas.microsoft.com/office/powerpoint/2010/main" val="23376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fr-CH"/>
              <a:t>Mention de la source</a:t>
            </a:r>
          </a:p>
        </p:txBody>
      </p:sp>
      <p:sp>
        <p:nvSpPr>
          <p:cNvPr id="10" name="Text Placeholder 8">
            <a:extLst>
              <a:ext uri="{FF2B5EF4-FFF2-40B4-BE49-F238E27FC236}">
                <a16:creationId xmlns:a16="http://schemas.microsoft.com/office/drawing/2014/main" id="{BE9C04B6-EBA7-4B56-9795-C52254F82918}"/>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fr-CH"/>
              <a:t>Mention de la source</a:t>
            </a:r>
          </a:p>
        </p:txBody>
      </p:sp>
      <p:sp>
        <p:nvSpPr>
          <p:cNvPr id="11" name="Date Placeholder 3">
            <a:extLst>
              <a:ext uri="{FF2B5EF4-FFF2-40B4-BE49-F238E27FC236}">
                <a16:creationId xmlns:a16="http://schemas.microsoft.com/office/drawing/2014/main" id="{232D3E9A-5847-471A-82CB-647AF52AE769}"/>
              </a:ext>
            </a:extLst>
          </p:cNvPr>
          <p:cNvSpPr>
            <a:spLocks noGrp="1"/>
          </p:cNvSpPr>
          <p:nvPr>
            <p:ph type="dt" sz="half" idx="15"/>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12" name="Footer Placeholder 4">
            <a:extLst>
              <a:ext uri="{FF2B5EF4-FFF2-40B4-BE49-F238E27FC236}">
                <a16:creationId xmlns:a16="http://schemas.microsoft.com/office/drawing/2014/main" id="{F6678A3C-88B0-47F8-A363-117742638F77}"/>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3" name="Slide Number Placeholder 5">
            <a:extLst>
              <a:ext uri="{FF2B5EF4-FFF2-40B4-BE49-F238E27FC236}">
                <a16:creationId xmlns:a16="http://schemas.microsoft.com/office/drawing/2014/main" id="{A9B6F365-572C-4CC6-B441-C5648F471B70}"/>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4" name="Picture 13">
            <a:extLst>
              <a:ext uri="{FF2B5EF4-FFF2-40B4-BE49-F238E27FC236}">
                <a16:creationId xmlns:a16="http://schemas.microsoft.com/office/drawing/2014/main" id="{D400F0EF-9653-48D9-B5FF-C94918FCA9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94966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lvl1pPr>
              <a:lnSpc>
                <a:spcPct val="100000"/>
              </a:lnSpc>
              <a:spcBef>
                <a:spcPts val="0"/>
              </a:spcBef>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lvl1pPr>
              <a:spcBef>
                <a:spcPts val="0"/>
              </a:spcBef>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fr-CH"/>
              <a:t>Mention de la source</a:t>
            </a:r>
          </a:p>
        </p:txBody>
      </p:sp>
      <p:sp>
        <p:nvSpPr>
          <p:cNvPr id="10" name="Text Placeholder 8">
            <a:extLst>
              <a:ext uri="{FF2B5EF4-FFF2-40B4-BE49-F238E27FC236}">
                <a16:creationId xmlns:a16="http://schemas.microsoft.com/office/drawing/2014/main" id="{0B81620F-AD20-4E8C-A925-B83E66494C8D}"/>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fr-CH"/>
              <a:t>Mention de la source</a:t>
            </a:r>
          </a:p>
        </p:txBody>
      </p:sp>
      <p:sp>
        <p:nvSpPr>
          <p:cNvPr id="11" name="Date Placeholder 3">
            <a:extLst>
              <a:ext uri="{FF2B5EF4-FFF2-40B4-BE49-F238E27FC236}">
                <a16:creationId xmlns:a16="http://schemas.microsoft.com/office/drawing/2014/main" id="{3D12E321-C8A8-472F-AE5E-485FEE9BB2F9}"/>
              </a:ext>
            </a:extLst>
          </p:cNvPr>
          <p:cNvSpPr>
            <a:spLocks noGrp="1"/>
          </p:cNvSpPr>
          <p:nvPr>
            <p:ph type="dt" sz="half" idx="15"/>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12" name="Footer Placeholder 4">
            <a:extLst>
              <a:ext uri="{FF2B5EF4-FFF2-40B4-BE49-F238E27FC236}">
                <a16:creationId xmlns:a16="http://schemas.microsoft.com/office/drawing/2014/main" id="{831996FF-1D8E-4AE6-A42A-23645A1AF1E7}"/>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3" name="Slide Number Placeholder 5">
            <a:extLst>
              <a:ext uri="{FF2B5EF4-FFF2-40B4-BE49-F238E27FC236}">
                <a16:creationId xmlns:a16="http://schemas.microsoft.com/office/drawing/2014/main" id="{BFCE7D55-8AF4-40E8-B0CA-32BFB37361CA}"/>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4" name="Picture 13">
            <a:extLst>
              <a:ext uri="{FF2B5EF4-FFF2-40B4-BE49-F238E27FC236}">
                <a16:creationId xmlns:a16="http://schemas.microsoft.com/office/drawing/2014/main" id="{693F9F83-D637-4124-8468-157AC6402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4172376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e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6383338" y="5985917"/>
            <a:ext cx="5257800" cy="179387"/>
          </a:xfrm>
        </p:spPr>
        <p:txBody>
          <a:bodyPr/>
          <a:lstStyle>
            <a:lvl1pPr marL="0" indent="0">
              <a:buNone/>
              <a:defRPr sz="1200"/>
            </a:lvl1pPr>
          </a:lstStyle>
          <a:p>
            <a:pPr lvl="0"/>
            <a:r>
              <a:rPr lang="fr-CH"/>
              <a:t>Mention de la source</a:t>
            </a:r>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6383338" y="1628774"/>
            <a:ext cx="5808662" cy="4320505"/>
          </a:xfrm>
          <a:solidFill>
            <a:schemeClr val="tx2">
              <a:lumMod val="20000"/>
              <a:lumOff val="80000"/>
            </a:schemeClr>
          </a:solidFill>
        </p:spPr>
        <p:txBody>
          <a:bodyPr/>
          <a:lstStyle>
            <a:lvl1pPr marL="0" indent="0" algn="ctr">
              <a:buNone/>
              <a:defRPr/>
            </a:lvl1pPr>
          </a:lstStyle>
          <a:p>
            <a:r>
              <a:rPr lang="de-DE"/>
              <a:t>Bild durch Klicken auf Symbol hinzufügen</a:t>
            </a:r>
            <a:endParaRPr lang="en-US"/>
          </a:p>
        </p:txBody>
      </p:sp>
      <p:sp>
        <p:nvSpPr>
          <p:cNvPr id="10" name="Date Placeholder 3">
            <a:extLst>
              <a:ext uri="{FF2B5EF4-FFF2-40B4-BE49-F238E27FC236}">
                <a16:creationId xmlns:a16="http://schemas.microsoft.com/office/drawing/2014/main" id="{AE4A05DC-9404-4202-9F97-8238F7BF6591}"/>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11" name="Footer Placeholder 4">
            <a:extLst>
              <a:ext uri="{FF2B5EF4-FFF2-40B4-BE49-F238E27FC236}">
                <a16:creationId xmlns:a16="http://schemas.microsoft.com/office/drawing/2014/main" id="{888D6B81-48E8-4E9C-96D0-10FA46E711D3}"/>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3" name="Slide Number Placeholder 5">
            <a:extLst>
              <a:ext uri="{FF2B5EF4-FFF2-40B4-BE49-F238E27FC236}">
                <a16:creationId xmlns:a16="http://schemas.microsoft.com/office/drawing/2014/main" id="{2BCE6F0A-1B51-4B40-9835-08810E694A70}"/>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4" name="Picture 13">
            <a:extLst>
              <a:ext uri="{FF2B5EF4-FFF2-40B4-BE49-F238E27FC236}">
                <a16:creationId xmlns:a16="http://schemas.microsoft.com/office/drawing/2014/main" id="{868785D6-7700-46DD-BCA1-0918360453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211382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550863" y="1628774"/>
            <a:ext cx="11641137" cy="4537076"/>
          </a:xfrm>
          <a:solidFill>
            <a:schemeClr val="tx2">
              <a:lumMod val="20000"/>
              <a:lumOff val="80000"/>
            </a:schemeClr>
          </a:solidFill>
        </p:spPr>
        <p:txBody>
          <a:bodyPr/>
          <a:lstStyle>
            <a:lvl1pPr marL="0" indent="0" algn="ctr">
              <a:buNone/>
              <a:defRPr/>
            </a:lvl1pPr>
          </a:lstStyle>
          <a:p>
            <a:r>
              <a:rPr lang="de-DE"/>
              <a:t>Bild durch Klicken auf Symbol hinzufügen</a:t>
            </a:r>
            <a:endParaRPr lang="en-US"/>
          </a:p>
        </p:txBody>
      </p:sp>
      <p:sp>
        <p:nvSpPr>
          <p:cNvPr id="8" name="Date Placeholder 3">
            <a:extLst>
              <a:ext uri="{FF2B5EF4-FFF2-40B4-BE49-F238E27FC236}">
                <a16:creationId xmlns:a16="http://schemas.microsoft.com/office/drawing/2014/main" id="{9D23D829-40D1-47E9-9BE1-187CA95F5257}"/>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C1D600E9-2BE2-4880-BA4C-BD1C66E5414B}"/>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BA747E23-3633-4302-865D-AFFA13CC815B}"/>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C8F4F1E4-6C75-44D0-858D-EFC0A27048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2478852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urface entiè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1" y="0"/>
            <a:ext cx="12192000" cy="6165850"/>
          </a:xfrm>
          <a:solidFill>
            <a:schemeClr val="tx2">
              <a:lumMod val="20000"/>
              <a:lumOff val="80000"/>
            </a:schemeClr>
          </a:solidFill>
        </p:spPr>
        <p:txBody>
          <a:bodyPr/>
          <a:lstStyle>
            <a:lvl1pPr marL="0" indent="0" algn="ctr">
              <a:buNone/>
              <a:defRPr/>
            </a:lvl1pPr>
          </a:lstStyle>
          <a:p>
            <a:r>
              <a:rPr lang="de-DE"/>
              <a:t>Bild durch Klicken auf Symbol hinzufügen</a:t>
            </a:r>
            <a:endParaRPr lang="en-US"/>
          </a:p>
        </p:txBody>
      </p:sp>
      <p:sp>
        <p:nvSpPr>
          <p:cNvPr id="8" name="Date Placeholder 3">
            <a:extLst>
              <a:ext uri="{FF2B5EF4-FFF2-40B4-BE49-F238E27FC236}">
                <a16:creationId xmlns:a16="http://schemas.microsoft.com/office/drawing/2014/main" id="{1A0C6A67-1152-4075-9E7F-C7D9214AD468}"/>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4BFC9695-87F8-4054-80A0-629D7DC988F8}"/>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BF8FF0CC-E8BD-46B8-B5B7-F2097BC123CD}"/>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0C9B41C0-A21B-4364-BFEE-8390F6EBE7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36461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avec image (alliance de marq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7776864" cy="1152128"/>
          </a:xfrm>
        </p:spPr>
        <p:txBody>
          <a:bodyPr anchor="b"/>
          <a:lstStyle>
            <a:lvl1pPr algn="l">
              <a:lnSpc>
                <a:spcPct val="90000"/>
              </a:lnSpc>
              <a:defRPr sz="3600">
                <a:solidFill>
                  <a:schemeClr val="accent2"/>
                </a:solidFill>
              </a:defRPr>
            </a:lvl1pPr>
          </a:lstStyle>
          <a:p>
            <a:r>
              <a:rPr lang="de-DE"/>
              <a:t>Mastertitelformat bearbeiten</a:t>
            </a:r>
            <a:endParaRPr lang="de-CH"/>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7776864" cy="659146"/>
          </a:xfrm>
        </p:spPr>
        <p:txBody>
          <a:bodyPr/>
          <a:lstStyle>
            <a:lvl1pPr marL="0" indent="0" algn="l">
              <a:buNone/>
              <a:defRPr sz="1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tx2">
              <a:lumMod val="20000"/>
              <a:lumOff val="80000"/>
            </a:schemeClr>
          </a:solidFill>
        </p:spPr>
        <p:txBody>
          <a:bodyPr/>
          <a:lstStyle>
            <a:lvl1pPr marL="0" indent="0" algn="ctr">
              <a:buNone/>
              <a:defRPr/>
            </a:lvl1pPr>
          </a:lstStyle>
          <a:p>
            <a:r>
              <a:rPr lang="de-DE"/>
              <a:t>Bild durch Klicken auf Symbol hinzufügen</a:t>
            </a:r>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10" name="Picture Placeholder 8">
            <a:extLst>
              <a:ext uri="{FF2B5EF4-FFF2-40B4-BE49-F238E27FC236}">
                <a16:creationId xmlns:a16="http://schemas.microsoft.com/office/drawing/2014/main" id="{E8237610-DD2B-43F8-878C-2B011C2CF700}"/>
              </a:ext>
            </a:extLst>
          </p:cNvPr>
          <p:cNvSpPr>
            <a:spLocks noGrp="1"/>
          </p:cNvSpPr>
          <p:nvPr>
            <p:ph type="pic" sz="quarter" idx="12" hasCustomPrompt="1"/>
          </p:nvPr>
        </p:nvSpPr>
        <p:spPr>
          <a:xfrm>
            <a:off x="8543925" y="5156795"/>
            <a:ext cx="1152000" cy="1152525"/>
          </a:xfrm>
          <a:solidFill>
            <a:schemeClr val="tx2">
              <a:lumMod val="20000"/>
              <a:lumOff val="80000"/>
            </a:schemeClr>
          </a:solidFill>
        </p:spPr>
        <p:txBody>
          <a:bodyPr/>
          <a:lstStyle>
            <a:lvl1pPr marL="0" indent="0" algn="ctr">
              <a:buNone/>
              <a:defRPr/>
            </a:lvl1pPr>
          </a:lstStyle>
          <a:p>
            <a:r>
              <a:rPr lang="de-CH"/>
              <a:t>Logo</a:t>
            </a:r>
          </a:p>
        </p:txBody>
      </p:sp>
    </p:spTree>
    <p:extLst>
      <p:ext uri="{BB962C8B-B14F-4D97-AF65-F5344CB8AC3E}">
        <p14:creationId xmlns:p14="http://schemas.microsoft.com/office/powerpoint/2010/main" val="3123631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vidé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B9A2-1C30-457A-A137-52D4E0E7B968}"/>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solidFill>
            <a:schemeClr val="tx2">
              <a:lumMod val="20000"/>
              <a:lumOff val="80000"/>
            </a:schemeClr>
          </a:solidFill>
        </p:spPr>
        <p:txBody>
          <a:bodyPr/>
          <a:lstStyle>
            <a:lvl1pPr marL="0" indent="0" algn="ctr">
              <a:buFont typeface="Arial" panose="020B0604020202020204" pitchFamily="34" charset="0"/>
              <a:buNone/>
              <a:defRPr/>
            </a:lvl1pPr>
          </a:lstStyle>
          <a:p>
            <a:r>
              <a:rPr lang="de-CH"/>
              <a:t>Video</a:t>
            </a:r>
          </a:p>
        </p:txBody>
      </p:sp>
      <p:sp>
        <p:nvSpPr>
          <p:cNvPr id="8" name="Date Placeholder 3">
            <a:extLst>
              <a:ext uri="{FF2B5EF4-FFF2-40B4-BE49-F238E27FC236}">
                <a16:creationId xmlns:a16="http://schemas.microsoft.com/office/drawing/2014/main" id="{C908049A-F458-43E1-9AD4-261C3EF15D76}"/>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D70DE5CF-59D0-4DDC-8CA5-5D5FBE97F434}"/>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EB44FC57-0A5A-49B8-8652-07401BD1C002}"/>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865A7E9A-39ED-40E2-A0F3-97F5FCBC35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3398994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éo Surface entière">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xfrm>
            <a:off x="0" y="0"/>
            <a:ext cx="12192000" cy="6858000"/>
          </a:xfrm>
          <a:solidFill>
            <a:schemeClr val="tx2">
              <a:lumMod val="20000"/>
              <a:lumOff val="80000"/>
            </a:schemeClr>
          </a:solidFill>
        </p:spPr>
        <p:txBody>
          <a:bodyPr/>
          <a:lstStyle>
            <a:lvl1pPr marL="0" indent="0" algn="ctr">
              <a:buFont typeface="Arial" panose="020B0604020202020204" pitchFamily="34" charset="0"/>
              <a:buNone/>
              <a:defRPr/>
            </a:lvl1pPr>
          </a:lstStyle>
          <a:p>
            <a:r>
              <a:rPr lang="de-CH"/>
              <a:t>Video</a:t>
            </a:r>
          </a:p>
        </p:txBody>
      </p:sp>
    </p:spTree>
    <p:extLst>
      <p:ext uri="{BB962C8B-B14F-4D97-AF65-F5344CB8AC3E}">
        <p14:creationId xmlns:p14="http://schemas.microsoft.com/office/powerpoint/2010/main" val="3056983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partenai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7" name="Rectangle 6">
            <a:extLst>
              <a:ext uri="{FF2B5EF4-FFF2-40B4-BE49-F238E27FC236}">
                <a16:creationId xmlns:a16="http://schemas.microsoft.com/office/drawing/2014/main" id="{ADB8D6D7-947A-464D-BC7F-EF23BB984C3E}"/>
              </a:ext>
            </a:extLst>
          </p:cNvPr>
          <p:cNvSpPr/>
          <p:nvPr userDrawn="1"/>
        </p:nvSpPr>
        <p:spPr>
          <a:xfrm>
            <a:off x="551384" y="1557338"/>
            <a:ext cx="11089754" cy="460851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e-CH" sz="1400" b="1"/>
          </a:p>
        </p:txBody>
      </p:sp>
      <p:pic>
        <p:nvPicPr>
          <p:cNvPr id="9" name="Picture 8">
            <a:extLst>
              <a:ext uri="{FF2B5EF4-FFF2-40B4-BE49-F238E27FC236}">
                <a16:creationId xmlns:a16="http://schemas.microsoft.com/office/drawing/2014/main" id="{228FC0F7-045B-4A77-A5CF-A58CF8F17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1438" y="3375596"/>
            <a:ext cx="4166459" cy="1045489"/>
          </a:xfrm>
          <a:prstGeom prst="rect">
            <a:avLst/>
          </a:prstGeom>
        </p:spPr>
      </p:pic>
      <p:sp>
        <p:nvSpPr>
          <p:cNvPr id="12" name="Picture Placeholder 8">
            <a:extLst>
              <a:ext uri="{FF2B5EF4-FFF2-40B4-BE49-F238E27FC236}">
                <a16:creationId xmlns:a16="http://schemas.microsoft.com/office/drawing/2014/main" id="{D4C1395A-7C97-400A-B51D-F7A7F8B2C91D}"/>
              </a:ext>
            </a:extLst>
          </p:cNvPr>
          <p:cNvSpPr>
            <a:spLocks noGrp="1"/>
          </p:cNvSpPr>
          <p:nvPr>
            <p:ph type="pic" sz="quarter" idx="13" hasCustomPrompt="1"/>
          </p:nvPr>
        </p:nvSpPr>
        <p:spPr>
          <a:xfrm>
            <a:off x="7824192" y="2848092"/>
            <a:ext cx="2088232" cy="2089184"/>
          </a:xfrm>
          <a:noFill/>
        </p:spPr>
        <p:txBody>
          <a:bodyPr/>
          <a:lstStyle>
            <a:lvl1pPr marL="0" indent="0" algn="ctr">
              <a:buNone/>
              <a:defRPr/>
            </a:lvl1pPr>
          </a:lstStyle>
          <a:p>
            <a:r>
              <a:rPr lang="de-CH"/>
              <a:t>Logo</a:t>
            </a:r>
          </a:p>
        </p:txBody>
      </p:sp>
      <p:sp>
        <p:nvSpPr>
          <p:cNvPr id="10" name="Date Placeholder 3">
            <a:extLst>
              <a:ext uri="{FF2B5EF4-FFF2-40B4-BE49-F238E27FC236}">
                <a16:creationId xmlns:a16="http://schemas.microsoft.com/office/drawing/2014/main" id="{1E3ED0D1-C769-4D43-A83D-393CF263736A}"/>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11" name="Footer Placeholder 4">
            <a:extLst>
              <a:ext uri="{FF2B5EF4-FFF2-40B4-BE49-F238E27FC236}">
                <a16:creationId xmlns:a16="http://schemas.microsoft.com/office/drawing/2014/main" id="{5D5117BB-7E9F-4763-9056-9B8D181A39CC}"/>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3" name="Slide Number Placeholder 5">
            <a:extLst>
              <a:ext uri="{FF2B5EF4-FFF2-40B4-BE49-F238E27FC236}">
                <a16:creationId xmlns:a16="http://schemas.microsoft.com/office/drawing/2014/main" id="{F4FDCCE4-3961-4B04-95EE-DEB59188FC8C}"/>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4" name="Picture 13">
            <a:extLst>
              <a:ext uri="{FF2B5EF4-FFF2-40B4-BE49-F238E27FC236}">
                <a16:creationId xmlns:a16="http://schemas.microsoft.com/office/drawing/2014/main" id="{8C6BC0AD-73FD-48AD-90D8-950A11A0B1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408447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ion (blan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39860"/>
          </a:xfrm>
        </p:spPr>
        <p:txBody>
          <a:bodyPr anchor="b"/>
          <a:lstStyle>
            <a:lvl1pPr>
              <a:defRPr sz="4400">
                <a:solidFill>
                  <a:schemeClr val="accent3"/>
                </a:solidFill>
              </a:defRPr>
            </a:lvl1pPr>
          </a:lstStyle>
          <a:p>
            <a:r>
              <a:rPr lang="de-DE"/>
              <a:t>Mastertitelformat bearbeiten</a:t>
            </a:r>
            <a:endParaRPr lang="de-CH"/>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9" name="Date Placeholder 3">
            <a:extLst>
              <a:ext uri="{FF2B5EF4-FFF2-40B4-BE49-F238E27FC236}">
                <a16:creationId xmlns:a16="http://schemas.microsoft.com/office/drawing/2014/main" id="{E4871FF4-4A96-4C5D-B1D3-9B7D03380AAD}"/>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10" name="Footer Placeholder 4">
            <a:extLst>
              <a:ext uri="{FF2B5EF4-FFF2-40B4-BE49-F238E27FC236}">
                <a16:creationId xmlns:a16="http://schemas.microsoft.com/office/drawing/2014/main" id="{574D012F-9BE7-40F3-88CE-4F2E422A8187}"/>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1" name="Slide Number Placeholder 5">
            <a:extLst>
              <a:ext uri="{FF2B5EF4-FFF2-40B4-BE49-F238E27FC236}">
                <a16:creationId xmlns:a16="http://schemas.microsoft.com/office/drawing/2014/main" id="{72BEC3A5-6364-4E12-B4B8-B65E6B111ACA}"/>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2" name="Picture 11">
            <a:extLst>
              <a:ext uri="{FF2B5EF4-FFF2-40B4-BE49-F238E27FC236}">
                <a16:creationId xmlns:a16="http://schemas.microsoft.com/office/drawing/2014/main" id="{D39FD154-A213-4213-B679-9FE07E79C8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95312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itation (bleu)">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DE"/>
              <a:t>Mastertitelformat bearbeiten</a:t>
            </a:r>
            <a:endParaRPr lang="de-CH"/>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pic>
        <p:nvPicPr>
          <p:cNvPr id="9" name="Picture 8">
            <a:extLst>
              <a:ext uri="{FF2B5EF4-FFF2-40B4-BE49-F238E27FC236}">
                <a16:creationId xmlns:a16="http://schemas.microsoft.com/office/drawing/2014/main" id="{1A209181-9C63-49AD-B190-1EF3172CAB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
        <p:nvSpPr>
          <p:cNvPr id="10" name="Date Placeholder 3">
            <a:extLst>
              <a:ext uri="{FF2B5EF4-FFF2-40B4-BE49-F238E27FC236}">
                <a16:creationId xmlns:a16="http://schemas.microsoft.com/office/drawing/2014/main" id="{E7BFECC3-C1EC-4B30-85FC-08A78B30573F}"/>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bg1"/>
                </a:solidFill>
              </a:defRPr>
            </a:lvl1pPr>
          </a:lstStyle>
          <a:p>
            <a:fld id="{5D591EB3-407D-493F-8A6B-E74825AE0D5D}" type="datetime1">
              <a:rPr lang="de-CH" smtClean="0"/>
              <a:pPr/>
              <a:t>11.08.2023</a:t>
            </a:fld>
            <a:endParaRPr lang="de-CH"/>
          </a:p>
        </p:txBody>
      </p:sp>
      <p:sp>
        <p:nvSpPr>
          <p:cNvPr id="11" name="Footer Placeholder 4">
            <a:extLst>
              <a:ext uri="{FF2B5EF4-FFF2-40B4-BE49-F238E27FC236}">
                <a16:creationId xmlns:a16="http://schemas.microsoft.com/office/drawing/2014/main" id="{0FEE5AB4-26D2-423C-B7EC-158B06826887}"/>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bg1"/>
                </a:solidFill>
              </a:defRPr>
            </a:lvl1pPr>
          </a:lstStyle>
          <a:p>
            <a:r>
              <a:rPr lang="fr-CH"/>
              <a:t>Titre de présentation (Arial normal, 10 pt/interligne 14 pt)</a:t>
            </a:r>
          </a:p>
        </p:txBody>
      </p:sp>
      <p:sp>
        <p:nvSpPr>
          <p:cNvPr id="12" name="Slide Number Placeholder 5">
            <a:extLst>
              <a:ext uri="{FF2B5EF4-FFF2-40B4-BE49-F238E27FC236}">
                <a16:creationId xmlns:a16="http://schemas.microsoft.com/office/drawing/2014/main" id="{CC41F1AF-C17F-40BD-B7BB-13514FE4BF9F}"/>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bg1"/>
                </a:solidFill>
              </a:defRPr>
            </a:lvl1pPr>
          </a:lstStyle>
          <a:p>
            <a:fld id="{412089B8-B5CE-4061-B9F1-3C6A87901BAB}" type="slidenum">
              <a:rPr lang="de-CH" smtClean="0"/>
              <a:pPr/>
              <a:t>‹Nr.›</a:t>
            </a:fld>
            <a:endParaRPr lang="de-CH"/>
          </a:p>
        </p:txBody>
      </p:sp>
    </p:spTree>
    <p:extLst>
      <p:ext uri="{BB962C8B-B14F-4D97-AF65-F5344CB8AC3E}">
        <p14:creationId xmlns:p14="http://schemas.microsoft.com/office/powerpoint/2010/main" val="161988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itation (image en arrière-plan)">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DE"/>
              <a:t>Mastertitelformat bearbeiten</a:t>
            </a:r>
            <a:endParaRPr lang="de-CH"/>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9" name="Date Placeholder 3">
            <a:extLst>
              <a:ext uri="{FF2B5EF4-FFF2-40B4-BE49-F238E27FC236}">
                <a16:creationId xmlns:a16="http://schemas.microsoft.com/office/drawing/2014/main" id="{48FBDF5E-46EF-4160-BEFC-FDAC5FC9150B}"/>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bg1"/>
                </a:solidFill>
              </a:defRPr>
            </a:lvl1pPr>
          </a:lstStyle>
          <a:p>
            <a:fld id="{5D591EB3-407D-493F-8A6B-E74825AE0D5D}" type="datetime1">
              <a:rPr lang="de-CH" smtClean="0"/>
              <a:pPr/>
              <a:t>11.08.2023</a:t>
            </a:fld>
            <a:endParaRPr lang="de-CH"/>
          </a:p>
        </p:txBody>
      </p:sp>
      <p:sp>
        <p:nvSpPr>
          <p:cNvPr id="10" name="Footer Placeholder 4">
            <a:extLst>
              <a:ext uri="{FF2B5EF4-FFF2-40B4-BE49-F238E27FC236}">
                <a16:creationId xmlns:a16="http://schemas.microsoft.com/office/drawing/2014/main" id="{E03A5A1E-5FF6-4E3F-A042-D1171DAD2F41}"/>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bg1"/>
                </a:solidFill>
              </a:defRPr>
            </a:lvl1pPr>
          </a:lstStyle>
          <a:p>
            <a:r>
              <a:rPr lang="fr-CH"/>
              <a:t>Titre de présentation (Arial normal, 10 pt/interligne 14 pt)</a:t>
            </a:r>
          </a:p>
        </p:txBody>
      </p:sp>
      <p:sp>
        <p:nvSpPr>
          <p:cNvPr id="11" name="Slide Number Placeholder 5">
            <a:extLst>
              <a:ext uri="{FF2B5EF4-FFF2-40B4-BE49-F238E27FC236}">
                <a16:creationId xmlns:a16="http://schemas.microsoft.com/office/drawing/2014/main" id="{65860FF8-583D-4A3A-A36D-39D206C610F9}"/>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bg1"/>
                </a:solidFill>
              </a:defRPr>
            </a:lvl1pPr>
          </a:lstStyle>
          <a:p>
            <a:fld id="{412089B8-B5CE-4061-B9F1-3C6A87901BAB}" type="slidenum">
              <a:rPr lang="de-CH" smtClean="0"/>
              <a:pPr/>
              <a:t>‹Nr.›</a:t>
            </a:fld>
            <a:endParaRPr lang="de-CH"/>
          </a:p>
        </p:txBody>
      </p:sp>
    </p:spTree>
    <p:extLst>
      <p:ext uri="{BB962C8B-B14F-4D97-AF65-F5344CB8AC3E}">
        <p14:creationId xmlns:p14="http://schemas.microsoft.com/office/powerpoint/2010/main" val="925237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DE"/>
              <a:t>Mastertitelformat bearbeiten</a:t>
            </a:r>
            <a:endParaRPr lang="de-CH"/>
          </a:p>
        </p:txBody>
      </p:sp>
      <p:sp>
        <p:nvSpPr>
          <p:cNvPr id="6" name="Text Placeholder 8">
            <a:extLst>
              <a:ext uri="{FF2B5EF4-FFF2-40B4-BE49-F238E27FC236}">
                <a16:creationId xmlns:a16="http://schemas.microsoft.com/office/drawing/2014/main" id="{5F202EA8-BF78-45FC-B765-3FB9AED1CB3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fr-CH"/>
              <a:t>Mention de la source</a:t>
            </a:r>
          </a:p>
        </p:txBody>
      </p:sp>
      <p:sp>
        <p:nvSpPr>
          <p:cNvPr id="7" name="Date Placeholder 3">
            <a:extLst>
              <a:ext uri="{FF2B5EF4-FFF2-40B4-BE49-F238E27FC236}">
                <a16:creationId xmlns:a16="http://schemas.microsoft.com/office/drawing/2014/main" id="{602227C3-606A-4CF6-8F8D-CE57A5E61EE6}"/>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8" name="Footer Placeholder 4">
            <a:extLst>
              <a:ext uri="{FF2B5EF4-FFF2-40B4-BE49-F238E27FC236}">
                <a16:creationId xmlns:a16="http://schemas.microsoft.com/office/drawing/2014/main" id="{A8B0BA20-8EA8-4AD6-8A8A-9F446F319D12}"/>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9" name="Slide Number Placeholder 5">
            <a:extLst>
              <a:ext uri="{FF2B5EF4-FFF2-40B4-BE49-F238E27FC236}">
                <a16:creationId xmlns:a16="http://schemas.microsoft.com/office/drawing/2014/main" id="{2F3E2A90-BAF3-47A2-863F-8E210E576FBF}"/>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0" name="Picture 9">
            <a:extLst>
              <a:ext uri="{FF2B5EF4-FFF2-40B4-BE49-F238E27FC236}">
                <a16:creationId xmlns:a16="http://schemas.microsoft.com/office/drawing/2014/main" id="{8E340E2C-FBC3-421E-B098-8B2E03F198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754442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28DB4F-1C55-447A-B1E9-8406201431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916605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positive fina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2"/>
                </a:solidFill>
              </a:defRPr>
            </a:lvl1pPr>
          </a:lstStyle>
          <a:p>
            <a:r>
              <a:rPr lang="de-DE"/>
              <a:t>Mastertitelformat bearbeiten</a:t>
            </a:r>
            <a:endParaRPr lang="de-CH"/>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DE"/>
              <a:t>Mastertextformat bearbeiten</a:t>
            </a:r>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DE"/>
              <a:t>Mastertextformat bearbeiten</a:t>
            </a:r>
          </a:p>
        </p:txBody>
      </p:sp>
      <p:sp>
        <p:nvSpPr>
          <p:cNvPr id="12" name="Text Placeholder 9">
            <a:extLst>
              <a:ext uri="{FF2B5EF4-FFF2-40B4-BE49-F238E27FC236}">
                <a16:creationId xmlns:a16="http://schemas.microsoft.com/office/drawing/2014/main" id="{FB60F4C8-C38F-4032-B18C-C40E13684124}"/>
              </a:ext>
            </a:extLst>
          </p:cNvPr>
          <p:cNvSpPr>
            <a:spLocks noGrp="1"/>
          </p:cNvSpPr>
          <p:nvPr>
            <p:ph type="body" sz="quarter" idx="12"/>
          </p:nvPr>
        </p:nvSpPr>
        <p:spPr>
          <a:xfrm>
            <a:off x="7248128" y="3429000"/>
            <a:ext cx="2736850" cy="2736850"/>
          </a:xfrm>
        </p:spPr>
        <p:txBody>
          <a:bodyPr anchor="b"/>
          <a:lstStyle>
            <a:lvl1pPr marL="0" indent="0">
              <a:buNone/>
              <a:defRPr sz="1600"/>
            </a:lvl1pPr>
          </a:lstStyle>
          <a:p>
            <a:pPr lvl="0"/>
            <a:r>
              <a:rPr lang="de-DE"/>
              <a:t>Mastertextformat bearbeiten</a:t>
            </a:r>
          </a:p>
        </p:txBody>
      </p:sp>
    </p:spTree>
    <p:extLst>
      <p:ext uri="{BB962C8B-B14F-4D97-AF65-F5344CB8AC3E}">
        <p14:creationId xmlns:p14="http://schemas.microsoft.com/office/powerpoint/2010/main" val="42455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apositive finale (alliance de marqu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2"/>
                </a:solidFill>
              </a:defRPr>
            </a:lvl1pPr>
          </a:lstStyle>
          <a:p>
            <a:r>
              <a:rPr lang="de-DE"/>
              <a:t>Mastertitelformat bearbeiten</a:t>
            </a:r>
            <a:endParaRPr lang="de-CH"/>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DE"/>
              <a:t>Mastertextformat bearbeiten</a:t>
            </a:r>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DE"/>
              <a:t>Mastertextformat bearbeiten</a:t>
            </a:r>
          </a:p>
        </p:txBody>
      </p:sp>
      <p:sp>
        <p:nvSpPr>
          <p:cNvPr id="6" name="Picture Placeholder 8">
            <a:extLst>
              <a:ext uri="{FF2B5EF4-FFF2-40B4-BE49-F238E27FC236}">
                <a16:creationId xmlns:a16="http://schemas.microsoft.com/office/drawing/2014/main" id="{CB9BFD92-D848-42C2-9A37-32EEF01F8FDE}"/>
              </a:ext>
            </a:extLst>
          </p:cNvPr>
          <p:cNvSpPr>
            <a:spLocks noGrp="1"/>
          </p:cNvSpPr>
          <p:nvPr>
            <p:ph type="pic" sz="quarter" idx="12" hasCustomPrompt="1"/>
          </p:nvPr>
        </p:nvSpPr>
        <p:spPr>
          <a:xfrm>
            <a:off x="8543925" y="5156795"/>
            <a:ext cx="1152000" cy="1152525"/>
          </a:xfrm>
          <a:solidFill>
            <a:schemeClr val="tx2">
              <a:lumMod val="20000"/>
              <a:lumOff val="80000"/>
            </a:schemeClr>
          </a:solidFill>
        </p:spPr>
        <p:txBody>
          <a:bodyPr/>
          <a:lstStyle>
            <a:lvl1pPr marL="0" indent="0" algn="ctr">
              <a:buNone/>
              <a:defRPr/>
            </a:lvl1pPr>
          </a:lstStyle>
          <a:p>
            <a:r>
              <a:rPr lang="de-CH"/>
              <a:t>Logo</a:t>
            </a:r>
          </a:p>
        </p:txBody>
      </p:sp>
      <p:pic>
        <p:nvPicPr>
          <p:cNvPr id="8" name="Picture 7">
            <a:extLst>
              <a:ext uri="{FF2B5EF4-FFF2-40B4-BE49-F238E27FC236}">
                <a16:creationId xmlns:a16="http://schemas.microsoft.com/office/drawing/2014/main" id="{5E2F9851-372F-43BB-95A6-5B4E762857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729423664"/>
      </p:ext>
    </p:extLst>
  </p:cSld>
  <p:clrMapOvr>
    <a:masterClrMapping/>
  </p:clrMapOvr>
  <p:extLst>
    <p:ext uri="{DCECCB84-F9BA-43D5-87BE-67443E8EF086}">
      <p15:sldGuideLst xmlns:p15="http://schemas.microsoft.com/office/powerpoint/2012/main">
        <p15:guide id="1"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re sans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solidFill>
                  <a:schemeClr val="accent2"/>
                </a:solidFill>
              </a:defRPr>
            </a:lvl1pPr>
          </a:lstStyle>
          <a:p>
            <a:r>
              <a:rPr lang="de-DE"/>
              <a:t>Mastertitelformat bearbeiten</a:t>
            </a:r>
            <a:endParaRPr lang="de-CH"/>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088502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B3E85E7-85A8-42CC-82B4-99832321A496}"/>
              </a:ext>
            </a:extLst>
          </p:cNvPr>
          <p:cNvSpPr>
            <a:spLocks noGrp="1"/>
          </p:cNvSpPr>
          <p:nvPr>
            <p:ph type="body" sz="quarter" idx="10" hasCustomPrompt="1"/>
          </p:nvPr>
        </p:nvSpPr>
        <p:spPr>
          <a:xfrm>
            <a:off x="551383" y="1886678"/>
            <a:ext cx="11101142" cy="3523521"/>
          </a:xfrm>
          <a:prstGeom prst="rect">
            <a:avLst/>
          </a:prstGeom>
        </p:spPr>
        <p:txBody>
          <a:bodyPr/>
          <a:lstStyle>
            <a:lvl1pPr marL="0" indent="0">
              <a:buNone/>
              <a:defRPr sz="1400" baseline="0"/>
            </a:lvl1pPr>
          </a:lstStyle>
          <a:p>
            <a:pPr lvl="0"/>
            <a:r>
              <a:rPr lang="en-US"/>
              <a:t>Text</a:t>
            </a:r>
            <a:endParaRPr lang="de-DE"/>
          </a:p>
        </p:txBody>
      </p:sp>
      <p:sp>
        <p:nvSpPr>
          <p:cNvPr id="9" name="Text Placeholder 7">
            <a:extLst>
              <a:ext uri="{FF2B5EF4-FFF2-40B4-BE49-F238E27FC236}">
                <a16:creationId xmlns:a16="http://schemas.microsoft.com/office/drawing/2014/main" id="{229C1831-CB19-4B91-83C5-C7BEF5DE2B1D}"/>
              </a:ext>
            </a:extLst>
          </p:cNvPr>
          <p:cNvSpPr>
            <a:spLocks noGrp="1"/>
          </p:cNvSpPr>
          <p:nvPr>
            <p:ph type="body" sz="quarter" idx="11" hasCustomPrompt="1"/>
          </p:nvPr>
        </p:nvSpPr>
        <p:spPr>
          <a:xfrm>
            <a:off x="550863" y="5947189"/>
            <a:ext cx="4092506" cy="396677"/>
          </a:xfrm>
          <a:prstGeom prst="rect">
            <a:avLst/>
          </a:prstGeom>
        </p:spPr>
        <p:txBody>
          <a:bodyPr/>
          <a:lstStyle>
            <a:lvl1pPr marL="0" indent="0">
              <a:buNone/>
              <a:defRPr sz="1400" b="1" baseline="0"/>
            </a:lvl1pPr>
          </a:lstStyle>
          <a:p>
            <a:pPr lvl="0"/>
            <a:r>
              <a:rPr lang="en-US"/>
              <a:t>Datum</a:t>
            </a:r>
            <a:endParaRPr lang="de-DE"/>
          </a:p>
        </p:txBody>
      </p:sp>
      <p:pic>
        <p:nvPicPr>
          <p:cNvPr id="10" name="Picture 9">
            <a:extLst>
              <a:ext uri="{FF2B5EF4-FFF2-40B4-BE49-F238E27FC236}">
                <a16:creationId xmlns:a16="http://schemas.microsoft.com/office/drawing/2014/main" id="{D6A4B93A-BC6E-495F-BFB4-832F3218A6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7" name="Date Placeholder 3">
            <a:extLst>
              <a:ext uri="{FF2B5EF4-FFF2-40B4-BE49-F238E27FC236}">
                <a16:creationId xmlns:a16="http://schemas.microsoft.com/office/drawing/2014/main" id="{A85718A8-EE0F-45AD-9E50-8049760ABCAA}"/>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11" name="Footer Placeholder 4">
            <a:extLst>
              <a:ext uri="{FF2B5EF4-FFF2-40B4-BE49-F238E27FC236}">
                <a16:creationId xmlns:a16="http://schemas.microsoft.com/office/drawing/2014/main" id="{83303693-D228-409C-AA9F-A978720C1ED4}"/>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2" name="Slide Number Placeholder 5">
            <a:extLst>
              <a:ext uri="{FF2B5EF4-FFF2-40B4-BE49-F238E27FC236}">
                <a16:creationId xmlns:a16="http://schemas.microsoft.com/office/drawing/2014/main" id="{FF7025A5-6742-4826-831B-A2C7921300DA}"/>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sp>
        <p:nvSpPr>
          <p:cNvPr id="13" name="Title 1">
            <a:extLst>
              <a:ext uri="{FF2B5EF4-FFF2-40B4-BE49-F238E27FC236}">
                <a16:creationId xmlns:a16="http://schemas.microsoft.com/office/drawing/2014/main" id="{C842BF0A-1BDD-447A-B464-3F93994A7B3A}"/>
              </a:ext>
            </a:extLst>
          </p:cNvPr>
          <p:cNvSpPr>
            <a:spLocks noGrp="1"/>
          </p:cNvSpPr>
          <p:nvPr>
            <p:ph type="title" hasCustomPrompt="1"/>
          </p:nvPr>
        </p:nvSpPr>
        <p:spPr>
          <a:xfrm>
            <a:off x="551384" y="476672"/>
            <a:ext cx="11101142" cy="864096"/>
          </a:xfrm>
          <a:prstGeom prst="rect">
            <a:avLst/>
          </a:prstGeom>
        </p:spPr>
        <p:txBody>
          <a:bodyPr/>
          <a:lstStyle>
            <a:lvl1pPr>
              <a:defRPr>
                <a:solidFill>
                  <a:schemeClr val="accent2"/>
                </a:solidFill>
              </a:defRPr>
            </a:lvl1pPr>
          </a:lstStyle>
          <a:p>
            <a:r>
              <a:rPr lang="en-US"/>
              <a:t>T</a:t>
            </a:r>
            <a:r>
              <a:rPr lang="de-DE" err="1"/>
              <a:t>itel</a:t>
            </a:r>
            <a:endParaRPr lang="de-CH"/>
          </a:p>
        </p:txBody>
      </p:sp>
    </p:spTree>
    <p:extLst>
      <p:ext uri="{BB962C8B-B14F-4D97-AF65-F5344CB8AC3E}">
        <p14:creationId xmlns:p14="http://schemas.microsoft.com/office/powerpoint/2010/main" val="1941671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mmaire_2">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C8423B9C-CA37-4834-9628-C87A04B7AEE1}"/>
              </a:ext>
            </a:extLst>
          </p:cNvPr>
          <p:cNvSpPr>
            <a:spLocks noGrp="1"/>
          </p:cNvSpPr>
          <p:nvPr>
            <p:ph type="body" sz="quarter" idx="10" hasCustomPrompt="1"/>
          </p:nvPr>
        </p:nvSpPr>
        <p:spPr>
          <a:xfrm>
            <a:off x="206828" y="3164991"/>
            <a:ext cx="3142471" cy="528018"/>
          </a:xfrm>
          <a:prstGeom prst="rect">
            <a:avLst/>
          </a:prstGeom>
        </p:spPr>
        <p:txBody>
          <a:bodyPr anchor="ctr"/>
          <a:lstStyle>
            <a:lvl1pPr marL="0" indent="0" algn="l">
              <a:buNone/>
              <a:defRPr sz="2400" b="1">
                <a:solidFill>
                  <a:schemeClr val="accent2"/>
                </a:solidFill>
                <a:latin typeface="+mj-lt"/>
              </a:defRPr>
            </a:lvl1pPr>
          </a:lstStyle>
          <a:p>
            <a:pPr lvl="0"/>
            <a:r>
              <a:rPr lang="en-US" err="1"/>
              <a:t>Titel</a:t>
            </a:r>
            <a:endParaRPr lang="de-DE"/>
          </a:p>
        </p:txBody>
      </p:sp>
      <p:sp>
        <p:nvSpPr>
          <p:cNvPr id="26" name="Text Placeholder 25">
            <a:extLst>
              <a:ext uri="{FF2B5EF4-FFF2-40B4-BE49-F238E27FC236}">
                <a16:creationId xmlns:a16="http://schemas.microsoft.com/office/drawing/2014/main" id="{5D5E4C2D-248B-4381-9E5A-261C0E7D79FC}"/>
              </a:ext>
            </a:extLst>
          </p:cNvPr>
          <p:cNvSpPr>
            <a:spLocks noGrp="1"/>
          </p:cNvSpPr>
          <p:nvPr>
            <p:ph type="body" sz="quarter" idx="11" hasCustomPrompt="1"/>
          </p:nvPr>
        </p:nvSpPr>
        <p:spPr>
          <a:xfrm>
            <a:off x="3347505" y="2896008"/>
            <a:ext cx="2953512" cy="535329"/>
          </a:xfrm>
          <a:prstGeom prst="rect">
            <a:avLst/>
          </a:prstGeom>
          <a:solidFill>
            <a:schemeClr val="accent2"/>
          </a:solidFill>
        </p:spPr>
        <p:txBody>
          <a:bodyPr anchor="ctr"/>
          <a:lstStyle>
            <a:lvl1pPr marL="0" indent="0" algn="ctr">
              <a:lnSpc>
                <a:spcPct val="80000"/>
              </a:lnSpc>
              <a:buNone/>
              <a:defRPr sz="1600">
                <a:solidFill>
                  <a:schemeClr val="bg1"/>
                </a:solidFill>
              </a:defRPr>
            </a:lvl1pPr>
          </a:lstStyle>
          <a:p>
            <a:pPr lvl="0"/>
            <a:r>
              <a:rPr lang="en-US" err="1"/>
              <a:t>Titel</a:t>
            </a:r>
            <a:endParaRPr lang="de-DE"/>
          </a:p>
        </p:txBody>
      </p:sp>
      <p:sp>
        <p:nvSpPr>
          <p:cNvPr id="28" name="Text Placeholder 25">
            <a:extLst>
              <a:ext uri="{FF2B5EF4-FFF2-40B4-BE49-F238E27FC236}">
                <a16:creationId xmlns:a16="http://schemas.microsoft.com/office/drawing/2014/main" id="{681D6B9B-CB40-4D88-93A7-B50514E5C010}"/>
              </a:ext>
            </a:extLst>
          </p:cNvPr>
          <p:cNvSpPr>
            <a:spLocks noGrp="1"/>
          </p:cNvSpPr>
          <p:nvPr>
            <p:ph type="body" sz="quarter" idx="12" hasCustomPrompt="1"/>
          </p:nvPr>
        </p:nvSpPr>
        <p:spPr>
          <a:xfrm>
            <a:off x="6299660" y="2896008"/>
            <a:ext cx="2946849" cy="535329"/>
          </a:xfrm>
          <a:prstGeom prst="rect">
            <a:avLst/>
          </a:prstGeom>
          <a:solidFill>
            <a:schemeClr val="accent2"/>
          </a:solidFill>
        </p:spPr>
        <p:txBody>
          <a:bodyPr anchor="ctr"/>
          <a:lstStyle>
            <a:lvl1pPr marL="0" indent="0" algn="ctr">
              <a:lnSpc>
                <a:spcPct val="80000"/>
              </a:lnSpc>
              <a:buNone/>
              <a:defRPr sz="1600">
                <a:solidFill>
                  <a:schemeClr val="bg1"/>
                </a:solidFill>
              </a:defRPr>
            </a:lvl1pPr>
          </a:lstStyle>
          <a:p>
            <a:pPr lvl="0"/>
            <a:r>
              <a:rPr lang="en-US" err="1"/>
              <a:t>Titel</a:t>
            </a:r>
            <a:endParaRPr lang="de-DE"/>
          </a:p>
        </p:txBody>
      </p:sp>
      <p:sp>
        <p:nvSpPr>
          <p:cNvPr id="29" name="Text Placeholder 25">
            <a:extLst>
              <a:ext uri="{FF2B5EF4-FFF2-40B4-BE49-F238E27FC236}">
                <a16:creationId xmlns:a16="http://schemas.microsoft.com/office/drawing/2014/main" id="{0630AC8B-6BE6-4A57-90E9-A6B33B3E3875}"/>
              </a:ext>
            </a:extLst>
          </p:cNvPr>
          <p:cNvSpPr>
            <a:spLocks noGrp="1"/>
          </p:cNvSpPr>
          <p:nvPr>
            <p:ph type="body" sz="quarter" idx="13" hasCustomPrompt="1"/>
          </p:nvPr>
        </p:nvSpPr>
        <p:spPr>
          <a:xfrm>
            <a:off x="9245151" y="2896008"/>
            <a:ext cx="2946849" cy="535329"/>
          </a:xfrm>
          <a:prstGeom prst="rect">
            <a:avLst/>
          </a:prstGeom>
          <a:solidFill>
            <a:schemeClr val="accent2"/>
          </a:solidFill>
        </p:spPr>
        <p:txBody>
          <a:bodyPr anchor="ctr"/>
          <a:lstStyle>
            <a:lvl1pPr marL="0" indent="0" algn="ctr">
              <a:lnSpc>
                <a:spcPct val="80000"/>
              </a:lnSpc>
              <a:buNone/>
              <a:defRPr sz="1600">
                <a:solidFill>
                  <a:schemeClr val="bg1"/>
                </a:solidFill>
              </a:defRPr>
            </a:lvl1pPr>
          </a:lstStyle>
          <a:p>
            <a:pPr lvl="0"/>
            <a:r>
              <a:rPr lang="en-US" err="1"/>
              <a:t>Titel</a:t>
            </a:r>
            <a:endParaRPr lang="de-DE"/>
          </a:p>
        </p:txBody>
      </p:sp>
      <p:sp>
        <p:nvSpPr>
          <p:cNvPr id="30" name="Text Placeholder 25">
            <a:extLst>
              <a:ext uri="{FF2B5EF4-FFF2-40B4-BE49-F238E27FC236}">
                <a16:creationId xmlns:a16="http://schemas.microsoft.com/office/drawing/2014/main" id="{859CC0E0-977C-45FB-B0CB-5D609C1579E6}"/>
              </a:ext>
            </a:extLst>
          </p:cNvPr>
          <p:cNvSpPr>
            <a:spLocks noGrp="1"/>
          </p:cNvSpPr>
          <p:nvPr>
            <p:ph type="body" sz="quarter" idx="14" hasCustomPrompt="1"/>
          </p:nvPr>
        </p:nvSpPr>
        <p:spPr>
          <a:xfrm>
            <a:off x="3347505" y="6321107"/>
            <a:ext cx="2953512" cy="536893"/>
          </a:xfrm>
          <a:prstGeom prst="rect">
            <a:avLst/>
          </a:prstGeom>
          <a:solidFill>
            <a:schemeClr val="accent2"/>
          </a:solidFill>
        </p:spPr>
        <p:txBody>
          <a:bodyPr anchor="ctr"/>
          <a:lstStyle>
            <a:lvl1pPr marL="0" indent="0" algn="ctr">
              <a:lnSpc>
                <a:spcPct val="80000"/>
              </a:lnSpc>
              <a:buNone/>
              <a:defRPr sz="1600">
                <a:solidFill>
                  <a:schemeClr val="bg1"/>
                </a:solidFill>
              </a:defRPr>
            </a:lvl1pPr>
          </a:lstStyle>
          <a:p>
            <a:pPr lvl="0"/>
            <a:r>
              <a:rPr lang="en-US" err="1"/>
              <a:t>Titel</a:t>
            </a:r>
            <a:endParaRPr lang="de-DE"/>
          </a:p>
        </p:txBody>
      </p:sp>
      <p:sp>
        <p:nvSpPr>
          <p:cNvPr id="31" name="Text Placeholder 25">
            <a:extLst>
              <a:ext uri="{FF2B5EF4-FFF2-40B4-BE49-F238E27FC236}">
                <a16:creationId xmlns:a16="http://schemas.microsoft.com/office/drawing/2014/main" id="{BB760E3E-167D-40D3-8EF6-6A439A6F218F}"/>
              </a:ext>
            </a:extLst>
          </p:cNvPr>
          <p:cNvSpPr>
            <a:spLocks noGrp="1"/>
          </p:cNvSpPr>
          <p:nvPr>
            <p:ph type="body" sz="quarter" idx="15" hasCustomPrompt="1"/>
          </p:nvPr>
        </p:nvSpPr>
        <p:spPr>
          <a:xfrm>
            <a:off x="6299660" y="6321107"/>
            <a:ext cx="2946849" cy="536893"/>
          </a:xfrm>
          <a:prstGeom prst="rect">
            <a:avLst/>
          </a:prstGeom>
          <a:solidFill>
            <a:schemeClr val="accent2"/>
          </a:solidFill>
        </p:spPr>
        <p:txBody>
          <a:bodyPr anchor="ctr"/>
          <a:lstStyle>
            <a:lvl1pPr marL="0" indent="0" algn="ctr">
              <a:lnSpc>
                <a:spcPct val="80000"/>
              </a:lnSpc>
              <a:buNone/>
              <a:defRPr sz="1600">
                <a:solidFill>
                  <a:schemeClr val="bg1"/>
                </a:solidFill>
              </a:defRPr>
            </a:lvl1pPr>
          </a:lstStyle>
          <a:p>
            <a:pPr lvl="0"/>
            <a:r>
              <a:rPr lang="en-US" err="1"/>
              <a:t>Titel</a:t>
            </a:r>
            <a:endParaRPr lang="de-DE"/>
          </a:p>
        </p:txBody>
      </p:sp>
      <p:sp>
        <p:nvSpPr>
          <p:cNvPr id="32" name="Text Placeholder 25">
            <a:extLst>
              <a:ext uri="{FF2B5EF4-FFF2-40B4-BE49-F238E27FC236}">
                <a16:creationId xmlns:a16="http://schemas.microsoft.com/office/drawing/2014/main" id="{910EF0DF-69BA-4403-AD22-57BA0436170C}"/>
              </a:ext>
            </a:extLst>
          </p:cNvPr>
          <p:cNvSpPr>
            <a:spLocks noGrp="1"/>
          </p:cNvSpPr>
          <p:nvPr>
            <p:ph type="body" sz="quarter" idx="16" hasCustomPrompt="1"/>
          </p:nvPr>
        </p:nvSpPr>
        <p:spPr>
          <a:xfrm>
            <a:off x="9245151" y="6321107"/>
            <a:ext cx="2946849" cy="536893"/>
          </a:xfrm>
          <a:prstGeom prst="rect">
            <a:avLst/>
          </a:prstGeom>
          <a:solidFill>
            <a:schemeClr val="accent2"/>
          </a:solidFill>
        </p:spPr>
        <p:txBody>
          <a:bodyPr anchor="ctr"/>
          <a:lstStyle>
            <a:lvl1pPr marL="0" indent="0" algn="ctr">
              <a:lnSpc>
                <a:spcPct val="80000"/>
              </a:lnSpc>
              <a:buNone/>
              <a:defRPr sz="1600">
                <a:solidFill>
                  <a:schemeClr val="bg1"/>
                </a:solidFill>
              </a:defRPr>
            </a:lvl1pPr>
          </a:lstStyle>
          <a:p>
            <a:pPr lvl="0"/>
            <a:r>
              <a:rPr lang="en-US" err="1"/>
              <a:t>Titel</a:t>
            </a:r>
            <a:endParaRPr lang="de-DE"/>
          </a:p>
        </p:txBody>
      </p:sp>
      <p:sp>
        <p:nvSpPr>
          <p:cNvPr id="34" name="Picture Placeholder 33">
            <a:extLst>
              <a:ext uri="{FF2B5EF4-FFF2-40B4-BE49-F238E27FC236}">
                <a16:creationId xmlns:a16="http://schemas.microsoft.com/office/drawing/2014/main" id="{757D0F15-8039-4EAC-A40F-FD4C772914A7}"/>
              </a:ext>
            </a:extLst>
          </p:cNvPr>
          <p:cNvSpPr>
            <a:spLocks noGrp="1"/>
          </p:cNvSpPr>
          <p:nvPr>
            <p:ph type="pic" sz="quarter" idx="17" hasCustomPrompt="1"/>
          </p:nvPr>
        </p:nvSpPr>
        <p:spPr>
          <a:xfrm>
            <a:off x="3348038" y="1"/>
            <a:ext cx="2953512" cy="2901498"/>
          </a:xfrm>
          <a:prstGeom prst="rect">
            <a:avLst/>
          </a:prstGeom>
        </p:spPr>
        <p:txBody>
          <a:bodyPr anchor="ctr"/>
          <a:lstStyle>
            <a:lvl1pPr marL="0" indent="0" algn="ctr" defTabSz="914400" rtl="0" eaLnBrk="1" latinLnBrk="0" hangingPunct="1">
              <a:lnSpc>
                <a:spcPct val="100000"/>
              </a:lnSpc>
              <a:spcBef>
                <a:spcPts val="0"/>
              </a:spcBef>
              <a:buFont typeface="Arial" panose="020B0604020202020204" pitchFamily="34" charset="0"/>
              <a:buNone/>
              <a:defRPr lang="de-DE" sz="1400" kern="1200" dirty="0" smtClean="0">
                <a:solidFill>
                  <a:schemeClr val="tx1"/>
                </a:solidFill>
                <a:latin typeface="+mn-lt"/>
                <a:ea typeface="+mn-ea"/>
                <a:cs typeface="+mn-cs"/>
              </a:defRPr>
            </a:lvl1pPr>
          </a:lstStyle>
          <a:p>
            <a:r>
              <a:rPr lang="de-DE"/>
              <a:t>Bild hinzufügen</a:t>
            </a:r>
          </a:p>
          <a:p>
            <a:endParaRPr lang="de-DE"/>
          </a:p>
          <a:p>
            <a:endParaRPr lang="de-DE"/>
          </a:p>
          <a:p>
            <a:endParaRPr lang="de-DE"/>
          </a:p>
        </p:txBody>
      </p:sp>
      <p:sp>
        <p:nvSpPr>
          <p:cNvPr id="35" name="Picture Placeholder 33">
            <a:extLst>
              <a:ext uri="{FF2B5EF4-FFF2-40B4-BE49-F238E27FC236}">
                <a16:creationId xmlns:a16="http://schemas.microsoft.com/office/drawing/2014/main" id="{354E4559-4833-450D-BDF7-C227133D80BC}"/>
              </a:ext>
            </a:extLst>
          </p:cNvPr>
          <p:cNvSpPr>
            <a:spLocks noGrp="1"/>
          </p:cNvSpPr>
          <p:nvPr>
            <p:ph type="pic" sz="quarter" idx="18" hasCustomPrompt="1"/>
          </p:nvPr>
        </p:nvSpPr>
        <p:spPr>
          <a:xfrm>
            <a:off x="6300375" y="1"/>
            <a:ext cx="2946400" cy="2901498"/>
          </a:xfrm>
          <a:prstGeom prst="rect">
            <a:avLst/>
          </a:prstGeom>
        </p:spPr>
        <p:txBody>
          <a:bodyPr anchor="ctr"/>
          <a:lstStyle>
            <a:lvl1pPr marL="0" indent="0" algn="ctr">
              <a:buNone/>
              <a:defRPr sz="1400"/>
            </a:lvl1pPr>
          </a:lstStyle>
          <a:p>
            <a:r>
              <a:rPr lang="de-DE"/>
              <a:t>Bild hinzufügen</a:t>
            </a:r>
          </a:p>
          <a:p>
            <a:endParaRPr lang="de-DE"/>
          </a:p>
          <a:p>
            <a:endParaRPr lang="de-DE"/>
          </a:p>
          <a:p>
            <a:endParaRPr lang="de-DE"/>
          </a:p>
        </p:txBody>
      </p:sp>
      <p:sp>
        <p:nvSpPr>
          <p:cNvPr id="36" name="Picture Placeholder 33">
            <a:extLst>
              <a:ext uri="{FF2B5EF4-FFF2-40B4-BE49-F238E27FC236}">
                <a16:creationId xmlns:a16="http://schemas.microsoft.com/office/drawing/2014/main" id="{FE89BABF-A529-417F-86F5-80C7E703B85F}"/>
              </a:ext>
            </a:extLst>
          </p:cNvPr>
          <p:cNvSpPr>
            <a:spLocks noGrp="1"/>
          </p:cNvSpPr>
          <p:nvPr>
            <p:ph type="pic" sz="quarter" idx="19" hasCustomPrompt="1"/>
          </p:nvPr>
        </p:nvSpPr>
        <p:spPr>
          <a:xfrm>
            <a:off x="9245600" y="1"/>
            <a:ext cx="2946400" cy="2901498"/>
          </a:xfrm>
          <a:prstGeom prst="rect">
            <a:avLst/>
          </a:prstGeom>
        </p:spPr>
        <p:txBody>
          <a:bodyPr anchor="ctr"/>
          <a:lstStyle>
            <a:lvl1pPr marL="0" indent="0" algn="ctr">
              <a:buNone/>
              <a:defRPr sz="1400"/>
            </a:lvl1pPr>
          </a:lstStyle>
          <a:p>
            <a:r>
              <a:rPr lang="de-DE"/>
              <a:t>Bild hinzufügen</a:t>
            </a:r>
          </a:p>
          <a:p>
            <a:endParaRPr lang="de-DE"/>
          </a:p>
          <a:p>
            <a:endParaRPr lang="de-DE"/>
          </a:p>
          <a:p>
            <a:endParaRPr lang="de-DE"/>
          </a:p>
        </p:txBody>
      </p:sp>
      <p:sp>
        <p:nvSpPr>
          <p:cNvPr id="37" name="Picture Placeholder 33">
            <a:extLst>
              <a:ext uri="{FF2B5EF4-FFF2-40B4-BE49-F238E27FC236}">
                <a16:creationId xmlns:a16="http://schemas.microsoft.com/office/drawing/2014/main" id="{8153C274-5CC4-44D7-B7D0-0A68941DB464}"/>
              </a:ext>
            </a:extLst>
          </p:cNvPr>
          <p:cNvSpPr>
            <a:spLocks noGrp="1"/>
          </p:cNvSpPr>
          <p:nvPr>
            <p:ph type="pic" sz="quarter" idx="20" hasCustomPrompt="1"/>
          </p:nvPr>
        </p:nvSpPr>
        <p:spPr>
          <a:xfrm>
            <a:off x="3348038" y="3427412"/>
            <a:ext cx="2953512" cy="2901499"/>
          </a:xfrm>
          <a:prstGeom prst="rect">
            <a:avLst/>
          </a:prstGeom>
        </p:spPr>
        <p:txBody>
          <a:bodyPr anchor="ctr"/>
          <a:lstStyle>
            <a:lvl1pPr marL="0" indent="0" algn="ctr">
              <a:buNone/>
              <a:defRPr sz="1400"/>
            </a:lvl1pPr>
          </a:lstStyle>
          <a:p>
            <a:r>
              <a:rPr lang="de-DE"/>
              <a:t>Bild hinzufügen</a:t>
            </a:r>
          </a:p>
          <a:p>
            <a:endParaRPr lang="de-DE"/>
          </a:p>
          <a:p>
            <a:endParaRPr lang="de-DE"/>
          </a:p>
          <a:p>
            <a:endParaRPr lang="de-DE"/>
          </a:p>
        </p:txBody>
      </p:sp>
      <p:sp>
        <p:nvSpPr>
          <p:cNvPr id="38" name="Picture Placeholder 33">
            <a:extLst>
              <a:ext uri="{FF2B5EF4-FFF2-40B4-BE49-F238E27FC236}">
                <a16:creationId xmlns:a16="http://schemas.microsoft.com/office/drawing/2014/main" id="{77249C2B-DCDA-4BE8-91F1-1923DE48919F}"/>
              </a:ext>
            </a:extLst>
          </p:cNvPr>
          <p:cNvSpPr>
            <a:spLocks noGrp="1"/>
          </p:cNvSpPr>
          <p:nvPr>
            <p:ph type="pic" sz="quarter" idx="21" hasCustomPrompt="1"/>
          </p:nvPr>
        </p:nvSpPr>
        <p:spPr>
          <a:xfrm>
            <a:off x="6300375" y="3427412"/>
            <a:ext cx="2946400" cy="2901499"/>
          </a:xfrm>
          <a:prstGeom prst="rect">
            <a:avLst/>
          </a:prstGeom>
        </p:spPr>
        <p:txBody>
          <a:bodyPr anchor="ctr"/>
          <a:lstStyle>
            <a:lvl1pPr marL="0" indent="0" algn="ctr">
              <a:buNone/>
              <a:defRPr sz="1400"/>
            </a:lvl1pPr>
          </a:lstStyle>
          <a:p>
            <a:r>
              <a:rPr lang="de-DE"/>
              <a:t>Bild hinzufügen</a:t>
            </a:r>
          </a:p>
          <a:p>
            <a:endParaRPr lang="de-DE"/>
          </a:p>
          <a:p>
            <a:endParaRPr lang="de-DE"/>
          </a:p>
          <a:p>
            <a:endParaRPr lang="de-DE"/>
          </a:p>
        </p:txBody>
      </p:sp>
      <p:sp>
        <p:nvSpPr>
          <p:cNvPr id="39" name="Picture Placeholder 33">
            <a:extLst>
              <a:ext uri="{FF2B5EF4-FFF2-40B4-BE49-F238E27FC236}">
                <a16:creationId xmlns:a16="http://schemas.microsoft.com/office/drawing/2014/main" id="{042B47BA-F1DC-4C61-8E8B-9250162ED5FF}"/>
              </a:ext>
            </a:extLst>
          </p:cNvPr>
          <p:cNvSpPr>
            <a:spLocks noGrp="1"/>
          </p:cNvSpPr>
          <p:nvPr>
            <p:ph type="pic" sz="quarter" idx="22" hasCustomPrompt="1"/>
          </p:nvPr>
        </p:nvSpPr>
        <p:spPr>
          <a:xfrm>
            <a:off x="9245600" y="3427412"/>
            <a:ext cx="2946400" cy="2901499"/>
          </a:xfrm>
          <a:prstGeom prst="rect">
            <a:avLst/>
          </a:prstGeom>
        </p:spPr>
        <p:txBody>
          <a:bodyPr anchor="ctr"/>
          <a:lstStyle>
            <a:lvl1pPr marL="0" indent="0" algn="ctr">
              <a:buNone/>
              <a:defRPr sz="1400"/>
            </a:lvl1pPr>
          </a:lstStyle>
          <a:p>
            <a:r>
              <a:rPr lang="de-DE"/>
              <a:t>Bild hinzufügen</a:t>
            </a:r>
          </a:p>
          <a:p>
            <a:endParaRPr lang="de-DE"/>
          </a:p>
          <a:p>
            <a:endParaRPr lang="de-DE"/>
          </a:p>
          <a:p>
            <a:endParaRPr lang="de-DE"/>
          </a:p>
        </p:txBody>
      </p:sp>
    </p:spTree>
    <p:extLst>
      <p:ext uri="{BB962C8B-B14F-4D97-AF65-F5344CB8AC3E}">
        <p14:creationId xmlns:p14="http://schemas.microsoft.com/office/powerpoint/2010/main" val="1766504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éo Mise en pag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E0D43A-F4C6-4F51-A9A8-64C19BF055D7}"/>
              </a:ext>
            </a:extLst>
          </p:cNvPr>
          <p:cNvGrpSpPr/>
          <p:nvPr userDrawn="1"/>
        </p:nvGrpSpPr>
        <p:grpSpPr>
          <a:xfrm>
            <a:off x="520707" y="5967208"/>
            <a:ext cx="11148476" cy="96104"/>
            <a:chOff x="520707" y="1757726"/>
            <a:chExt cx="11148476" cy="96104"/>
          </a:xfrm>
        </p:grpSpPr>
        <p:sp>
          <p:nvSpPr>
            <p:cNvPr id="5" name="Freeform 9">
              <a:extLst>
                <a:ext uri="{FF2B5EF4-FFF2-40B4-BE49-F238E27FC236}">
                  <a16:creationId xmlns:a16="http://schemas.microsoft.com/office/drawing/2014/main" id="{18B76B12-29B0-4CB4-AF6D-263403588E73}"/>
                </a:ext>
              </a:extLst>
            </p:cNvPr>
            <p:cNvSpPr/>
            <p:nvPr/>
          </p:nvSpPr>
          <p:spPr>
            <a:xfrm>
              <a:off x="520707" y="1757726"/>
              <a:ext cx="8036576" cy="96104"/>
            </a:xfrm>
            <a:custGeom>
              <a:avLst/>
              <a:gdLst>
                <a:gd name="connsiteX0" fmla="*/ 11459693 w 11620500"/>
                <a:gd name="connsiteY0" fmla="*/ 29484 h 135731"/>
                <a:gd name="connsiteX1" fmla="*/ 11447693 w 11620500"/>
                <a:gd name="connsiteY1" fmla="*/ 41484 h 135731"/>
                <a:gd name="connsiteX2" fmla="*/ 11447693 w 11620500"/>
                <a:gd name="connsiteY2" fmla="*/ 89484 h 135731"/>
                <a:gd name="connsiteX3" fmla="*/ 11459693 w 11620500"/>
                <a:gd name="connsiteY3" fmla="*/ 101484 h 135731"/>
                <a:gd name="connsiteX4" fmla="*/ 11579693 w 11620500"/>
                <a:gd name="connsiteY4" fmla="*/ 101484 h 135731"/>
                <a:gd name="connsiteX5" fmla="*/ 11591693 w 11620500"/>
                <a:gd name="connsiteY5" fmla="*/ 89484 h 135731"/>
                <a:gd name="connsiteX6" fmla="*/ 11591693 w 11620500"/>
                <a:gd name="connsiteY6" fmla="*/ 41484 h 135731"/>
                <a:gd name="connsiteX7" fmla="*/ 11579693 w 11620500"/>
                <a:gd name="connsiteY7" fmla="*/ 29484 h 135731"/>
                <a:gd name="connsiteX8" fmla="*/ 11102919 w 11620500"/>
                <a:gd name="connsiteY8" fmla="*/ 29484 h 135731"/>
                <a:gd name="connsiteX9" fmla="*/ 11090919 w 11620500"/>
                <a:gd name="connsiteY9" fmla="*/ 41484 h 135731"/>
                <a:gd name="connsiteX10" fmla="*/ 11090919 w 11620500"/>
                <a:gd name="connsiteY10" fmla="*/ 89484 h 135731"/>
                <a:gd name="connsiteX11" fmla="*/ 11102919 w 11620500"/>
                <a:gd name="connsiteY11" fmla="*/ 101484 h 135731"/>
                <a:gd name="connsiteX12" fmla="*/ 11222919 w 11620500"/>
                <a:gd name="connsiteY12" fmla="*/ 101484 h 135731"/>
                <a:gd name="connsiteX13" fmla="*/ 11234919 w 11620500"/>
                <a:gd name="connsiteY13" fmla="*/ 89484 h 135731"/>
                <a:gd name="connsiteX14" fmla="*/ 11234919 w 11620500"/>
                <a:gd name="connsiteY14" fmla="*/ 41484 h 135731"/>
                <a:gd name="connsiteX15" fmla="*/ 11222919 w 11620500"/>
                <a:gd name="connsiteY15" fmla="*/ 29484 h 135731"/>
                <a:gd name="connsiteX16" fmla="*/ 10746146 w 11620500"/>
                <a:gd name="connsiteY16" fmla="*/ 29484 h 135731"/>
                <a:gd name="connsiteX17" fmla="*/ 10734146 w 11620500"/>
                <a:gd name="connsiteY17" fmla="*/ 41484 h 135731"/>
                <a:gd name="connsiteX18" fmla="*/ 10734146 w 11620500"/>
                <a:gd name="connsiteY18" fmla="*/ 89484 h 135731"/>
                <a:gd name="connsiteX19" fmla="*/ 10746146 w 11620500"/>
                <a:gd name="connsiteY19" fmla="*/ 101484 h 135731"/>
                <a:gd name="connsiteX20" fmla="*/ 10866146 w 11620500"/>
                <a:gd name="connsiteY20" fmla="*/ 101484 h 135731"/>
                <a:gd name="connsiteX21" fmla="*/ 10878146 w 11620500"/>
                <a:gd name="connsiteY21" fmla="*/ 89484 h 135731"/>
                <a:gd name="connsiteX22" fmla="*/ 10878146 w 11620500"/>
                <a:gd name="connsiteY22" fmla="*/ 41484 h 135731"/>
                <a:gd name="connsiteX23" fmla="*/ 10866146 w 11620500"/>
                <a:gd name="connsiteY23" fmla="*/ 29484 h 135731"/>
                <a:gd name="connsiteX24" fmla="*/ 10389373 w 11620500"/>
                <a:gd name="connsiteY24" fmla="*/ 29484 h 135731"/>
                <a:gd name="connsiteX25" fmla="*/ 10377373 w 11620500"/>
                <a:gd name="connsiteY25" fmla="*/ 41484 h 135731"/>
                <a:gd name="connsiteX26" fmla="*/ 10377373 w 11620500"/>
                <a:gd name="connsiteY26" fmla="*/ 89484 h 135731"/>
                <a:gd name="connsiteX27" fmla="*/ 10389373 w 11620500"/>
                <a:gd name="connsiteY27" fmla="*/ 101484 h 135731"/>
                <a:gd name="connsiteX28" fmla="*/ 10509373 w 11620500"/>
                <a:gd name="connsiteY28" fmla="*/ 101484 h 135731"/>
                <a:gd name="connsiteX29" fmla="*/ 10521373 w 11620500"/>
                <a:gd name="connsiteY29" fmla="*/ 89484 h 135731"/>
                <a:gd name="connsiteX30" fmla="*/ 10521373 w 11620500"/>
                <a:gd name="connsiteY30" fmla="*/ 41484 h 135731"/>
                <a:gd name="connsiteX31" fmla="*/ 10509373 w 11620500"/>
                <a:gd name="connsiteY31" fmla="*/ 29484 h 135731"/>
                <a:gd name="connsiteX32" fmla="*/ 10032600 w 11620500"/>
                <a:gd name="connsiteY32" fmla="*/ 29484 h 135731"/>
                <a:gd name="connsiteX33" fmla="*/ 10020600 w 11620500"/>
                <a:gd name="connsiteY33" fmla="*/ 41484 h 135731"/>
                <a:gd name="connsiteX34" fmla="*/ 10020600 w 11620500"/>
                <a:gd name="connsiteY34" fmla="*/ 89484 h 135731"/>
                <a:gd name="connsiteX35" fmla="*/ 10032600 w 11620500"/>
                <a:gd name="connsiteY35" fmla="*/ 101484 h 135731"/>
                <a:gd name="connsiteX36" fmla="*/ 10152600 w 11620500"/>
                <a:gd name="connsiteY36" fmla="*/ 101484 h 135731"/>
                <a:gd name="connsiteX37" fmla="*/ 10164600 w 11620500"/>
                <a:gd name="connsiteY37" fmla="*/ 89484 h 135731"/>
                <a:gd name="connsiteX38" fmla="*/ 10164600 w 11620500"/>
                <a:gd name="connsiteY38" fmla="*/ 41484 h 135731"/>
                <a:gd name="connsiteX39" fmla="*/ 10152600 w 11620500"/>
                <a:gd name="connsiteY39" fmla="*/ 29484 h 135731"/>
                <a:gd name="connsiteX40" fmla="*/ 9675827 w 11620500"/>
                <a:gd name="connsiteY40" fmla="*/ 29484 h 135731"/>
                <a:gd name="connsiteX41" fmla="*/ 9663827 w 11620500"/>
                <a:gd name="connsiteY41" fmla="*/ 41484 h 135731"/>
                <a:gd name="connsiteX42" fmla="*/ 9663827 w 11620500"/>
                <a:gd name="connsiteY42" fmla="*/ 89484 h 135731"/>
                <a:gd name="connsiteX43" fmla="*/ 9675827 w 11620500"/>
                <a:gd name="connsiteY43" fmla="*/ 101484 h 135731"/>
                <a:gd name="connsiteX44" fmla="*/ 9795827 w 11620500"/>
                <a:gd name="connsiteY44" fmla="*/ 101484 h 135731"/>
                <a:gd name="connsiteX45" fmla="*/ 9807827 w 11620500"/>
                <a:gd name="connsiteY45" fmla="*/ 89484 h 135731"/>
                <a:gd name="connsiteX46" fmla="*/ 9807827 w 11620500"/>
                <a:gd name="connsiteY46" fmla="*/ 41484 h 135731"/>
                <a:gd name="connsiteX47" fmla="*/ 9795827 w 11620500"/>
                <a:gd name="connsiteY47" fmla="*/ 29484 h 135731"/>
                <a:gd name="connsiteX48" fmla="*/ 9319054 w 11620500"/>
                <a:gd name="connsiteY48" fmla="*/ 29484 h 135731"/>
                <a:gd name="connsiteX49" fmla="*/ 9307054 w 11620500"/>
                <a:gd name="connsiteY49" fmla="*/ 41484 h 135731"/>
                <a:gd name="connsiteX50" fmla="*/ 9307054 w 11620500"/>
                <a:gd name="connsiteY50" fmla="*/ 89484 h 135731"/>
                <a:gd name="connsiteX51" fmla="*/ 9319054 w 11620500"/>
                <a:gd name="connsiteY51" fmla="*/ 101484 h 135731"/>
                <a:gd name="connsiteX52" fmla="*/ 9439054 w 11620500"/>
                <a:gd name="connsiteY52" fmla="*/ 101484 h 135731"/>
                <a:gd name="connsiteX53" fmla="*/ 9451054 w 11620500"/>
                <a:gd name="connsiteY53" fmla="*/ 89484 h 135731"/>
                <a:gd name="connsiteX54" fmla="*/ 9451054 w 11620500"/>
                <a:gd name="connsiteY54" fmla="*/ 41484 h 135731"/>
                <a:gd name="connsiteX55" fmla="*/ 9439054 w 11620500"/>
                <a:gd name="connsiteY55" fmla="*/ 29484 h 135731"/>
                <a:gd name="connsiteX56" fmla="*/ 8962281 w 11620500"/>
                <a:gd name="connsiteY56" fmla="*/ 29484 h 135731"/>
                <a:gd name="connsiteX57" fmla="*/ 8950281 w 11620500"/>
                <a:gd name="connsiteY57" fmla="*/ 41484 h 135731"/>
                <a:gd name="connsiteX58" fmla="*/ 8950281 w 11620500"/>
                <a:gd name="connsiteY58" fmla="*/ 89484 h 135731"/>
                <a:gd name="connsiteX59" fmla="*/ 8962281 w 11620500"/>
                <a:gd name="connsiteY59" fmla="*/ 101484 h 135731"/>
                <a:gd name="connsiteX60" fmla="*/ 9082281 w 11620500"/>
                <a:gd name="connsiteY60" fmla="*/ 101484 h 135731"/>
                <a:gd name="connsiteX61" fmla="*/ 9094281 w 11620500"/>
                <a:gd name="connsiteY61" fmla="*/ 89484 h 135731"/>
                <a:gd name="connsiteX62" fmla="*/ 9094281 w 11620500"/>
                <a:gd name="connsiteY62" fmla="*/ 41484 h 135731"/>
                <a:gd name="connsiteX63" fmla="*/ 9082281 w 11620500"/>
                <a:gd name="connsiteY63" fmla="*/ 29484 h 135731"/>
                <a:gd name="connsiteX64" fmla="*/ 8605508 w 11620500"/>
                <a:gd name="connsiteY64" fmla="*/ 29484 h 135731"/>
                <a:gd name="connsiteX65" fmla="*/ 8593508 w 11620500"/>
                <a:gd name="connsiteY65" fmla="*/ 41484 h 135731"/>
                <a:gd name="connsiteX66" fmla="*/ 8593508 w 11620500"/>
                <a:gd name="connsiteY66" fmla="*/ 89484 h 135731"/>
                <a:gd name="connsiteX67" fmla="*/ 8605508 w 11620500"/>
                <a:gd name="connsiteY67" fmla="*/ 101484 h 135731"/>
                <a:gd name="connsiteX68" fmla="*/ 8725508 w 11620500"/>
                <a:gd name="connsiteY68" fmla="*/ 101484 h 135731"/>
                <a:gd name="connsiteX69" fmla="*/ 8737508 w 11620500"/>
                <a:gd name="connsiteY69" fmla="*/ 89484 h 135731"/>
                <a:gd name="connsiteX70" fmla="*/ 8737508 w 11620500"/>
                <a:gd name="connsiteY70" fmla="*/ 41484 h 135731"/>
                <a:gd name="connsiteX71" fmla="*/ 8725508 w 11620500"/>
                <a:gd name="connsiteY71" fmla="*/ 29484 h 135731"/>
                <a:gd name="connsiteX72" fmla="*/ 8248735 w 11620500"/>
                <a:gd name="connsiteY72" fmla="*/ 29484 h 135731"/>
                <a:gd name="connsiteX73" fmla="*/ 8236735 w 11620500"/>
                <a:gd name="connsiteY73" fmla="*/ 41484 h 135731"/>
                <a:gd name="connsiteX74" fmla="*/ 8236735 w 11620500"/>
                <a:gd name="connsiteY74" fmla="*/ 89484 h 135731"/>
                <a:gd name="connsiteX75" fmla="*/ 8248735 w 11620500"/>
                <a:gd name="connsiteY75" fmla="*/ 101484 h 135731"/>
                <a:gd name="connsiteX76" fmla="*/ 8368735 w 11620500"/>
                <a:gd name="connsiteY76" fmla="*/ 101484 h 135731"/>
                <a:gd name="connsiteX77" fmla="*/ 8380735 w 11620500"/>
                <a:gd name="connsiteY77" fmla="*/ 89484 h 135731"/>
                <a:gd name="connsiteX78" fmla="*/ 8380735 w 11620500"/>
                <a:gd name="connsiteY78" fmla="*/ 41484 h 135731"/>
                <a:gd name="connsiteX79" fmla="*/ 8368735 w 11620500"/>
                <a:gd name="connsiteY79" fmla="*/ 29484 h 135731"/>
                <a:gd name="connsiteX80" fmla="*/ 7891962 w 11620500"/>
                <a:gd name="connsiteY80" fmla="*/ 29484 h 135731"/>
                <a:gd name="connsiteX81" fmla="*/ 7879962 w 11620500"/>
                <a:gd name="connsiteY81" fmla="*/ 41484 h 135731"/>
                <a:gd name="connsiteX82" fmla="*/ 7879962 w 11620500"/>
                <a:gd name="connsiteY82" fmla="*/ 89484 h 135731"/>
                <a:gd name="connsiteX83" fmla="*/ 7891962 w 11620500"/>
                <a:gd name="connsiteY83" fmla="*/ 101484 h 135731"/>
                <a:gd name="connsiteX84" fmla="*/ 8011962 w 11620500"/>
                <a:gd name="connsiteY84" fmla="*/ 101484 h 135731"/>
                <a:gd name="connsiteX85" fmla="*/ 8023962 w 11620500"/>
                <a:gd name="connsiteY85" fmla="*/ 89484 h 135731"/>
                <a:gd name="connsiteX86" fmla="*/ 8023962 w 11620500"/>
                <a:gd name="connsiteY86" fmla="*/ 41484 h 135731"/>
                <a:gd name="connsiteX87" fmla="*/ 8011962 w 11620500"/>
                <a:gd name="connsiteY87" fmla="*/ 29484 h 135731"/>
                <a:gd name="connsiteX88" fmla="*/ 7535189 w 11620500"/>
                <a:gd name="connsiteY88" fmla="*/ 29484 h 135731"/>
                <a:gd name="connsiteX89" fmla="*/ 7523189 w 11620500"/>
                <a:gd name="connsiteY89" fmla="*/ 41484 h 135731"/>
                <a:gd name="connsiteX90" fmla="*/ 7523189 w 11620500"/>
                <a:gd name="connsiteY90" fmla="*/ 89484 h 135731"/>
                <a:gd name="connsiteX91" fmla="*/ 7535189 w 11620500"/>
                <a:gd name="connsiteY91" fmla="*/ 101484 h 135731"/>
                <a:gd name="connsiteX92" fmla="*/ 7655189 w 11620500"/>
                <a:gd name="connsiteY92" fmla="*/ 101484 h 135731"/>
                <a:gd name="connsiteX93" fmla="*/ 7667189 w 11620500"/>
                <a:gd name="connsiteY93" fmla="*/ 89484 h 135731"/>
                <a:gd name="connsiteX94" fmla="*/ 7667189 w 11620500"/>
                <a:gd name="connsiteY94" fmla="*/ 41484 h 135731"/>
                <a:gd name="connsiteX95" fmla="*/ 7655189 w 11620500"/>
                <a:gd name="connsiteY95" fmla="*/ 29484 h 135731"/>
                <a:gd name="connsiteX96" fmla="*/ 7178416 w 11620500"/>
                <a:gd name="connsiteY96" fmla="*/ 29484 h 135731"/>
                <a:gd name="connsiteX97" fmla="*/ 7166416 w 11620500"/>
                <a:gd name="connsiteY97" fmla="*/ 41484 h 135731"/>
                <a:gd name="connsiteX98" fmla="*/ 7166416 w 11620500"/>
                <a:gd name="connsiteY98" fmla="*/ 89484 h 135731"/>
                <a:gd name="connsiteX99" fmla="*/ 7178416 w 11620500"/>
                <a:gd name="connsiteY99" fmla="*/ 101484 h 135731"/>
                <a:gd name="connsiteX100" fmla="*/ 7298416 w 11620500"/>
                <a:gd name="connsiteY100" fmla="*/ 101484 h 135731"/>
                <a:gd name="connsiteX101" fmla="*/ 7310416 w 11620500"/>
                <a:gd name="connsiteY101" fmla="*/ 89484 h 135731"/>
                <a:gd name="connsiteX102" fmla="*/ 7310416 w 11620500"/>
                <a:gd name="connsiteY102" fmla="*/ 41484 h 135731"/>
                <a:gd name="connsiteX103" fmla="*/ 7298416 w 11620500"/>
                <a:gd name="connsiteY103" fmla="*/ 29484 h 135731"/>
                <a:gd name="connsiteX104" fmla="*/ 6821643 w 11620500"/>
                <a:gd name="connsiteY104" fmla="*/ 29484 h 135731"/>
                <a:gd name="connsiteX105" fmla="*/ 6809643 w 11620500"/>
                <a:gd name="connsiteY105" fmla="*/ 41484 h 135731"/>
                <a:gd name="connsiteX106" fmla="*/ 6809643 w 11620500"/>
                <a:gd name="connsiteY106" fmla="*/ 89484 h 135731"/>
                <a:gd name="connsiteX107" fmla="*/ 6821643 w 11620500"/>
                <a:gd name="connsiteY107" fmla="*/ 101484 h 135731"/>
                <a:gd name="connsiteX108" fmla="*/ 6941643 w 11620500"/>
                <a:gd name="connsiteY108" fmla="*/ 101484 h 135731"/>
                <a:gd name="connsiteX109" fmla="*/ 6953643 w 11620500"/>
                <a:gd name="connsiteY109" fmla="*/ 89484 h 135731"/>
                <a:gd name="connsiteX110" fmla="*/ 6953643 w 11620500"/>
                <a:gd name="connsiteY110" fmla="*/ 41484 h 135731"/>
                <a:gd name="connsiteX111" fmla="*/ 6941643 w 11620500"/>
                <a:gd name="connsiteY111" fmla="*/ 29484 h 135731"/>
                <a:gd name="connsiteX112" fmla="*/ 6464870 w 11620500"/>
                <a:gd name="connsiteY112" fmla="*/ 29484 h 135731"/>
                <a:gd name="connsiteX113" fmla="*/ 6452870 w 11620500"/>
                <a:gd name="connsiteY113" fmla="*/ 41484 h 135731"/>
                <a:gd name="connsiteX114" fmla="*/ 6452870 w 11620500"/>
                <a:gd name="connsiteY114" fmla="*/ 89484 h 135731"/>
                <a:gd name="connsiteX115" fmla="*/ 6464870 w 11620500"/>
                <a:gd name="connsiteY115" fmla="*/ 101484 h 135731"/>
                <a:gd name="connsiteX116" fmla="*/ 6584870 w 11620500"/>
                <a:gd name="connsiteY116" fmla="*/ 101484 h 135731"/>
                <a:gd name="connsiteX117" fmla="*/ 6596870 w 11620500"/>
                <a:gd name="connsiteY117" fmla="*/ 89484 h 135731"/>
                <a:gd name="connsiteX118" fmla="*/ 6596870 w 11620500"/>
                <a:gd name="connsiteY118" fmla="*/ 41484 h 135731"/>
                <a:gd name="connsiteX119" fmla="*/ 6584870 w 11620500"/>
                <a:gd name="connsiteY119" fmla="*/ 29484 h 135731"/>
                <a:gd name="connsiteX120" fmla="*/ 6108097 w 11620500"/>
                <a:gd name="connsiteY120" fmla="*/ 29484 h 135731"/>
                <a:gd name="connsiteX121" fmla="*/ 6096097 w 11620500"/>
                <a:gd name="connsiteY121" fmla="*/ 41484 h 135731"/>
                <a:gd name="connsiteX122" fmla="*/ 6096097 w 11620500"/>
                <a:gd name="connsiteY122" fmla="*/ 89484 h 135731"/>
                <a:gd name="connsiteX123" fmla="*/ 6108097 w 11620500"/>
                <a:gd name="connsiteY123" fmla="*/ 101484 h 135731"/>
                <a:gd name="connsiteX124" fmla="*/ 6228097 w 11620500"/>
                <a:gd name="connsiteY124" fmla="*/ 101484 h 135731"/>
                <a:gd name="connsiteX125" fmla="*/ 6240097 w 11620500"/>
                <a:gd name="connsiteY125" fmla="*/ 89484 h 135731"/>
                <a:gd name="connsiteX126" fmla="*/ 6240097 w 11620500"/>
                <a:gd name="connsiteY126" fmla="*/ 41484 h 135731"/>
                <a:gd name="connsiteX127" fmla="*/ 6228097 w 11620500"/>
                <a:gd name="connsiteY127" fmla="*/ 29484 h 135731"/>
                <a:gd name="connsiteX128" fmla="*/ 5751324 w 11620500"/>
                <a:gd name="connsiteY128" fmla="*/ 29484 h 135731"/>
                <a:gd name="connsiteX129" fmla="*/ 5739324 w 11620500"/>
                <a:gd name="connsiteY129" fmla="*/ 41484 h 135731"/>
                <a:gd name="connsiteX130" fmla="*/ 5739324 w 11620500"/>
                <a:gd name="connsiteY130" fmla="*/ 89484 h 135731"/>
                <a:gd name="connsiteX131" fmla="*/ 5751324 w 11620500"/>
                <a:gd name="connsiteY131" fmla="*/ 101484 h 135731"/>
                <a:gd name="connsiteX132" fmla="*/ 5871324 w 11620500"/>
                <a:gd name="connsiteY132" fmla="*/ 101484 h 135731"/>
                <a:gd name="connsiteX133" fmla="*/ 5883324 w 11620500"/>
                <a:gd name="connsiteY133" fmla="*/ 89484 h 135731"/>
                <a:gd name="connsiteX134" fmla="*/ 5883324 w 11620500"/>
                <a:gd name="connsiteY134" fmla="*/ 41484 h 135731"/>
                <a:gd name="connsiteX135" fmla="*/ 5871324 w 11620500"/>
                <a:gd name="connsiteY135" fmla="*/ 29484 h 135731"/>
                <a:gd name="connsiteX136" fmla="*/ 5394551 w 11620500"/>
                <a:gd name="connsiteY136" fmla="*/ 29484 h 135731"/>
                <a:gd name="connsiteX137" fmla="*/ 5382551 w 11620500"/>
                <a:gd name="connsiteY137" fmla="*/ 41484 h 135731"/>
                <a:gd name="connsiteX138" fmla="*/ 5382551 w 11620500"/>
                <a:gd name="connsiteY138" fmla="*/ 89484 h 135731"/>
                <a:gd name="connsiteX139" fmla="*/ 5394551 w 11620500"/>
                <a:gd name="connsiteY139" fmla="*/ 101484 h 135731"/>
                <a:gd name="connsiteX140" fmla="*/ 5514551 w 11620500"/>
                <a:gd name="connsiteY140" fmla="*/ 101484 h 135731"/>
                <a:gd name="connsiteX141" fmla="*/ 5526551 w 11620500"/>
                <a:gd name="connsiteY141" fmla="*/ 89484 h 135731"/>
                <a:gd name="connsiteX142" fmla="*/ 5526551 w 11620500"/>
                <a:gd name="connsiteY142" fmla="*/ 41484 h 135731"/>
                <a:gd name="connsiteX143" fmla="*/ 5514551 w 11620500"/>
                <a:gd name="connsiteY143" fmla="*/ 29484 h 135731"/>
                <a:gd name="connsiteX144" fmla="*/ 5037778 w 11620500"/>
                <a:gd name="connsiteY144" fmla="*/ 29484 h 135731"/>
                <a:gd name="connsiteX145" fmla="*/ 5025778 w 11620500"/>
                <a:gd name="connsiteY145" fmla="*/ 41484 h 135731"/>
                <a:gd name="connsiteX146" fmla="*/ 5025778 w 11620500"/>
                <a:gd name="connsiteY146" fmla="*/ 89484 h 135731"/>
                <a:gd name="connsiteX147" fmla="*/ 5037778 w 11620500"/>
                <a:gd name="connsiteY147" fmla="*/ 101484 h 135731"/>
                <a:gd name="connsiteX148" fmla="*/ 5157778 w 11620500"/>
                <a:gd name="connsiteY148" fmla="*/ 101484 h 135731"/>
                <a:gd name="connsiteX149" fmla="*/ 5169778 w 11620500"/>
                <a:gd name="connsiteY149" fmla="*/ 89484 h 135731"/>
                <a:gd name="connsiteX150" fmla="*/ 5169778 w 11620500"/>
                <a:gd name="connsiteY150" fmla="*/ 41484 h 135731"/>
                <a:gd name="connsiteX151" fmla="*/ 5157778 w 11620500"/>
                <a:gd name="connsiteY151" fmla="*/ 29484 h 135731"/>
                <a:gd name="connsiteX152" fmla="*/ 4681005 w 11620500"/>
                <a:gd name="connsiteY152" fmla="*/ 29484 h 135731"/>
                <a:gd name="connsiteX153" fmla="*/ 4669005 w 11620500"/>
                <a:gd name="connsiteY153" fmla="*/ 41484 h 135731"/>
                <a:gd name="connsiteX154" fmla="*/ 4669005 w 11620500"/>
                <a:gd name="connsiteY154" fmla="*/ 89484 h 135731"/>
                <a:gd name="connsiteX155" fmla="*/ 4681005 w 11620500"/>
                <a:gd name="connsiteY155" fmla="*/ 101484 h 135731"/>
                <a:gd name="connsiteX156" fmla="*/ 4801005 w 11620500"/>
                <a:gd name="connsiteY156" fmla="*/ 101484 h 135731"/>
                <a:gd name="connsiteX157" fmla="*/ 4813005 w 11620500"/>
                <a:gd name="connsiteY157" fmla="*/ 89484 h 135731"/>
                <a:gd name="connsiteX158" fmla="*/ 4813005 w 11620500"/>
                <a:gd name="connsiteY158" fmla="*/ 41484 h 135731"/>
                <a:gd name="connsiteX159" fmla="*/ 4801005 w 11620500"/>
                <a:gd name="connsiteY159" fmla="*/ 29484 h 135731"/>
                <a:gd name="connsiteX160" fmla="*/ 4324232 w 11620500"/>
                <a:gd name="connsiteY160" fmla="*/ 29484 h 135731"/>
                <a:gd name="connsiteX161" fmla="*/ 4312232 w 11620500"/>
                <a:gd name="connsiteY161" fmla="*/ 41484 h 135731"/>
                <a:gd name="connsiteX162" fmla="*/ 4312232 w 11620500"/>
                <a:gd name="connsiteY162" fmla="*/ 89484 h 135731"/>
                <a:gd name="connsiteX163" fmla="*/ 4324232 w 11620500"/>
                <a:gd name="connsiteY163" fmla="*/ 101484 h 135731"/>
                <a:gd name="connsiteX164" fmla="*/ 4444232 w 11620500"/>
                <a:gd name="connsiteY164" fmla="*/ 101484 h 135731"/>
                <a:gd name="connsiteX165" fmla="*/ 4456232 w 11620500"/>
                <a:gd name="connsiteY165" fmla="*/ 89484 h 135731"/>
                <a:gd name="connsiteX166" fmla="*/ 4456232 w 11620500"/>
                <a:gd name="connsiteY166" fmla="*/ 41484 h 135731"/>
                <a:gd name="connsiteX167" fmla="*/ 4444232 w 11620500"/>
                <a:gd name="connsiteY167" fmla="*/ 29484 h 135731"/>
                <a:gd name="connsiteX168" fmla="*/ 3967459 w 11620500"/>
                <a:gd name="connsiteY168" fmla="*/ 29484 h 135731"/>
                <a:gd name="connsiteX169" fmla="*/ 3955459 w 11620500"/>
                <a:gd name="connsiteY169" fmla="*/ 41484 h 135731"/>
                <a:gd name="connsiteX170" fmla="*/ 3955459 w 11620500"/>
                <a:gd name="connsiteY170" fmla="*/ 89484 h 135731"/>
                <a:gd name="connsiteX171" fmla="*/ 3967459 w 11620500"/>
                <a:gd name="connsiteY171" fmla="*/ 101484 h 135731"/>
                <a:gd name="connsiteX172" fmla="*/ 4087459 w 11620500"/>
                <a:gd name="connsiteY172" fmla="*/ 101484 h 135731"/>
                <a:gd name="connsiteX173" fmla="*/ 4099459 w 11620500"/>
                <a:gd name="connsiteY173" fmla="*/ 89484 h 135731"/>
                <a:gd name="connsiteX174" fmla="*/ 4099459 w 11620500"/>
                <a:gd name="connsiteY174" fmla="*/ 41484 h 135731"/>
                <a:gd name="connsiteX175" fmla="*/ 4087459 w 11620500"/>
                <a:gd name="connsiteY175" fmla="*/ 29484 h 135731"/>
                <a:gd name="connsiteX176" fmla="*/ 3610686 w 11620500"/>
                <a:gd name="connsiteY176" fmla="*/ 29484 h 135731"/>
                <a:gd name="connsiteX177" fmla="*/ 3598686 w 11620500"/>
                <a:gd name="connsiteY177" fmla="*/ 41484 h 135731"/>
                <a:gd name="connsiteX178" fmla="*/ 3598686 w 11620500"/>
                <a:gd name="connsiteY178" fmla="*/ 89484 h 135731"/>
                <a:gd name="connsiteX179" fmla="*/ 3610686 w 11620500"/>
                <a:gd name="connsiteY179" fmla="*/ 101484 h 135731"/>
                <a:gd name="connsiteX180" fmla="*/ 3730686 w 11620500"/>
                <a:gd name="connsiteY180" fmla="*/ 101484 h 135731"/>
                <a:gd name="connsiteX181" fmla="*/ 3742686 w 11620500"/>
                <a:gd name="connsiteY181" fmla="*/ 89484 h 135731"/>
                <a:gd name="connsiteX182" fmla="*/ 3742686 w 11620500"/>
                <a:gd name="connsiteY182" fmla="*/ 41484 h 135731"/>
                <a:gd name="connsiteX183" fmla="*/ 3730686 w 11620500"/>
                <a:gd name="connsiteY183" fmla="*/ 29484 h 135731"/>
                <a:gd name="connsiteX184" fmla="*/ 3253913 w 11620500"/>
                <a:gd name="connsiteY184" fmla="*/ 29484 h 135731"/>
                <a:gd name="connsiteX185" fmla="*/ 3241913 w 11620500"/>
                <a:gd name="connsiteY185" fmla="*/ 41484 h 135731"/>
                <a:gd name="connsiteX186" fmla="*/ 3241913 w 11620500"/>
                <a:gd name="connsiteY186" fmla="*/ 89484 h 135731"/>
                <a:gd name="connsiteX187" fmla="*/ 3253913 w 11620500"/>
                <a:gd name="connsiteY187" fmla="*/ 101484 h 135731"/>
                <a:gd name="connsiteX188" fmla="*/ 3373913 w 11620500"/>
                <a:gd name="connsiteY188" fmla="*/ 101484 h 135731"/>
                <a:gd name="connsiteX189" fmla="*/ 3385913 w 11620500"/>
                <a:gd name="connsiteY189" fmla="*/ 89484 h 135731"/>
                <a:gd name="connsiteX190" fmla="*/ 3385913 w 11620500"/>
                <a:gd name="connsiteY190" fmla="*/ 41484 h 135731"/>
                <a:gd name="connsiteX191" fmla="*/ 3373913 w 11620500"/>
                <a:gd name="connsiteY191" fmla="*/ 29484 h 135731"/>
                <a:gd name="connsiteX192" fmla="*/ 2897140 w 11620500"/>
                <a:gd name="connsiteY192" fmla="*/ 29484 h 135731"/>
                <a:gd name="connsiteX193" fmla="*/ 2885140 w 11620500"/>
                <a:gd name="connsiteY193" fmla="*/ 41484 h 135731"/>
                <a:gd name="connsiteX194" fmla="*/ 2885140 w 11620500"/>
                <a:gd name="connsiteY194" fmla="*/ 89484 h 135731"/>
                <a:gd name="connsiteX195" fmla="*/ 2897140 w 11620500"/>
                <a:gd name="connsiteY195" fmla="*/ 101484 h 135731"/>
                <a:gd name="connsiteX196" fmla="*/ 3017140 w 11620500"/>
                <a:gd name="connsiteY196" fmla="*/ 101484 h 135731"/>
                <a:gd name="connsiteX197" fmla="*/ 3029140 w 11620500"/>
                <a:gd name="connsiteY197" fmla="*/ 89484 h 135731"/>
                <a:gd name="connsiteX198" fmla="*/ 3029140 w 11620500"/>
                <a:gd name="connsiteY198" fmla="*/ 41484 h 135731"/>
                <a:gd name="connsiteX199" fmla="*/ 3017140 w 11620500"/>
                <a:gd name="connsiteY199" fmla="*/ 29484 h 135731"/>
                <a:gd name="connsiteX200" fmla="*/ 2540367 w 11620500"/>
                <a:gd name="connsiteY200" fmla="*/ 29484 h 135731"/>
                <a:gd name="connsiteX201" fmla="*/ 2528367 w 11620500"/>
                <a:gd name="connsiteY201" fmla="*/ 41484 h 135731"/>
                <a:gd name="connsiteX202" fmla="*/ 2528367 w 11620500"/>
                <a:gd name="connsiteY202" fmla="*/ 89484 h 135731"/>
                <a:gd name="connsiteX203" fmla="*/ 2540367 w 11620500"/>
                <a:gd name="connsiteY203" fmla="*/ 101484 h 135731"/>
                <a:gd name="connsiteX204" fmla="*/ 2660367 w 11620500"/>
                <a:gd name="connsiteY204" fmla="*/ 101484 h 135731"/>
                <a:gd name="connsiteX205" fmla="*/ 2672367 w 11620500"/>
                <a:gd name="connsiteY205" fmla="*/ 89484 h 135731"/>
                <a:gd name="connsiteX206" fmla="*/ 2672367 w 11620500"/>
                <a:gd name="connsiteY206" fmla="*/ 41484 h 135731"/>
                <a:gd name="connsiteX207" fmla="*/ 2660367 w 11620500"/>
                <a:gd name="connsiteY207" fmla="*/ 29484 h 135731"/>
                <a:gd name="connsiteX208" fmla="*/ 2183594 w 11620500"/>
                <a:gd name="connsiteY208" fmla="*/ 29484 h 135731"/>
                <a:gd name="connsiteX209" fmla="*/ 2171594 w 11620500"/>
                <a:gd name="connsiteY209" fmla="*/ 41484 h 135731"/>
                <a:gd name="connsiteX210" fmla="*/ 2171594 w 11620500"/>
                <a:gd name="connsiteY210" fmla="*/ 89484 h 135731"/>
                <a:gd name="connsiteX211" fmla="*/ 2183594 w 11620500"/>
                <a:gd name="connsiteY211" fmla="*/ 101484 h 135731"/>
                <a:gd name="connsiteX212" fmla="*/ 2303594 w 11620500"/>
                <a:gd name="connsiteY212" fmla="*/ 101484 h 135731"/>
                <a:gd name="connsiteX213" fmla="*/ 2315594 w 11620500"/>
                <a:gd name="connsiteY213" fmla="*/ 89484 h 135731"/>
                <a:gd name="connsiteX214" fmla="*/ 2315594 w 11620500"/>
                <a:gd name="connsiteY214" fmla="*/ 41484 h 135731"/>
                <a:gd name="connsiteX215" fmla="*/ 2303594 w 11620500"/>
                <a:gd name="connsiteY215" fmla="*/ 29484 h 135731"/>
                <a:gd name="connsiteX216" fmla="*/ 1826821 w 11620500"/>
                <a:gd name="connsiteY216" fmla="*/ 29484 h 135731"/>
                <a:gd name="connsiteX217" fmla="*/ 1814821 w 11620500"/>
                <a:gd name="connsiteY217" fmla="*/ 41484 h 135731"/>
                <a:gd name="connsiteX218" fmla="*/ 1814821 w 11620500"/>
                <a:gd name="connsiteY218" fmla="*/ 89484 h 135731"/>
                <a:gd name="connsiteX219" fmla="*/ 1826821 w 11620500"/>
                <a:gd name="connsiteY219" fmla="*/ 101484 h 135731"/>
                <a:gd name="connsiteX220" fmla="*/ 1946821 w 11620500"/>
                <a:gd name="connsiteY220" fmla="*/ 101484 h 135731"/>
                <a:gd name="connsiteX221" fmla="*/ 1958821 w 11620500"/>
                <a:gd name="connsiteY221" fmla="*/ 89484 h 135731"/>
                <a:gd name="connsiteX222" fmla="*/ 1958821 w 11620500"/>
                <a:gd name="connsiteY222" fmla="*/ 41484 h 135731"/>
                <a:gd name="connsiteX223" fmla="*/ 1946821 w 11620500"/>
                <a:gd name="connsiteY223" fmla="*/ 29484 h 135731"/>
                <a:gd name="connsiteX224" fmla="*/ 1470048 w 11620500"/>
                <a:gd name="connsiteY224" fmla="*/ 29484 h 135731"/>
                <a:gd name="connsiteX225" fmla="*/ 1458048 w 11620500"/>
                <a:gd name="connsiteY225" fmla="*/ 41484 h 135731"/>
                <a:gd name="connsiteX226" fmla="*/ 1458048 w 11620500"/>
                <a:gd name="connsiteY226" fmla="*/ 89484 h 135731"/>
                <a:gd name="connsiteX227" fmla="*/ 1470048 w 11620500"/>
                <a:gd name="connsiteY227" fmla="*/ 101484 h 135731"/>
                <a:gd name="connsiteX228" fmla="*/ 1590048 w 11620500"/>
                <a:gd name="connsiteY228" fmla="*/ 101484 h 135731"/>
                <a:gd name="connsiteX229" fmla="*/ 1602048 w 11620500"/>
                <a:gd name="connsiteY229" fmla="*/ 89484 h 135731"/>
                <a:gd name="connsiteX230" fmla="*/ 1602048 w 11620500"/>
                <a:gd name="connsiteY230" fmla="*/ 41484 h 135731"/>
                <a:gd name="connsiteX231" fmla="*/ 1590048 w 11620500"/>
                <a:gd name="connsiteY231" fmla="*/ 29484 h 135731"/>
                <a:gd name="connsiteX232" fmla="*/ 1113275 w 11620500"/>
                <a:gd name="connsiteY232" fmla="*/ 29484 h 135731"/>
                <a:gd name="connsiteX233" fmla="*/ 1101275 w 11620500"/>
                <a:gd name="connsiteY233" fmla="*/ 41484 h 135731"/>
                <a:gd name="connsiteX234" fmla="*/ 1101275 w 11620500"/>
                <a:gd name="connsiteY234" fmla="*/ 89484 h 135731"/>
                <a:gd name="connsiteX235" fmla="*/ 1113275 w 11620500"/>
                <a:gd name="connsiteY235" fmla="*/ 101484 h 135731"/>
                <a:gd name="connsiteX236" fmla="*/ 1233275 w 11620500"/>
                <a:gd name="connsiteY236" fmla="*/ 101484 h 135731"/>
                <a:gd name="connsiteX237" fmla="*/ 1245275 w 11620500"/>
                <a:gd name="connsiteY237" fmla="*/ 89484 h 135731"/>
                <a:gd name="connsiteX238" fmla="*/ 1245275 w 11620500"/>
                <a:gd name="connsiteY238" fmla="*/ 41484 h 135731"/>
                <a:gd name="connsiteX239" fmla="*/ 1233275 w 11620500"/>
                <a:gd name="connsiteY239" fmla="*/ 29484 h 135731"/>
                <a:gd name="connsiteX240" fmla="*/ 756502 w 11620500"/>
                <a:gd name="connsiteY240" fmla="*/ 29484 h 135731"/>
                <a:gd name="connsiteX241" fmla="*/ 744502 w 11620500"/>
                <a:gd name="connsiteY241" fmla="*/ 41484 h 135731"/>
                <a:gd name="connsiteX242" fmla="*/ 744502 w 11620500"/>
                <a:gd name="connsiteY242" fmla="*/ 89484 h 135731"/>
                <a:gd name="connsiteX243" fmla="*/ 756502 w 11620500"/>
                <a:gd name="connsiteY243" fmla="*/ 101484 h 135731"/>
                <a:gd name="connsiteX244" fmla="*/ 876502 w 11620500"/>
                <a:gd name="connsiteY244" fmla="*/ 101484 h 135731"/>
                <a:gd name="connsiteX245" fmla="*/ 888502 w 11620500"/>
                <a:gd name="connsiteY245" fmla="*/ 89484 h 135731"/>
                <a:gd name="connsiteX246" fmla="*/ 888502 w 11620500"/>
                <a:gd name="connsiteY246" fmla="*/ 41484 h 135731"/>
                <a:gd name="connsiteX247" fmla="*/ 876502 w 11620500"/>
                <a:gd name="connsiteY247" fmla="*/ 29484 h 135731"/>
                <a:gd name="connsiteX248" fmla="*/ 399729 w 11620500"/>
                <a:gd name="connsiteY248" fmla="*/ 29484 h 135731"/>
                <a:gd name="connsiteX249" fmla="*/ 387729 w 11620500"/>
                <a:gd name="connsiteY249" fmla="*/ 41484 h 135731"/>
                <a:gd name="connsiteX250" fmla="*/ 387729 w 11620500"/>
                <a:gd name="connsiteY250" fmla="*/ 89484 h 135731"/>
                <a:gd name="connsiteX251" fmla="*/ 399729 w 11620500"/>
                <a:gd name="connsiteY251" fmla="*/ 101484 h 135731"/>
                <a:gd name="connsiteX252" fmla="*/ 519729 w 11620500"/>
                <a:gd name="connsiteY252" fmla="*/ 101484 h 135731"/>
                <a:gd name="connsiteX253" fmla="*/ 531729 w 11620500"/>
                <a:gd name="connsiteY253" fmla="*/ 89484 h 135731"/>
                <a:gd name="connsiteX254" fmla="*/ 531729 w 11620500"/>
                <a:gd name="connsiteY254" fmla="*/ 41484 h 135731"/>
                <a:gd name="connsiteX255" fmla="*/ 519729 w 11620500"/>
                <a:gd name="connsiteY255" fmla="*/ 29484 h 135731"/>
                <a:gd name="connsiteX256" fmla="*/ 42956 w 11620500"/>
                <a:gd name="connsiteY256" fmla="*/ 29484 h 135731"/>
                <a:gd name="connsiteX257" fmla="*/ 30956 w 11620500"/>
                <a:gd name="connsiteY257" fmla="*/ 41484 h 135731"/>
                <a:gd name="connsiteX258" fmla="*/ 30956 w 11620500"/>
                <a:gd name="connsiteY258" fmla="*/ 89484 h 135731"/>
                <a:gd name="connsiteX259" fmla="*/ 42956 w 11620500"/>
                <a:gd name="connsiteY259" fmla="*/ 101484 h 135731"/>
                <a:gd name="connsiteX260" fmla="*/ 162956 w 11620500"/>
                <a:gd name="connsiteY260" fmla="*/ 101484 h 135731"/>
                <a:gd name="connsiteX261" fmla="*/ 174956 w 11620500"/>
                <a:gd name="connsiteY261" fmla="*/ 89484 h 135731"/>
                <a:gd name="connsiteX262" fmla="*/ 174956 w 11620500"/>
                <a:gd name="connsiteY262" fmla="*/ 41484 h 135731"/>
                <a:gd name="connsiteX263" fmla="*/ 162956 w 11620500"/>
                <a:gd name="connsiteY263" fmla="*/ 29484 h 135731"/>
                <a:gd name="connsiteX264" fmla="*/ 0 w 11620500"/>
                <a:gd name="connsiteY264" fmla="*/ 0 h 135731"/>
                <a:gd name="connsiteX265" fmla="*/ 11620500 w 11620500"/>
                <a:gd name="connsiteY265" fmla="*/ 0 h 135731"/>
                <a:gd name="connsiteX266" fmla="*/ 11620500 w 11620500"/>
                <a:gd name="connsiteY266" fmla="*/ 135731 h 135731"/>
                <a:gd name="connsiteX267" fmla="*/ 0 w 11620500"/>
                <a:gd name="connsiteY267" fmla="*/ 135731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1620500" h="135731">
                  <a:moveTo>
                    <a:pt x="11459693" y="29484"/>
                  </a:moveTo>
                  <a:cubicBezTo>
                    <a:pt x="11453066" y="29484"/>
                    <a:pt x="11447693" y="34857"/>
                    <a:pt x="11447693" y="41484"/>
                  </a:cubicBezTo>
                  <a:lnTo>
                    <a:pt x="11447693" y="89484"/>
                  </a:lnTo>
                  <a:cubicBezTo>
                    <a:pt x="11447693" y="96111"/>
                    <a:pt x="11453066" y="101484"/>
                    <a:pt x="11459693" y="101484"/>
                  </a:cubicBezTo>
                  <a:lnTo>
                    <a:pt x="11579693" y="101484"/>
                  </a:lnTo>
                  <a:cubicBezTo>
                    <a:pt x="11586320" y="101484"/>
                    <a:pt x="11591693" y="96111"/>
                    <a:pt x="11591693" y="89484"/>
                  </a:cubicBezTo>
                  <a:lnTo>
                    <a:pt x="11591693" y="41484"/>
                  </a:lnTo>
                  <a:cubicBezTo>
                    <a:pt x="11591693" y="34857"/>
                    <a:pt x="11586320" y="29484"/>
                    <a:pt x="11579693" y="29484"/>
                  </a:cubicBezTo>
                  <a:close/>
                  <a:moveTo>
                    <a:pt x="11102919" y="29484"/>
                  </a:moveTo>
                  <a:cubicBezTo>
                    <a:pt x="11096292" y="29484"/>
                    <a:pt x="11090919" y="34857"/>
                    <a:pt x="11090919" y="41484"/>
                  </a:cubicBezTo>
                  <a:lnTo>
                    <a:pt x="11090919" y="89484"/>
                  </a:lnTo>
                  <a:cubicBezTo>
                    <a:pt x="11090919" y="96111"/>
                    <a:pt x="11096292" y="101484"/>
                    <a:pt x="11102919" y="101484"/>
                  </a:cubicBezTo>
                  <a:lnTo>
                    <a:pt x="11222919" y="101484"/>
                  </a:lnTo>
                  <a:cubicBezTo>
                    <a:pt x="11229546" y="101484"/>
                    <a:pt x="11234919" y="96111"/>
                    <a:pt x="11234919" y="89484"/>
                  </a:cubicBezTo>
                  <a:lnTo>
                    <a:pt x="11234919" y="41484"/>
                  </a:lnTo>
                  <a:cubicBezTo>
                    <a:pt x="11234919" y="34857"/>
                    <a:pt x="11229546" y="29484"/>
                    <a:pt x="11222919" y="29484"/>
                  </a:cubicBezTo>
                  <a:close/>
                  <a:moveTo>
                    <a:pt x="10746146" y="29484"/>
                  </a:moveTo>
                  <a:cubicBezTo>
                    <a:pt x="10739519" y="29484"/>
                    <a:pt x="10734146" y="34857"/>
                    <a:pt x="10734146" y="41484"/>
                  </a:cubicBezTo>
                  <a:lnTo>
                    <a:pt x="10734146" y="89484"/>
                  </a:lnTo>
                  <a:cubicBezTo>
                    <a:pt x="10734146" y="96111"/>
                    <a:pt x="10739519" y="101484"/>
                    <a:pt x="10746146" y="101484"/>
                  </a:cubicBezTo>
                  <a:lnTo>
                    <a:pt x="10866146" y="101484"/>
                  </a:lnTo>
                  <a:cubicBezTo>
                    <a:pt x="10872773" y="101484"/>
                    <a:pt x="10878146" y="96111"/>
                    <a:pt x="10878146" y="89484"/>
                  </a:cubicBezTo>
                  <a:lnTo>
                    <a:pt x="10878146" y="41484"/>
                  </a:lnTo>
                  <a:cubicBezTo>
                    <a:pt x="10878146" y="34857"/>
                    <a:pt x="10872773" y="29484"/>
                    <a:pt x="10866146" y="29484"/>
                  </a:cubicBezTo>
                  <a:close/>
                  <a:moveTo>
                    <a:pt x="10389373" y="29484"/>
                  </a:moveTo>
                  <a:cubicBezTo>
                    <a:pt x="10382746" y="29484"/>
                    <a:pt x="10377373" y="34857"/>
                    <a:pt x="10377373" y="41484"/>
                  </a:cubicBezTo>
                  <a:lnTo>
                    <a:pt x="10377373" y="89484"/>
                  </a:lnTo>
                  <a:cubicBezTo>
                    <a:pt x="10377373" y="96111"/>
                    <a:pt x="10382746" y="101484"/>
                    <a:pt x="10389373" y="101484"/>
                  </a:cubicBezTo>
                  <a:lnTo>
                    <a:pt x="10509373" y="101484"/>
                  </a:lnTo>
                  <a:cubicBezTo>
                    <a:pt x="10516000" y="101484"/>
                    <a:pt x="10521373" y="96111"/>
                    <a:pt x="10521373" y="89484"/>
                  </a:cubicBezTo>
                  <a:lnTo>
                    <a:pt x="10521373" y="41484"/>
                  </a:lnTo>
                  <a:cubicBezTo>
                    <a:pt x="10521373" y="34857"/>
                    <a:pt x="10516000" y="29484"/>
                    <a:pt x="10509373" y="29484"/>
                  </a:cubicBezTo>
                  <a:close/>
                  <a:moveTo>
                    <a:pt x="10032600" y="29484"/>
                  </a:moveTo>
                  <a:cubicBezTo>
                    <a:pt x="10025973" y="29484"/>
                    <a:pt x="10020600" y="34857"/>
                    <a:pt x="10020600" y="41484"/>
                  </a:cubicBezTo>
                  <a:lnTo>
                    <a:pt x="10020600" y="89484"/>
                  </a:lnTo>
                  <a:cubicBezTo>
                    <a:pt x="10020600" y="96111"/>
                    <a:pt x="10025973" y="101484"/>
                    <a:pt x="10032600" y="101484"/>
                  </a:cubicBezTo>
                  <a:lnTo>
                    <a:pt x="10152600" y="101484"/>
                  </a:lnTo>
                  <a:cubicBezTo>
                    <a:pt x="10159227" y="101484"/>
                    <a:pt x="10164600" y="96111"/>
                    <a:pt x="10164600" y="89484"/>
                  </a:cubicBezTo>
                  <a:lnTo>
                    <a:pt x="10164600" y="41484"/>
                  </a:lnTo>
                  <a:cubicBezTo>
                    <a:pt x="10164600" y="34857"/>
                    <a:pt x="10159227" y="29484"/>
                    <a:pt x="10152600" y="29484"/>
                  </a:cubicBezTo>
                  <a:close/>
                  <a:moveTo>
                    <a:pt x="9675827" y="29484"/>
                  </a:moveTo>
                  <a:cubicBezTo>
                    <a:pt x="9669200" y="29484"/>
                    <a:pt x="9663827" y="34857"/>
                    <a:pt x="9663827" y="41484"/>
                  </a:cubicBezTo>
                  <a:lnTo>
                    <a:pt x="9663827" y="89484"/>
                  </a:lnTo>
                  <a:cubicBezTo>
                    <a:pt x="9663827" y="96111"/>
                    <a:pt x="9669200" y="101484"/>
                    <a:pt x="9675827" y="101484"/>
                  </a:cubicBezTo>
                  <a:lnTo>
                    <a:pt x="9795827" y="101484"/>
                  </a:lnTo>
                  <a:cubicBezTo>
                    <a:pt x="9802454" y="101484"/>
                    <a:pt x="9807827" y="96111"/>
                    <a:pt x="9807827" y="89484"/>
                  </a:cubicBezTo>
                  <a:lnTo>
                    <a:pt x="9807827" y="41484"/>
                  </a:lnTo>
                  <a:cubicBezTo>
                    <a:pt x="9807827" y="34857"/>
                    <a:pt x="9802454" y="29484"/>
                    <a:pt x="9795827" y="29484"/>
                  </a:cubicBezTo>
                  <a:close/>
                  <a:moveTo>
                    <a:pt x="9319054" y="29484"/>
                  </a:moveTo>
                  <a:cubicBezTo>
                    <a:pt x="9312427" y="29484"/>
                    <a:pt x="9307054" y="34857"/>
                    <a:pt x="9307054" y="41484"/>
                  </a:cubicBezTo>
                  <a:lnTo>
                    <a:pt x="9307054" y="89484"/>
                  </a:lnTo>
                  <a:cubicBezTo>
                    <a:pt x="9307054" y="96111"/>
                    <a:pt x="9312427" y="101484"/>
                    <a:pt x="9319054" y="101484"/>
                  </a:cubicBezTo>
                  <a:lnTo>
                    <a:pt x="9439054" y="101484"/>
                  </a:lnTo>
                  <a:cubicBezTo>
                    <a:pt x="9445681" y="101484"/>
                    <a:pt x="9451054" y="96111"/>
                    <a:pt x="9451054" y="89484"/>
                  </a:cubicBezTo>
                  <a:lnTo>
                    <a:pt x="9451054" y="41484"/>
                  </a:lnTo>
                  <a:cubicBezTo>
                    <a:pt x="9451054" y="34857"/>
                    <a:pt x="9445681" y="29484"/>
                    <a:pt x="9439054" y="29484"/>
                  </a:cubicBezTo>
                  <a:close/>
                  <a:moveTo>
                    <a:pt x="8962281" y="29484"/>
                  </a:moveTo>
                  <a:cubicBezTo>
                    <a:pt x="8955654" y="29484"/>
                    <a:pt x="8950281" y="34857"/>
                    <a:pt x="8950281" y="41484"/>
                  </a:cubicBezTo>
                  <a:lnTo>
                    <a:pt x="8950281" y="89484"/>
                  </a:lnTo>
                  <a:cubicBezTo>
                    <a:pt x="8950281" y="96111"/>
                    <a:pt x="8955654" y="101484"/>
                    <a:pt x="8962281" y="101484"/>
                  </a:cubicBezTo>
                  <a:lnTo>
                    <a:pt x="9082281" y="101484"/>
                  </a:lnTo>
                  <a:cubicBezTo>
                    <a:pt x="9088908" y="101484"/>
                    <a:pt x="9094281" y="96111"/>
                    <a:pt x="9094281" y="89484"/>
                  </a:cubicBezTo>
                  <a:lnTo>
                    <a:pt x="9094281" y="41484"/>
                  </a:lnTo>
                  <a:cubicBezTo>
                    <a:pt x="9094281" y="34857"/>
                    <a:pt x="9088908" y="29484"/>
                    <a:pt x="9082281" y="29484"/>
                  </a:cubicBezTo>
                  <a:close/>
                  <a:moveTo>
                    <a:pt x="8605508" y="29484"/>
                  </a:moveTo>
                  <a:cubicBezTo>
                    <a:pt x="8598881" y="29484"/>
                    <a:pt x="8593508" y="34857"/>
                    <a:pt x="8593508" y="41484"/>
                  </a:cubicBezTo>
                  <a:lnTo>
                    <a:pt x="8593508" y="89484"/>
                  </a:lnTo>
                  <a:cubicBezTo>
                    <a:pt x="8593508" y="96111"/>
                    <a:pt x="8598881" y="101484"/>
                    <a:pt x="8605508" y="101484"/>
                  </a:cubicBezTo>
                  <a:lnTo>
                    <a:pt x="8725508" y="101484"/>
                  </a:lnTo>
                  <a:cubicBezTo>
                    <a:pt x="8732135" y="101484"/>
                    <a:pt x="8737508" y="96111"/>
                    <a:pt x="8737508" y="89484"/>
                  </a:cubicBezTo>
                  <a:lnTo>
                    <a:pt x="8737508" y="41484"/>
                  </a:lnTo>
                  <a:cubicBezTo>
                    <a:pt x="8737508" y="34857"/>
                    <a:pt x="8732135" y="29484"/>
                    <a:pt x="8725508" y="29484"/>
                  </a:cubicBezTo>
                  <a:close/>
                  <a:moveTo>
                    <a:pt x="8248735" y="29484"/>
                  </a:moveTo>
                  <a:cubicBezTo>
                    <a:pt x="8242108" y="29484"/>
                    <a:pt x="8236735" y="34857"/>
                    <a:pt x="8236735" y="41484"/>
                  </a:cubicBezTo>
                  <a:lnTo>
                    <a:pt x="8236735" y="89484"/>
                  </a:lnTo>
                  <a:cubicBezTo>
                    <a:pt x="8236735" y="96111"/>
                    <a:pt x="8242108" y="101484"/>
                    <a:pt x="8248735" y="101484"/>
                  </a:cubicBezTo>
                  <a:lnTo>
                    <a:pt x="8368735" y="101484"/>
                  </a:lnTo>
                  <a:cubicBezTo>
                    <a:pt x="8375362" y="101484"/>
                    <a:pt x="8380735" y="96111"/>
                    <a:pt x="8380735" y="89484"/>
                  </a:cubicBezTo>
                  <a:lnTo>
                    <a:pt x="8380735" y="41484"/>
                  </a:lnTo>
                  <a:cubicBezTo>
                    <a:pt x="8380735" y="34857"/>
                    <a:pt x="8375362" y="29484"/>
                    <a:pt x="8368735" y="29484"/>
                  </a:cubicBezTo>
                  <a:close/>
                  <a:moveTo>
                    <a:pt x="7891962" y="29484"/>
                  </a:moveTo>
                  <a:cubicBezTo>
                    <a:pt x="7885335" y="29484"/>
                    <a:pt x="7879962" y="34857"/>
                    <a:pt x="7879962" y="41484"/>
                  </a:cubicBezTo>
                  <a:lnTo>
                    <a:pt x="7879962" y="89484"/>
                  </a:lnTo>
                  <a:cubicBezTo>
                    <a:pt x="7879962" y="96111"/>
                    <a:pt x="7885335" y="101484"/>
                    <a:pt x="7891962" y="101484"/>
                  </a:cubicBezTo>
                  <a:lnTo>
                    <a:pt x="8011962" y="101484"/>
                  </a:lnTo>
                  <a:cubicBezTo>
                    <a:pt x="8018589" y="101484"/>
                    <a:pt x="8023962" y="96111"/>
                    <a:pt x="8023962" y="89484"/>
                  </a:cubicBezTo>
                  <a:lnTo>
                    <a:pt x="8023962" y="41484"/>
                  </a:lnTo>
                  <a:cubicBezTo>
                    <a:pt x="8023962" y="34857"/>
                    <a:pt x="8018589" y="29484"/>
                    <a:pt x="8011962" y="29484"/>
                  </a:cubicBezTo>
                  <a:close/>
                  <a:moveTo>
                    <a:pt x="7535189" y="29484"/>
                  </a:moveTo>
                  <a:cubicBezTo>
                    <a:pt x="7528562" y="29484"/>
                    <a:pt x="7523189" y="34857"/>
                    <a:pt x="7523189" y="41484"/>
                  </a:cubicBezTo>
                  <a:lnTo>
                    <a:pt x="7523189" y="89484"/>
                  </a:lnTo>
                  <a:cubicBezTo>
                    <a:pt x="7523189" y="96111"/>
                    <a:pt x="7528562" y="101484"/>
                    <a:pt x="7535189" y="101484"/>
                  </a:cubicBezTo>
                  <a:lnTo>
                    <a:pt x="7655189" y="101484"/>
                  </a:lnTo>
                  <a:cubicBezTo>
                    <a:pt x="7661816" y="101484"/>
                    <a:pt x="7667189" y="96111"/>
                    <a:pt x="7667189" y="89484"/>
                  </a:cubicBezTo>
                  <a:lnTo>
                    <a:pt x="7667189" y="41484"/>
                  </a:lnTo>
                  <a:cubicBezTo>
                    <a:pt x="7667189" y="34857"/>
                    <a:pt x="7661816" y="29484"/>
                    <a:pt x="7655189" y="29484"/>
                  </a:cubicBezTo>
                  <a:close/>
                  <a:moveTo>
                    <a:pt x="7178416" y="29484"/>
                  </a:moveTo>
                  <a:cubicBezTo>
                    <a:pt x="7171789" y="29484"/>
                    <a:pt x="7166416" y="34857"/>
                    <a:pt x="7166416" y="41484"/>
                  </a:cubicBezTo>
                  <a:lnTo>
                    <a:pt x="7166416" y="89484"/>
                  </a:lnTo>
                  <a:cubicBezTo>
                    <a:pt x="7166416" y="96111"/>
                    <a:pt x="7171789" y="101484"/>
                    <a:pt x="7178416" y="101484"/>
                  </a:cubicBezTo>
                  <a:lnTo>
                    <a:pt x="7298416" y="101484"/>
                  </a:lnTo>
                  <a:cubicBezTo>
                    <a:pt x="7305043" y="101484"/>
                    <a:pt x="7310416" y="96111"/>
                    <a:pt x="7310416" y="89484"/>
                  </a:cubicBezTo>
                  <a:lnTo>
                    <a:pt x="7310416" y="41484"/>
                  </a:lnTo>
                  <a:cubicBezTo>
                    <a:pt x="7310416" y="34857"/>
                    <a:pt x="7305043" y="29484"/>
                    <a:pt x="7298416" y="29484"/>
                  </a:cubicBezTo>
                  <a:close/>
                  <a:moveTo>
                    <a:pt x="6821643" y="29484"/>
                  </a:moveTo>
                  <a:cubicBezTo>
                    <a:pt x="6815016" y="29484"/>
                    <a:pt x="6809643" y="34857"/>
                    <a:pt x="6809643" y="41484"/>
                  </a:cubicBezTo>
                  <a:lnTo>
                    <a:pt x="6809643" y="89484"/>
                  </a:lnTo>
                  <a:cubicBezTo>
                    <a:pt x="6809643" y="96111"/>
                    <a:pt x="6815016" y="101484"/>
                    <a:pt x="6821643" y="101484"/>
                  </a:cubicBezTo>
                  <a:lnTo>
                    <a:pt x="6941643" y="101484"/>
                  </a:lnTo>
                  <a:cubicBezTo>
                    <a:pt x="6948270" y="101484"/>
                    <a:pt x="6953643" y="96111"/>
                    <a:pt x="6953643" y="89484"/>
                  </a:cubicBezTo>
                  <a:lnTo>
                    <a:pt x="6953643" y="41484"/>
                  </a:lnTo>
                  <a:cubicBezTo>
                    <a:pt x="6953643" y="34857"/>
                    <a:pt x="6948270" y="29484"/>
                    <a:pt x="6941643" y="29484"/>
                  </a:cubicBezTo>
                  <a:close/>
                  <a:moveTo>
                    <a:pt x="6464870" y="29484"/>
                  </a:moveTo>
                  <a:cubicBezTo>
                    <a:pt x="6458243" y="29484"/>
                    <a:pt x="6452870" y="34857"/>
                    <a:pt x="6452870" y="41484"/>
                  </a:cubicBezTo>
                  <a:lnTo>
                    <a:pt x="6452870" y="89484"/>
                  </a:lnTo>
                  <a:cubicBezTo>
                    <a:pt x="6452870" y="96111"/>
                    <a:pt x="6458243" y="101484"/>
                    <a:pt x="6464870" y="101484"/>
                  </a:cubicBezTo>
                  <a:lnTo>
                    <a:pt x="6584870" y="101484"/>
                  </a:lnTo>
                  <a:cubicBezTo>
                    <a:pt x="6591497" y="101484"/>
                    <a:pt x="6596870" y="96111"/>
                    <a:pt x="6596870" y="89484"/>
                  </a:cubicBezTo>
                  <a:lnTo>
                    <a:pt x="6596870" y="41484"/>
                  </a:lnTo>
                  <a:cubicBezTo>
                    <a:pt x="6596870" y="34857"/>
                    <a:pt x="6591497" y="29484"/>
                    <a:pt x="6584870" y="29484"/>
                  </a:cubicBezTo>
                  <a:close/>
                  <a:moveTo>
                    <a:pt x="6108097" y="29484"/>
                  </a:moveTo>
                  <a:cubicBezTo>
                    <a:pt x="6101470" y="29484"/>
                    <a:pt x="6096097" y="34857"/>
                    <a:pt x="6096097" y="41484"/>
                  </a:cubicBezTo>
                  <a:lnTo>
                    <a:pt x="6096097" y="89484"/>
                  </a:lnTo>
                  <a:cubicBezTo>
                    <a:pt x="6096097" y="96111"/>
                    <a:pt x="6101470" y="101484"/>
                    <a:pt x="6108097" y="101484"/>
                  </a:cubicBezTo>
                  <a:lnTo>
                    <a:pt x="6228097" y="101484"/>
                  </a:lnTo>
                  <a:cubicBezTo>
                    <a:pt x="6234724" y="101484"/>
                    <a:pt x="6240097" y="96111"/>
                    <a:pt x="6240097" y="89484"/>
                  </a:cubicBezTo>
                  <a:lnTo>
                    <a:pt x="6240097" y="41484"/>
                  </a:lnTo>
                  <a:cubicBezTo>
                    <a:pt x="6240097" y="34857"/>
                    <a:pt x="6234724" y="29484"/>
                    <a:pt x="6228097" y="29484"/>
                  </a:cubicBezTo>
                  <a:close/>
                  <a:moveTo>
                    <a:pt x="5751324" y="29484"/>
                  </a:moveTo>
                  <a:cubicBezTo>
                    <a:pt x="5744697" y="29484"/>
                    <a:pt x="5739324" y="34857"/>
                    <a:pt x="5739324" y="41484"/>
                  </a:cubicBezTo>
                  <a:lnTo>
                    <a:pt x="5739324" y="89484"/>
                  </a:lnTo>
                  <a:cubicBezTo>
                    <a:pt x="5739324" y="96111"/>
                    <a:pt x="5744697" y="101484"/>
                    <a:pt x="5751324" y="101484"/>
                  </a:cubicBezTo>
                  <a:lnTo>
                    <a:pt x="5871324" y="101484"/>
                  </a:lnTo>
                  <a:cubicBezTo>
                    <a:pt x="5877951" y="101484"/>
                    <a:pt x="5883324" y="96111"/>
                    <a:pt x="5883324" y="89484"/>
                  </a:cubicBezTo>
                  <a:lnTo>
                    <a:pt x="5883324" y="41484"/>
                  </a:lnTo>
                  <a:cubicBezTo>
                    <a:pt x="5883324" y="34857"/>
                    <a:pt x="5877951" y="29484"/>
                    <a:pt x="5871324" y="29484"/>
                  </a:cubicBezTo>
                  <a:close/>
                  <a:moveTo>
                    <a:pt x="5394551" y="29484"/>
                  </a:moveTo>
                  <a:cubicBezTo>
                    <a:pt x="5387924" y="29484"/>
                    <a:pt x="5382551" y="34857"/>
                    <a:pt x="5382551" y="41484"/>
                  </a:cubicBezTo>
                  <a:lnTo>
                    <a:pt x="5382551" y="89484"/>
                  </a:lnTo>
                  <a:cubicBezTo>
                    <a:pt x="5382551" y="96111"/>
                    <a:pt x="5387924" y="101484"/>
                    <a:pt x="5394551" y="101484"/>
                  </a:cubicBezTo>
                  <a:lnTo>
                    <a:pt x="5514551" y="101484"/>
                  </a:lnTo>
                  <a:cubicBezTo>
                    <a:pt x="5521178" y="101484"/>
                    <a:pt x="5526551" y="96111"/>
                    <a:pt x="5526551" y="89484"/>
                  </a:cubicBezTo>
                  <a:lnTo>
                    <a:pt x="5526551" y="41484"/>
                  </a:lnTo>
                  <a:cubicBezTo>
                    <a:pt x="5526551" y="34857"/>
                    <a:pt x="5521178" y="29484"/>
                    <a:pt x="5514551" y="29484"/>
                  </a:cubicBezTo>
                  <a:close/>
                  <a:moveTo>
                    <a:pt x="5037778" y="29484"/>
                  </a:moveTo>
                  <a:cubicBezTo>
                    <a:pt x="5031151" y="29484"/>
                    <a:pt x="5025778" y="34857"/>
                    <a:pt x="5025778" y="41484"/>
                  </a:cubicBezTo>
                  <a:lnTo>
                    <a:pt x="5025778" y="89484"/>
                  </a:lnTo>
                  <a:cubicBezTo>
                    <a:pt x="5025778" y="96111"/>
                    <a:pt x="5031151" y="101484"/>
                    <a:pt x="5037778" y="101484"/>
                  </a:cubicBezTo>
                  <a:lnTo>
                    <a:pt x="5157778" y="101484"/>
                  </a:lnTo>
                  <a:cubicBezTo>
                    <a:pt x="5164405" y="101484"/>
                    <a:pt x="5169778" y="96111"/>
                    <a:pt x="5169778" y="89484"/>
                  </a:cubicBezTo>
                  <a:lnTo>
                    <a:pt x="5169778" y="41484"/>
                  </a:lnTo>
                  <a:cubicBezTo>
                    <a:pt x="5169778" y="34857"/>
                    <a:pt x="5164405" y="29484"/>
                    <a:pt x="5157778" y="29484"/>
                  </a:cubicBezTo>
                  <a:close/>
                  <a:moveTo>
                    <a:pt x="4681005" y="29484"/>
                  </a:moveTo>
                  <a:cubicBezTo>
                    <a:pt x="4674378" y="29484"/>
                    <a:pt x="4669005" y="34857"/>
                    <a:pt x="4669005" y="41484"/>
                  </a:cubicBezTo>
                  <a:lnTo>
                    <a:pt x="4669005" y="89484"/>
                  </a:lnTo>
                  <a:cubicBezTo>
                    <a:pt x="4669005" y="96111"/>
                    <a:pt x="4674378" y="101484"/>
                    <a:pt x="4681005" y="101484"/>
                  </a:cubicBezTo>
                  <a:lnTo>
                    <a:pt x="4801005" y="101484"/>
                  </a:lnTo>
                  <a:cubicBezTo>
                    <a:pt x="4807632" y="101484"/>
                    <a:pt x="4813005" y="96111"/>
                    <a:pt x="4813005" y="89484"/>
                  </a:cubicBezTo>
                  <a:lnTo>
                    <a:pt x="4813005" y="41484"/>
                  </a:lnTo>
                  <a:cubicBezTo>
                    <a:pt x="4813005" y="34857"/>
                    <a:pt x="4807632" y="29484"/>
                    <a:pt x="4801005" y="29484"/>
                  </a:cubicBezTo>
                  <a:close/>
                  <a:moveTo>
                    <a:pt x="4324232" y="29484"/>
                  </a:moveTo>
                  <a:cubicBezTo>
                    <a:pt x="4317605" y="29484"/>
                    <a:pt x="4312232" y="34857"/>
                    <a:pt x="4312232" y="41484"/>
                  </a:cubicBezTo>
                  <a:lnTo>
                    <a:pt x="4312232" y="89484"/>
                  </a:lnTo>
                  <a:cubicBezTo>
                    <a:pt x="4312232" y="96111"/>
                    <a:pt x="4317605" y="101484"/>
                    <a:pt x="4324232" y="101484"/>
                  </a:cubicBezTo>
                  <a:lnTo>
                    <a:pt x="4444232" y="101484"/>
                  </a:lnTo>
                  <a:cubicBezTo>
                    <a:pt x="4450859" y="101484"/>
                    <a:pt x="4456232" y="96111"/>
                    <a:pt x="4456232" y="89484"/>
                  </a:cubicBezTo>
                  <a:lnTo>
                    <a:pt x="4456232" y="41484"/>
                  </a:lnTo>
                  <a:cubicBezTo>
                    <a:pt x="4456232" y="34857"/>
                    <a:pt x="4450859" y="29484"/>
                    <a:pt x="4444232" y="29484"/>
                  </a:cubicBezTo>
                  <a:close/>
                  <a:moveTo>
                    <a:pt x="3967459" y="29484"/>
                  </a:moveTo>
                  <a:cubicBezTo>
                    <a:pt x="3960832" y="29484"/>
                    <a:pt x="3955459" y="34857"/>
                    <a:pt x="3955459" y="41484"/>
                  </a:cubicBezTo>
                  <a:lnTo>
                    <a:pt x="3955459" y="89484"/>
                  </a:lnTo>
                  <a:cubicBezTo>
                    <a:pt x="3955459" y="96111"/>
                    <a:pt x="3960832" y="101484"/>
                    <a:pt x="3967459" y="101484"/>
                  </a:cubicBezTo>
                  <a:lnTo>
                    <a:pt x="4087459" y="101484"/>
                  </a:lnTo>
                  <a:cubicBezTo>
                    <a:pt x="4094086" y="101484"/>
                    <a:pt x="4099459" y="96111"/>
                    <a:pt x="4099459" y="89484"/>
                  </a:cubicBezTo>
                  <a:lnTo>
                    <a:pt x="4099459" y="41484"/>
                  </a:lnTo>
                  <a:cubicBezTo>
                    <a:pt x="4099459" y="34857"/>
                    <a:pt x="4094086" y="29484"/>
                    <a:pt x="4087459" y="29484"/>
                  </a:cubicBezTo>
                  <a:close/>
                  <a:moveTo>
                    <a:pt x="3610686" y="29484"/>
                  </a:moveTo>
                  <a:cubicBezTo>
                    <a:pt x="3604059" y="29484"/>
                    <a:pt x="3598686" y="34857"/>
                    <a:pt x="3598686" y="41484"/>
                  </a:cubicBezTo>
                  <a:lnTo>
                    <a:pt x="3598686" y="89484"/>
                  </a:lnTo>
                  <a:cubicBezTo>
                    <a:pt x="3598686" y="96111"/>
                    <a:pt x="3604059" y="101484"/>
                    <a:pt x="3610686" y="101484"/>
                  </a:cubicBezTo>
                  <a:lnTo>
                    <a:pt x="3730686" y="101484"/>
                  </a:lnTo>
                  <a:cubicBezTo>
                    <a:pt x="3737313" y="101484"/>
                    <a:pt x="3742686" y="96111"/>
                    <a:pt x="3742686" y="89484"/>
                  </a:cubicBezTo>
                  <a:lnTo>
                    <a:pt x="3742686" y="41484"/>
                  </a:lnTo>
                  <a:cubicBezTo>
                    <a:pt x="3742686" y="34857"/>
                    <a:pt x="3737313" y="29484"/>
                    <a:pt x="3730686" y="29484"/>
                  </a:cubicBezTo>
                  <a:close/>
                  <a:moveTo>
                    <a:pt x="3253913" y="29484"/>
                  </a:moveTo>
                  <a:cubicBezTo>
                    <a:pt x="3247286" y="29484"/>
                    <a:pt x="3241913" y="34857"/>
                    <a:pt x="3241913" y="41484"/>
                  </a:cubicBezTo>
                  <a:lnTo>
                    <a:pt x="3241913" y="89484"/>
                  </a:lnTo>
                  <a:cubicBezTo>
                    <a:pt x="3241913" y="96111"/>
                    <a:pt x="3247286" y="101484"/>
                    <a:pt x="3253913" y="101484"/>
                  </a:cubicBezTo>
                  <a:lnTo>
                    <a:pt x="3373913" y="101484"/>
                  </a:lnTo>
                  <a:cubicBezTo>
                    <a:pt x="3380540" y="101484"/>
                    <a:pt x="3385913" y="96111"/>
                    <a:pt x="3385913" y="89484"/>
                  </a:cubicBezTo>
                  <a:lnTo>
                    <a:pt x="3385913" y="41484"/>
                  </a:lnTo>
                  <a:cubicBezTo>
                    <a:pt x="3385913" y="34857"/>
                    <a:pt x="3380540" y="29484"/>
                    <a:pt x="3373913" y="29484"/>
                  </a:cubicBezTo>
                  <a:close/>
                  <a:moveTo>
                    <a:pt x="2897140" y="29484"/>
                  </a:moveTo>
                  <a:cubicBezTo>
                    <a:pt x="2890513" y="29484"/>
                    <a:pt x="2885140" y="34857"/>
                    <a:pt x="2885140" y="41484"/>
                  </a:cubicBezTo>
                  <a:lnTo>
                    <a:pt x="2885140" y="89484"/>
                  </a:lnTo>
                  <a:cubicBezTo>
                    <a:pt x="2885140" y="96111"/>
                    <a:pt x="2890513" y="101484"/>
                    <a:pt x="2897140" y="101484"/>
                  </a:cubicBezTo>
                  <a:lnTo>
                    <a:pt x="3017140" y="101484"/>
                  </a:lnTo>
                  <a:cubicBezTo>
                    <a:pt x="3023767" y="101484"/>
                    <a:pt x="3029140" y="96111"/>
                    <a:pt x="3029140" y="89484"/>
                  </a:cubicBezTo>
                  <a:lnTo>
                    <a:pt x="3029140" y="41484"/>
                  </a:lnTo>
                  <a:cubicBezTo>
                    <a:pt x="3029140" y="34857"/>
                    <a:pt x="3023767" y="29484"/>
                    <a:pt x="3017140" y="29484"/>
                  </a:cubicBezTo>
                  <a:close/>
                  <a:moveTo>
                    <a:pt x="2540367" y="29484"/>
                  </a:moveTo>
                  <a:cubicBezTo>
                    <a:pt x="2533740" y="29484"/>
                    <a:pt x="2528367" y="34857"/>
                    <a:pt x="2528367" y="41484"/>
                  </a:cubicBezTo>
                  <a:lnTo>
                    <a:pt x="2528367" y="89484"/>
                  </a:lnTo>
                  <a:cubicBezTo>
                    <a:pt x="2528367" y="96111"/>
                    <a:pt x="2533740" y="101484"/>
                    <a:pt x="2540367" y="101484"/>
                  </a:cubicBezTo>
                  <a:lnTo>
                    <a:pt x="2660367" y="101484"/>
                  </a:lnTo>
                  <a:cubicBezTo>
                    <a:pt x="2666994" y="101484"/>
                    <a:pt x="2672367" y="96111"/>
                    <a:pt x="2672367" y="89484"/>
                  </a:cubicBezTo>
                  <a:lnTo>
                    <a:pt x="2672367" y="41484"/>
                  </a:lnTo>
                  <a:cubicBezTo>
                    <a:pt x="2672367" y="34857"/>
                    <a:pt x="2666994" y="29484"/>
                    <a:pt x="2660367" y="29484"/>
                  </a:cubicBezTo>
                  <a:close/>
                  <a:moveTo>
                    <a:pt x="2183594" y="29484"/>
                  </a:moveTo>
                  <a:cubicBezTo>
                    <a:pt x="2176967" y="29484"/>
                    <a:pt x="2171594" y="34857"/>
                    <a:pt x="2171594" y="41484"/>
                  </a:cubicBezTo>
                  <a:lnTo>
                    <a:pt x="2171594" y="89484"/>
                  </a:lnTo>
                  <a:cubicBezTo>
                    <a:pt x="2171594" y="96111"/>
                    <a:pt x="2176967" y="101484"/>
                    <a:pt x="2183594" y="101484"/>
                  </a:cubicBezTo>
                  <a:lnTo>
                    <a:pt x="2303594" y="101484"/>
                  </a:lnTo>
                  <a:cubicBezTo>
                    <a:pt x="2310221" y="101484"/>
                    <a:pt x="2315594" y="96111"/>
                    <a:pt x="2315594" y="89484"/>
                  </a:cubicBezTo>
                  <a:lnTo>
                    <a:pt x="2315594" y="41484"/>
                  </a:lnTo>
                  <a:cubicBezTo>
                    <a:pt x="2315594" y="34857"/>
                    <a:pt x="2310221" y="29484"/>
                    <a:pt x="2303594" y="29484"/>
                  </a:cubicBezTo>
                  <a:close/>
                  <a:moveTo>
                    <a:pt x="1826821" y="29484"/>
                  </a:moveTo>
                  <a:cubicBezTo>
                    <a:pt x="1820194" y="29484"/>
                    <a:pt x="1814821" y="34857"/>
                    <a:pt x="1814821" y="41484"/>
                  </a:cubicBezTo>
                  <a:lnTo>
                    <a:pt x="1814821" y="89484"/>
                  </a:lnTo>
                  <a:cubicBezTo>
                    <a:pt x="1814821" y="96111"/>
                    <a:pt x="1820194" y="101484"/>
                    <a:pt x="1826821" y="101484"/>
                  </a:cubicBezTo>
                  <a:lnTo>
                    <a:pt x="1946821" y="101484"/>
                  </a:lnTo>
                  <a:cubicBezTo>
                    <a:pt x="1953448" y="101484"/>
                    <a:pt x="1958821" y="96111"/>
                    <a:pt x="1958821" y="89484"/>
                  </a:cubicBezTo>
                  <a:lnTo>
                    <a:pt x="1958821" y="41484"/>
                  </a:lnTo>
                  <a:cubicBezTo>
                    <a:pt x="1958821" y="34857"/>
                    <a:pt x="1953448" y="29484"/>
                    <a:pt x="1946821" y="29484"/>
                  </a:cubicBezTo>
                  <a:close/>
                  <a:moveTo>
                    <a:pt x="1470048" y="29484"/>
                  </a:moveTo>
                  <a:cubicBezTo>
                    <a:pt x="1463421" y="29484"/>
                    <a:pt x="1458048" y="34857"/>
                    <a:pt x="1458048" y="41484"/>
                  </a:cubicBezTo>
                  <a:lnTo>
                    <a:pt x="1458048" y="89484"/>
                  </a:lnTo>
                  <a:cubicBezTo>
                    <a:pt x="1458048" y="96111"/>
                    <a:pt x="1463421" y="101484"/>
                    <a:pt x="1470048" y="101484"/>
                  </a:cubicBezTo>
                  <a:lnTo>
                    <a:pt x="1590048" y="101484"/>
                  </a:lnTo>
                  <a:cubicBezTo>
                    <a:pt x="1596675" y="101484"/>
                    <a:pt x="1602048" y="96111"/>
                    <a:pt x="1602048" y="89484"/>
                  </a:cubicBezTo>
                  <a:lnTo>
                    <a:pt x="1602048" y="41484"/>
                  </a:lnTo>
                  <a:cubicBezTo>
                    <a:pt x="1602048" y="34857"/>
                    <a:pt x="1596675" y="29484"/>
                    <a:pt x="1590048" y="29484"/>
                  </a:cubicBezTo>
                  <a:close/>
                  <a:moveTo>
                    <a:pt x="1113275" y="29484"/>
                  </a:moveTo>
                  <a:cubicBezTo>
                    <a:pt x="1106648" y="29484"/>
                    <a:pt x="1101275" y="34857"/>
                    <a:pt x="1101275" y="41484"/>
                  </a:cubicBezTo>
                  <a:lnTo>
                    <a:pt x="1101275" y="89484"/>
                  </a:lnTo>
                  <a:cubicBezTo>
                    <a:pt x="1101275" y="96111"/>
                    <a:pt x="1106648" y="101484"/>
                    <a:pt x="1113275" y="101484"/>
                  </a:cubicBezTo>
                  <a:lnTo>
                    <a:pt x="1233275" y="101484"/>
                  </a:lnTo>
                  <a:cubicBezTo>
                    <a:pt x="1239902" y="101484"/>
                    <a:pt x="1245275" y="96111"/>
                    <a:pt x="1245275" y="89484"/>
                  </a:cubicBezTo>
                  <a:lnTo>
                    <a:pt x="1245275" y="41484"/>
                  </a:lnTo>
                  <a:cubicBezTo>
                    <a:pt x="1245275" y="34857"/>
                    <a:pt x="1239902" y="29484"/>
                    <a:pt x="1233275" y="29484"/>
                  </a:cubicBezTo>
                  <a:close/>
                  <a:moveTo>
                    <a:pt x="756502" y="29484"/>
                  </a:moveTo>
                  <a:cubicBezTo>
                    <a:pt x="749875" y="29484"/>
                    <a:pt x="744502" y="34857"/>
                    <a:pt x="744502" y="41484"/>
                  </a:cubicBezTo>
                  <a:lnTo>
                    <a:pt x="744502" y="89484"/>
                  </a:lnTo>
                  <a:cubicBezTo>
                    <a:pt x="744502" y="96111"/>
                    <a:pt x="749875" y="101484"/>
                    <a:pt x="756502" y="101484"/>
                  </a:cubicBezTo>
                  <a:lnTo>
                    <a:pt x="876502" y="101484"/>
                  </a:lnTo>
                  <a:cubicBezTo>
                    <a:pt x="883129" y="101484"/>
                    <a:pt x="888502" y="96111"/>
                    <a:pt x="888502" y="89484"/>
                  </a:cubicBezTo>
                  <a:lnTo>
                    <a:pt x="888502" y="41484"/>
                  </a:lnTo>
                  <a:cubicBezTo>
                    <a:pt x="888502" y="34857"/>
                    <a:pt x="883129" y="29484"/>
                    <a:pt x="876502" y="29484"/>
                  </a:cubicBezTo>
                  <a:close/>
                  <a:moveTo>
                    <a:pt x="399729" y="29484"/>
                  </a:moveTo>
                  <a:cubicBezTo>
                    <a:pt x="393102" y="29484"/>
                    <a:pt x="387729" y="34857"/>
                    <a:pt x="387729" y="41484"/>
                  </a:cubicBezTo>
                  <a:lnTo>
                    <a:pt x="387729" y="89484"/>
                  </a:lnTo>
                  <a:cubicBezTo>
                    <a:pt x="387729" y="96111"/>
                    <a:pt x="393102" y="101484"/>
                    <a:pt x="399729" y="101484"/>
                  </a:cubicBezTo>
                  <a:lnTo>
                    <a:pt x="519729" y="101484"/>
                  </a:lnTo>
                  <a:cubicBezTo>
                    <a:pt x="526356" y="101484"/>
                    <a:pt x="531729" y="96111"/>
                    <a:pt x="531729" y="89484"/>
                  </a:cubicBezTo>
                  <a:lnTo>
                    <a:pt x="531729" y="41484"/>
                  </a:lnTo>
                  <a:cubicBezTo>
                    <a:pt x="531729" y="34857"/>
                    <a:pt x="526356" y="29484"/>
                    <a:pt x="519729" y="29484"/>
                  </a:cubicBezTo>
                  <a:close/>
                  <a:moveTo>
                    <a:pt x="42956" y="29484"/>
                  </a:moveTo>
                  <a:cubicBezTo>
                    <a:pt x="36329" y="29484"/>
                    <a:pt x="30956" y="34857"/>
                    <a:pt x="30956" y="41484"/>
                  </a:cubicBezTo>
                  <a:lnTo>
                    <a:pt x="30956" y="89484"/>
                  </a:lnTo>
                  <a:cubicBezTo>
                    <a:pt x="30956" y="96111"/>
                    <a:pt x="36329" y="101484"/>
                    <a:pt x="42956" y="101484"/>
                  </a:cubicBezTo>
                  <a:lnTo>
                    <a:pt x="162956" y="101484"/>
                  </a:lnTo>
                  <a:cubicBezTo>
                    <a:pt x="169583" y="101484"/>
                    <a:pt x="174956" y="96111"/>
                    <a:pt x="174956" y="89484"/>
                  </a:cubicBezTo>
                  <a:lnTo>
                    <a:pt x="174956" y="41484"/>
                  </a:lnTo>
                  <a:cubicBezTo>
                    <a:pt x="174956" y="34857"/>
                    <a:pt x="169583" y="29484"/>
                    <a:pt x="162956" y="29484"/>
                  </a:cubicBezTo>
                  <a:close/>
                  <a:moveTo>
                    <a:pt x="0" y="0"/>
                  </a:moveTo>
                  <a:lnTo>
                    <a:pt x="11620500" y="0"/>
                  </a:lnTo>
                  <a:lnTo>
                    <a:pt x="11620500" y="135731"/>
                  </a:lnTo>
                  <a:lnTo>
                    <a:pt x="0" y="13573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AEB0FEDE-85DA-4976-BC9E-F9769ACAFFA8}"/>
                </a:ext>
              </a:extLst>
            </p:cNvPr>
            <p:cNvSpPr/>
            <p:nvPr/>
          </p:nvSpPr>
          <p:spPr>
            <a:xfrm>
              <a:off x="8413523" y="1757726"/>
              <a:ext cx="3255660" cy="96104"/>
            </a:xfrm>
            <a:custGeom>
              <a:avLst/>
              <a:gdLst>
                <a:gd name="connsiteX0" fmla="*/ 2990579 w 3255660"/>
                <a:gd name="connsiteY0" fmla="*/ 20876 h 96104"/>
                <a:gd name="connsiteX1" fmla="*/ 2982279 w 3255660"/>
                <a:gd name="connsiteY1" fmla="*/ 29373 h 96104"/>
                <a:gd name="connsiteX2" fmla="*/ 2982279 w 3255660"/>
                <a:gd name="connsiteY2" fmla="*/ 63359 h 96104"/>
                <a:gd name="connsiteX3" fmla="*/ 2990579 w 3255660"/>
                <a:gd name="connsiteY3" fmla="*/ 71856 h 96104"/>
                <a:gd name="connsiteX4" fmla="*/ 3073569 w 3255660"/>
                <a:gd name="connsiteY4" fmla="*/ 71856 h 96104"/>
                <a:gd name="connsiteX5" fmla="*/ 3081868 w 3255660"/>
                <a:gd name="connsiteY5" fmla="*/ 63359 h 96104"/>
                <a:gd name="connsiteX6" fmla="*/ 3081868 w 3255660"/>
                <a:gd name="connsiteY6" fmla="*/ 29373 h 96104"/>
                <a:gd name="connsiteX7" fmla="*/ 3073569 w 3255660"/>
                <a:gd name="connsiteY7" fmla="*/ 20876 h 96104"/>
                <a:gd name="connsiteX8" fmla="*/ 2743839 w 3255660"/>
                <a:gd name="connsiteY8" fmla="*/ 20876 h 96104"/>
                <a:gd name="connsiteX9" fmla="*/ 2735540 w 3255660"/>
                <a:gd name="connsiteY9" fmla="*/ 29373 h 96104"/>
                <a:gd name="connsiteX10" fmla="*/ 2735540 w 3255660"/>
                <a:gd name="connsiteY10" fmla="*/ 63359 h 96104"/>
                <a:gd name="connsiteX11" fmla="*/ 2743839 w 3255660"/>
                <a:gd name="connsiteY11" fmla="*/ 71856 h 96104"/>
                <a:gd name="connsiteX12" fmla="*/ 2826830 w 3255660"/>
                <a:gd name="connsiteY12" fmla="*/ 71856 h 96104"/>
                <a:gd name="connsiteX13" fmla="*/ 2835129 w 3255660"/>
                <a:gd name="connsiteY13" fmla="*/ 63359 h 96104"/>
                <a:gd name="connsiteX14" fmla="*/ 2835129 w 3255660"/>
                <a:gd name="connsiteY14" fmla="*/ 29373 h 96104"/>
                <a:gd name="connsiteX15" fmla="*/ 2826830 w 3255660"/>
                <a:gd name="connsiteY15" fmla="*/ 20876 h 96104"/>
                <a:gd name="connsiteX16" fmla="*/ 2497100 w 3255660"/>
                <a:gd name="connsiteY16" fmla="*/ 20876 h 96104"/>
                <a:gd name="connsiteX17" fmla="*/ 2488801 w 3255660"/>
                <a:gd name="connsiteY17" fmla="*/ 29373 h 96104"/>
                <a:gd name="connsiteX18" fmla="*/ 2488801 w 3255660"/>
                <a:gd name="connsiteY18" fmla="*/ 63359 h 96104"/>
                <a:gd name="connsiteX19" fmla="*/ 2497100 w 3255660"/>
                <a:gd name="connsiteY19" fmla="*/ 71856 h 96104"/>
                <a:gd name="connsiteX20" fmla="*/ 2580091 w 3255660"/>
                <a:gd name="connsiteY20" fmla="*/ 71856 h 96104"/>
                <a:gd name="connsiteX21" fmla="*/ 2588389 w 3255660"/>
                <a:gd name="connsiteY21" fmla="*/ 63359 h 96104"/>
                <a:gd name="connsiteX22" fmla="*/ 2588389 w 3255660"/>
                <a:gd name="connsiteY22" fmla="*/ 29373 h 96104"/>
                <a:gd name="connsiteX23" fmla="*/ 2580091 w 3255660"/>
                <a:gd name="connsiteY23" fmla="*/ 20876 h 96104"/>
                <a:gd name="connsiteX24" fmla="*/ 2250361 w 3255660"/>
                <a:gd name="connsiteY24" fmla="*/ 20876 h 96104"/>
                <a:gd name="connsiteX25" fmla="*/ 2242062 w 3255660"/>
                <a:gd name="connsiteY25" fmla="*/ 29373 h 96104"/>
                <a:gd name="connsiteX26" fmla="*/ 2242062 w 3255660"/>
                <a:gd name="connsiteY26" fmla="*/ 63359 h 96104"/>
                <a:gd name="connsiteX27" fmla="*/ 2250361 w 3255660"/>
                <a:gd name="connsiteY27" fmla="*/ 71856 h 96104"/>
                <a:gd name="connsiteX28" fmla="*/ 2333351 w 3255660"/>
                <a:gd name="connsiteY28" fmla="*/ 71856 h 96104"/>
                <a:gd name="connsiteX29" fmla="*/ 2341650 w 3255660"/>
                <a:gd name="connsiteY29" fmla="*/ 63359 h 96104"/>
                <a:gd name="connsiteX30" fmla="*/ 2341650 w 3255660"/>
                <a:gd name="connsiteY30" fmla="*/ 29373 h 96104"/>
                <a:gd name="connsiteX31" fmla="*/ 2333351 w 3255660"/>
                <a:gd name="connsiteY31" fmla="*/ 20876 h 96104"/>
                <a:gd name="connsiteX32" fmla="*/ 2003622 w 3255660"/>
                <a:gd name="connsiteY32" fmla="*/ 20876 h 96104"/>
                <a:gd name="connsiteX33" fmla="*/ 1995323 w 3255660"/>
                <a:gd name="connsiteY33" fmla="*/ 29373 h 96104"/>
                <a:gd name="connsiteX34" fmla="*/ 1995323 w 3255660"/>
                <a:gd name="connsiteY34" fmla="*/ 63359 h 96104"/>
                <a:gd name="connsiteX35" fmla="*/ 2003622 w 3255660"/>
                <a:gd name="connsiteY35" fmla="*/ 71856 h 96104"/>
                <a:gd name="connsiteX36" fmla="*/ 2086612 w 3255660"/>
                <a:gd name="connsiteY36" fmla="*/ 71856 h 96104"/>
                <a:gd name="connsiteX37" fmla="*/ 2094911 w 3255660"/>
                <a:gd name="connsiteY37" fmla="*/ 63359 h 96104"/>
                <a:gd name="connsiteX38" fmla="*/ 2094911 w 3255660"/>
                <a:gd name="connsiteY38" fmla="*/ 29373 h 96104"/>
                <a:gd name="connsiteX39" fmla="*/ 2086612 w 3255660"/>
                <a:gd name="connsiteY39" fmla="*/ 20876 h 96104"/>
                <a:gd name="connsiteX40" fmla="*/ 1756883 w 3255660"/>
                <a:gd name="connsiteY40" fmla="*/ 20876 h 96104"/>
                <a:gd name="connsiteX41" fmla="*/ 1748583 w 3255660"/>
                <a:gd name="connsiteY41" fmla="*/ 29373 h 96104"/>
                <a:gd name="connsiteX42" fmla="*/ 1748583 w 3255660"/>
                <a:gd name="connsiteY42" fmla="*/ 63359 h 96104"/>
                <a:gd name="connsiteX43" fmla="*/ 1756883 w 3255660"/>
                <a:gd name="connsiteY43" fmla="*/ 71856 h 96104"/>
                <a:gd name="connsiteX44" fmla="*/ 1839873 w 3255660"/>
                <a:gd name="connsiteY44" fmla="*/ 71856 h 96104"/>
                <a:gd name="connsiteX45" fmla="*/ 1848172 w 3255660"/>
                <a:gd name="connsiteY45" fmla="*/ 63359 h 96104"/>
                <a:gd name="connsiteX46" fmla="*/ 1848172 w 3255660"/>
                <a:gd name="connsiteY46" fmla="*/ 29373 h 96104"/>
                <a:gd name="connsiteX47" fmla="*/ 1839873 w 3255660"/>
                <a:gd name="connsiteY47" fmla="*/ 20876 h 96104"/>
                <a:gd name="connsiteX48" fmla="*/ 1510143 w 3255660"/>
                <a:gd name="connsiteY48" fmla="*/ 20876 h 96104"/>
                <a:gd name="connsiteX49" fmla="*/ 1501844 w 3255660"/>
                <a:gd name="connsiteY49" fmla="*/ 29373 h 96104"/>
                <a:gd name="connsiteX50" fmla="*/ 1501844 w 3255660"/>
                <a:gd name="connsiteY50" fmla="*/ 63359 h 96104"/>
                <a:gd name="connsiteX51" fmla="*/ 1510143 w 3255660"/>
                <a:gd name="connsiteY51" fmla="*/ 71856 h 96104"/>
                <a:gd name="connsiteX52" fmla="*/ 1593133 w 3255660"/>
                <a:gd name="connsiteY52" fmla="*/ 71856 h 96104"/>
                <a:gd name="connsiteX53" fmla="*/ 1601433 w 3255660"/>
                <a:gd name="connsiteY53" fmla="*/ 63359 h 96104"/>
                <a:gd name="connsiteX54" fmla="*/ 1601433 w 3255660"/>
                <a:gd name="connsiteY54" fmla="*/ 29373 h 96104"/>
                <a:gd name="connsiteX55" fmla="*/ 1593133 w 3255660"/>
                <a:gd name="connsiteY55" fmla="*/ 20876 h 96104"/>
                <a:gd name="connsiteX56" fmla="*/ 1263404 w 3255660"/>
                <a:gd name="connsiteY56" fmla="*/ 20876 h 96104"/>
                <a:gd name="connsiteX57" fmla="*/ 1255105 w 3255660"/>
                <a:gd name="connsiteY57" fmla="*/ 29373 h 96104"/>
                <a:gd name="connsiteX58" fmla="*/ 1255105 w 3255660"/>
                <a:gd name="connsiteY58" fmla="*/ 63359 h 96104"/>
                <a:gd name="connsiteX59" fmla="*/ 1263404 w 3255660"/>
                <a:gd name="connsiteY59" fmla="*/ 71856 h 96104"/>
                <a:gd name="connsiteX60" fmla="*/ 1346394 w 3255660"/>
                <a:gd name="connsiteY60" fmla="*/ 71856 h 96104"/>
                <a:gd name="connsiteX61" fmla="*/ 1354693 w 3255660"/>
                <a:gd name="connsiteY61" fmla="*/ 63359 h 96104"/>
                <a:gd name="connsiteX62" fmla="*/ 1354693 w 3255660"/>
                <a:gd name="connsiteY62" fmla="*/ 29373 h 96104"/>
                <a:gd name="connsiteX63" fmla="*/ 1346394 w 3255660"/>
                <a:gd name="connsiteY63" fmla="*/ 20876 h 96104"/>
                <a:gd name="connsiteX64" fmla="*/ 1016665 w 3255660"/>
                <a:gd name="connsiteY64" fmla="*/ 20876 h 96104"/>
                <a:gd name="connsiteX65" fmla="*/ 1008366 w 3255660"/>
                <a:gd name="connsiteY65" fmla="*/ 29373 h 96104"/>
                <a:gd name="connsiteX66" fmla="*/ 1008366 w 3255660"/>
                <a:gd name="connsiteY66" fmla="*/ 63359 h 96104"/>
                <a:gd name="connsiteX67" fmla="*/ 1016665 w 3255660"/>
                <a:gd name="connsiteY67" fmla="*/ 71856 h 96104"/>
                <a:gd name="connsiteX68" fmla="*/ 1099655 w 3255660"/>
                <a:gd name="connsiteY68" fmla="*/ 71856 h 96104"/>
                <a:gd name="connsiteX69" fmla="*/ 1107954 w 3255660"/>
                <a:gd name="connsiteY69" fmla="*/ 63359 h 96104"/>
                <a:gd name="connsiteX70" fmla="*/ 1107954 w 3255660"/>
                <a:gd name="connsiteY70" fmla="*/ 29373 h 96104"/>
                <a:gd name="connsiteX71" fmla="*/ 1099655 w 3255660"/>
                <a:gd name="connsiteY71" fmla="*/ 20876 h 96104"/>
                <a:gd name="connsiteX72" fmla="*/ 769925 w 3255660"/>
                <a:gd name="connsiteY72" fmla="*/ 20876 h 96104"/>
                <a:gd name="connsiteX73" fmla="*/ 761626 w 3255660"/>
                <a:gd name="connsiteY73" fmla="*/ 29373 h 96104"/>
                <a:gd name="connsiteX74" fmla="*/ 761626 w 3255660"/>
                <a:gd name="connsiteY74" fmla="*/ 63359 h 96104"/>
                <a:gd name="connsiteX75" fmla="*/ 769925 w 3255660"/>
                <a:gd name="connsiteY75" fmla="*/ 71856 h 96104"/>
                <a:gd name="connsiteX76" fmla="*/ 852916 w 3255660"/>
                <a:gd name="connsiteY76" fmla="*/ 71856 h 96104"/>
                <a:gd name="connsiteX77" fmla="*/ 861215 w 3255660"/>
                <a:gd name="connsiteY77" fmla="*/ 63359 h 96104"/>
                <a:gd name="connsiteX78" fmla="*/ 861215 w 3255660"/>
                <a:gd name="connsiteY78" fmla="*/ 29373 h 96104"/>
                <a:gd name="connsiteX79" fmla="*/ 852916 w 3255660"/>
                <a:gd name="connsiteY79" fmla="*/ 20876 h 96104"/>
                <a:gd name="connsiteX80" fmla="*/ 523186 w 3255660"/>
                <a:gd name="connsiteY80" fmla="*/ 20876 h 96104"/>
                <a:gd name="connsiteX81" fmla="*/ 514887 w 3255660"/>
                <a:gd name="connsiteY81" fmla="*/ 29373 h 96104"/>
                <a:gd name="connsiteX82" fmla="*/ 514887 w 3255660"/>
                <a:gd name="connsiteY82" fmla="*/ 63359 h 96104"/>
                <a:gd name="connsiteX83" fmla="*/ 523186 w 3255660"/>
                <a:gd name="connsiteY83" fmla="*/ 71856 h 96104"/>
                <a:gd name="connsiteX84" fmla="*/ 606177 w 3255660"/>
                <a:gd name="connsiteY84" fmla="*/ 71856 h 96104"/>
                <a:gd name="connsiteX85" fmla="*/ 614476 w 3255660"/>
                <a:gd name="connsiteY85" fmla="*/ 63359 h 96104"/>
                <a:gd name="connsiteX86" fmla="*/ 614476 w 3255660"/>
                <a:gd name="connsiteY86" fmla="*/ 29373 h 96104"/>
                <a:gd name="connsiteX87" fmla="*/ 606177 w 3255660"/>
                <a:gd name="connsiteY87" fmla="*/ 20876 h 96104"/>
                <a:gd name="connsiteX88" fmla="*/ 276447 w 3255660"/>
                <a:gd name="connsiteY88" fmla="*/ 20876 h 96104"/>
                <a:gd name="connsiteX89" fmla="*/ 268148 w 3255660"/>
                <a:gd name="connsiteY89" fmla="*/ 29373 h 96104"/>
                <a:gd name="connsiteX90" fmla="*/ 268148 w 3255660"/>
                <a:gd name="connsiteY90" fmla="*/ 63359 h 96104"/>
                <a:gd name="connsiteX91" fmla="*/ 276447 w 3255660"/>
                <a:gd name="connsiteY91" fmla="*/ 71856 h 96104"/>
                <a:gd name="connsiteX92" fmla="*/ 359437 w 3255660"/>
                <a:gd name="connsiteY92" fmla="*/ 71856 h 96104"/>
                <a:gd name="connsiteX93" fmla="*/ 367736 w 3255660"/>
                <a:gd name="connsiteY93" fmla="*/ 63359 h 96104"/>
                <a:gd name="connsiteX94" fmla="*/ 367736 w 3255660"/>
                <a:gd name="connsiteY94" fmla="*/ 29373 h 96104"/>
                <a:gd name="connsiteX95" fmla="*/ 359437 w 3255660"/>
                <a:gd name="connsiteY95" fmla="*/ 20876 h 96104"/>
                <a:gd name="connsiteX96" fmla="*/ 29708 w 3255660"/>
                <a:gd name="connsiteY96" fmla="*/ 20876 h 96104"/>
                <a:gd name="connsiteX97" fmla="*/ 21409 w 3255660"/>
                <a:gd name="connsiteY97" fmla="*/ 29373 h 96104"/>
                <a:gd name="connsiteX98" fmla="*/ 21409 w 3255660"/>
                <a:gd name="connsiteY98" fmla="*/ 63359 h 96104"/>
                <a:gd name="connsiteX99" fmla="*/ 29708 w 3255660"/>
                <a:gd name="connsiteY99" fmla="*/ 71856 h 96104"/>
                <a:gd name="connsiteX100" fmla="*/ 112698 w 3255660"/>
                <a:gd name="connsiteY100" fmla="*/ 71856 h 96104"/>
                <a:gd name="connsiteX101" fmla="*/ 120997 w 3255660"/>
                <a:gd name="connsiteY101" fmla="*/ 63359 h 96104"/>
                <a:gd name="connsiteX102" fmla="*/ 120997 w 3255660"/>
                <a:gd name="connsiteY102" fmla="*/ 29373 h 96104"/>
                <a:gd name="connsiteX103" fmla="*/ 112698 w 3255660"/>
                <a:gd name="connsiteY103" fmla="*/ 20876 h 96104"/>
                <a:gd name="connsiteX104" fmla="*/ 0 w 3255660"/>
                <a:gd name="connsiteY104" fmla="*/ 0 h 96104"/>
                <a:gd name="connsiteX105" fmla="*/ 3255660 w 3255660"/>
                <a:gd name="connsiteY105" fmla="*/ 0 h 96104"/>
                <a:gd name="connsiteX106" fmla="*/ 3255660 w 3255660"/>
                <a:gd name="connsiteY106" fmla="*/ 20876 h 96104"/>
                <a:gd name="connsiteX107" fmla="*/ 3237318 w 3255660"/>
                <a:gd name="connsiteY107" fmla="*/ 20876 h 96104"/>
                <a:gd name="connsiteX108" fmla="*/ 3229019 w 3255660"/>
                <a:gd name="connsiteY108" fmla="*/ 29373 h 96104"/>
                <a:gd name="connsiteX109" fmla="*/ 3229019 w 3255660"/>
                <a:gd name="connsiteY109" fmla="*/ 63359 h 96104"/>
                <a:gd name="connsiteX110" fmla="*/ 3237318 w 3255660"/>
                <a:gd name="connsiteY110" fmla="*/ 71856 h 96104"/>
                <a:gd name="connsiteX111" fmla="*/ 3255660 w 3255660"/>
                <a:gd name="connsiteY111" fmla="*/ 71856 h 96104"/>
                <a:gd name="connsiteX112" fmla="*/ 3255660 w 3255660"/>
                <a:gd name="connsiteY112" fmla="*/ 96104 h 96104"/>
                <a:gd name="connsiteX113" fmla="*/ 0 w 3255660"/>
                <a:gd name="connsiteY113" fmla="*/ 96104 h 9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255660" h="96104">
                  <a:moveTo>
                    <a:pt x="2990579" y="20876"/>
                  </a:moveTo>
                  <a:cubicBezTo>
                    <a:pt x="2985995" y="20876"/>
                    <a:pt x="2982279" y="24680"/>
                    <a:pt x="2982279" y="29373"/>
                  </a:cubicBezTo>
                  <a:lnTo>
                    <a:pt x="2982279" y="63359"/>
                  </a:lnTo>
                  <a:cubicBezTo>
                    <a:pt x="2982279" y="68051"/>
                    <a:pt x="2985995" y="71856"/>
                    <a:pt x="2990579" y="71856"/>
                  </a:cubicBezTo>
                  <a:lnTo>
                    <a:pt x="3073569" y="71856"/>
                  </a:lnTo>
                  <a:cubicBezTo>
                    <a:pt x="3078152" y="71856"/>
                    <a:pt x="3081868" y="68051"/>
                    <a:pt x="3081868" y="63359"/>
                  </a:cubicBezTo>
                  <a:lnTo>
                    <a:pt x="3081868" y="29373"/>
                  </a:lnTo>
                  <a:cubicBezTo>
                    <a:pt x="3081868" y="24680"/>
                    <a:pt x="3078152" y="20876"/>
                    <a:pt x="3073569" y="20876"/>
                  </a:cubicBezTo>
                  <a:close/>
                  <a:moveTo>
                    <a:pt x="2743839" y="20876"/>
                  </a:moveTo>
                  <a:cubicBezTo>
                    <a:pt x="2739256" y="20876"/>
                    <a:pt x="2735540" y="24680"/>
                    <a:pt x="2735540" y="29373"/>
                  </a:cubicBezTo>
                  <a:lnTo>
                    <a:pt x="2735540" y="63359"/>
                  </a:lnTo>
                  <a:cubicBezTo>
                    <a:pt x="2735540" y="68051"/>
                    <a:pt x="2739256" y="71856"/>
                    <a:pt x="2743839" y="71856"/>
                  </a:cubicBezTo>
                  <a:lnTo>
                    <a:pt x="2826830" y="71856"/>
                  </a:lnTo>
                  <a:cubicBezTo>
                    <a:pt x="2831413" y="71856"/>
                    <a:pt x="2835129" y="68051"/>
                    <a:pt x="2835129" y="63359"/>
                  </a:cubicBezTo>
                  <a:lnTo>
                    <a:pt x="2835129" y="29373"/>
                  </a:lnTo>
                  <a:cubicBezTo>
                    <a:pt x="2835129" y="24680"/>
                    <a:pt x="2831413" y="20876"/>
                    <a:pt x="2826830" y="20876"/>
                  </a:cubicBezTo>
                  <a:close/>
                  <a:moveTo>
                    <a:pt x="2497100" y="20876"/>
                  </a:moveTo>
                  <a:cubicBezTo>
                    <a:pt x="2492517" y="20876"/>
                    <a:pt x="2488801" y="24680"/>
                    <a:pt x="2488801" y="29373"/>
                  </a:cubicBezTo>
                  <a:lnTo>
                    <a:pt x="2488801" y="63359"/>
                  </a:lnTo>
                  <a:cubicBezTo>
                    <a:pt x="2488801" y="68051"/>
                    <a:pt x="2492517" y="71856"/>
                    <a:pt x="2497100" y="71856"/>
                  </a:cubicBezTo>
                  <a:lnTo>
                    <a:pt x="2580091" y="71856"/>
                  </a:lnTo>
                  <a:cubicBezTo>
                    <a:pt x="2584674" y="71856"/>
                    <a:pt x="2588389" y="68051"/>
                    <a:pt x="2588389" y="63359"/>
                  </a:cubicBezTo>
                  <a:lnTo>
                    <a:pt x="2588389" y="29373"/>
                  </a:lnTo>
                  <a:cubicBezTo>
                    <a:pt x="2588389" y="24680"/>
                    <a:pt x="2584674" y="20876"/>
                    <a:pt x="2580091" y="20876"/>
                  </a:cubicBezTo>
                  <a:close/>
                  <a:moveTo>
                    <a:pt x="2250361" y="20876"/>
                  </a:moveTo>
                  <a:cubicBezTo>
                    <a:pt x="2245778" y="20876"/>
                    <a:pt x="2242062" y="24680"/>
                    <a:pt x="2242062" y="29373"/>
                  </a:cubicBezTo>
                  <a:lnTo>
                    <a:pt x="2242062" y="63359"/>
                  </a:lnTo>
                  <a:cubicBezTo>
                    <a:pt x="2242062" y="68051"/>
                    <a:pt x="2245778" y="71856"/>
                    <a:pt x="2250361" y="71856"/>
                  </a:cubicBezTo>
                  <a:lnTo>
                    <a:pt x="2333351" y="71856"/>
                  </a:lnTo>
                  <a:cubicBezTo>
                    <a:pt x="2337935" y="71856"/>
                    <a:pt x="2341650" y="68051"/>
                    <a:pt x="2341650" y="63359"/>
                  </a:cubicBezTo>
                  <a:lnTo>
                    <a:pt x="2341650" y="29373"/>
                  </a:lnTo>
                  <a:cubicBezTo>
                    <a:pt x="2341650" y="24680"/>
                    <a:pt x="2337935" y="20876"/>
                    <a:pt x="2333351" y="20876"/>
                  </a:cubicBezTo>
                  <a:close/>
                  <a:moveTo>
                    <a:pt x="2003622" y="20876"/>
                  </a:moveTo>
                  <a:cubicBezTo>
                    <a:pt x="1999039" y="20876"/>
                    <a:pt x="1995323" y="24680"/>
                    <a:pt x="1995323" y="29373"/>
                  </a:cubicBezTo>
                  <a:lnTo>
                    <a:pt x="1995323" y="63359"/>
                  </a:lnTo>
                  <a:cubicBezTo>
                    <a:pt x="1995323" y="68051"/>
                    <a:pt x="1999039" y="71856"/>
                    <a:pt x="2003622" y="71856"/>
                  </a:cubicBezTo>
                  <a:lnTo>
                    <a:pt x="2086612" y="71856"/>
                  </a:lnTo>
                  <a:cubicBezTo>
                    <a:pt x="2091195" y="71856"/>
                    <a:pt x="2094911" y="68051"/>
                    <a:pt x="2094911" y="63359"/>
                  </a:cubicBezTo>
                  <a:lnTo>
                    <a:pt x="2094911" y="29373"/>
                  </a:lnTo>
                  <a:cubicBezTo>
                    <a:pt x="2094911" y="24680"/>
                    <a:pt x="2091195" y="20876"/>
                    <a:pt x="2086612" y="20876"/>
                  </a:cubicBezTo>
                  <a:close/>
                  <a:moveTo>
                    <a:pt x="1756883" y="20876"/>
                  </a:moveTo>
                  <a:cubicBezTo>
                    <a:pt x="1752299" y="20876"/>
                    <a:pt x="1748583" y="24680"/>
                    <a:pt x="1748583" y="29373"/>
                  </a:cubicBezTo>
                  <a:lnTo>
                    <a:pt x="1748583" y="63359"/>
                  </a:lnTo>
                  <a:cubicBezTo>
                    <a:pt x="1748583" y="68051"/>
                    <a:pt x="1752299" y="71856"/>
                    <a:pt x="1756883" y="71856"/>
                  </a:cubicBezTo>
                  <a:lnTo>
                    <a:pt x="1839873" y="71856"/>
                  </a:lnTo>
                  <a:cubicBezTo>
                    <a:pt x="1844456" y="71856"/>
                    <a:pt x="1848172" y="68051"/>
                    <a:pt x="1848172" y="63359"/>
                  </a:cubicBezTo>
                  <a:lnTo>
                    <a:pt x="1848172" y="29373"/>
                  </a:lnTo>
                  <a:cubicBezTo>
                    <a:pt x="1848172" y="24680"/>
                    <a:pt x="1844456" y="20876"/>
                    <a:pt x="1839873" y="20876"/>
                  </a:cubicBezTo>
                  <a:close/>
                  <a:moveTo>
                    <a:pt x="1510143" y="20876"/>
                  </a:moveTo>
                  <a:cubicBezTo>
                    <a:pt x="1505560" y="20876"/>
                    <a:pt x="1501844" y="24680"/>
                    <a:pt x="1501844" y="29373"/>
                  </a:cubicBezTo>
                  <a:lnTo>
                    <a:pt x="1501844" y="63359"/>
                  </a:lnTo>
                  <a:cubicBezTo>
                    <a:pt x="1501844" y="68051"/>
                    <a:pt x="1505560" y="71856"/>
                    <a:pt x="1510143" y="71856"/>
                  </a:cubicBezTo>
                  <a:lnTo>
                    <a:pt x="1593133" y="71856"/>
                  </a:lnTo>
                  <a:cubicBezTo>
                    <a:pt x="1597717" y="71856"/>
                    <a:pt x="1601433" y="68051"/>
                    <a:pt x="1601433" y="63359"/>
                  </a:cubicBezTo>
                  <a:lnTo>
                    <a:pt x="1601433" y="29373"/>
                  </a:lnTo>
                  <a:cubicBezTo>
                    <a:pt x="1601433" y="24680"/>
                    <a:pt x="1597717" y="20876"/>
                    <a:pt x="1593133" y="20876"/>
                  </a:cubicBezTo>
                  <a:close/>
                  <a:moveTo>
                    <a:pt x="1263404" y="20876"/>
                  </a:moveTo>
                  <a:cubicBezTo>
                    <a:pt x="1258821" y="20876"/>
                    <a:pt x="1255105" y="24680"/>
                    <a:pt x="1255105" y="29373"/>
                  </a:cubicBezTo>
                  <a:lnTo>
                    <a:pt x="1255105" y="63359"/>
                  </a:lnTo>
                  <a:cubicBezTo>
                    <a:pt x="1255105" y="68051"/>
                    <a:pt x="1258821" y="71856"/>
                    <a:pt x="1263404" y="71856"/>
                  </a:cubicBezTo>
                  <a:lnTo>
                    <a:pt x="1346394" y="71856"/>
                  </a:lnTo>
                  <a:cubicBezTo>
                    <a:pt x="1350977" y="71856"/>
                    <a:pt x="1354693" y="68051"/>
                    <a:pt x="1354693" y="63359"/>
                  </a:cubicBezTo>
                  <a:lnTo>
                    <a:pt x="1354693" y="29373"/>
                  </a:lnTo>
                  <a:cubicBezTo>
                    <a:pt x="1354693" y="24680"/>
                    <a:pt x="1350977" y="20876"/>
                    <a:pt x="1346394" y="20876"/>
                  </a:cubicBezTo>
                  <a:close/>
                  <a:moveTo>
                    <a:pt x="1016665" y="20876"/>
                  </a:moveTo>
                  <a:cubicBezTo>
                    <a:pt x="1012082" y="20876"/>
                    <a:pt x="1008366" y="24680"/>
                    <a:pt x="1008366" y="29373"/>
                  </a:cubicBezTo>
                  <a:lnTo>
                    <a:pt x="1008366" y="63359"/>
                  </a:lnTo>
                  <a:cubicBezTo>
                    <a:pt x="1008366" y="68051"/>
                    <a:pt x="1012082" y="71856"/>
                    <a:pt x="1016665" y="71856"/>
                  </a:cubicBezTo>
                  <a:lnTo>
                    <a:pt x="1099655" y="71856"/>
                  </a:lnTo>
                  <a:cubicBezTo>
                    <a:pt x="1104238" y="71856"/>
                    <a:pt x="1107954" y="68051"/>
                    <a:pt x="1107954" y="63359"/>
                  </a:cubicBezTo>
                  <a:lnTo>
                    <a:pt x="1107954" y="29373"/>
                  </a:lnTo>
                  <a:cubicBezTo>
                    <a:pt x="1107954" y="24680"/>
                    <a:pt x="1104238" y="20876"/>
                    <a:pt x="1099655" y="20876"/>
                  </a:cubicBezTo>
                  <a:close/>
                  <a:moveTo>
                    <a:pt x="769925" y="20876"/>
                  </a:moveTo>
                  <a:cubicBezTo>
                    <a:pt x="765342" y="20876"/>
                    <a:pt x="761626" y="24680"/>
                    <a:pt x="761626" y="29373"/>
                  </a:cubicBezTo>
                  <a:lnTo>
                    <a:pt x="761626" y="63359"/>
                  </a:lnTo>
                  <a:cubicBezTo>
                    <a:pt x="761626" y="68051"/>
                    <a:pt x="765342" y="71856"/>
                    <a:pt x="769925" y="71856"/>
                  </a:cubicBezTo>
                  <a:lnTo>
                    <a:pt x="852916" y="71856"/>
                  </a:lnTo>
                  <a:cubicBezTo>
                    <a:pt x="857499" y="71856"/>
                    <a:pt x="861215" y="68051"/>
                    <a:pt x="861215" y="63359"/>
                  </a:cubicBezTo>
                  <a:lnTo>
                    <a:pt x="861215" y="29373"/>
                  </a:lnTo>
                  <a:cubicBezTo>
                    <a:pt x="861215" y="24680"/>
                    <a:pt x="857499" y="20876"/>
                    <a:pt x="852916" y="20876"/>
                  </a:cubicBezTo>
                  <a:close/>
                  <a:moveTo>
                    <a:pt x="523186" y="20876"/>
                  </a:moveTo>
                  <a:cubicBezTo>
                    <a:pt x="518603" y="20876"/>
                    <a:pt x="514887" y="24680"/>
                    <a:pt x="514887" y="29373"/>
                  </a:cubicBezTo>
                  <a:lnTo>
                    <a:pt x="514887" y="63359"/>
                  </a:lnTo>
                  <a:cubicBezTo>
                    <a:pt x="514887" y="68051"/>
                    <a:pt x="518603" y="71856"/>
                    <a:pt x="523186" y="71856"/>
                  </a:cubicBezTo>
                  <a:lnTo>
                    <a:pt x="606177" y="71856"/>
                  </a:lnTo>
                  <a:cubicBezTo>
                    <a:pt x="610760" y="71856"/>
                    <a:pt x="614476" y="68051"/>
                    <a:pt x="614476" y="63359"/>
                  </a:cubicBezTo>
                  <a:lnTo>
                    <a:pt x="614476" y="29373"/>
                  </a:lnTo>
                  <a:cubicBezTo>
                    <a:pt x="614476" y="24680"/>
                    <a:pt x="610760" y="20876"/>
                    <a:pt x="606177" y="20876"/>
                  </a:cubicBezTo>
                  <a:close/>
                  <a:moveTo>
                    <a:pt x="276447" y="20876"/>
                  </a:moveTo>
                  <a:cubicBezTo>
                    <a:pt x="271864" y="20876"/>
                    <a:pt x="268148" y="24680"/>
                    <a:pt x="268148" y="29373"/>
                  </a:cubicBezTo>
                  <a:lnTo>
                    <a:pt x="268148" y="63359"/>
                  </a:lnTo>
                  <a:cubicBezTo>
                    <a:pt x="268148" y="68051"/>
                    <a:pt x="271864" y="71856"/>
                    <a:pt x="276447" y="71856"/>
                  </a:cubicBezTo>
                  <a:lnTo>
                    <a:pt x="359437" y="71856"/>
                  </a:lnTo>
                  <a:cubicBezTo>
                    <a:pt x="364020" y="71856"/>
                    <a:pt x="367736" y="68051"/>
                    <a:pt x="367736" y="63359"/>
                  </a:cubicBezTo>
                  <a:lnTo>
                    <a:pt x="367736" y="29373"/>
                  </a:lnTo>
                  <a:cubicBezTo>
                    <a:pt x="367736" y="24680"/>
                    <a:pt x="364020" y="20876"/>
                    <a:pt x="359437" y="20876"/>
                  </a:cubicBezTo>
                  <a:close/>
                  <a:moveTo>
                    <a:pt x="29708" y="20876"/>
                  </a:moveTo>
                  <a:cubicBezTo>
                    <a:pt x="25125" y="20876"/>
                    <a:pt x="21409" y="24680"/>
                    <a:pt x="21409" y="29373"/>
                  </a:cubicBezTo>
                  <a:lnTo>
                    <a:pt x="21409" y="63359"/>
                  </a:lnTo>
                  <a:cubicBezTo>
                    <a:pt x="21409" y="68051"/>
                    <a:pt x="25125" y="71856"/>
                    <a:pt x="29708" y="71856"/>
                  </a:cubicBezTo>
                  <a:lnTo>
                    <a:pt x="112698" y="71856"/>
                  </a:lnTo>
                  <a:cubicBezTo>
                    <a:pt x="117281" y="71856"/>
                    <a:pt x="120997" y="68051"/>
                    <a:pt x="120997" y="63359"/>
                  </a:cubicBezTo>
                  <a:lnTo>
                    <a:pt x="120997" y="29373"/>
                  </a:lnTo>
                  <a:cubicBezTo>
                    <a:pt x="120997" y="24680"/>
                    <a:pt x="117281" y="20876"/>
                    <a:pt x="112698" y="20876"/>
                  </a:cubicBezTo>
                  <a:close/>
                  <a:moveTo>
                    <a:pt x="0" y="0"/>
                  </a:moveTo>
                  <a:lnTo>
                    <a:pt x="3255660" y="0"/>
                  </a:lnTo>
                  <a:lnTo>
                    <a:pt x="3255660" y="20876"/>
                  </a:lnTo>
                  <a:lnTo>
                    <a:pt x="3237318" y="20876"/>
                  </a:lnTo>
                  <a:cubicBezTo>
                    <a:pt x="3232735" y="20876"/>
                    <a:pt x="3229019" y="24680"/>
                    <a:pt x="3229019" y="29373"/>
                  </a:cubicBezTo>
                  <a:lnTo>
                    <a:pt x="3229019" y="63359"/>
                  </a:lnTo>
                  <a:cubicBezTo>
                    <a:pt x="3229019" y="68051"/>
                    <a:pt x="3232735" y="71856"/>
                    <a:pt x="3237318" y="71856"/>
                  </a:cubicBezTo>
                  <a:lnTo>
                    <a:pt x="3255660" y="71856"/>
                  </a:lnTo>
                  <a:lnTo>
                    <a:pt x="3255660" y="96104"/>
                  </a:lnTo>
                  <a:lnTo>
                    <a:pt x="0" y="96104"/>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0458D4A1-AF5C-4973-98F8-82FDC061437D}"/>
              </a:ext>
            </a:extLst>
          </p:cNvPr>
          <p:cNvGrpSpPr/>
          <p:nvPr userDrawn="1"/>
        </p:nvGrpSpPr>
        <p:grpSpPr>
          <a:xfrm>
            <a:off x="520707" y="2060848"/>
            <a:ext cx="11148476" cy="96104"/>
            <a:chOff x="520707" y="1757726"/>
            <a:chExt cx="11148476" cy="96104"/>
          </a:xfrm>
        </p:grpSpPr>
        <p:sp>
          <p:nvSpPr>
            <p:cNvPr id="8" name="Freeform 9">
              <a:extLst>
                <a:ext uri="{FF2B5EF4-FFF2-40B4-BE49-F238E27FC236}">
                  <a16:creationId xmlns:a16="http://schemas.microsoft.com/office/drawing/2014/main" id="{68CAFBC9-7148-4102-B7BB-BC61D9EB492D}"/>
                </a:ext>
              </a:extLst>
            </p:cNvPr>
            <p:cNvSpPr/>
            <p:nvPr/>
          </p:nvSpPr>
          <p:spPr>
            <a:xfrm>
              <a:off x="520707" y="1757726"/>
              <a:ext cx="8036576" cy="96104"/>
            </a:xfrm>
            <a:custGeom>
              <a:avLst/>
              <a:gdLst>
                <a:gd name="connsiteX0" fmla="*/ 11459693 w 11620500"/>
                <a:gd name="connsiteY0" fmla="*/ 29484 h 135731"/>
                <a:gd name="connsiteX1" fmla="*/ 11447693 w 11620500"/>
                <a:gd name="connsiteY1" fmla="*/ 41484 h 135731"/>
                <a:gd name="connsiteX2" fmla="*/ 11447693 w 11620500"/>
                <a:gd name="connsiteY2" fmla="*/ 89484 h 135731"/>
                <a:gd name="connsiteX3" fmla="*/ 11459693 w 11620500"/>
                <a:gd name="connsiteY3" fmla="*/ 101484 h 135731"/>
                <a:gd name="connsiteX4" fmla="*/ 11579693 w 11620500"/>
                <a:gd name="connsiteY4" fmla="*/ 101484 h 135731"/>
                <a:gd name="connsiteX5" fmla="*/ 11591693 w 11620500"/>
                <a:gd name="connsiteY5" fmla="*/ 89484 h 135731"/>
                <a:gd name="connsiteX6" fmla="*/ 11591693 w 11620500"/>
                <a:gd name="connsiteY6" fmla="*/ 41484 h 135731"/>
                <a:gd name="connsiteX7" fmla="*/ 11579693 w 11620500"/>
                <a:gd name="connsiteY7" fmla="*/ 29484 h 135731"/>
                <a:gd name="connsiteX8" fmla="*/ 11102919 w 11620500"/>
                <a:gd name="connsiteY8" fmla="*/ 29484 h 135731"/>
                <a:gd name="connsiteX9" fmla="*/ 11090919 w 11620500"/>
                <a:gd name="connsiteY9" fmla="*/ 41484 h 135731"/>
                <a:gd name="connsiteX10" fmla="*/ 11090919 w 11620500"/>
                <a:gd name="connsiteY10" fmla="*/ 89484 h 135731"/>
                <a:gd name="connsiteX11" fmla="*/ 11102919 w 11620500"/>
                <a:gd name="connsiteY11" fmla="*/ 101484 h 135731"/>
                <a:gd name="connsiteX12" fmla="*/ 11222919 w 11620500"/>
                <a:gd name="connsiteY12" fmla="*/ 101484 h 135731"/>
                <a:gd name="connsiteX13" fmla="*/ 11234919 w 11620500"/>
                <a:gd name="connsiteY13" fmla="*/ 89484 h 135731"/>
                <a:gd name="connsiteX14" fmla="*/ 11234919 w 11620500"/>
                <a:gd name="connsiteY14" fmla="*/ 41484 h 135731"/>
                <a:gd name="connsiteX15" fmla="*/ 11222919 w 11620500"/>
                <a:gd name="connsiteY15" fmla="*/ 29484 h 135731"/>
                <a:gd name="connsiteX16" fmla="*/ 10746146 w 11620500"/>
                <a:gd name="connsiteY16" fmla="*/ 29484 h 135731"/>
                <a:gd name="connsiteX17" fmla="*/ 10734146 w 11620500"/>
                <a:gd name="connsiteY17" fmla="*/ 41484 h 135731"/>
                <a:gd name="connsiteX18" fmla="*/ 10734146 w 11620500"/>
                <a:gd name="connsiteY18" fmla="*/ 89484 h 135731"/>
                <a:gd name="connsiteX19" fmla="*/ 10746146 w 11620500"/>
                <a:gd name="connsiteY19" fmla="*/ 101484 h 135731"/>
                <a:gd name="connsiteX20" fmla="*/ 10866146 w 11620500"/>
                <a:gd name="connsiteY20" fmla="*/ 101484 h 135731"/>
                <a:gd name="connsiteX21" fmla="*/ 10878146 w 11620500"/>
                <a:gd name="connsiteY21" fmla="*/ 89484 h 135731"/>
                <a:gd name="connsiteX22" fmla="*/ 10878146 w 11620500"/>
                <a:gd name="connsiteY22" fmla="*/ 41484 h 135731"/>
                <a:gd name="connsiteX23" fmla="*/ 10866146 w 11620500"/>
                <a:gd name="connsiteY23" fmla="*/ 29484 h 135731"/>
                <a:gd name="connsiteX24" fmla="*/ 10389373 w 11620500"/>
                <a:gd name="connsiteY24" fmla="*/ 29484 h 135731"/>
                <a:gd name="connsiteX25" fmla="*/ 10377373 w 11620500"/>
                <a:gd name="connsiteY25" fmla="*/ 41484 h 135731"/>
                <a:gd name="connsiteX26" fmla="*/ 10377373 w 11620500"/>
                <a:gd name="connsiteY26" fmla="*/ 89484 h 135731"/>
                <a:gd name="connsiteX27" fmla="*/ 10389373 w 11620500"/>
                <a:gd name="connsiteY27" fmla="*/ 101484 h 135731"/>
                <a:gd name="connsiteX28" fmla="*/ 10509373 w 11620500"/>
                <a:gd name="connsiteY28" fmla="*/ 101484 h 135731"/>
                <a:gd name="connsiteX29" fmla="*/ 10521373 w 11620500"/>
                <a:gd name="connsiteY29" fmla="*/ 89484 h 135731"/>
                <a:gd name="connsiteX30" fmla="*/ 10521373 w 11620500"/>
                <a:gd name="connsiteY30" fmla="*/ 41484 h 135731"/>
                <a:gd name="connsiteX31" fmla="*/ 10509373 w 11620500"/>
                <a:gd name="connsiteY31" fmla="*/ 29484 h 135731"/>
                <a:gd name="connsiteX32" fmla="*/ 10032600 w 11620500"/>
                <a:gd name="connsiteY32" fmla="*/ 29484 h 135731"/>
                <a:gd name="connsiteX33" fmla="*/ 10020600 w 11620500"/>
                <a:gd name="connsiteY33" fmla="*/ 41484 h 135731"/>
                <a:gd name="connsiteX34" fmla="*/ 10020600 w 11620500"/>
                <a:gd name="connsiteY34" fmla="*/ 89484 h 135731"/>
                <a:gd name="connsiteX35" fmla="*/ 10032600 w 11620500"/>
                <a:gd name="connsiteY35" fmla="*/ 101484 h 135731"/>
                <a:gd name="connsiteX36" fmla="*/ 10152600 w 11620500"/>
                <a:gd name="connsiteY36" fmla="*/ 101484 h 135731"/>
                <a:gd name="connsiteX37" fmla="*/ 10164600 w 11620500"/>
                <a:gd name="connsiteY37" fmla="*/ 89484 h 135731"/>
                <a:gd name="connsiteX38" fmla="*/ 10164600 w 11620500"/>
                <a:gd name="connsiteY38" fmla="*/ 41484 h 135731"/>
                <a:gd name="connsiteX39" fmla="*/ 10152600 w 11620500"/>
                <a:gd name="connsiteY39" fmla="*/ 29484 h 135731"/>
                <a:gd name="connsiteX40" fmla="*/ 9675827 w 11620500"/>
                <a:gd name="connsiteY40" fmla="*/ 29484 h 135731"/>
                <a:gd name="connsiteX41" fmla="*/ 9663827 w 11620500"/>
                <a:gd name="connsiteY41" fmla="*/ 41484 h 135731"/>
                <a:gd name="connsiteX42" fmla="*/ 9663827 w 11620500"/>
                <a:gd name="connsiteY42" fmla="*/ 89484 h 135731"/>
                <a:gd name="connsiteX43" fmla="*/ 9675827 w 11620500"/>
                <a:gd name="connsiteY43" fmla="*/ 101484 h 135731"/>
                <a:gd name="connsiteX44" fmla="*/ 9795827 w 11620500"/>
                <a:gd name="connsiteY44" fmla="*/ 101484 h 135731"/>
                <a:gd name="connsiteX45" fmla="*/ 9807827 w 11620500"/>
                <a:gd name="connsiteY45" fmla="*/ 89484 h 135731"/>
                <a:gd name="connsiteX46" fmla="*/ 9807827 w 11620500"/>
                <a:gd name="connsiteY46" fmla="*/ 41484 h 135731"/>
                <a:gd name="connsiteX47" fmla="*/ 9795827 w 11620500"/>
                <a:gd name="connsiteY47" fmla="*/ 29484 h 135731"/>
                <a:gd name="connsiteX48" fmla="*/ 9319054 w 11620500"/>
                <a:gd name="connsiteY48" fmla="*/ 29484 h 135731"/>
                <a:gd name="connsiteX49" fmla="*/ 9307054 w 11620500"/>
                <a:gd name="connsiteY49" fmla="*/ 41484 h 135731"/>
                <a:gd name="connsiteX50" fmla="*/ 9307054 w 11620500"/>
                <a:gd name="connsiteY50" fmla="*/ 89484 h 135731"/>
                <a:gd name="connsiteX51" fmla="*/ 9319054 w 11620500"/>
                <a:gd name="connsiteY51" fmla="*/ 101484 h 135731"/>
                <a:gd name="connsiteX52" fmla="*/ 9439054 w 11620500"/>
                <a:gd name="connsiteY52" fmla="*/ 101484 h 135731"/>
                <a:gd name="connsiteX53" fmla="*/ 9451054 w 11620500"/>
                <a:gd name="connsiteY53" fmla="*/ 89484 h 135731"/>
                <a:gd name="connsiteX54" fmla="*/ 9451054 w 11620500"/>
                <a:gd name="connsiteY54" fmla="*/ 41484 h 135731"/>
                <a:gd name="connsiteX55" fmla="*/ 9439054 w 11620500"/>
                <a:gd name="connsiteY55" fmla="*/ 29484 h 135731"/>
                <a:gd name="connsiteX56" fmla="*/ 8962281 w 11620500"/>
                <a:gd name="connsiteY56" fmla="*/ 29484 h 135731"/>
                <a:gd name="connsiteX57" fmla="*/ 8950281 w 11620500"/>
                <a:gd name="connsiteY57" fmla="*/ 41484 h 135731"/>
                <a:gd name="connsiteX58" fmla="*/ 8950281 w 11620500"/>
                <a:gd name="connsiteY58" fmla="*/ 89484 h 135731"/>
                <a:gd name="connsiteX59" fmla="*/ 8962281 w 11620500"/>
                <a:gd name="connsiteY59" fmla="*/ 101484 h 135731"/>
                <a:gd name="connsiteX60" fmla="*/ 9082281 w 11620500"/>
                <a:gd name="connsiteY60" fmla="*/ 101484 h 135731"/>
                <a:gd name="connsiteX61" fmla="*/ 9094281 w 11620500"/>
                <a:gd name="connsiteY61" fmla="*/ 89484 h 135731"/>
                <a:gd name="connsiteX62" fmla="*/ 9094281 w 11620500"/>
                <a:gd name="connsiteY62" fmla="*/ 41484 h 135731"/>
                <a:gd name="connsiteX63" fmla="*/ 9082281 w 11620500"/>
                <a:gd name="connsiteY63" fmla="*/ 29484 h 135731"/>
                <a:gd name="connsiteX64" fmla="*/ 8605508 w 11620500"/>
                <a:gd name="connsiteY64" fmla="*/ 29484 h 135731"/>
                <a:gd name="connsiteX65" fmla="*/ 8593508 w 11620500"/>
                <a:gd name="connsiteY65" fmla="*/ 41484 h 135731"/>
                <a:gd name="connsiteX66" fmla="*/ 8593508 w 11620500"/>
                <a:gd name="connsiteY66" fmla="*/ 89484 h 135731"/>
                <a:gd name="connsiteX67" fmla="*/ 8605508 w 11620500"/>
                <a:gd name="connsiteY67" fmla="*/ 101484 h 135731"/>
                <a:gd name="connsiteX68" fmla="*/ 8725508 w 11620500"/>
                <a:gd name="connsiteY68" fmla="*/ 101484 h 135731"/>
                <a:gd name="connsiteX69" fmla="*/ 8737508 w 11620500"/>
                <a:gd name="connsiteY69" fmla="*/ 89484 h 135731"/>
                <a:gd name="connsiteX70" fmla="*/ 8737508 w 11620500"/>
                <a:gd name="connsiteY70" fmla="*/ 41484 h 135731"/>
                <a:gd name="connsiteX71" fmla="*/ 8725508 w 11620500"/>
                <a:gd name="connsiteY71" fmla="*/ 29484 h 135731"/>
                <a:gd name="connsiteX72" fmla="*/ 8248735 w 11620500"/>
                <a:gd name="connsiteY72" fmla="*/ 29484 h 135731"/>
                <a:gd name="connsiteX73" fmla="*/ 8236735 w 11620500"/>
                <a:gd name="connsiteY73" fmla="*/ 41484 h 135731"/>
                <a:gd name="connsiteX74" fmla="*/ 8236735 w 11620500"/>
                <a:gd name="connsiteY74" fmla="*/ 89484 h 135731"/>
                <a:gd name="connsiteX75" fmla="*/ 8248735 w 11620500"/>
                <a:gd name="connsiteY75" fmla="*/ 101484 h 135731"/>
                <a:gd name="connsiteX76" fmla="*/ 8368735 w 11620500"/>
                <a:gd name="connsiteY76" fmla="*/ 101484 h 135731"/>
                <a:gd name="connsiteX77" fmla="*/ 8380735 w 11620500"/>
                <a:gd name="connsiteY77" fmla="*/ 89484 h 135731"/>
                <a:gd name="connsiteX78" fmla="*/ 8380735 w 11620500"/>
                <a:gd name="connsiteY78" fmla="*/ 41484 h 135731"/>
                <a:gd name="connsiteX79" fmla="*/ 8368735 w 11620500"/>
                <a:gd name="connsiteY79" fmla="*/ 29484 h 135731"/>
                <a:gd name="connsiteX80" fmla="*/ 7891962 w 11620500"/>
                <a:gd name="connsiteY80" fmla="*/ 29484 h 135731"/>
                <a:gd name="connsiteX81" fmla="*/ 7879962 w 11620500"/>
                <a:gd name="connsiteY81" fmla="*/ 41484 h 135731"/>
                <a:gd name="connsiteX82" fmla="*/ 7879962 w 11620500"/>
                <a:gd name="connsiteY82" fmla="*/ 89484 h 135731"/>
                <a:gd name="connsiteX83" fmla="*/ 7891962 w 11620500"/>
                <a:gd name="connsiteY83" fmla="*/ 101484 h 135731"/>
                <a:gd name="connsiteX84" fmla="*/ 8011962 w 11620500"/>
                <a:gd name="connsiteY84" fmla="*/ 101484 h 135731"/>
                <a:gd name="connsiteX85" fmla="*/ 8023962 w 11620500"/>
                <a:gd name="connsiteY85" fmla="*/ 89484 h 135731"/>
                <a:gd name="connsiteX86" fmla="*/ 8023962 w 11620500"/>
                <a:gd name="connsiteY86" fmla="*/ 41484 h 135731"/>
                <a:gd name="connsiteX87" fmla="*/ 8011962 w 11620500"/>
                <a:gd name="connsiteY87" fmla="*/ 29484 h 135731"/>
                <a:gd name="connsiteX88" fmla="*/ 7535189 w 11620500"/>
                <a:gd name="connsiteY88" fmla="*/ 29484 h 135731"/>
                <a:gd name="connsiteX89" fmla="*/ 7523189 w 11620500"/>
                <a:gd name="connsiteY89" fmla="*/ 41484 h 135731"/>
                <a:gd name="connsiteX90" fmla="*/ 7523189 w 11620500"/>
                <a:gd name="connsiteY90" fmla="*/ 89484 h 135731"/>
                <a:gd name="connsiteX91" fmla="*/ 7535189 w 11620500"/>
                <a:gd name="connsiteY91" fmla="*/ 101484 h 135731"/>
                <a:gd name="connsiteX92" fmla="*/ 7655189 w 11620500"/>
                <a:gd name="connsiteY92" fmla="*/ 101484 h 135731"/>
                <a:gd name="connsiteX93" fmla="*/ 7667189 w 11620500"/>
                <a:gd name="connsiteY93" fmla="*/ 89484 h 135731"/>
                <a:gd name="connsiteX94" fmla="*/ 7667189 w 11620500"/>
                <a:gd name="connsiteY94" fmla="*/ 41484 h 135731"/>
                <a:gd name="connsiteX95" fmla="*/ 7655189 w 11620500"/>
                <a:gd name="connsiteY95" fmla="*/ 29484 h 135731"/>
                <a:gd name="connsiteX96" fmla="*/ 7178416 w 11620500"/>
                <a:gd name="connsiteY96" fmla="*/ 29484 h 135731"/>
                <a:gd name="connsiteX97" fmla="*/ 7166416 w 11620500"/>
                <a:gd name="connsiteY97" fmla="*/ 41484 h 135731"/>
                <a:gd name="connsiteX98" fmla="*/ 7166416 w 11620500"/>
                <a:gd name="connsiteY98" fmla="*/ 89484 h 135731"/>
                <a:gd name="connsiteX99" fmla="*/ 7178416 w 11620500"/>
                <a:gd name="connsiteY99" fmla="*/ 101484 h 135731"/>
                <a:gd name="connsiteX100" fmla="*/ 7298416 w 11620500"/>
                <a:gd name="connsiteY100" fmla="*/ 101484 h 135731"/>
                <a:gd name="connsiteX101" fmla="*/ 7310416 w 11620500"/>
                <a:gd name="connsiteY101" fmla="*/ 89484 h 135731"/>
                <a:gd name="connsiteX102" fmla="*/ 7310416 w 11620500"/>
                <a:gd name="connsiteY102" fmla="*/ 41484 h 135731"/>
                <a:gd name="connsiteX103" fmla="*/ 7298416 w 11620500"/>
                <a:gd name="connsiteY103" fmla="*/ 29484 h 135731"/>
                <a:gd name="connsiteX104" fmla="*/ 6821643 w 11620500"/>
                <a:gd name="connsiteY104" fmla="*/ 29484 h 135731"/>
                <a:gd name="connsiteX105" fmla="*/ 6809643 w 11620500"/>
                <a:gd name="connsiteY105" fmla="*/ 41484 h 135731"/>
                <a:gd name="connsiteX106" fmla="*/ 6809643 w 11620500"/>
                <a:gd name="connsiteY106" fmla="*/ 89484 h 135731"/>
                <a:gd name="connsiteX107" fmla="*/ 6821643 w 11620500"/>
                <a:gd name="connsiteY107" fmla="*/ 101484 h 135731"/>
                <a:gd name="connsiteX108" fmla="*/ 6941643 w 11620500"/>
                <a:gd name="connsiteY108" fmla="*/ 101484 h 135731"/>
                <a:gd name="connsiteX109" fmla="*/ 6953643 w 11620500"/>
                <a:gd name="connsiteY109" fmla="*/ 89484 h 135731"/>
                <a:gd name="connsiteX110" fmla="*/ 6953643 w 11620500"/>
                <a:gd name="connsiteY110" fmla="*/ 41484 h 135731"/>
                <a:gd name="connsiteX111" fmla="*/ 6941643 w 11620500"/>
                <a:gd name="connsiteY111" fmla="*/ 29484 h 135731"/>
                <a:gd name="connsiteX112" fmla="*/ 6464870 w 11620500"/>
                <a:gd name="connsiteY112" fmla="*/ 29484 h 135731"/>
                <a:gd name="connsiteX113" fmla="*/ 6452870 w 11620500"/>
                <a:gd name="connsiteY113" fmla="*/ 41484 h 135731"/>
                <a:gd name="connsiteX114" fmla="*/ 6452870 w 11620500"/>
                <a:gd name="connsiteY114" fmla="*/ 89484 h 135731"/>
                <a:gd name="connsiteX115" fmla="*/ 6464870 w 11620500"/>
                <a:gd name="connsiteY115" fmla="*/ 101484 h 135731"/>
                <a:gd name="connsiteX116" fmla="*/ 6584870 w 11620500"/>
                <a:gd name="connsiteY116" fmla="*/ 101484 h 135731"/>
                <a:gd name="connsiteX117" fmla="*/ 6596870 w 11620500"/>
                <a:gd name="connsiteY117" fmla="*/ 89484 h 135731"/>
                <a:gd name="connsiteX118" fmla="*/ 6596870 w 11620500"/>
                <a:gd name="connsiteY118" fmla="*/ 41484 h 135731"/>
                <a:gd name="connsiteX119" fmla="*/ 6584870 w 11620500"/>
                <a:gd name="connsiteY119" fmla="*/ 29484 h 135731"/>
                <a:gd name="connsiteX120" fmla="*/ 6108097 w 11620500"/>
                <a:gd name="connsiteY120" fmla="*/ 29484 h 135731"/>
                <a:gd name="connsiteX121" fmla="*/ 6096097 w 11620500"/>
                <a:gd name="connsiteY121" fmla="*/ 41484 h 135731"/>
                <a:gd name="connsiteX122" fmla="*/ 6096097 w 11620500"/>
                <a:gd name="connsiteY122" fmla="*/ 89484 h 135731"/>
                <a:gd name="connsiteX123" fmla="*/ 6108097 w 11620500"/>
                <a:gd name="connsiteY123" fmla="*/ 101484 h 135731"/>
                <a:gd name="connsiteX124" fmla="*/ 6228097 w 11620500"/>
                <a:gd name="connsiteY124" fmla="*/ 101484 h 135731"/>
                <a:gd name="connsiteX125" fmla="*/ 6240097 w 11620500"/>
                <a:gd name="connsiteY125" fmla="*/ 89484 h 135731"/>
                <a:gd name="connsiteX126" fmla="*/ 6240097 w 11620500"/>
                <a:gd name="connsiteY126" fmla="*/ 41484 h 135731"/>
                <a:gd name="connsiteX127" fmla="*/ 6228097 w 11620500"/>
                <a:gd name="connsiteY127" fmla="*/ 29484 h 135731"/>
                <a:gd name="connsiteX128" fmla="*/ 5751324 w 11620500"/>
                <a:gd name="connsiteY128" fmla="*/ 29484 h 135731"/>
                <a:gd name="connsiteX129" fmla="*/ 5739324 w 11620500"/>
                <a:gd name="connsiteY129" fmla="*/ 41484 h 135731"/>
                <a:gd name="connsiteX130" fmla="*/ 5739324 w 11620500"/>
                <a:gd name="connsiteY130" fmla="*/ 89484 h 135731"/>
                <a:gd name="connsiteX131" fmla="*/ 5751324 w 11620500"/>
                <a:gd name="connsiteY131" fmla="*/ 101484 h 135731"/>
                <a:gd name="connsiteX132" fmla="*/ 5871324 w 11620500"/>
                <a:gd name="connsiteY132" fmla="*/ 101484 h 135731"/>
                <a:gd name="connsiteX133" fmla="*/ 5883324 w 11620500"/>
                <a:gd name="connsiteY133" fmla="*/ 89484 h 135731"/>
                <a:gd name="connsiteX134" fmla="*/ 5883324 w 11620500"/>
                <a:gd name="connsiteY134" fmla="*/ 41484 h 135731"/>
                <a:gd name="connsiteX135" fmla="*/ 5871324 w 11620500"/>
                <a:gd name="connsiteY135" fmla="*/ 29484 h 135731"/>
                <a:gd name="connsiteX136" fmla="*/ 5394551 w 11620500"/>
                <a:gd name="connsiteY136" fmla="*/ 29484 h 135731"/>
                <a:gd name="connsiteX137" fmla="*/ 5382551 w 11620500"/>
                <a:gd name="connsiteY137" fmla="*/ 41484 h 135731"/>
                <a:gd name="connsiteX138" fmla="*/ 5382551 w 11620500"/>
                <a:gd name="connsiteY138" fmla="*/ 89484 h 135731"/>
                <a:gd name="connsiteX139" fmla="*/ 5394551 w 11620500"/>
                <a:gd name="connsiteY139" fmla="*/ 101484 h 135731"/>
                <a:gd name="connsiteX140" fmla="*/ 5514551 w 11620500"/>
                <a:gd name="connsiteY140" fmla="*/ 101484 h 135731"/>
                <a:gd name="connsiteX141" fmla="*/ 5526551 w 11620500"/>
                <a:gd name="connsiteY141" fmla="*/ 89484 h 135731"/>
                <a:gd name="connsiteX142" fmla="*/ 5526551 w 11620500"/>
                <a:gd name="connsiteY142" fmla="*/ 41484 h 135731"/>
                <a:gd name="connsiteX143" fmla="*/ 5514551 w 11620500"/>
                <a:gd name="connsiteY143" fmla="*/ 29484 h 135731"/>
                <a:gd name="connsiteX144" fmla="*/ 5037778 w 11620500"/>
                <a:gd name="connsiteY144" fmla="*/ 29484 h 135731"/>
                <a:gd name="connsiteX145" fmla="*/ 5025778 w 11620500"/>
                <a:gd name="connsiteY145" fmla="*/ 41484 h 135731"/>
                <a:gd name="connsiteX146" fmla="*/ 5025778 w 11620500"/>
                <a:gd name="connsiteY146" fmla="*/ 89484 h 135731"/>
                <a:gd name="connsiteX147" fmla="*/ 5037778 w 11620500"/>
                <a:gd name="connsiteY147" fmla="*/ 101484 h 135731"/>
                <a:gd name="connsiteX148" fmla="*/ 5157778 w 11620500"/>
                <a:gd name="connsiteY148" fmla="*/ 101484 h 135731"/>
                <a:gd name="connsiteX149" fmla="*/ 5169778 w 11620500"/>
                <a:gd name="connsiteY149" fmla="*/ 89484 h 135731"/>
                <a:gd name="connsiteX150" fmla="*/ 5169778 w 11620500"/>
                <a:gd name="connsiteY150" fmla="*/ 41484 h 135731"/>
                <a:gd name="connsiteX151" fmla="*/ 5157778 w 11620500"/>
                <a:gd name="connsiteY151" fmla="*/ 29484 h 135731"/>
                <a:gd name="connsiteX152" fmla="*/ 4681005 w 11620500"/>
                <a:gd name="connsiteY152" fmla="*/ 29484 h 135731"/>
                <a:gd name="connsiteX153" fmla="*/ 4669005 w 11620500"/>
                <a:gd name="connsiteY153" fmla="*/ 41484 h 135731"/>
                <a:gd name="connsiteX154" fmla="*/ 4669005 w 11620500"/>
                <a:gd name="connsiteY154" fmla="*/ 89484 h 135731"/>
                <a:gd name="connsiteX155" fmla="*/ 4681005 w 11620500"/>
                <a:gd name="connsiteY155" fmla="*/ 101484 h 135731"/>
                <a:gd name="connsiteX156" fmla="*/ 4801005 w 11620500"/>
                <a:gd name="connsiteY156" fmla="*/ 101484 h 135731"/>
                <a:gd name="connsiteX157" fmla="*/ 4813005 w 11620500"/>
                <a:gd name="connsiteY157" fmla="*/ 89484 h 135731"/>
                <a:gd name="connsiteX158" fmla="*/ 4813005 w 11620500"/>
                <a:gd name="connsiteY158" fmla="*/ 41484 h 135731"/>
                <a:gd name="connsiteX159" fmla="*/ 4801005 w 11620500"/>
                <a:gd name="connsiteY159" fmla="*/ 29484 h 135731"/>
                <a:gd name="connsiteX160" fmla="*/ 4324232 w 11620500"/>
                <a:gd name="connsiteY160" fmla="*/ 29484 h 135731"/>
                <a:gd name="connsiteX161" fmla="*/ 4312232 w 11620500"/>
                <a:gd name="connsiteY161" fmla="*/ 41484 h 135731"/>
                <a:gd name="connsiteX162" fmla="*/ 4312232 w 11620500"/>
                <a:gd name="connsiteY162" fmla="*/ 89484 h 135731"/>
                <a:gd name="connsiteX163" fmla="*/ 4324232 w 11620500"/>
                <a:gd name="connsiteY163" fmla="*/ 101484 h 135731"/>
                <a:gd name="connsiteX164" fmla="*/ 4444232 w 11620500"/>
                <a:gd name="connsiteY164" fmla="*/ 101484 h 135731"/>
                <a:gd name="connsiteX165" fmla="*/ 4456232 w 11620500"/>
                <a:gd name="connsiteY165" fmla="*/ 89484 h 135731"/>
                <a:gd name="connsiteX166" fmla="*/ 4456232 w 11620500"/>
                <a:gd name="connsiteY166" fmla="*/ 41484 h 135731"/>
                <a:gd name="connsiteX167" fmla="*/ 4444232 w 11620500"/>
                <a:gd name="connsiteY167" fmla="*/ 29484 h 135731"/>
                <a:gd name="connsiteX168" fmla="*/ 3967459 w 11620500"/>
                <a:gd name="connsiteY168" fmla="*/ 29484 h 135731"/>
                <a:gd name="connsiteX169" fmla="*/ 3955459 w 11620500"/>
                <a:gd name="connsiteY169" fmla="*/ 41484 h 135731"/>
                <a:gd name="connsiteX170" fmla="*/ 3955459 w 11620500"/>
                <a:gd name="connsiteY170" fmla="*/ 89484 h 135731"/>
                <a:gd name="connsiteX171" fmla="*/ 3967459 w 11620500"/>
                <a:gd name="connsiteY171" fmla="*/ 101484 h 135731"/>
                <a:gd name="connsiteX172" fmla="*/ 4087459 w 11620500"/>
                <a:gd name="connsiteY172" fmla="*/ 101484 h 135731"/>
                <a:gd name="connsiteX173" fmla="*/ 4099459 w 11620500"/>
                <a:gd name="connsiteY173" fmla="*/ 89484 h 135731"/>
                <a:gd name="connsiteX174" fmla="*/ 4099459 w 11620500"/>
                <a:gd name="connsiteY174" fmla="*/ 41484 h 135731"/>
                <a:gd name="connsiteX175" fmla="*/ 4087459 w 11620500"/>
                <a:gd name="connsiteY175" fmla="*/ 29484 h 135731"/>
                <a:gd name="connsiteX176" fmla="*/ 3610686 w 11620500"/>
                <a:gd name="connsiteY176" fmla="*/ 29484 h 135731"/>
                <a:gd name="connsiteX177" fmla="*/ 3598686 w 11620500"/>
                <a:gd name="connsiteY177" fmla="*/ 41484 h 135731"/>
                <a:gd name="connsiteX178" fmla="*/ 3598686 w 11620500"/>
                <a:gd name="connsiteY178" fmla="*/ 89484 h 135731"/>
                <a:gd name="connsiteX179" fmla="*/ 3610686 w 11620500"/>
                <a:gd name="connsiteY179" fmla="*/ 101484 h 135731"/>
                <a:gd name="connsiteX180" fmla="*/ 3730686 w 11620500"/>
                <a:gd name="connsiteY180" fmla="*/ 101484 h 135731"/>
                <a:gd name="connsiteX181" fmla="*/ 3742686 w 11620500"/>
                <a:gd name="connsiteY181" fmla="*/ 89484 h 135731"/>
                <a:gd name="connsiteX182" fmla="*/ 3742686 w 11620500"/>
                <a:gd name="connsiteY182" fmla="*/ 41484 h 135731"/>
                <a:gd name="connsiteX183" fmla="*/ 3730686 w 11620500"/>
                <a:gd name="connsiteY183" fmla="*/ 29484 h 135731"/>
                <a:gd name="connsiteX184" fmla="*/ 3253913 w 11620500"/>
                <a:gd name="connsiteY184" fmla="*/ 29484 h 135731"/>
                <a:gd name="connsiteX185" fmla="*/ 3241913 w 11620500"/>
                <a:gd name="connsiteY185" fmla="*/ 41484 h 135731"/>
                <a:gd name="connsiteX186" fmla="*/ 3241913 w 11620500"/>
                <a:gd name="connsiteY186" fmla="*/ 89484 h 135731"/>
                <a:gd name="connsiteX187" fmla="*/ 3253913 w 11620500"/>
                <a:gd name="connsiteY187" fmla="*/ 101484 h 135731"/>
                <a:gd name="connsiteX188" fmla="*/ 3373913 w 11620500"/>
                <a:gd name="connsiteY188" fmla="*/ 101484 h 135731"/>
                <a:gd name="connsiteX189" fmla="*/ 3385913 w 11620500"/>
                <a:gd name="connsiteY189" fmla="*/ 89484 h 135731"/>
                <a:gd name="connsiteX190" fmla="*/ 3385913 w 11620500"/>
                <a:gd name="connsiteY190" fmla="*/ 41484 h 135731"/>
                <a:gd name="connsiteX191" fmla="*/ 3373913 w 11620500"/>
                <a:gd name="connsiteY191" fmla="*/ 29484 h 135731"/>
                <a:gd name="connsiteX192" fmla="*/ 2897140 w 11620500"/>
                <a:gd name="connsiteY192" fmla="*/ 29484 h 135731"/>
                <a:gd name="connsiteX193" fmla="*/ 2885140 w 11620500"/>
                <a:gd name="connsiteY193" fmla="*/ 41484 h 135731"/>
                <a:gd name="connsiteX194" fmla="*/ 2885140 w 11620500"/>
                <a:gd name="connsiteY194" fmla="*/ 89484 h 135731"/>
                <a:gd name="connsiteX195" fmla="*/ 2897140 w 11620500"/>
                <a:gd name="connsiteY195" fmla="*/ 101484 h 135731"/>
                <a:gd name="connsiteX196" fmla="*/ 3017140 w 11620500"/>
                <a:gd name="connsiteY196" fmla="*/ 101484 h 135731"/>
                <a:gd name="connsiteX197" fmla="*/ 3029140 w 11620500"/>
                <a:gd name="connsiteY197" fmla="*/ 89484 h 135731"/>
                <a:gd name="connsiteX198" fmla="*/ 3029140 w 11620500"/>
                <a:gd name="connsiteY198" fmla="*/ 41484 h 135731"/>
                <a:gd name="connsiteX199" fmla="*/ 3017140 w 11620500"/>
                <a:gd name="connsiteY199" fmla="*/ 29484 h 135731"/>
                <a:gd name="connsiteX200" fmla="*/ 2540367 w 11620500"/>
                <a:gd name="connsiteY200" fmla="*/ 29484 h 135731"/>
                <a:gd name="connsiteX201" fmla="*/ 2528367 w 11620500"/>
                <a:gd name="connsiteY201" fmla="*/ 41484 h 135731"/>
                <a:gd name="connsiteX202" fmla="*/ 2528367 w 11620500"/>
                <a:gd name="connsiteY202" fmla="*/ 89484 h 135731"/>
                <a:gd name="connsiteX203" fmla="*/ 2540367 w 11620500"/>
                <a:gd name="connsiteY203" fmla="*/ 101484 h 135731"/>
                <a:gd name="connsiteX204" fmla="*/ 2660367 w 11620500"/>
                <a:gd name="connsiteY204" fmla="*/ 101484 h 135731"/>
                <a:gd name="connsiteX205" fmla="*/ 2672367 w 11620500"/>
                <a:gd name="connsiteY205" fmla="*/ 89484 h 135731"/>
                <a:gd name="connsiteX206" fmla="*/ 2672367 w 11620500"/>
                <a:gd name="connsiteY206" fmla="*/ 41484 h 135731"/>
                <a:gd name="connsiteX207" fmla="*/ 2660367 w 11620500"/>
                <a:gd name="connsiteY207" fmla="*/ 29484 h 135731"/>
                <a:gd name="connsiteX208" fmla="*/ 2183594 w 11620500"/>
                <a:gd name="connsiteY208" fmla="*/ 29484 h 135731"/>
                <a:gd name="connsiteX209" fmla="*/ 2171594 w 11620500"/>
                <a:gd name="connsiteY209" fmla="*/ 41484 h 135731"/>
                <a:gd name="connsiteX210" fmla="*/ 2171594 w 11620500"/>
                <a:gd name="connsiteY210" fmla="*/ 89484 h 135731"/>
                <a:gd name="connsiteX211" fmla="*/ 2183594 w 11620500"/>
                <a:gd name="connsiteY211" fmla="*/ 101484 h 135731"/>
                <a:gd name="connsiteX212" fmla="*/ 2303594 w 11620500"/>
                <a:gd name="connsiteY212" fmla="*/ 101484 h 135731"/>
                <a:gd name="connsiteX213" fmla="*/ 2315594 w 11620500"/>
                <a:gd name="connsiteY213" fmla="*/ 89484 h 135731"/>
                <a:gd name="connsiteX214" fmla="*/ 2315594 w 11620500"/>
                <a:gd name="connsiteY214" fmla="*/ 41484 h 135731"/>
                <a:gd name="connsiteX215" fmla="*/ 2303594 w 11620500"/>
                <a:gd name="connsiteY215" fmla="*/ 29484 h 135731"/>
                <a:gd name="connsiteX216" fmla="*/ 1826821 w 11620500"/>
                <a:gd name="connsiteY216" fmla="*/ 29484 h 135731"/>
                <a:gd name="connsiteX217" fmla="*/ 1814821 w 11620500"/>
                <a:gd name="connsiteY217" fmla="*/ 41484 h 135731"/>
                <a:gd name="connsiteX218" fmla="*/ 1814821 w 11620500"/>
                <a:gd name="connsiteY218" fmla="*/ 89484 h 135731"/>
                <a:gd name="connsiteX219" fmla="*/ 1826821 w 11620500"/>
                <a:gd name="connsiteY219" fmla="*/ 101484 h 135731"/>
                <a:gd name="connsiteX220" fmla="*/ 1946821 w 11620500"/>
                <a:gd name="connsiteY220" fmla="*/ 101484 h 135731"/>
                <a:gd name="connsiteX221" fmla="*/ 1958821 w 11620500"/>
                <a:gd name="connsiteY221" fmla="*/ 89484 h 135731"/>
                <a:gd name="connsiteX222" fmla="*/ 1958821 w 11620500"/>
                <a:gd name="connsiteY222" fmla="*/ 41484 h 135731"/>
                <a:gd name="connsiteX223" fmla="*/ 1946821 w 11620500"/>
                <a:gd name="connsiteY223" fmla="*/ 29484 h 135731"/>
                <a:gd name="connsiteX224" fmla="*/ 1470048 w 11620500"/>
                <a:gd name="connsiteY224" fmla="*/ 29484 h 135731"/>
                <a:gd name="connsiteX225" fmla="*/ 1458048 w 11620500"/>
                <a:gd name="connsiteY225" fmla="*/ 41484 h 135731"/>
                <a:gd name="connsiteX226" fmla="*/ 1458048 w 11620500"/>
                <a:gd name="connsiteY226" fmla="*/ 89484 h 135731"/>
                <a:gd name="connsiteX227" fmla="*/ 1470048 w 11620500"/>
                <a:gd name="connsiteY227" fmla="*/ 101484 h 135731"/>
                <a:gd name="connsiteX228" fmla="*/ 1590048 w 11620500"/>
                <a:gd name="connsiteY228" fmla="*/ 101484 h 135731"/>
                <a:gd name="connsiteX229" fmla="*/ 1602048 w 11620500"/>
                <a:gd name="connsiteY229" fmla="*/ 89484 h 135731"/>
                <a:gd name="connsiteX230" fmla="*/ 1602048 w 11620500"/>
                <a:gd name="connsiteY230" fmla="*/ 41484 h 135731"/>
                <a:gd name="connsiteX231" fmla="*/ 1590048 w 11620500"/>
                <a:gd name="connsiteY231" fmla="*/ 29484 h 135731"/>
                <a:gd name="connsiteX232" fmla="*/ 1113275 w 11620500"/>
                <a:gd name="connsiteY232" fmla="*/ 29484 h 135731"/>
                <a:gd name="connsiteX233" fmla="*/ 1101275 w 11620500"/>
                <a:gd name="connsiteY233" fmla="*/ 41484 h 135731"/>
                <a:gd name="connsiteX234" fmla="*/ 1101275 w 11620500"/>
                <a:gd name="connsiteY234" fmla="*/ 89484 h 135731"/>
                <a:gd name="connsiteX235" fmla="*/ 1113275 w 11620500"/>
                <a:gd name="connsiteY235" fmla="*/ 101484 h 135731"/>
                <a:gd name="connsiteX236" fmla="*/ 1233275 w 11620500"/>
                <a:gd name="connsiteY236" fmla="*/ 101484 h 135731"/>
                <a:gd name="connsiteX237" fmla="*/ 1245275 w 11620500"/>
                <a:gd name="connsiteY237" fmla="*/ 89484 h 135731"/>
                <a:gd name="connsiteX238" fmla="*/ 1245275 w 11620500"/>
                <a:gd name="connsiteY238" fmla="*/ 41484 h 135731"/>
                <a:gd name="connsiteX239" fmla="*/ 1233275 w 11620500"/>
                <a:gd name="connsiteY239" fmla="*/ 29484 h 135731"/>
                <a:gd name="connsiteX240" fmla="*/ 756502 w 11620500"/>
                <a:gd name="connsiteY240" fmla="*/ 29484 h 135731"/>
                <a:gd name="connsiteX241" fmla="*/ 744502 w 11620500"/>
                <a:gd name="connsiteY241" fmla="*/ 41484 h 135731"/>
                <a:gd name="connsiteX242" fmla="*/ 744502 w 11620500"/>
                <a:gd name="connsiteY242" fmla="*/ 89484 h 135731"/>
                <a:gd name="connsiteX243" fmla="*/ 756502 w 11620500"/>
                <a:gd name="connsiteY243" fmla="*/ 101484 h 135731"/>
                <a:gd name="connsiteX244" fmla="*/ 876502 w 11620500"/>
                <a:gd name="connsiteY244" fmla="*/ 101484 h 135731"/>
                <a:gd name="connsiteX245" fmla="*/ 888502 w 11620500"/>
                <a:gd name="connsiteY245" fmla="*/ 89484 h 135731"/>
                <a:gd name="connsiteX246" fmla="*/ 888502 w 11620500"/>
                <a:gd name="connsiteY246" fmla="*/ 41484 h 135731"/>
                <a:gd name="connsiteX247" fmla="*/ 876502 w 11620500"/>
                <a:gd name="connsiteY247" fmla="*/ 29484 h 135731"/>
                <a:gd name="connsiteX248" fmla="*/ 399729 w 11620500"/>
                <a:gd name="connsiteY248" fmla="*/ 29484 h 135731"/>
                <a:gd name="connsiteX249" fmla="*/ 387729 w 11620500"/>
                <a:gd name="connsiteY249" fmla="*/ 41484 h 135731"/>
                <a:gd name="connsiteX250" fmla="*/ 387729 w 11620500"/>
                <a:gd name="connsiteY250" fmla="*/ 89484 h 135731"/>
                <a:gd name="connsiteX251" fmla="*/ 399729 w 11620500"/>
                <a:gd name="connsiteY251" fmla="*/ 101484 h 135731"/>
                <a:gd name="connsiteX252" fmla="*/ 519729 w 11620500"/>
                <a:gd name="connsiteY252" fmla="*/ 101484 h 135731"/>
                <a:gd name="connsiteX253" fmla="*/ 531729 w 11620500"/>
                <a:gd name="connsiteY253" fmla="*/ 89484 h 135731"/>
                <a:gd name="connsiteX254" fmla="*/ 531729 w 11620500"/>
                <a:gd name="connsiteY254" fmla="*/ 41484 h 135731"/>
                <a:gd name="connsiteX255" fmla="*/ 519729 w 11620500"/>
                <a:gd name="connsiteY255" fmla="*/ 29484 h 135731"/>
                <a:gd name="connsiteX256" fmla="*/ 42956 w 11620500"/>
                <a:gd name="connsiteY256" fmla="*/ 29484 h 135731"/>
                <a:gd name="connsiteX257" fmla="*/ 30956 w 11620500"/>
                <a:gd name="connsiteY257" fmla="*/ 41484 h 135731"/>
                <a:gd name="connsiteX258" fmla="*/ 30956 w 11620500"/>
                <a:gd name="connsiteY258" fmla="*/ 89484 h 135731"/>
                <a:gd name="connsiteX259" fmla="*/ 42956 w 11620500"/>
                <a:gd name="connsiteY259" fmla="*/ 101484 h 135731"/>
                <a:gd name="connsiteX260" fmla="*/ 162956 w 11620500"/>
                <a:gd name="connsiteY260" fmla="*/ 101484 h 135731"/>
                <a:gd name="connsiteX261" fmla="*/ 174956 w 11620500"/>
                <a:gd name="connsiteY261" fmla="*/ 89484 h 135731"/>
                <a:gd name="connsiteX262" fmla="*/ 174956 w 11620500"/>
                <a:gd name="connsiteY262" fmla="*/ 41484 h 135731"/>
                <a:gd name="connsiteX263" fmla="*/ 162956 w 11620500"/>
                <a:gd name="connsiteY263" fmla="*/ 29484 h 135731"/>
                <a:gd name="connsiteX264" fmla="*/ 0 w 11620500"/>
                <a:gd name="connsiteY264" fmla="*/ 0 h 135731"/>
                <a:gd name="connsiteX265" fmla="*/ 11620500 w 11620500"/>
                <a:gd name="connsiteY265" fmla="*/ 0 h 135731"/>
                <a:gd name="connsiteX266" fmla="*/ 11620500 w 11620500"/>
                <a:gd name="connsiteY266" fmla="*/ 135731 h 135731"/>
                <a:gd name="connsiteX267" fmla="*/ 0 w 11620500"/>
                <a:gd name="connsiteY267" fmla="*/ 135731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1620500" h="135731">
                  <a:moveTo>
                    <a:pt x="11459693" y="29484"/>
                  </a:moveTo>
                  <a:cubicBezTo>
                    <a:pt x="11453066" y="29484"/>
                    <a:pt x="11447693" y="34857"/>
                    <a:pt x="11447693" y="41484"/>
                  </a:cubicBezTo>
                  <a:lnTo>
                    <a:pt x="11447693" y="89484"/>
                  </a:lnTo>
                  <a:cubicBezTo>
                    <a:pt x="11447693" y="96111"/>
                    <a:pt x="11453066" y="101484"/>
                    <a:pt x="11459693" y="101484"/>
                  </a:cubicBezTo>
                  <a:lnTo>
                    <a:pt x="11579693" y="101484"/>
                  </a:lnTo>
                  <a:cubicBezTo>
                    <a:pt x="11586320" y="101484"/>
                    <a:pt x="11591693" y="96111"/>
                    <a:pt x="11591693" y="89484"/>
                  </a:cubicBezTo>
                  <a:lnTo>
                    <a:pt x="11591693" y="41484"/>
                  </a:lnTo>
                  <a:cubicBezTo>
                    <a:pt x="11591693" y="34857"/>
                    <a:pt x="11586320" y="29484"/>
                    <a:pt x="11579693" y="29484"/>
                  </a:cubicBezTo>
                  <a:close/>
                  <a:moveTo>
                    <a:pt x="11102919" y="29484"/>
                  </a:moveTo>
                  <a:cubicBezTo>
                    <a:pt x="11096292" y="29484"/>
                    <a:pt x="11090919" y="34857"/>
                    <a:pt x="11090919" y="41484"/>
                  </a:cubicBezTo>
                  <a:lnTo>
                    <a:pt x="11090919" y="89484"/>
                  </a:lnTo>
                  <a:cubicBezTo>
                    <a:pt x="11090919" y="96111"/>
                    <a:pt x="11096292" y="101484"/>
                    <a:pt x="11102919" y="101484"/>
                  </a:cubicBezTo>
                  <a:lnTo>
                    <a:pt x="11222919" y="101484"/>
                  </a:lnTo>
                  <a:cubicBezTo>
                    <a:pt x="11229546" y="101484"/>
                    <a:pt x="11234919" y="96111"/>
                    <a:pt x="11234919" y="89484"/>
                  </a:cubicBezTo>
                  <a:lnTo>
                    <a:pt x="11234919" y="41484"/>
                  </a:lnTo>
                  <a:cubicBezTo>
                    <a:pt x="11234919" y="34857"/>
                    <a:pt x="11229546" y="29484"/>
                    <a:pt x="11222919" y="29484"/>
                  </a:cubicBezTo>
                  <a:close/>
                  <a:moveTo>
                    <a:pt x="10746146" y="29484"/>
                  </a:moveTo>
                  <a:cubicBezTo>
                    <a:pt x="10739519" y="29484"/>
                    <a:pt x="10734146" y="34857"/>
                    <a:pt x="10734146" y="41484"/>
                  </a:cubicBezTo>
                  <a:lnTo>
                    <a:pt x="10734146" y="89484"/>
                  </a:lnTo>
                  <a:cubicBezTo>
                    <a:pt x="10734146" y="96111"/>
                    <a:pt x="10739519" y="101484"/>
                    <a:pt x="10746146" y="101484"/>
                  </a:cubicBezTo>
                  <a:lnTo>
                    <a:pt x="10866146" y="101484"/>
                  </a:lnTo>
                  <a:cubicBezTo>
                    <a:pt x="10872773" y="101484"/>
                    <a:pt x="10878146" y="96111"/>
                    <a:pt x="10878146" y="89484"/>
                  </a:cubicBezTo>
                  <a:lnTo>
                    <a:pt x="10878146" y="41484"/>
                  </a:lnTo>
                  <a:cubicBezTo>
                    <a:pt x="10878146" y="34857"/>
                    <a:pt x="10872773" y="29484"/>
                    <a:pt x="10866146" y="29484"/>
                  </a:cubicBezTo>
                  <a:close/>
                  <a:moveTo>
                    <a:pt x="10389373" y="29484"/>
                  </a:moveTo>
                  <a:cubicBezTo>
                    <a:pt x="10382746" y="29484"/>
                    <a:pt x="10377373" y="34857"/>
                    <a:pt x="10377373" y="41484"/>
                  </a:cubicBezTo>
                  <a:lnTo>
                    <a:pt x="10377373" y="89484"/>
                  </a:lnTo>
                  <a:cubicBezTo>
                    <a:pt x="10377373" y="96111"/>
                    <a:pt x="10382746" y="101484"/>
                    <a:pt x="10389373" y="101484"/>
                  </a:cubicBezTo>
                  <a:lnTo>
                    <a:pt x="10509373" y="101484"/>
                  </a:lnTo>
                  <a:cubicBezTo>
                    <a:pt x="10516000" y="101484"/>
                    <a:pt x="10521373" y="96111"/>
                    <a:pt x="10521373" y="89484"/>
                  </a:cubicBezTo>
                  <a:lnTo>
                    <a:pt x="10521373" y="41484"/>
                  </a:lnTo>
                  <a:cubicBezTo>
                    <a:pt x="10521373" y="34857"/>
                    <a:pt x="10516000" y="29484"/>
                    <a:pt x="10509373" y="29484"/>
                  </a:cubicBezTo>
                  <a:close/>
                  <a:moveTo>
                    <a:pt x="10032600" y="29484"/>
                  </a:moveTo>
                  <a:cubicBezTo>
                    <a:pt x="10025973" y="29484"/>
                    <a:pt x="10020600" y="34857"/>
                    <a:pt x="10020600" y="41484"/>
                  </a:cubicBezTo>
                  <a:lnTo>
                    <a:pt x="10020600" y="89484"/>
                  </a:lnTo>
                  <a:cubicBezTo>
                    <a:pt x="10020600" y="96111"/>
                    <a:pt x="10025973" y="101484"/>
                    <a:pt x="10032600" y="101484"/>
                  </a:cubicBezTo>
                  <a:lnTo>
                    <a:pt x="10152600" y="101484"/>
                  </a:lnTo>
                  <a:cubicBezTo>
                    <a:pt x="10159227" y="101484"/>
                    <a:pt x="10164600" y="96111"/>
                    <a:pt x="10164600" y="89484"/>
                  </a:cubicBezTo>
                  <a:lnTo>
                    <a:pt x="10164600" y="41484"/>
                  </a:lnTo>
                  <a:cubicBezTo>
                    <a:pt x="10164600" y="34857"/>
                    <a:pt x="10159227" y="29484"/>
                    <a:pt x="10152600" y="29484"/>
                  </a:cubicBezTo>
                  <a:close/>
                  <a:moveTo>
                    <a:pt x="9675827" y="29484"/>
                  </a:moveTo>
                  <a:cubicBezTo>
                    <a:pt x="9669200" y="29484"/>
                    <a:pt x="9663827" y="34857"/>
                    <a:pt x="9663827" y="41484"/>
                  </a:cubicBezTo>
                  <a:lnTo>
                    <a:pt x="9663827" y="89484"/>
                  </a:lnTo>
                  <a:cubicBezTo>
                    <a:pt x="9663827" y="96111"/>
                    <a:pt x="9669200" y="101484"/>
                    <a:pt x="9675827" y="101484"/>
                  </a:cubicBezTo>
                  <a:lnTo>
                    <a:pt x="9795827" y="101484"/>
                  </a:lnTo>
                  <a:cubicBezTo>
                    <a:pt x="9802454" y="101484"/>
                    <a:pt x="9807827" y="96111"/>
                    <a:pt x="9807827" y="89484"/>
                  </a:cubicBezTo>
                  <a:lnTo>
                    <a:pt x="9807827" y="41484"/>
                  </a:lnTo>
                  <a:cubicBezTo>
                    <a:pt x="9807827" y="34857"/>
                    <a:pt x="9802454" y="29484"/>
                    <a:pt x="9795827" y="29484"/>
                  </a:cubicBezTo>
                  <a:close/>
                  <a:moveTo>
                    <a:pt x="9319054" y="29484"/>
                  </a:moveTo>
                  <a:cubicBezTo>
                    <a:pt x="9312427" y="29484"/>
                    <a:pt x="9307054" y="34857"/>
                    <a:pt x="9307054" y="41484"/>
                  </a:cubicBezTo>
                  <a:lnTo>
                    <a:pt x="9307054" y="89484"/>
                  </a:lnTo>
                  <a:cubicBezTo>
                    <a:pt x="9307054" y="96111"/>
                    <a:pt x="9312427" y="101484"/>
                    <a:pt x="9319054" y="101484"/>
                  </a:cubicBezTo>
                  <a:lnTo>
                    <a:pt x="9439054" y="101484"/>
                  </a:lnTo>
                  <a:cubicBezTo>
                    <a:pt x="9445681" y="101484"/>
                    <a:pt x="9451054" y="96111"/>
                    <a:pt x="9451054" y="89484"/>
                  </a:cubicBezTo>
                  <a:lnTo>
                    <a:pt x="9451054" y="41484"/>
                  </a:lnTo>
                  <a:cubicBezTo>
                    <a:pt x="9451054" y="34857"/>
                    <a:pt x="9445681" y="29484"/>
                    <a:pt x="9439054" y="29484"/>
                  </a:cubicBezTo>
                  <a:close/>
                  <a:moveTo>
                    <a:pt x="8962281" y="29484"/>
                  </a:moveTo>
                  <a:cubicBezTo>
                    <a:pt x="8955654" y="29484"/>
                    <a:pt x="8950281" y="34857"/>
                    <a:pt x="8950281" y="41484"/>
                  </a:cubicBezTo>
                  <a:lnTo>
                    <a:pt x="8950281" y="89484"/>
                  </a:lnTo>
                  <a:cubicBezTo>
                    <a:pt x="8950281" y="96111"/>
                    <a:pt x="8955654" y="101484"/>
                    <a:pt x="8962281" y="101484"/>
                  </a:cubicBezTo>
                  <a:lnTo>
                    <a:pt x="9082281" y="101484"/>
                  </a:lnTo>
                  <a:cubicBezTo>
                    <a:pt x="9088908" y="101484"/>
                    <a:pt x="9094281" y="96111"/>
                    <a:pt x="9094281" y="89484"/>
                  </a:cubicBezTo>
                  <a:lnTo>
                    <a:pt x="9094281" y="41484"/>
                  </a:lnTo>
                  <a:cubicBezTo>
                    <a:pt x="9094281" y="34857"/>
                    <a:pt x="9088908" y="29484"/>
                    <a:pt x="9082281" y="29484"/>
                  </a:cubicBezTo>
                  <a:close/>
                  <a:moveTo>
                    <a:pt x="8605508" y="29484"/>
                  </a:moveTo>
                  <a:cubicBezTo>
                    <a:pt x="8598881" y="29484"/>
                    <a:pt x="8593508" y="34857"/>
                    <a:pt x="8593508" y="41484"/>
                  </a:cubicBezTo>
                  <a:lnTo>
                    <a:pt x="8593508" y="89484"/>
                  </a:lnTo>
                  <a:cubicBezTo>
                    <a:pt x="8593508" y="96111"/>
                    <a:pt x="8598881" y="101484"/>
                    <a:pt x="8605508" y="101484"/>
                  </a:cubicBezTo>
                  <a:lnTo>
                    <a:pt x="8725508" y="101484"/>
                  </a:lnTo>
                  <a:cubicBezTo>
                    <a:pt x="8732135" y="101484"/>
                    <a:pt x="8737508" y="96111"/>
                    <a:pt x="8737508" y="89484"/>
                  </a:cubicBezTo>
                  <a:lnTo>
                    <a:pt x="8737508" y="41484"/>
                  </a:lnTo>
                  <a:cubicBezTo>
                    <a:pt x="8737508" y="34857"/>
                    <a:pt x="8732135" y="29484"/>
                    <a:pt x="8725508" y="29484"/>
                  </a:cubicBezTo>
                  <a:close/>
                  <a:moveTo>
                    <a:pt x="8248735" y="29484"/>
                  </a:moveTo>
                  <a:cubicBezTo>
                    <a:pt x="8242108" y="29484"/>
                    <a:pt x="8236735" y="34857"/>
                    <a:pt x="8236735" y="41484"/>
                  </a:cubicBezTo>
                  <a:lnTo>
                    <a:pt x="8236735" y="89484"/>
                  </a:lnTo>
                  <a:cubicBezTo>
                    <a:pt x="8236735" y="96111"/>
                    <a:pt x="8242108" y="101484"/>
                    <a:pt x="8248735" y="101484"/>
                  </a:cubicBezTo>
                  <a:lnTo>
                    <a:pt x="8368735" y="101484"/>
                  </a:lnTo>
                  <a:cubicBezTo>
                    <a:pt x="8375362" y="101484"/>
                    <a:pt x="8380735" y="96111"/>
                    <a:pt x="8380735" y="89484"/>
                  </a:cubicBezTo>
                  <a:lnTo>
                    <a:pt x="8380735" y="41484"/>
                  </a:lnTo>
                  <a:cubicBezTo>
                    <a:pt x="8380735" y="34857"/>
                    <a:pt x="8375362" y="29484"/>
                    <a:pt x="8368735" y="29484"/>
                  </a:cubicBezTo>
                  <a:close/>
                  <a:moveTo>
                    <a:pt x="7891962" y="29484"/>
                  </a:moveTo>
                  <a:cubicBezTo>
                    <a:pt x="7885335" y="29484"/>
                    <a:pt x="7879962" y="34857"/>
                    <a:pt x="7879962" y="41484"/>
                  </a:cubicBezTo>
                  <a:lnTo>
                    <a:pt x="7879962" y="89484"/>
                  </a:lnTo>
                  <a:cubicBezTo>
                    <a:pt x="7879962" y="96111"/>
                    <a:pt x="7885335" y="101484"/>
                    <a:pt x="7891962" y="101484"/>
                  </a:cubicBezTo>
                  <a:lnTo>
                    <a:pt x="8011962" y="101484"/>
                  </a:lnTo>
                  <a:cubicBezTo>
                    <a:pt x="8018589" y="101484"/>
                    <a:pt x="8023962" y="96111"/>
                    <a:pt x="8023962" y="89484"/>
                  </a:cubicBezTo>
                  <a:lnTo>
                    <a:pt x="8023962" y="41484"/>
                  </a:lnTo>
                  <a:cubicBezTo>
                    <a:pt x="8023962" y="34857"/>
                    <a:pt x="8018589" y="29484"/>
                    <a:pt x="8011962" y="29484"/>
                  </a:cubicBezTo>
                  <a:close/>
                  <a:moveTo>
                    <a:pt x="7535189" y="29484"/>
                  </a:moveTo>
                  <a:cubicBezTo>
                    <a:pt x="7528562" y="29484"/>
                    <a:pt x="7523189" y="34857"/>
                    <a:pt x="7523189" y="41484"/>
                  </a:cubicBezTo>
                  <a:lnTo>
                    <a:pt x="7523189" y="89484"/>
                  </a:lnTo>
                  <a:cubicBezTo>
                    <a:pt x="7523189" y="96111"/>
                    <a:pt x="7528562" y="101484"/>
                    <a:pt x="7535189" y="101484"/>
                  </a:cubicBezTo>
                  <a:lnTo>
                    <a:pt x="7655189" y="101484"/>
                  </a:lnTo>
                  <a:cubicBezTo>
                    <a:pt x="7661816" y="101484"/>
                    <a:pt x="7667189" y="96111"/>
                    <a:pt x="7667189" y="89484"/>
                  </a:cubicBezTo>
                  <a:lnTo>
                    <a:pt x="7667189" y="41484"/>
                  </a:lnTo>
                  <a:cubicBezTo>
                    <a:pt x="7667189" y="34857"/>
                    <a:pt x="7661816" y="29484"/>
                    <a:pt x="7655189" y="29484"/>
                  </a:cubicBezTo>
                  <a:close/>
                  <a:moveTo>
                    <a:pt x="7178416" y="29484"/>
                  </a:moveTo>
                  <a:cubicBezTo>
                    <a:pt x="7171789" y="29484"/>
                    <a:pt x="7166416" y="34857"/>
                    <a:pt x="7166416" y="41484"/>
                  </a:cubicBezTo>
                  <a:lnTo>
                    <a:pt x="7166416" y="89484"/>
                  </a:lnTo>
                  <a:cubicBezTo>
                    <a:pt x="7166416" y="96111"/>
                    <a:pt x="7171789" y="101484"/>
                    <a:pt x="7178416" y="101484"/>
                  </a:cubicBezTo>
                  <a:lnTo>
                    <a:pt x="7298416" y="101484"/>
                  </a:lnTo>
                  <a:cubicBezTo>
                    <a:pt x="7305043" y="101484"/>
                    <a:pt x="7310416" y="96111"/>
                    <a:pt x="7310416" y="89484"/>
                  </a:cubicBezTo>
                  <a:lnTo>
                    <a:pt x="7310416" y="41484"/>
                  </a:lnTo>
                  <a:cubicBezTo>
                    <a:pt x="7310416" y="34857"/>
                    <a:pt x="7305043" y="29484"/>
                    <a:pt x="7298416" y="29484"/>
                  </a:cubicBezTo>
                  <a:close/>
                  <a:moveTo>
                    <a:pt x="6821643" y="29484"/>
                  </a:moveTo>
                  <a:cubicBezTo>
                    <a:pt x="6815016" y="29484"/>
                    <a:pt x="6809643" y="34857"/>
                    <a:pt x="6809643" y="41484"/>
                  </a:cubicBezTo>
                  <a:lnTo>
                    <a:pt x="6809643" y="89484"/>
                  </a:lnTo>
                  <a:cubicBezTo>
                    <a:pt x="6809643" y="96111"/>
                    <a:pt x="6815016" y="101484"/>
                    <a:pt x="6821643" y="101484"/>
                  </a:cubicBezTo>
                  <a:lnTo>
                    <a:pt x="6941643" y="101484"/>
                  </a:lnTo>
                  <a:cubicBezTo>
                    <a:pt x="6948270" y="101484"/>
                    <a:pt x="6953643" y="96111"/>
                    <a:pt x="6953643" y="89484"/>
                  </a:cubicBezTo>
                  <a:lnTo>
                    <a:pt x="6953643" y="41484"/>
                  </a:lnTo>
                  <a:cubicBezTo>
                    <a:pt x="6953643" y="34857"/>
                    <a:pt x="6948270" y="29484"/>
                    <a:pt x="6941643" y="29484"/>
                  </a:cubicBezTo>
                  <a:close/>
                  <a:moveTo>
                    <a:pt x="6464870" y="29484"/>
                  </a:moveTo>
                  <a:cubicBezTo>
                    <a:pt x="6458243" y="29484"/>
                    <a:pt x="6452870" y="34857"/>
                    <a:pt x="6452870" y="41484"/>
                  </a:cubicBezTo>
                  <a:lnTo>
                    <a:pt x="6452870" y="89484"/>
                  </a:lnTo>
                  <a:cubicBezTo>
                    <a:pt x="6452870" y="96111"/>
                    <a:pt x="6458243" y="101484"/>
                    <a:pt x="6464870" y="101484"/>
                  </a:cubicBezTo>
                  <a:lnTo>
                    <a:pt x="6584870" y="101484"/>
                  </a:lnTo>
                  <a:cubicBezTo>
                    <a:pt x="6591497" y="101484"/>
                    <a:pt x="6596870" y="96111"/>
                    <a:pt x="6596870" y="89484"/>
                  </a:cubicBezTo>
                  <a:lnTo>
                    <a:pt x="6596870" y="41484"/>
                  </a:lnTo>
                  <a:cubicBezTo>
                    <a:pt x="6596870" y="34857"/>
                    <a:pt x="6591497" y="29484"/>
                    <a:pt x="6584870" y="29484"/>
                  </a:cubicBezTo>
                  <a:close/>
                  <a:moveTo>
                    <a:pt x="6108097" y="29484"/>
                  </a:moveTo>
                  <a:cubicBezTo>
                    <a:pt x="6101470" y="29484"/>
                    <a:pt x="6096097" y="34857"/>
                    <a:pt x="6096097" y="41484"/>
                  </a:cubicBezTo>
                  <a:lnTo>
                    <a:pt x="6096097" y="89484"/>
                  </a:lnTo>
                  <a:cubicBezTo>
                    <a:pt x="6096097" y="96111"/>
                    <a:pt x="6101470" y="101484"/>
                    <a:pt x="6108097" y="101484"/>
                  </a:cubicBezTo>
                  <a:lnTo>
                    <a:pt x="6228097" y="101484"/>
                  </a:lnTo>
                  <a:cubicBezTo>
                    <a:pt x="6234724" y="101484"/>
                    <a:pt x="6240097" y="96111"/>
                    <a:pt x="6240097" y="89484"/>
                  </a:cubicBezTo>
                  <a:lnTo>
                    <a:pt x="6240097" y="41484"/>
                  </a:lnTo>
                  <a:cubicBezTo>
                    <a:pt x="6240097" y="34857"/>
                    <a:pt x="6234724" y="29484"/>
                    <a:pt x="6228097" y="29484"/>
                  </a:cubicBezTo>
                  <a:close/>
                  <a:moveTo>
                    <a:pt x="5751324" y="29484"/>
                  </a:moveTo>
                  <a:cubicBezTo>
                    <a:pt x="5744697" y="29484"/>
                    <a:pt x="5739324" y="34857"/>
                    <a:pt x="5739324" y="41484"/>
                  </a:cubicBezTo>
                  <a:lnTo>
                    <a:pt x="5739324" y="89484"/>
                  </a:lnTo>
                  <a:cubicBezTo>
                    <a:pt x="5739324" y="96111"/>
                    <a:pt x="5744697" y="101484"/>
                    <a:pt x="5751324" y="101484"/>
                  </a:cubicBezTo>
                  <a:lnTo>
                    <a:pt x="5871324" y="101484"/>
                  </a:lnTo>
                  <a:cubicBezTo>
                    <a:pt x="5877951" y="101484"/>
                    <a:pt x="5883324" y="96111"/>
                    <a:pt x="5883324" y="89484"/>
                  </a:cubicBezTo>
                  <a:lnTo>
                    <a:pt x="5883324" y="41484"/>
                  </a:lnTo>
                  <a:cubicBezTo>
                    <a:pt x="5883324" y="34857"/>
                    <a:pt x="5877951" y="29484"/>
                    <a:pt x="5871324" y="29484"/>
                  </a:cubicBezTo>
                  <a:close/>
                  <a:moveTo>
                    <a:pt x="5394551" y="29484"/>
                  </a:moveTo>
                  <a:cubicBezTo>
                    <a:pt x="5387924" y="29484"/>
                    <a:pt x="5382551" y="34857"/>
                    <a:pt x="5382551" y="41484"/>
                  </a:cubicBezTo>
                  <a:lnTo>
                    <a:pt x="5382551" y="89484"/>
                  </a:lnTo>
                  <a:cubicBezTo>
                    <a:pt x="5382551" y="96111"/>
                    <a:pt x="5387924" y="101484"/>
                    <a:pt x="5394551" y="101484"/>
                  </a:cubicBezTo>
                  <a:lnTo>
                    <a:pt x="5514551" y="101484"/>
                  </a:lnTo>
                  <a:cubicBezTo>
                    <a:pt x="5521178" y="101484"/>
                    <a:pt x="5526551" y="96111"/>
                    <a:pt x="5526551" y="89484"/>
                  </a:cubicBezTo>
                  <a:lnTo>
                    <a:pt x="5526551" y="41484"/>
                  </a:lnTo>
                  <a:cubicBezTo>
                    <a:pt x="5526551" y="34857"/>
                    <a:pt x="5521178" y="29484"/>
                    <a:pt x="5514551" y="29484"/>
                  </a:cubicBezTo>
                  <a:close/>
                  <a:moveTo>
                    <a:pt x="5037778" y="29484"/>
                  </a:moveTo>
                  <a:cubicBezTo>
                    <a:pt x="5031151" y="29484"/>
                    <a:pt x="5025778" y="34857"/>
                    <a:pt x="5025778" y="41484"/>
                  </a:cubicBezTo>
                  <a:lnTo>
                    <a:pt x="5025778" y="89484"/>
                  </a:lnTo>
                  <a:cubicBezTo>
                    <a:pt x="5025778" y="96111"/>
                    <a:pt x="5031151" y="101484"/>
                    <a:pt x="5037778" y="101484"/>
                  </a:cubicBezTo>
                  <a:lnTo>
                    <a:pt x="5157778" y="101484"/>
                  </a:lnTo>
                  <a:cubicBezTo>
                    <a:pt x="5164405" y="101484"/>
                    <a:pt x="5169778" y="96111"/>
                    <a:pt x="5169778" y="89484"/>
                  </a:cubicBezTo>
                  <a:lnTo>
                    <a:pt x="5169778" y="41484"/>
                  </a:lnTo>
                  <a:cubicBezTo>
                    <a:pt x="5169778" y="34857"/>
                    <a:pt x="5164405" y="29484"/>
                    <a:pt x="5157778" y="29484"/>
                  </a:cubicBezTo>
                  <a:close/>
                  <a:moveTo>
                    <a:pt x="4681005" y="29484"/>
                  </a:moveTo>
                  <a:cubicBezTo>
                    <a:pt x="4674378" y="29484"/>
                    <a:pt x="4669005" y="34857"/>
                    <a:pt x="4669005" y="41484"/>
                  </a:cubicBezTo>
                  <a:lnTo>
                    <a:pt x="4669005" y="89484"/>
                  </a:lnTo>
                  <a:cubicBezTo>
                    <a:pt x="4669005" y="96111"/>
                    <a:pt x="4674378" y="101484"/>
                    <a:pt x="4681005" y="101484"/>
                  </a:cubicBezTo>
                  <a:lnTo>
                    <a:pt x="4801005" y="101484"/>
                  </a:lnTo>
                  <a:cubicBezTo>
                    <a:pt x="4807632" y="101484"/>
                    <a:pt x="4813005" y="96111"/>
                    <a:pt x="4813005" y="89484"/>
                  </a:cubicBezTo>
                  <a:lnTo>
                    <a:pt x="4813005" y="41484"/>
                  </a:lnTo>
                  <a:cubicBezTo>
                    <a:pt x="4813005" y="34857"/>
                    <a:pt x="4807632" y="29484"/>
                    <a:pt x="4801005" y="29484"/>
                  </a:cubicBezTo>
                  <a:close/>
                  <a:moveTo>
                    <a:pt x="4324232" y="29484"/>
                  </a:moveTo>
                  <a:cubicBezTo>
                    <a:pt x="4317605" y="29484"/>
                    <a:pt x="4312232" y="34857"/>
                    <a:pt x="4312232" y="41484"/>
                  </a:cubicBezTo>
                  <a:lnTo>
                    <a:pt x="4312232" y="89484"/>
                  </a:lnTo>
                  <a:cubicBezTo>
                    <a:pt x="4312232" y="96111"/>
                    <a:pt x="4317605" y="101484"/>
                    <a:pt x="4324232" y="101484"/>
                  </a:cubicBezTo>
                  <a:lnTo>
                    <a:pt x="4444232" y="101484"/>
                  </a:lnTo>
                  <a:cubicBezTo>
                    <a:pt x="4450859" y="101484"/>
                    <a:pt x="4456232" y="96111"/>
                    <a:pt x="4456232" y="89484"/>
                  </a:cubicBezTo>
                  <a:lnTo>
                    <a:pt x="4456232" y="41484"/>
                  </a:lnTo>
                  <a:cubicBezTo>
                    <a:pt x="4456232" y="34857"/>
                    <a:pt x="4450859" y="29484"/>
                    <a:pt x="4444232" y="29484"/>
                  </a:cubicBezTo>
                  <a:close/>
                  <a:moveTo>
                    <a:pt x="3967459" y="29484"/>
                  </a:moveTo>
                  <a:cubicBezTo>
                    <a:pt x="3960832" y="29484"/>
                    <a:pt x="3955459" y="34857"/>
                    <a:pt x="3955459" y="41484"/>
                  </a:cubicBezTo>
                  <a:lnTo>
                    <a:pt x="3955459" y="89484"/>
                  </a:lnTo>
                  <a:cubicBezTo>
                    <a:pt x="3955459" y="96111"/>
                    <a:pt x="3960832" y="101484"/>
                    <a:pt x="3967459" y="101484"/>
                  </a:cubicBezTo>
                  <a:lnTo>
                    <a:pt x="4087459" y="101484"/>
                  </a:lnTo>
                  <a:cubicBezTo>
                    <a:pt x="4094086" y="101484"/>
                    <a:pt x="4099459" y="96111"/>
                    <a:pt x="4099459" y="89484"/>
                  </a:cubicBezTo>
                  <a:lnTo>
                    <a:pt x="4099459" y="41484"/>
                  </a:lnTo>
                  <a:cubicBezTo>
                    <a:pt x="4099459" y="34857"/>
                    <a:pt x="4094086" y="29484"/>
                    <a:pt x="4087459" y="29484"/>
                  </a:cubicBezTo>
                  <a:close/>
                  <a:moveTo>
                    <a:pt x="3610686" y="29484"/>
                  </a:moveTo>
                  <a:cubicBezTo>
                    <a:pt x="3604059" y="29484"/>
                    <a:pt x="3598686" y="34857"/>
                    <a:pt x="3598686" y="41484"/>
                  </a:cubicBezTo>
                  <a:lnTo>
                    <a:pt x="3598686" y="89484"/>
                  </a:lnTo>
                  <a:cubicBezTo>
                    <a:pt x="3598686" y="96111"/>
                    <a:pt x="3604059" y="101484"/>
                    <a:pt x="3610686" y="101484"/>
                  </a:cubicBezTo>
                  <a:lnTo>
                    <a:pt x="3730686" y="101484"/>
                  </a:lnTo>
                  <a:cubicBezTo>
                    <a:pt x="3737313" y="101484"/>
                    <a:pt x="3742686" y="96111"/>
                    <a:pt x="3742686" y="89484"/>
                  </a:cubicBezTo>
                  <a:lnTo>
                    <a:pt x="3742686" y="41484"/>
                  </a:lnTo>
                  <a:cubicBezTo>
                    <a:pt x="3742686" y="34857"/>
                    <a:pt x="3737313" y="29484"/>
                    <a:pt x="3730686" y="29484"/>
                  </a:cubicBezTo>
                  <a:close/>
                  <a:moveTo>
                    <a:pt x="3253913" y="29484"/>
                  </a:moveTo>
                  <a:cubicBezTo>
                    <a:pt x="3247286" y="29484"/>
                    <a:pt x="3241913" y="34857"/>
                    <a:pt x="3241913" y="41484"/>
                  </a:cubicBezTo>
                  <a:lnTo>
                    <a:pt x="3241913" y="89484"/>
                  </a:lnTo>
                  <a:cubicBezTo>
                    <a:pt x="3241913" y="96111"/>
                    <a:pt x="3247286" y="101484"/>
                    <a:pt x="3253913" y="101484"/>
                  </a:cubicBezTo>
                  <a:lnTo>
                    <a:pt x="3373913" y="101484"/>
                  </a:lnTo>
                  <a:cubicBezTo>
                    <a:pt x="3380540" y="101484"/>
                    <a:pt x="3385913" y="96111"/>
                    <a:pt x="3385913" y="89484"/>
                  </a:cubicBezTo>
                  <a:lnTo>
                    <a:pt x="3385913" y="41484"/>
                  </a:lnTo>
                  <a:cubicBezTo>
                    <a:pt x="3385913" y="34857"/>
                    <a:pt x="3380540" y="29484"/>
                    <a:pt x="3373913" y="29484"/>
                  </a:cubicBezTo>
                  <a:close/>
                  <a:moveTo>
                    <a:pt x="2897140" y="29484"/>
                  </a:moveTo>
                  <a:cubicBezTo>
                    <a:pt x="2890513" y="29484"/>
                    <a:pt x="2885140" y="34857"/>
                    <a:pt x="2885140" y="41484"/>
                  </a:cubicBezTo>
                  <a:lnTo>
                    <a:pt x="2885140" y="89484"/>
                  </a:lnTo>
                  <a:cubicBezTo>
                    <a:pt x="2885140" y="96111"/>
                    <a:pt x="2890513" y="101484"/>
                    <a:pt x="2897140" y="101484"/>
                  </a:cubicBezTo>
                  <a:lnTo>
                    <a:pt x="3017140" y="101484"/>
                  </a:lnTo>
                  <a:cubicBezTo>
                    <a:pt x="3023767" y="101484"/>
                    <a:pt x="3029140" y="96111"/>
                    <a:pt x="3029140" y="89484"/>
                  </a:cubicBezTo>
                  <a:lnTo>
                    <a:pt x="3029140" y="41484"/>
                  </a:lnTo>
                  <a:cubicBezTo>
                    <a:pt x="3029140" y="34857"/>
                    <a:pt x="3023767" y="29484"/>
                    <a:pt x="3017140" y="29484"/>
                  </a:cubicBezTo>
                  <a:close/>
                  <a:moveTo>
                    <a:pt x="2540367" y="29484"/>
                  </a:moveTo>
                  <a:cubicBezTo>
                    <a:pt x="2533740" y="29484"/>
                    <a:pt x="2528367" y="34857"/>
                    <a:pt x="2528367" y="41484"/>
                  </a:cubicBezTo>
                  <a:lnTo>
                    <a:pt x="2528367" y="89484"/>
                  </a:lnTo>
                  <a:cubicBezTo>
                    <a:pt x="2528367" y="96111"/>
                    <a:pt x="2533740" y="101484"/>
                    <a:pt x="2540367" y="101484"/>
                  </a:cubicBezTo>
                  <a:lnTo>
                    <a:pt x="2660367" y="101484"/>
                  </a:lnTo>
                  <a:cubicBezTo>
                    <a:pt x="2666994" y="101484"/>
                    <a:pt x="2672367" y="96111"/>
                    <a:pt x="2672367" y="89484"/>
                  </a:cubicBezTo>
                  <a:lnTo>
                    <a:pt x="2672367" y="41484"/>
                  </a:lnTo>
                  <a:cubicBezTo>
                    <a:pt x="2672367" y="34857"/>
                    <a:pt x="2666994" y="29484"/>
                    <a:pt x="2660367" y="29484"/>
                  </a:cubicBezTo>
                  <a:close/>
                  <a:moveTo>
                    <a:pt x="2183594" y="29484"/>
                  </a:moveTo>
                  <a:cubicBezTo>
                    <a:pt x="2176967" y="29484"/>
                    <a:pt x="2171594" y="34857"/>
                    <a:pt x="2171594" y="41484"/>
                  </a:cubicBezTo>
                  <a:lnTo>
                    <a:pt x="2171594" y="89484"/>
                  </a:lnTo>
                  <a:cubicBezTo>
                    <a:pt x="2171594" y="96111"/>
                    <a:pt x="2176967" y="101484"/>
                    <a:pt x="2183594" y="101484"/>
                  </a:cubicBezTo>
                  <a:lnTo>
                    <a:pt x="2303594" y="101484"/>
                  </a:lnTo>
                  <a:cubicBezTo>
                    <a:pt x="2310221" y="101484"/>
                    <a:pt x="2315594" y="96111"/>
                    <a:pt x="2315594" y="89484"/>
                  </a:cubicBezTo>
                  <a:lnTo>
                    <a:pt x="2315594" y="41484"/>
                  </a:lnTo>
                  <a:cubicBezTo>
                    <a:pt x="2315594" y="34857"/>
                    <a:pt x="2310221" y="29484"/>
                    <a:pt x="2303594" y="29484"/>
                  </a:cubicBezTo>
                  <a:close/>
                  <a:moveTo>
                    <a:pt x="1826821" y="29484"/>
                  </a:moveTo>
                  <a:cubicBezTo>
                    <a:pt x="1820194" y="29484"/>
                    <a:pt x="1814821" y="34857"/>
                    <a:pt x="1814821" y="41484"/>
                  </a:cubicBezTo>
                  <a:lnTo>
                    <a:pt x="1814821" y="89484"/>
                  </a:lnTo>
                  <a:cubicBezTo>
                    <a:pt x="1814821" y="96111"/>
                    <a:pt x="1820194" y="101484"/>
                    <a:pt x="1826821" y="101484"/>
                  </a:cubicBezTo>
                  <a:lnTo>
                    <a:pt x="1946821" y="101484"/>
                  </a:lnTo>
                  <a:cubicBezTo>
                    <a:pt x="1953448" y="101484"/>
                    <a:pt x="1958821" y="96111"/>
                    <a:pt x="1958821" y="89484"/>
                  </a:cubicBezTo>
                  <a:lnTo>
                    <a:pt x="1958821" y="41484"/>
                  </a:lnTo>
                  <a:cubicBezTo>
                    <a:pt x="1958821" y="34857"/>
                    <a:pt x="1953448" y="29484"/>
                    <a:pt x="1946821" y="29484"/>
                  </a:cubicBezTo>
                  <a:close/>
                  <a:moveTo>
                    <a:pt x="1470048" y="29484"/>
                  </a:moveTo>
                  <a:cubicBezTo>
                    <a:pt x="1463421" y="29484"/>
                    <a:pt x="1458048" y="34857"/>
                    <a:pt x="1458048" y="41484"/>
                  </a:cubicBezTo>
                  <a:lnTo>
                    <a:pt x="1458048" y="89484"/>
                  </a:lnTo>
                  <a:cubicBezTo>
                    <a:pt x="1458048" y="96111"/>
                    <a:pt x="1463421" y="101484"/>
                    <a:pt x="1470048" y="101484"/>
                  </a:cubicBezTo>
                  <a:lnTo>
                    <a:pt x="1590048" y="101484"/>
                  </a:lnTo>
                  <a:cubicBezTo>
                    <a:pt x="1596675" y="101484"/>
                    <a:pt x="1602048" y="96111"/>
                    <a:pt x="1602048" y="89484"/>
                  </a:cubicBezTo>
                  <a:lnTo>
                    <a:pt x="1602048" y="41484"/>
                  </a:lnTo>
                  <a:cubicBezTo>
                    <a:pt x="1602048" y="34857"/>
                    <a:pt x="1596675" y="29484"/>
                    <a:pt x="1590048" y="29484"/>
                  </a:cubicBezTo>
                  <a:close/>
                  <a:moveTo>
                    <a:pt x="1113275" y="29484"/>
                  </a:moveTo>
                  <a:cubicBezTo>
                    <a:pt x="1106648" y="29484"/>
                    <a:pt x="1101275" y="34857"/>
                    <a:pt x="1101275" y="41484"/>
                  </a:cubicBezTo>
                  <a:lnTo>
                    <a:pt x="1101275" y="89484"/>
                  </a:lnTo>
                  <a:cubicBezTo>
                    <a:pt x="1101275" y="96111"/>
                    <a:pt x="1106648" y="101484"/>
                    <a:pt x="1113275" y="101484"/>
                  </a:cubicBezTo>
                  <a:lnTo>
                    <a:pt x="1233275" y="101484"/>
                  </a:lnTo>
                  <a:cubicBezTo>
                    <a:pt x="1239902" y="101484"/>
                    <a:pt x="1245275" y="96111"/>
                    <a:pt x="1245275" y="89484"/>
                  </a:cubicBezTo>
                  <a:lnTo>
                    <a:pt x="1245275" y="41484"/>
                  </a:lnTo>
                  <a:cubicBezTo>
                    <a:pt x="1245275" y="34857"/>
                    <a:pt x="1239902" y="29484"/>
                    <a:pt x="1233275" y="29484"/>
                  </a:cubicBezTo>
                  <a:close/>
                  <a:moveTo>
                    <a:pt x="756502" y="29484"/>
                  </a:moveTo>
                  <a:cubicBezTo>
                    <a:pt x="749875" y="29484"/>
                    <a:pt x="744502" y="34857"/>
                    <a:pt x="744502" y="41484"/>
                  </a:cubicBezTo>
                  <a:lnTo>
                    <a:pt x="744502" y="89484"/>
                  </a:lnTo>
                  <a:cubicBezTo>
                    <a:pt x="744502" y="96111"/>
                    <a:pt x="749875" y="101484"/>
                    <a:pt x="756502" y="101484"/>
                  </a:cubicBezTo>
                  <a:lnTo>
                    <a:pt x="876502" y="101484"/>
                  </a:lnTo>
                  <a:cubicBezTo>
                    <a:pt x="883129" y="101484"/>
                    <a:pt x="888502" y="96111"/>
                    <a:pt x="888502" y="89484"/>
                  </a:cubicBezTo>
                  <a:lnTo>
                    <a:pt x="888502" y="41484"/>
                  </a:lnTo>
                  <a:cubicBezTo>
                    <a:pt x="888502" y="34857"/>
                    <a:pt x="883129" y="29484"/>
                    <a:pt x="876502" y="29484"/>
                  </a:cubicBezTo>
                  <a:close/>
                  <a:moveTo>
                    <a:pt x="399729" y="29484"/>
                  </a:moveTo>
                  <a:cubicBezTo>
                    <a:pt x="393102" y="29484"/>
                    <a:pt x="387729" y="34857"/>
                    <a:pt x="387729" y="41484"/>
                  </a:cubicBezTo>
                  <a:lnTo>
                    <a:pt x="387729" y="89484"/>
                  </a:lnTo>
                  <a:cubicBezTo>
                    <a:pt x="387729" y="96111"/>
                    <a:pt x="393102" y="101484"/>
                    <a:pt x="399729" y="101484"/>
                  </a:cubicBezTo>
                  <a:lnTo>
                    <a:pt x="519729" y="101484"/>
                  </a:lnTo>
                  <a:cubicBezTo>
                    <a:pt x="526356" y="101484"/>
                    <a:pt x="531729" y="96111"/>
                    <a:pt x="531729" y="89484"/>
                  </a:cubicBezTo>
                  <a:lnTo>
                    <a:pt x="531729" y="41484"/>
                  </a:lnTo>
                  <a:cubicBezTo>
                    <a:pt x="531729" y="34857"/>
                    <a:pt x="526356" y="29484"/>
                    <a:pt x="519729" y="29484"/>
                  </a:cubicBezTo>
                  <a:close/>
                  <a:moveTo>
                    <a:pt x="42956" y="29484"/>
                  </a:moveTo>
                  <a:cubicBezTo>
                    <a:pt x="36329" y="29484"/>
                    <a:pt x="30956" y="34857"/>
                    <a:pt x="30956" y="41484"/>
                  </a:cubicBezTo>
                  <a:lnTo>
                    <a:pt x="30956" y="89484"/>
                  </a:lnTo>
                  <a:cubicBezTo>
                    <a:pt x="30956" y="96111"/>
                    <a:pt x="36329" y="101484"/>
                    <a:pt x="42956" y="101484"/>
                  </a:cubicBezTo>
                  <a:lnTo>
                    <a:pt x="162956" y="101484"/>
                  </a:lnTo>
                  <a:cubicBezTo>
                    <a:pt x="169583" y="101484"/>
                    <a:pt x="174956" y="96111"/>
                    <a:pt x="174956" y="89484"/>
                  </a:cubicBezTo>
                  <a:lnTo>
                    <a:pt x="174956" y="41484"/>
                  </a:lnTo>
                  <a:cubicBezTo>
                    <a:pt x="174956" y="34857"/>
                    <a:pt x="169583" y="29484"/>
                    <a:pt x="162956" y="29484"/>
                  </a:cubicBezTo>
                  <a:close/>
                  <a:moveTo>
                    <a:pt x="0" y="0"/>
                  </a:moveTo>
                  <a:lnTo>
                    <a:pt x="11620500" y="0"/>
                  </a:lnTo>
                  <a:lnTo>
                    <a:pt x="11620500" y="135731"/>
                  </a:lnTo>
                  <a:lnTo>
                    <a:pt x="0" y="13573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A64822D6-BA19-4EFE-B974-5C6CF0A41518}"/>
                </a:ext>
              </a:extLst>
            </p:cNvPr>
            <p:cNvSpPr/>
            <p:nvPr/>
          </p:nvSpPr>
          <p:spPr>
            <a:xfrm>
              <a:off x="8413523" y="1757726"/>
              <a:ext cx="3255660" cy="96104"/>
            </a:xfrm>
            <a:custGeom>
              <a:avLst/>
              <a:gdLst>
                <a:gd name="connsiteX0" fmla="*/ 2990579 w 3255660"/>
                <a:gd name="connsiteY0" fmla="*/ 20876 h 96104"/>
                <a:gd name="connsiteX1" fmla="*/ 2982279 w 3255660"/>
                <a:gd name="connsiteY1" fmla="*/ 29373 h 96104"/>
                <a:gd name="connsiteX2" fmla="*/ 2982279 w 3255660"/>
                <a:gd name="connsiteY2" fmla="*/ 63359 h 96104"/>
                <a:gd name="connsiteX3" fmla="*/ 2990579 w 3255660"/>
                <a:gd name="connsiteY3" fmla="*/ 71856 h 96104"/>
                <a:gd name="connsiteX4" fmla="*/ 3073569 w 3255660"/>
                <a:gd name="connsiteY4" fmla="*/ 71856 h 96104"/>
                <a:gd name="connsiteX5" fmla="*/ 3081868 w 3255660"/>
                <a:gd name="connsiteY5" fmla="*/ 63359 h 96104"/>
                <a:gd name="connsiteX6" fmla="*/ 3081868 w 3255660"/>
                <a:gd name="connsiteY6" fmla="*/ 29373 h 96104"/>
                <a:gd name="connsiteX7" fmla="*/ 3073569 w 3255660"/>
                <a:gd name="connsiteY7" fmla="*/ 20876 h 96104"/>
                <a:gd name="connsiteX8" fmla="*/ 2743839 w 3255660"/>
                <a:gd name="connsiteY8" fmla="*/ 20876 h 96104"/>
                <a:gd name="connsiteX9" fmla="*/ 2735540 w 3255660"/>
                <a:gd name="connsiteY9" fmla="*/ 29373 h 96104"/>
                <a:gd name="connsiteX10" fmla="*/ 2735540 w 3255660"/>
                <a:gd name="connsiteY10" fmla="*/ 63359 h 96104"/>
                <a:gd name="connsiteX11" fmla="*/ 2743839 w 3255660"/>
                <a:gd name="connsiteY11" fmla="*/ 71856 h 96104"/>
                <a:gd name="connsiteX12" fmla="*/ 2826830 w 3255660"/>
                <a:gd name="connsiteY12" fmla="*/ 71856 h 96104"/>
                <a:gd name="connsiteX13" fmla="*/ 2835129 w 3255660"/>
                <a:gd name="connsiteY13" fmla="*/ 63359 h 96104"/>
                <a:gd name="connsiteX14" fmla="*/ 2835129 w 3255660"/>
                <a:gd name="connsiteY14" fmla="*/ 29373 h 96104"/>
                <a:gd name="connsiteX15" fmla="*/ 2826830 w 3255660"/>
                <a:gd name="connsiteY15" fmla="*/ 20876 h 96104"/>
                <a:gd name="connsiteX16" fmla="*/ 2497100 w 3255660"/>
                <a:gd name="connsiteY16" fmla="*/ 20876 h 96104"/>
                <a:gd name="connsiteX17" fmla="*/ 2488801 w 3255660"/>
                <a:gd name="connsiteY17" fmla="*/ 29373 h 96104"/>
                <a:gd name="connsiteX18" fmla="*/ 2488801 w 3255660"/>
                <a:gd name="connsiteY18" fmla="*/ 63359 h 96104"/>
                <a:gd name="connsiteX19" fmla="*/ 2497100 w 3255660"/>
                <a:gd name="connsiteY19" fmla="*/ 71856 h 96104"/>
                <a:gd name="connsiteX20" fmla="*/ 2580091 w 3255660"/>
                <a:gd name="connsiteY20" fmla="*/ 71856 h 96104"/>
                <a:gd name="connsiteX21" fmla="*/ 2588389 w 3255660"/>
                <a:gd name="connsiteY21" fmla="*/ 63359 h 96104"/>
                <a:gd name="connsiteX22" fmla="*/ 2588389 w 3255660"/>
                <a:gd name="connsiteY22" fmla="*/ 29373 h 96104"/>
                <a:gd name="connsiteX23" fmla="*/ 2580091 w 3255660"/>
                <a:gd name="connsiteY23" fmla="*/ 20876 h 96104"/>
                <a:gd name="connsiteX24" fmla="*/ 2250361 w 3255660"/>
                <a:gd name="connsiteY24" fmla="*/ 20876 h 96104"/>
                <a:gd name="connsiteX25" fmla="*/ 2242062 w 3255660"/>
                <a:gd name="connsiteY25" fmla="*/ 29373 h 96104"/>
                <a:gd name="connsiteX26" fmla="*/ 2242062 w 3255660"/>
                <a:gd name="connsiteY26" fmla="*/ 63359 h 96104"/>
                <a:gd name="connsiteX27" fmla="*/ 2250361 w 3255660"/>
                <a:gd name="connsiteY27" fmla="*/ 71856 h 96104"/>
                <a:gd name="connsiteX28" fmla="*/ 2333351 w 3255660"/>
                <a:gd name="connsiteY28" fmla="*/ 71856 h 96104"/>
                <a:gd name="connsiteX29" fmla="*/ 2341650 w 3255660"/>
                <a:gd name="connsiteY29" fmla="*/ 63359 h 96104"/>
                <a:gd name="connsiteX30" fmla="*/ 2341650 w 3255660"/>
                <a:gd name="connsiteY30" fmla="*/ 29373 h 96104"/>
                <a:gd name="connsiteX31" fmla="*/ 2333351 w 3255660"/>
                <a:gd name="connsiteY31" fmla="*/ 20876 h 96104"/>
                <a:gd name="connsiteX32" fmla="*/ 2003622 w 3255660"/>
                <a:gd name="connsiteY32" fmla="*/ 20876 h 96104"/>
                <a:gd name="connsiteX33" fmla="*/ 1995323 w 3255660"/>
                <a:gd name="connsiteY33" fmla="*/ 29373 h 96104"/>
                <a:gd name="connsiteX34" fmla="*/ 1995323 w 3255660"/>
                <a:gd name="connsiteY34" fmla="*/ 63359 h 96104"/>
                <a:gd name="connsiteX35" fmla="*/ 2003622 w 3255660"/>
                <a:gd name="connsiteY35" fmla="*/ 71856 h 96104"/>
                <a:gd name="connsiteX36" fmla="*/ 2086612 w 3255660"/>
                <a:gd name="connsiteY36" fmla="*/ 71856 h 96104"/>
                <a:gd name="connsiteX37" fmla="*/ 2094911 w 3255660"/>
                <a:gd name="connsiteY37" fmla="*/ 63359 h 96104"/>
                <a:gd name="connsiteX38" fmla="*/ 2094911 w 3255660"/>
                <a:gd name="connsiteY38" fmla="*/ 29373 h 96104"/>
                <a:gd name="connsiteX39" fmla="*/ 2086612 w 3255660"/>
                <a:gd name="connsiteY39" fmla="*/ 20876 h 96104"/>
                <a:gd name="connsiteX40" fmla="*/ 1756883 w 3255660"/>
                <a:gd name="connsiteY40" fmla="*/ 20876 h 96104"/>
                <a:gd name="connsiteX41" fmla="*/ 1748583 w 3255660"/>
                <a:gd name="connsiteY41" fmla="*/ 29373 h 96104"/>
                <a:gd name="connsiteX42" fmla="*/ 1748583 w 3255660"/>
                <a:gd name="connsiteY42" fmla="*/ 63359 h 96104"/>
                <a:gd name="connsiteX43" fmla="*/ 1756883 w 3255660"/>
                <a:gd name="connsiteY43" fmla="*/ 71856 h 96104"/>
                <a:gd name="connsiteX44" fmla="*/ 1839873 w 3255660"/>
                <a:gd name="connsiteY44" fmla="*/ 71856 h 96104"/>
                <a:gd name="connsiteX45" fmla="*/ 1848172 w 3255660"/>
                <a:gd name="connsiteY45" fmla="*/ 63359 h 96104"/>
                <a:gd name="connsiteX46" fmla="*/ 1848172 w 3255660"/>
                <a:gd name="connsiteY46" fmla="*/ 29373 h 96104"/>
                <a:gd name="connsiteX47" fmla="*/ 1839873 w 3255660"/>
                <a:gd name="connsiteY47" fmla="*/ 20876 h 96104"/>
                <a:gd name="connsiteX48" fmla="*/ 1510143 w 3255660"/>
                <a:gd name="connsiteY48" fmla="*/ 20876 h 96104"/>
                <a:gd name="connsiteX49" fmla="*/ 1501844 w 3255660"/>
                <a:gd name="connsiteY49" fmla="*/ 29373 h 96104"/>
                <a:gd name="connsiteX50" fmla="*/ 1501844 w 3255660"/>
                <a:gd name="connsiteY50" fmla="*/ 63359 h 96104"/>
                <a:gd name="connsiteX51" fmla="*/ 1510143 w 3255660"/>
                <a:gd name="connsiteY51" fmla="*/ 71856 h 96104"/>
                <a:gd name="connsiteX52" fmla="*/ 1593133 w 3255660"/>
                <a:gd name="connsiteY52" fmla="*/ 71856 h 96104"/>
                <a:gd name="connsiteX53" fmla="*/ 1601433 w 3255660"/>
                <a:gd name="connsiteY53" fmla="*/ 63359 h 96104"/>
                <a:gd name="connsiteX54" fmla="*/ 1601433 w 3255660"/>
                <a:gd name="connsiteY54" fmla="*/ 29373 h 96104"/>
                <a:gd name="connsiteX55" fmla="*/ 1593133 w 3255660"/>
                <a:gd name="connsiteY55" fmla="*/ 20876 h 96104"/>
                <a:gd name="connsiteX56" fmla="*/ 1263404 w 3255660"/>
                <a:gd name="connsiteY56" fmla="*/ 20876 h 96104"/>
                <a:gd name="connsiteX57" fmla="*/ 1255105 w 3255660"/>
                <a:gd name="connsiteY57" fmla="*/ 29373 h 96104"/>
                <a:gd name="connsiteX58" fmla="*/ 1255105 w 3255660"/>
                <a:gd name="connsiteY58" fmla="*/ 63359 h 96104"/>
                <a:gd name="connsiteX59" fmla="*/ 1263404 w 3255660"/>
                <a:gd name="connsiteY59" fmla="*/ 71856 h 96104"/>
                <a:gd name="connsiteX60" fmla="*/ 1346394 w 3255660"/>
                <a:gd name="connsiteY60" fmla="*/ 71856 h 96104"/>
                <a:gd name="connsiteX61" fmla="*/ 1354693 w 3255660"/>
                <a:gd name="connsiteY61" fmla="*/ 63359 h 96104"/>
                <a:gd name="connsiteX62" fmla="*/ 1354693 w 3255660"/>
                <a:gd name="connsiteY62" fmla="*/ 29373 h 96104"/>
                <a:gd name="connsiteX63" fmla="*/ 1346394 w 3255660"/>
                <a:gd name="connsiteY63" fmla="*/ 20876 h 96104"/>
                <a:gd name="connsiteX64" fmla="*/ 1016665 w 3255660"/>
                <a:gd name="connsiteY64" fmla="*/ 20876 h 96104"/>
                <a:gd name="connsiteX65" fmla="*/ 1008366 w 3255660"/>
                <a:gd name="connsiteY65" fmla="*/ 29373 h 96104"/>
                <a:gd name="connsiteX66" fmla="*/ 1008366 w 3255660"/>
                <a:gd name="connsiteY66" fmla="*/ 63359 h 96104"/>
                <a:gd name="connsiteX67" fmla="*/ 1016665 w 3255660"/>
                <a:gd name="connsiteY67" fmla="*/ 71856 h 96104"/>
                <a:gd name="connsiteX68" fmla="*/ 1099655 w 3255660"/>
                <a:gd name="connsiteY68" fmla="*/ 71856 h 96104"/>
                <a:gd name="connsiteX69" fmla="*/ 1107954 w 3255660"/>
                <a:gd name="connsiteY69" fmla="*/ 63359 h 96104"/>
                <a:gd name="connsiteX70" fmla="*/ 1107954 w 3255660"/>
                <a:gd name="connsiteY70" fmla="*/ 29373 h 96104"/>
                <a:gd name="connsiteX71" fmla="*/ 1099655 w 3255660"/>
                <a:gd name="connsiteY71" fmla="*/ 20876 h 96104"/>
                <a:gd name="connsiteX72" fmla="*/ 769925 w 3255660"/>
                <a:gd name="connsiteY72" fmla="*/ 20876 h 96104"/>
                <a:gd name="connsiteX73" fmla="*/ 761626 w 3255660"/>
                <a:gd name="connsiteY73" fmla="*/ 29373 h 96104"/>
                <a:gd name="connsiteX74" fmla="*/ 761626 w 3255660"/>
                <a:gd name="connsiteY74" fmla="*/ 63359 h 96104"/>
                <a:gd name="connsiteX75" fmla="*/ 769925 w 3255660"/>
                <a:gd name="connsiteY75" fmla="*/ 71856 h 96104"/>
                <a:gd name="connsiteX76" fmla="*/ 852916 w 3255660"/>
                <a:gd name="connsiteY76" fmla="*/ 71856 h 96104"/>
                <a:gd name="connsiteX77" fmla="*/ 861215 w 3255660"/>
                <a:gd name="connsiteY77" fmla="*/ 63359 h 96104"/>
                <a:gd name="connsiteX78" fmla="*/ 861215 w 3255660"/>
                <a:gd name="connsiteY78" fmla="*/ 29373 h 96104"/>
                <a:gd name="connsiteX79" fmla="*/ 852916 w 3255660"/>
                <a:gd name="connsiteY79" fmla="*/ 20876 h 96104"/>
                <a:gd name="connsiteX80" fmla="*/ 523186 w 3255660"/>
                <a:gd name="connsiteY80" fmla="*/ 20876 h 96104"/>
                <a:gd name="connsiteX81" fmla="*/ 514887 w 3255660"/>
                <a:gd name="connsiteY81" fmla="*/ 29373 h 96104"/>
                <a:gd name="connsiteX82" fmla="*/ 514887 w 3255660"/>
                <a:gd name="connsiteY82" fmla="*/ 63359 h 96104"/>
                <a:gd name="connsiteX83" fmla="*/ 523186 w 3255660"/>
                <a:gd name="connsiteY83" fmla="*/ 71856 h 96104"/>
                <a:gd name="connsiteX84" fmla="*/ 606177 w 3255660"/>
                <a:gd name="connsiteY84" fmla="*/ 71856 h 96104"/>
                <a:gd name="connsiteX85" fmla="*/ 614476 w 3255660"/>
                <a:gd name="connsiteY85" fmla="*/ 63359 h 96104"/>
                <a:gd name="connsiteX86" fmla="*/ 614476 w 3255660"/>
                <a:gd name="connsiteY86" fmla="*/ 29373 h 96104"/>
                <a:gd name="connsiteX87" fmla="*/ 606177 w 3255660"/>
                <a:gd name="connsiteY87" fmla="*/ 20876 h 96104"/>
                <a:gd name="connsiteX88" fmla="*/ 276447 w 3255660"/>
                <a:gd name="connsiteY88" fmla="*/ 20876 h 96104"/>
                <a:gd name="connsiteX89" fmla="*/ 268148 w 3255660"/>
                <a:gd name="connsiteY89" fmla="*/ 29373 h 96104"/>
                <a:gd name="connsiteX90" fmla="*/ 268148 w 3255660"/>
                <a:gd name="connsiteY90" fmla="*/ 63359 h 96104"/>
                <a:gd name="connsiteX91" fmla="*/ 276447 w 3255660"/>
                <a:gd name="connsiteY91" fmla="*/ 71856 h 96104"/>
                <a:gd name="connsiteX92" fmla="*/ 359437 w 3255660"/>
                <a:gd name="connsiteY92" fmla="*/ 71856 h 96104"/>
                <a:gd name="connsiteX93" fmla="*/ 367736 w 3255660"/>
                <a:gd name="connsiteY93" fmla="*/ 63359 h 96104"/>
                <a:gd name="connsiteX94" fmla="*/ 367736 w 3255660"/>
                <a:gd name="connsiteY94" fmla="*/ 29373 h 96104"/>
                <a:gd name="connsiteX95" fmla="*/ 359437 w 3255660"/>
                <a:gd name="connsiteY95" fmla="*/ 20876 h 96104"/>
                <a:gd name="connsiteX96" fmla="*/ 29708 w 3255660"/>
                <a:gd name="connsiteY96" fmla="*/ 20876 h 96104"/>
                <a:gd name="connsiteX97" fmla="*/ 21409 w 3255660"/>
                <a:gd name="connsiteY97" fmla="*/ 29373 h 96104"/>
                <a:gd name="connsiteX98" fmla="*/ 21409 w 3255660"/>
                <a:gd name="connsiteY98" fmla="*/ 63359 h 96104"/>
                <a:gd name="connsiteX99" fmla="*/ 29708 w 3255660"/>
                <a:gd name="connsiteY99" fmla="*/ 71856 h 96104"/>
                <a:gd name="connsiteX100" fmla="*/ 112698 w 3255660"/>
                <a:gd name="connsiteY100" fmla="*/ 71856 h 96104"/>
                <a:gd name="connsiteX101" fmla="*/ 120997 w 3255660"/>
                <a:gd name="connsiteY101" fmla="*/ 63359 h 96104"/>
                <a:gd name="connsiteX102" fmla="*/ 120997 w 3255660"/>
                <a:gd name="connsiteY102" fmla="*/ 29373 h 96104"/>
                <a:gd name="connsiteX103" fmla="*/ 112698 w 3255660"/>
                <a:gd name="connsiteY103" fmla="*/ 20876 h 96104"/>
                <a:gd name="connsiteX104" fmla="*/ 0 w 3255660"/>
                <a:gd name="connsiteY104" fmla="*/ 0 h 96104"/>
                <a:gd name="connsiteX105" fmla="*/ 3255660 w 3255660"/>
                <a:gd name="connsiteY105" fmla="*/ 0 h 96104"/>
                <a:gd name="connsiteX106" fmla="*/ 3255660 w 3255660"/>
                <a:gd name="connsiteY106" fmla="*/ 20876 h 96104"/>
                <a:gd name="connsiteX107" fmla="*/ 3237318 w 3255660"/>
                <a:gd name="connsiteY107" fmla="*/ 20876 h 96104"/>
                <a:gd name="connsiteX108" fmla="*/ 3229019 w 3255660"/>
                <a:gd name="connsiteY108" fmla="*/ 29373 h 96104"/>
                <a:gd name="connsiteX109" fmla="*/ 3229019 w 3255660"/>
                <a:gd name="connsiteY109" fmla="*/ 63359 h 96104"/>
                <a:gd name="connsiteX110" fmla="*/ 3237318 w 3255660"/>
                <a:gd name="connsiteY110" fmla="*/ 71856 h 96104"/>
                <a:gd name="connsiteX111" fmla="*/ 3255660 w 3255660"/>
                <a:gd name="connsiteY111" fmla="*/ 71856 h 96104"/>
                <a:gd name="connsiteX112" fmla="*/ 3255660 w 3255660"/>
                <a:gd name="connsiteY112" fmla="*/ 96104 h 96104"/>
                <a:gd name="connsiteX113" fmla="*/ 0 w 3255660"/>
                <a:gd name="connsiteY113" fmla="*/ 96104 h 9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255660" h="96104">
                  <a:moveTo>
                    <a:pt x="2990579" y="20876"/>
                  </a:moveTo>
                  <a:cubicBezTo>
                    <a:pt x="2985995" y="20876"/>
                    <a:pt x="2982279" y="24680"/>
                    <a:pt x="2982279" y="29373"/>
                  </a:cubicBezTo>
                  <a:lnTo>
                    <a:pt x="2982279" y="63359"/>
                  </a:lnTo>
                  <a:cubicBezTo>
                    <a:pt x="2982279" y="68051"/>
                    <a:pt x="2985995" y="71856"/>
                    <a:pt x="2990579" y="71856"/>
                  </a:cubicBezTo>
                  <a:lnTo>
                    <a:pt x="3073569" y="71856"/>
                  </a:lnTo>
                  <a:cubicBezTo>
                    <a:pt x="3078152" y="71856"/>
                    <a:pt x="3081868" y="68051"/>
                    <a:pt x="3081868" y="63359"/>
                  </a:cubicBezTo>
                  <a:lnTo>
                    <a:pt x="3081868" y="29373"/>
                  </a:lnTo>
                  <a:cubicBezTo>
                    <a:pt x="3081868" y="24680"/>
                    <a:pt x="3078152" y="20876"/>
                    <a:pt x="3073569" y="20876"/>
                  </a:cubicBezTo>
                  <a:close/>
                  <a:moveTo>
                    <a:pt x="2743839" y="20876"/>
                  </a:moveTo>
                  <a:cubicBezTo>
                    <a:pt x="2739256" y="20876"/>
                    <a:pt x="2735540" y="24680"/>
                    <a:pt x="2735540" y="29373"/>
                  </a:cubicBezTo>
                  <a:lnTo>
                    <a:pt x="2735540" y="63359"/>
                  </a:lnTo>
                  <a:cubicBezTo>
                    <a:pt x="2735540" y="68051"/>
                    <a:pt x="2739256" y="71856"/>
                    <a:pt x="2743839" y="71856"/>
                  </a:cubicBezTo>
                  <a:lnTo>
                    <a:pt x="2826830" y="71856"/>
                  </a:lnTo>
                  <a:cubicBezTo>
                    <a:pt x="2831413" y="71856"/>
                    <a:pt x="2835129" y="68051"/>
                    <a:pt x="2835129" y="63359"/>
                  </a:cubicBezTo>
                  <a:lnTo>
                    <a:pt x="2835129" y="29373"/>
                  </a:lnTo>
                  <a:cubicBezTo>
                    <a:pt x="2835129" y="24680"/>
                    <a:pt x="2831413" y="20876"/>
                    <a:pt x="2826830" y="20876"/>
                  </a:cubicBezTo>
                  <a:close/>
                  <a:moveTo>
                    <a:pt x="2497100" y="20876"/>
                  </a:moveTo>
                  <a:cubicBezTo>
                    <a:pt x="2492517" y="20876"/>
                    <a:pt x="2488801" y="24680"/>
                    <a:pt x="2488801" y="29373"/>
                  </a:cubicBezTo>
                  <a:lnTo>
                    <a:pt x="2488801" y="63359"/>
                  </a:lnTo>
                  <a:cubicBezTo>
                    <a:pt x="2488801" y="68051"/>
                    <a:pt x="2492517" y="71856"/>
                    <a:pt x="2497100" y="71856"/>
                  </a:cubicBezTo>
                  <a:lnTo>
                    <a:pt x="2580091" y="71856"/>
                  </a:lnTo>
                  <a:cubicBezTo>
                    <a:pt x="2584674" y="71856"/>
                    <a:pt x="2588389" y="68051"/>
                    <a:pt x="2588389" y="63359"/>
                  </a:cubicBezTo>
                  <a:lnTo>
                    <a:pt x="2588389" y="29373"/>
                  </a:lnTo>
                  <a:cubicBezTo>
                    <a:pt x="2588389" y="24680"/>
                    <a:pt x="2584674" y="20876"/>
                    <a:pt x="2580091" y="20876"/>
                  </a:cubicBezTo>
                  <a:close/>
                  <a:moveTo>
                    <a:pt x="2250361" y="20876"/>
                  </a:moveTo>
                  <a:cubicBezTo>
                    <a:pt x="2245778" y="20876"/>
                    <a:pt x="2242062" y="24680"/>
                    <a:pt x="2242062" y="29373"/>
                  </a:cubicBezTo>
                  <a:lnTo>
                    <a:pt x="2242062" y="63359"/>
                  </a:lnTo>
                  <a:cubicBezTo>
                    <a:pt x="2242062" y="68051"/>
                    <a:pt x="2245778" y="71856"/>
                    <a:pt x="2250361" y="71856"/>
                  </a:cubicBezTo>
                  <a:lnTo>
                    <a:pt x="2333351" y="71856"/>
                  </a:lnTo>
                  <a:cubicBezTo>
                    <a:pt x="2337935" y="71856"/>
                    <a:pt x="2341650" y="68051"/>
                    <a:pt x="2341650" y="63359"/>
                  </a:cubicBezTo>
                  <a:lnTo>
                    <a:pt x="2341650" y="29373"/>
                  </a:lnTo>
                  <a:cubicBezTo>
                    <a:pt x="2341650" y="24680"/>
                    <a:pt x="2337935" y="20876"/>
                    <a:pt x="2333351" y="20876"/>
                  </a:cubicBezTo>
                  <a:close/>
                  <a:moveTo>
                    <a:pt x="2003622" y="20876"/>
                  </a:moveTo>
                  <a:cubicBezTo>
                    <a:pt x="1999039" y="20876"/>
                    <a:pt x="1995323" y="24680"/>
                    <a:pt x="1995323" y="29373"/>
                  </a:cubicBezTo>
                  <a:lnTo>
                    <a:pt x="1995323" y="63359"/>
                  </a:lnTo>
                  <a:cubicBezTo>
                    <a:pt x="1995323" y="68051"/>
                    <a:pt x="1999039" y="71856"/>
                    <a:pt x="2003622" y="71856"/>
                  </a:cubicBezTo>
                  <a:lnTo>
                    <a:pt x="2086612" y="71856"/>
                  </a:lnTo>
                  <a:cubicBezTo>
                    <a:pt x="2091195" y="71856"/>
                    <a:pt x="2094911" y="68051"/>
                    <a:pt x="2094911" y="63359"/>
                  </a:cubicBezTo>
                  <a:lnTo>
                    <a:pt x="2094911" y="29373"/>
                  </a:lnTo>
                  <a:cubicBezTo>
                    <a:pt x="2094911" y="24680"/>
                    <a:pt x="2091195" y="20876"/>
                    <a:pt x="2086612" y="20876"/>
                  </a:cubicBezTo>
                  <a:close/>
                  <a:moveTo>
                    <a:pt x="1756883" y="20876"/>
                  </a:moveTo>
                  <a:cubicBezTo>
                    <a:pt x="1752299" y="20876"/>
                    <a:pt x="1748583" y="24680"/>
                    <a:pt x="1748583" y="29373"/>
                  </a:cubicBezTo>
                  <a:lnTo>
                    <a:pt x="1748583" y="63359"/>
                  </a:lnTo>
                  <a:cubicBezTo>
                    <a:pt x="1748583" y="68051"/>
                    <a:pt x="1752299" y="71856"/>
                    <a:pt x="1756883" y="71856"/>
                  </a:cubicBezTo>
                  <a:lnTo>
                    <a:pt x="1839873" y="71856"/>
                  </a:lnTo>
                  <a:cubicBezTo>
                    <a:pt x="1844456" y="71856"/>
                    <a:pt x="1848172" y="68051"/>
                    <a:pt x="1848172" y="63359"/>
                  </a:cubicBezTo>
                  <a:lnTo>
                    <a:pt x="1848172" y="29373"/>
                  </a:lnTo>
                  <a:cubicBezTo>
                    <a:pt x="1848172" y="24680"/>
                    <a:pt x="1844456" y="20876"/>
                    <a:pt x="1839873" y="20876"/>
                  </a:cubicBezTo>
                  <a:close/>
                  <a:moveTo>
                    <a:pt x="1510143" y="20876"/>
                  </a:moveTo>
                  <a:cubicBezTo>
                    <a:pt x="1505560" y="20876"/>
                    <a:pt x="1501844" y="24680"/>
                    <a:pt x="1501844" y="29373"/>
                  </a:cubicBezTo>
                  <a:lnTo>
                    <a:pt x="1501844" y="63359"/>
                  </a:lnTo>
                  <a:cubicBezTo>
                    <a:pt x="1501844" y="68051"/>
                    <a:pt x="1505560" y="71856"/>
                    <a:pt x="1510143" y="71856"/>
                  </a:cubicBezTo>
                  <a:lnTo>
                    <a:pt x="1593133" y="71856"/>
                  </a:lnTo>
                  <a:cubicBezTo>
                    <a:pt x="1597717" y="71856"/>
                    <a:pt x="1601433" y="68051"/>
                    <a:pt x="1601433" y="63359"/>
                  </a:cubicBezTo>
                  <a:lnTo>
                    <a:pt x="1601433" y="29373"/>
                  </a:lnTo>
                  <a:cubicBezTo>
                    <a:pt x="1601433" y="24680"/>
                    <a:pt x="1597717" y="20876"/>
                    <a:pt x="1593133" y="20876"/>
                  </a:cubicBezTo>
                  <a:close/>
                  <a:moveTo>
                    <a:pt x="1263404" y="20876"/>
                  </a:moveTo>
                  <a:cubicBezTo>
                    <a:pt x="1258821" y="20876"/>
                    <a:pt x="1255105" y="24680"/>
                    <a:pt x="1255105" y="29373"/>
                  </a:cubicBezTo>
                  <a:lnTo>
                    <a:pt x="1255105" y="63359"/>
                  </a:lnTo>
                  <a:cubicBezTo>
                    <a:pt x="1255105" y="68051"/>
                    <a:pt x="1258821" y="71856"/>
                    <a:pt x="1263404" y="71856"/>
                  </a:cubicBezTo>
                  <a:lnTo>
                    <a:pt x="1346394" y="71856"/>
                  </a:lnTo>
                  <a:cubicBezTo>
                    <a:pt x="1350977" y="71856"/>
                    <a:pt x="1354693" y="68051"/>
                    <a:pt x="1354693" y="63359"/>
                  </a:cubicBezTo>
                  <a:lnTo>
                    <a:pt x="1354693" y="29373"/>
                  </a:lnTo>
                  <a:cubicBezTo>
                    <a:pt x="1354693" y="24680"/>
                    <a:pt x="1350977" y="20876"/>
                    <a:pt x="1346394" y="20876"/>
                  </a:cubicBezTo>
                  <a:close/>
                  <a:moveTo>
                    <a:pt x="1016665" y="20876"/>
                  </a:moveTo>
                  <a:cubicBezTo>
                    <a:pt x="1012082" y="20876"/>
                    <a:pt x="1008366" y="24680"/>
                    <a:pt x="1008366" y="29373"/>
                  </a:cubicBezTo>
                  <a:lnTo>
                    <a:pt x="1008366" y="63359"/>
                  </a:lnTo>
                  <a:cubicBezTo>
                    <a:pt x="1008366" y="68051"/>
                    <a:pt x="1012082" y="71856"/>
                    <a:pt x="1016665" y="71856"/>
                  </a:cubicBezTo>
                  <a:lnTo>
                    <a:pt x="1099655" y="71856"/>
                  </a:lnTo>
                  <a:cubicBezTo>
                    <a:pt x="1104238" y="71856"/>
                    <a:pt x="1107954" y="68051"/>
                    <a:pt x="1107954" y="63359"/>
                  </a:cubicBezTo>
                  <a:lnTo>
                    <a:pt x="1107954" y="29373"/>
                  </a:lnTo>
                  <a:cubicBezTo>
                    <a:pt x="1107954" y="24680"/>
                    <a:pt x="1104238" y="20876"/>
                    <a:pt x="1099655" y="20876"/>
                  </a:cubicBezTo>
                  <a:close/>
                  <a:moveTo>
                    <a:pt x="769925" y="20876"/>
                  </a:moveTo>
                  <a:cubicBezTo>
                    <a:pt x="765342" y="20876"/>
                    <a:pt x="761626" y="24680"/>
                    <a:pt x="761626" y="29373"/>
                  </a:cubicBezTo>
                  <a:lnTo>
                    <a:pt x="761626" y="63359"/>
                  </a:lnTo>
                  <a:cubicBezTo>
                    <a:pt x="761626" y="68051"/>
                    <a:pt x="765342" y="71856"/>
                    <a:pt x="769925" y="71856"/>
                  </a:cubicBezTo>
                  <a:lnTo>
                    <a:pt x="852916" y="71856"/>
                  </a:lnTo>
                  <a:cubicBezTo>
                    <a:pt x="857499" y="71856"/>
                    <a:pt x="861215" y="68051"/>
                    <a:pt x="861215" y="63359"/>
                  </a:cubicBezTo>
                  <a:lnTo>
                    <a:pt x="861215" y="29373"/>
                  </a:lnTo>
                  <a:cubicBezTo>
                    <a:pt x="861215" y="24680"/>
                    <a:pt x="857499" y="20876"/>
                    <a:pt x="852916" y="20876"/>
                  </a:cubicBezTo>
                  <a:close/>
                  <a:moveTo>
                    <a:pt x="523186" y="20876"/>
                  </a:moveTo>
                  <a:cubicBezTo>
                    <a:pt x="518603" y="20876"/>
                    <a:pt x="514887" y="24680"/>
                    <a:pt x="514887" y="29373"/>
                  </a:cubicBezTo>
                  <a:lnTo>
                    <a:pt x="514887" y="63359"/>
                  </a:lnTo>
                  <a:cubicBezTo>
                    <a:pt x="514887" y="68051"/>
                    <a:pt x="518603" y="71856"/>
                    <a:pt x="523186" y="71856"/>
                  </a:cubicBezTo>
                  <a:lnTo>
                    <a:pt x="606177" y="71856"/>
                  </a:lnTo>
                  <a:cubicBezTo>
                    <a:pt x="610760" y="71856"/>
                    <a:pt x="614476" y="68051"/>
                    <a:pt x="614476" y="63359"/>
                  </a:cubicBezTo>
                  <a:lnTo>
                    <a:pt x="614476" y="29373"/>
                  </a:lnTo>
                  <a:cubicBezTo>
                    <a:pt x="614476" y="24680"/>
                    <a:pt x="610760" y="20876"/>
                    <a:pt x="606177" y="20876"/>
                  </a:cubicBezTo>
                  <a:close/>
                  <a:moveTo>
                    <a:pt x="276447" y="20876"/>
                  </a:moveTo>
                  <a:cubicBezTo>
                    <a:pt x="271864" y="20876"/>
                    <a:pt x="268148" y="24680"/>
                    <a:pt x="268148" y="29373"/>
                  </a:cubicBezTo>
                  <a:lnTo>
                    <a:pt x="268148" y="63359"/>
                  </a:lnTo>
                  <a:cubicBezTo>
                    <a:pt x="268148" y="68051"/>
                    <a:pt x="271864" y="71856"/>
                    <a:pt x="276447" y="71856"/>
                  </a:cubicBezTo>
                  <a:lnTo>
                    <a:pt x="359437" y="71856"/>
                  </a:lnTo>
                  <a:cubicBezTo>
                    <a:pt x="364020" y="71856"/>
                    <a:pt x="367736" y="68051"/>
                    <a:pt x="367736" y="63359"/>
                  </a:cubicBezTo>
                  <a:lnTo>
                    <a:pt x="367736" y="29373"/>
                  </a:lnTo>
                  <a:cubicBezTo>
                    <a:pt x="367736" y="24680"/>
                    <a:pt x="364020" y="20876"/>
                    <a:pt x="359437" y="20876"/>
                  </a:cubicBezTo>
                  <a:close/>
                  <a:moveTo>
                    <a:pt x="29708" y="20876"/>
                  </a:moveTo>
                  <a:cubicBezTo>
                    <a:pt x="25125" y="20876"/>
                    <a:pt x="21409" y="24680"/>
                    <a:pt x="21409" y="29373"/>
                  </a:cubicBezTo>
                  <a:lnTo>
                    <a:pt x="21409" y="63359"/>
                  </a:lnTo>
                  <a:cubicBezTo>
                    <a:pt x="21409" y="68051"/>
                    <a:pt x="25125" y="71856"/>
                    <a:pt x="29708" y="71856"/>
                  </a:cubicBezTo>
                  <a:lnTo>
                    <a:pt x="112698" y="71856"/>
                  </a:lnTo>
                  <a:cubicBezTo>
                    <a:pt x="117281" y="71856"/>
                    <a:pt x="120997" y="68051"/>
                    <a:pt x="120997" y="63359"/>
                  </a:cubicBezTo>
                  <a:lnTo>
                    <a:pt x="120997" y="29373"/>
                  </a:lnTo>
                  <a:cubicBezTo>
                    <a:pt x="120997" y="24680"/>
                    <a:pt x="117281" y="20876"/>
                    <a:pt x="112698" y="20876"/>
                  </a:cubicBezTo>
                  <a:close/>
                  <a:moveTo>
                    <a:pt x="0" y="0"/>
                  </a:moveTo>
                  <a:lnTo>
                    <a:pt x="3255660" y="0"/>
                  </a:lnTo>
                  <a:lnTo>
                    <a:pt x="3255660" y="20876"/>
                  </a:lnTo>
                  <a:lnTo>
                    <a:pt x="3237318" y="20876"/>
                  </a:lnTo>
                  <a:cubicBezTo>
                    <a:pt x="3232735" y="20876"/>
                    <a:pt x="3229019" y="24680"/>
                    <a:pt x="3229019" y="29373"/>
                  </a:cubicBezTo>
                  <a:lnTo>
                    <a:pt x="3229019" y="63359"/>
                  </a:lnTo>
                  <a:cubicBezTo>
                    <a:pt x="3229019" y="68051"/>
                    <a:pt x="3232735" y="71856"/>
                    <a:pt x="3237318" y="71856"/>
                  </a:cubicBezTo>
                  <a:lnTo>
                    <a:pt x="3255660" y="71856"/>
                  </a:lnTo>
                  <a:lnTo>
                    <a:pt x="3255660" y="96104"/>
                  </a:lnTo>
                  <a:lnTo>
                    <a:pt x="0" y="96104"/>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37E598B8-5FCB-4177-8B4F-4BDA37D876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14" name="Picture Placeholder 13">
            <a:extLst>
              <a:ext uri="{FF2B5EF4-FFF2-40B4-BE49-F238E27FC236}">
                <a16:creationId xmlns:a16="http://schemas.microsoft.com/office/drawing/2014/main" id="{1DBC4BB4-5A20-4E19-9ADF-44FF7649B353}"/>
              </a:ext>
            </a:extLst>
          </p:cNvPr>
          <p:cNvSpPr>
            <a:spLocks noGrp="1"/>
          </p:cNvSpPr>
          <p:nvPr>
            <p:ph type="pic" sz="quarter" idx="10" hasCustomPrompt="1"/>
          </p:nvPr>
        </p:nvSpPr>
        <p:spPr>
          <a:xfrm>
            <a:off x="520707" y="2156953"/>
            <a:ext cx="11148476" cy="3810254"/>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3" name="Date Placeholder 3">
            <a:extLst>
              <a:ext uri="{FF2B5EF4-FFF2-40B4-BE49-F238E27FC236}">
                <a16:creationId xmlns:a16="http://schemas.microsoft.com/office/drawing/2014/main" id="{453F20F0-BE50-40DB-B471-9C9C91BFD116}"/>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15" name="Footer Placeholder 4">
            <a:extLst>
              <a:ext uri="{FF2B5EF4-FFF2-40B4-BE49-F238E27FC236}">
                <a16:creationId xmlns:a16="http://schemas.microsoft.com/office/drawing/2014/main" id="{F03FAF27-537B-4890-8172-C9F80C708327}"/>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6" name="Slide Number Placeholder 5">
            <a:extLst>
              <a:ext uri="{FF2B5EF4-FFF2-40B4-BE49-F238E27FC236}">
                <a16:creationId xmlns:a16="http://schemas.microsoft.com/office/drawing/2014/main" id="{5BA17AFB-349A-403A-B162-38BCE15AF559}"/>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sp>
        <p:nvSpPr>
          <p:cNvPr id="19" name="Title 1">
            <a:extLst>
              <a:ext uri="{FF2B5EF4-FFF2-40B4-BE49-F238E27FC236}">
                <a16:creationId xmlns:a16="http://schemas.microsoft.com/office/drawing/2014/main" id="{ADCB33C4-AA07-4CAD-9288-6DE89E1D4EA9}"/>
              </a:ext>
            </a:extLst>
          </p:cNvPr>
          <p:cNvSpPr>
            <a:spLocks noGrp="1"/>
          </p:cNvSpPr>
          <p:nvPr>
            <p:ph type="title" hasCustomPrompt="1"/>
          </p:nvPr>
        </p:nvSpPr>
        <p:spPr>
          <a:xfrm>
            <a:off x="549980" y="458745"/>
            <a:ext cx="11089930" cy="864096"/>
          </a:xfrm>
          <a:prstGeom prst="rect">
            <a:avLst/>
          </a:prstGeom>
        </p:spPr>
        <p:txBody>
          <a:bodyPr/>
          <a:lstStyle>
            <a:lvl1pPr>
              <a:defRPr>
                <a:solidFill>
                  <a:schemeClr val="accent2"/>
                </a:solidFill>
              </a:defRPr>
            </a:lvl1pPr>
          </a:lstStyle>
          <a:p>
            <a:r>
              <a:rPr lang="en-US"/>
              <a:t>T</a:t>
            </a:r>
            <a:r>
              <a:rPr lang="de-DE" err="1"/>
              <a:t>itel</a:t>
            </a:r>
            <a:endParaRPr lang="de-CH"/>
          </a:p>
        </p:txBody>
      </p:sp>
    </p:spTree>
    <p:extLst>
      <p:ext uri="{BB962C8B-B14F-4D97-AF65-F5344CB8AC3E}">
        <p14:creationId xmlns:p14="http://schemas.microsoft.com/office/powerpoint/2010/main" val="1065535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u_1">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06260E4D-1EE4-4F1C-A28D-7E53EA9C9915}"/>
              </a:ext>
            </a:extLst>
          </p:cNvPr>
          <p:cNvSpPr/>
          <p:nvPr userDrawn="1"/>
        </p:nvSpPr>
        <p:spPr>
          <a:xfrm>
            <a:off x="0" y="0"/>
            <a:ext cx="335321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H" sz="1400" b="1">
              <a:solidFill>
                <a:prstClr val="white"/>
              </a:solidFill>
              <a:latin typeface="Arial Nova Light"/>
            </a:endParaRPr>
          </a:p>
        </p:txBody>
      </p:sp>
      <p:sp>
        <p:nvSpPr>
          <p:cNvPr id="42" name="Rectangle 41">
            <a:extLst>
              <a:ext uri="{FF2B5EF4-FFF2-40B4-BE49-F238E27FC236}">
                <a16:creationId xmlns:a16="http://schemas.microsoft.com/office/drawing/2014/main" id="{B1B48B4A-FE2D-4545-95D1-C664E8631C52}"/>
              </a:ext>
            </a:extLst>
          </p:cNvPr>
          <p:cNvSpPr/>
          <p:nvPr userDrawn="1"/>
        </p:nvSpPr>
        <p:spPr>
          <a:xfrm>
            <a:off x="334302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b="1" err="1"/>
          </a:p>
        </p:txBody>
      </p:sp>
      <p:sp>
        <p:nvSpPr>
          <p:cNvPr id="45" name="Text Placeholder 44">
            <a:extLst>
              <a:ext uri="{FF2B5EF4-FFF2-40B4-BE49-F238E27FC236}">
                <a16:creationId xmlns:a16="http://schemas.microsoft.com/office/drawing/2014/main" id="{2B3F0620-84A1-414B-97F9-A28154EF1C6D}"/>
              </a:ext>
            </a:extLst>
          </p:cNvPr>
          <p:cNvSpPr>
            <a:spLocks noGrp="1"/>
          </p:cNvSpPr>
          <p:nvPr>
            <p:ph type="body" sz="quarter" idx="10" hasCustomPrompt="1"/>
          </p:nvPr>
        </p:nvSpPr>
        <p:spPr>
          <a:xfrm>
            <a:off x="206829" y="2670011"/>
            <a:ext cx="3136446" cy="830997"/>
          </a:xfrm>
          <a:prstGeom prst="rect">
            <a:avLst/>
          </a:prstGeom>
        </p:spPr>
        <p:txBody>
          <a:bodyPr anchor="t"/>
          <a:lstStyle>
            <a:lvl1pPr marL="0" indent="0">
              <a:buNone/>
              <a:defRPr sz="2400" b="1">
                <a:solidFill>
                  <a:schemeClr val="accent2"/>
                </a:solidFill>
                <a:latin typeface="+mj-lt"/>
              </a:defRPr>
            </a:lvl1pPr>
          </a:lstStyle>
          <a:p>
            <a:pPr lvl="0"/>
            <a:r>
              <a:rPr lang="en-US" err="1"/>
              <a:t>Titel</a:t>
            </a:r>
            <a:endParaRPr lang="de-DE"/>
          </a:p>
        </p:txBody>
      </p:sp>
      <p:sp>
        <p:nvSpPr>
          <p:cNvPr id="46" name="Text Placeholder 44">
            <a:extLst>
              <a:ext uri="{FF2B5EF4-FFF2-40B4-BE49-F238E27FC236}">
                <a16:creationId xmlns:a16="http://schemas.microsoft.com/office/drawing/2014/main" id="{A9C87244-30F5-4485-9218-3BE9CB19BF5E}"/>
              </a:ext>
            </a:extLst>
          </p:cNvPr>
          <p:cNvSpPr>
            <a:spLocks noGrp="1"/>
          </p:cNvSpPr>
          <p:nvPr>
            <p:ph type="body" sz="quarter" idx="11" hasCustomPrompt="1"/>
          </p:nvPr>
        </p:nvSpPr>
        <p:spPr>
          <a:xfrm>
            <a:off x="206829" y="3455724"/>
            <a:ext cx="3136446" cy="830997"/>
          </a:xfrm>
          <a:prstGeom prst="rect">
            <a:avLst/>
          </a:prstGeom>
        </p:spPr>
        <p:txBody>
          <a:bodyPr anchor="t"/>
          <a:lstStyle>
            <a:lvl1pPr marL="0" indent="0">
              <a:buNone/>
              <a:defRPr sz="1800" b="0">
                <a:solidFill>
                  <a:schemeClr val="accent2"/>
                </a:solidFill>
              </a:defRPr>
            </a:lvl1pPr>
          </a:lstStyle>
          <a:p>
            <a:pPr lvl="0"/>
            <a:r>
              <a:rPr lang="en-US"/>
              <a:t>Text</a:t>
            </a:r>
            <a:endParaRPr lang="de-DE"/>
          </a:p>
        </p:txBody>
      </p:sp>
      <p:pic>
        <p:nvPicPr>
          <p:cNvPr id="47" name="Picture 46">
            <a:extLst>
              <a:ext uri="{FF2B5EF4-FFF2-40B4-BE49-F238E27FC236}">
                <a16:creationId xmlns:a16="http://schemas.microsoft.com/office/drawing/2014/main" id="{F89D5D79-4EE1-4E71-9896-39AE9FD5AD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807036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que Mise en p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3F66A9-B54D-4ACA-8A79-F4433EE03AF7}"/>
              </a:ext>
            </a:extLst>
          </p:cNvPr>
          <p:cNvSpPr/>
          <p:nvPr userDrawn="1"/>
        </p:nvSpPr>
        <p:spPr>
          <a:xfrm>
            <a:off x="6096000" y="496"/>
            <a:ext cx="6101915" cy="6857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5174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Ubuntu Light"/>
              <a:ea typeface="+mn-ea"/>
              <a:cs typeface="+mn-cs"/>
            </a:endParaRPr>
          </a:p>
        </p:txBody>
      </p:sp>
      <p:sp>
        <p:nvSpPr>
          <p:cNvPr id="57" name="Rectangle 56">
            <a:extLst>
              <a:ext uri="{FF2B5EF4-FFF2-40B4-BE49-F238E27FC236}">
                <a16:creationId xmlns:a16="http://schemas.microsoft.com/office/drawing/2014/main" id="{EB6A7B1D-4B47-4791-B27E-502F39C4DFBA}"/>
              </a:ext>
            </a:extLst>
          </p:cNvPr>
          <p:cNvSpPr/>
          <p:nvPr userDrawn="1"/>
        </p:nvSpPr>
        <p:spPr>
          <a:xfrm>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b="1" err="1"/>
          </a:p>
        </p:txBody>
      </p:sp>
      <p:pic>
        <p:nvPicPr>
          <p:cNvPr id="58" name="Picture 57">
            <a:extLst>
              <a:ext uri="{FF2B5EF4-FFF2-40B4-BE49-F238E27FC236}">
                <a16:creationId xmlns:a16="http://schemas.microsoft.com/office/drawing/2014/main" id="{6FBC7FD7-393B-47A7-BFBC-21C669D02A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59" name="Text Placeholder 44">
            <a:extLst>
              <a:ext uri="{FF2B5EF4-FFF2-40B4-BE49-F238E27FC236}">
                <a16:creationId xmlns:a16="http://schemas.microsoft.com/office/drawing/2014/main" id="{2AA5684E-CA28-4276-B7A2-6F6DED534480}"/>
              </a:ext>
            </a:extLst>
          </p:cNvPr>
          <p:cNvSpPr>
            <a:spLocks noGrp="1"/>
          </p:cNvSpPr>
          <p:nvPr>
            <p:ph type="body" sz="quarter" idx="10" hasCustomPrompt="1"/>
          </p:nvPr>
        </p:nvSpPr>
        <p:spPr>
          <a:xfrm>
            <a:off x="546100" y="2735515"/>
            <a:ext cx="4594364"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
        <p:nvSpPr>
          <p:cNvPr id="60" name="Text Placeholder 44">
            <a:extLst>
              <a:ext uri="{FF2B5EF4-FFF2-40B4-BE49-F238E27FC236}">
                <a16:creationId xmlns:a16="http://schemas.microsoft.com/office/drawing/2014/main" id="{5663215C-6416-4FFF-8EFC-2E0D9993ACDA}"/>
              </a:ext>
            </a:extLst>
          </p:cNvPr>
          <p:cNvSpPr>
            <a:spLocks noGrp="1"/>
          </p:cNvSpPr>
          <p:nvPr>
            <p:ph type="body" sz="quarter" idx="11" hasCustomPrompt="1"/>
          </p:nvPr>
        </p:nvSpPr>
        <p:spPr>
          <a:xfrm>
            <a:off x="546100" y="3706986"/>
            <a:ext cx="4594364" cy="830997"/>
          </a:xfrm>
          <a:prstGeom prst="rect">
            <a:avLst/>
          </a:prstGeom>
        </p:spPr>
        <p:txBody>
          <a:bodyPr anchor="t"/>
          <a:lstStyle>
            <a:lvl1pPr marL="0" indent="0">
              <a:buNone/>
              <a:defRPr sz="2000" b="0">
                <a:solidFill>
                  <a:schemeClr val="accent2"/>
                </a:solidFill>
              </a:defRPr>
            </a:lvl1pPr>
          </a:lstStyle>
          <a:p>
            <a:pPr lvl="0"/>
            <a:r>
              <a:rPr lang="en-US"/>
              <a:t>Text</a:t>
            </a:r>
            <a:endParaRPr lang="de-DE"/>
          </a:p>
        </p:txBody>
      </p:sp>
    </p:spTree>
    <p:extLst>
      <p:ext uri="{BB962C8B-B14F-4D97-AF65-F5344CB8AC3E}">
        <p14:creationId xmlns:p14="http://schemas.microsoft.com/office/powerpoint/2010/main" val="3949563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u_demi-diapositiv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5B4629-5115-4E8E-A7C3-DF2A09661179}"/>
              </a:ext>
            </a:extLst>
          </p:cNvPr>
          <p:cNvSpPr/>
          <p:nvPr userDrawn="1"/>
        </p:nvSpPr>
        <p:spPr>
          <a:xfrm>
            <a:off x="322818" y="3702050"/>
            <a:ext cx="3687579" cy="315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err="1">
              <a:ln>
                <a:noFill/>
              </a:ln>
              <a:solidFill>
                <a:prstClr val="white"/>
              </a:solidFill>
              <a:effectLst/>
              <a:uLnTx/>
              <a:uFillTx/>
              <a:latin typeface="Arial Nova Light"/>
              <a:ea typeface="+mn-ea"/>
              <a:cs typeface="+mn-cs"/>
            </a:endParaRPr>
          </a:p>
        </p:txBody>
      </p:sp>
      <p:sp>
        <p:nvSpPr>
          <p:cNvPr id="7" name="Rectangle 6">
            <a:extLst>
              <a:ext uri="{FF2B5EF4-FFF2-40B4-BE49-F238E27FC236}">
                <a16:creationId xmlns:a16="http://schemas.microsoft.com/office/drawing/2014/main" id="{9F7EF52F-8AB3-48DC-88D6-680EDDA172BA}"/>
              </a:ext>
            </a:extLst>
          </p:cNvPr>
          <p:cNvSpPr/>
          <p:nvPr userDrawn="1"/>
        </p:nvSpPr>
        <p:spPr>
          <a:xfrm>
            <a:off x="322818" y="4146550"/>
            <a:ext cx="3687579" cy="271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err="1">
              <a:ln>
                <a:noFill/>
              </a:ln>
              <a:solidFill>
                <a:prstClr val="white"/>
              </a:solidFill>
              <a:effectLst/>
              <a:uLnTx/>
              <a:uFillTx/>
              <a:latin typeface="Arial Nova Light"/>
              <a:ea typeface="+mn-ea"/>
              <a:cs typeface="+mn-cs"/>
            </a:endParaRPr>
          </a:p>
        </p:txBody>
      </p:sp>
      <p:sp>
        <p:nvSpPr>
          <p:cNvPr id="9" name="Rectangle 8">
            <a:extLst>
              <a:ext uri="{FF2B5EF4-FFF2-40B4-BE49-F238E27FC236}">
                <a16:creationId xmlns:a16="http://schemas.microsoft.com/office/drawing/2014/main" id="{CCF5FC88-1C29-4C36-A1A5-CA71D9EF8C53}"/>
              </a:ext>
            </a:extLst>
          </p:cNvPr>
          <p:cNvSpPr/>
          <p:nvPr userDrawn="1"/>
        </p:nvSpPr>
        <p:spPr>
          <a:xfrm>
            <a:off x="322818" y="4572000"/>
            <a:ext cx="3687579"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err="1">
              <a:ln>
                <a:noFill/>
              </a:ln>
              <a:solidFill>
                <a:prstClr val="white"/>
              </a:solidFill>
              <a:effectLst/>
              <a:uLnTx/>
              <a:uFillTx/>
              <a:latin typeface="Arial Nova Light"/>
              <a:ea typeface="+mn-ea"/>
              <a:cs typeface="+mn-cs"/>
            </a:endParaRPr>
          </a:p>
        </p:txBody>
      </p:sp>
      <p:sp>
        <p:nvSpPr>
          <p:cNvPr id="11" name="Rectangle 10">
            <a:extLst>
              <a:ext uri="{FF2B5EF4-FFF2-40B4-BE49-F238E27FC236}">
                <a16:creationId xmlns:a16="http://schemas.microsoft.com/office/drawing/2014/main" id="{D8B22FFE-28E4-42A4-AD77-58D077021CE9}"/>
              </a:ext>
            </a:extLst>
          </p:cNvPr>
          <p:cNvSpPr/>
          <p:nvPr userDrawn="1"/>
        </p:nvSpPr>
        <p:spPr>
          <a:xfrm>
            <a:off x="322818" y="4972050"/>
            <a:ext cx="3687579" cy="188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err="1">
              <a:ln>
                <a:noFill/>
              </a:ln>
              <a:solidFill>
                <a:prstClr val="white"/>
              </a:solidFill>
              <a:effectLst/>
              <a:uLnTx/>
              <a:uFillTx/>
              <a:latin typeface="Arial Nova Light"/>
              <a:ea typeface="+mn-ea"/>
              <a:cs typeface="+mn-cs"/>
            </a:endParaRPr>
          </a:p>
        </p:txBody>
      </p:sp>
      <p:sp>
        <p:nvSpPr>
          <p:cNvPr id="124" name="Rectangle 123">
            <a:extLst>
              <a:ext uri="{FF2B5EF4-FFF2-40B4-BE49-F238E27FC236}">
                <a16:creationId xmlns:a16="http://schemas.microsoft.com/office/drawing/2014/main" id="{EE63BD47-8328-4B2D-B5AA-565ED8B55AF7}"/>
              </a:ext>
            </a:extLst>
          </p:cNvPr>
          <p:cNvSpPr/>
          <p:nvPr userDrawn="1"/>
        </p:nvSpPr>
        <p:spPr>
          <a:xfrm>
            <a:off x="6096000" y="496"/>
            <a:ext cx="6101915" cy="6857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5174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Ubuntu Light"/>
              <a:ea typeface="+mn-ea"/>
              <a:cs typeface="+mn-cs"/>
            </a:endParaRPr>
          </a:p>
        </p:txBody>
      </p:sp>
      <p:sp>
        <p:nvSpPr>
          <p:cNvPr id="125" name="Rectangle 124">
            <a:extLst>
              <a:ext uri="{FF2B5EF4-FFF2-40B4-BE49-F238E27FC236}">
                <a16:creationId xmlns:a16="http://schemas.microsoft.com/office/drawing/2014/main" id="{039D5EF2-5EF3-4005-AA09-B945AA4A3A1D}"/>
              </a:ext>
            </a:extLst>
          </p:cNvPr>
          <p:cNvSpPr/>
          <p:nvPr userDrawn="1"/>
        </p:nvSpPr>
        <p:spPr>
          <a:xfrm>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b="1" err="1"/>
          </a:p>
        </p:txBody>
      </p:sp>
      <p:pic>
        <p:nvPicPr>
          <p:cNvPr id="126" name="Picture 125">
            <a:extLst>
              <a:ext uri="{FF2B5EF4-FFF2-40B4-BE49-F238E27FC236}">
                <a16:creationId xmlns:a16="http://schemas.microsoft.com/office/drawing/2014/main" id="{FBD32ACA-4F35-4B85-98DB-BCD80C9C98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127" name="Text Placeholder 44">
            <a:extLst>
              <a:ext uri="{FF2B5EF4-FFF2-40B4-BE49-F238E27FC236}">
                <a16:creationId xmlns:a16="http://schemas.microsoft.com/office/drawing/2014/main" id="{80BAF96A-DC42-4763-9A44-1B5C9E9AF21E}"/>
              </a:ext>
            </a:extLst>
          </p:cNvPr>
          <p:cNvSpPr>
            <a:spLocks noGrp="1"/>
          </p:cNvSpPr>
          <p:nvPr>
            <p:ph type="body" sz="quarter" idx="10" hasCustomPrompt="1"/>
          </p:nvPr>
        </p:nvSpPr>
        <p:spPr>
          <a:xfrm>
            <a:off x="546100" y="1319166"/>
            <a:ext cx="4253756"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Tree>
    <p:extLst>
      <p:ext uri="{BB962C8B-B14F-4D97-AF65-F5344CB8AC3E}">
        <p14:creationId xmlns:p14="http://schemas.microsoft.com/office/powerpoint/2010/main" val="3953897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u_2">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ED5AF5BB-75AB-4212-81BD-033C320110B7}"/>
              </a:ext>
            </a:extLst>
          </p:cNvPr>
          <p:cNvSpPr/>
          <p:nvPr userDrawn="1"/>
        </p:nvSpPr>
        <p:spPr>
          <a:xfrm>
            <a:off x="0" y="0"/>
            <a:ext cx="335321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H" sz="1400" b="1">
              <a:solidFill>
                <a:prstClr val="white"/>
              </a:solidFill>
              <a:latin typeface="Arial Nova Light"/>
            </a:endParaRPr>
          </a:p>
        </p:txBody>
      </p:sp>
      <p:sp>
        <p:nvSpPr>
          <p:cNvPr id="86" name="Rectangle 85">
            <a:extLst>
              <a:ext uri="{FF2B5EF4-FFF2-40B4-BE49-F238E27FC236}">
                <a16:creationId xmlns:a16="http://schemas.microsoft.com/office/drawing/2014/main" id="{2E882D82-EA76-46BA-8D85-90832BCB2F68}"/>
              </a:ext>
            </a:extLst>
          </p:cNvPr>
          <p:cNvSpPr/>
          <p:nvPr userDrawn="1"/>
        </p:nvSpPr>
        <p:spPr>
          <a:xfrm>
            <a:off x="334302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b="1" err="1"/>
          </a:p>
        </p:txBody>
      </p:sp>
      <p:pic>
        <p:nvPicPr>
          <p:cNvPr id="89" name="Picture 88">
            <a:extLst>
              <a:ext uri="{FF2B5EF4-FFF2-40B4-BE49-F238E27FC236}">
                <a16:creationId xmlns:a16="http://schemas.microsoft.com/office/drawing/2014/main" id="{20BE0BA0-6E18-4AFC-9404-6844E2827F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90" name="Text Placeholder 44">
            <a:extLst>
              <a:ext uri="{FF2B5EF4-FFF2-40B4-BE49-F238E27FC236}">
                <a16:creationId xmlns:a16="http://schemas.microsoft.com/office/drawing/2014/main" id="{EC42CA8A-B3B8-43DE-B34A-527E763E65E0}"/>
              </a:ext>
            </a:extLst>
          </p:cNvPr>
          <p:cNvSpPr>
            <a:spLocks noGrp="1"/>
          </p:cNvSpPr>
          <p:nvPr>
            <p:ph type="body" sz="quarter" idx="10" hasCustomPrompt="1"/>
          </p:nvPr>
        </p:nvSpPr>
        <p:spPr>
          <a:xfrm>
            <a:off x="206829" y="2670011"/>
            <a:ext cx="3082471" cy="830997"/>
          </a:xfrm>
          <a:prstGeom prst="rect">
            <a:avLst/>
          </a:prstGeom>
        </p:spPr>
        <p:txBody>
          <a:bodyPr anchor="t"/>
          <a:lstStyle>
            <a:lvl1pPr marL="0" indent="0">
              <a:buNone/>
              <a:defRPr sz="2400" b="1">
                <a:solidFill>
                  <a:schemeClr val="accent2"/>
                </a:solidFill>
                <a:latin typeface="+mj-lt"/>
              </a:defRPr>
            </a:lvl1pPr>
          </a:lstStyle>
          <a:p>
            <a:pPr lvl="0"/>
            <a:r>
              <a:rPr lang="en-US" err="1"/>
              <a:t>Titel</a:t>
            </a:r>
            <a:endParaRPr lang="de-DE"/>
          </a:p>
        </p:txBody>
      </p:sp>
    </p:spTree>
    <p:extLst>
      <p:ext uri="{BB962C8B-B14F-4D97-AF65-F5344CB8AC3E}">
        <p14:creationId xmlns:p14="http://schemas.microsoft.com/office/powerpoint/2010/main" val="693261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icônes Mise en page">
    <p:spTree>
      <p:nvGrpSpPr>
        <p:cNvPr id="1" name=""/>
        <p:cNvGrpSpPr/>
        <p:nvPr/>
      </p:nvGrpSpPr>
      <p:grpSpPr>
        <a:xfrm>
          <a:off x="0" y="0"/>
          <a:ext cx="0" cy="0"/>
          <a:chOff x="0" y="0"/>
          <a:chExt cx="0" cy="0"/>
        </a:xfrm>
      </p:grpSpPr>
      <p:sp>
        <p:nvSpPr>
          <p:cNvPr id="18" name="Picture Placeholder 13">
            <a:extLst>
              <a:ext uri="{FF2B5EF4-FFF2-40B4-BE49-F238E27FC236}">
                <a16:creationId xmlns:a16="http://schemas.microsoft.com/office/drawing/2014/main" id="{EF8BEF2D-F441-4A51-8CC3-BC0A2EEE845D}"/>
              </a:ext>
            </a:extLst>
          </p:cNvPr>
          <p:cNvSpPr>
            <a:spLocks noGrp="1"/>
          </p:cNvSpPr>
          <p:nvPr>
            <p:ph type="pic" sz="quarter" idx="10" hasCustomPrompt="1"/>
          </p:nvPr>
        </p:nvSpPr>
        <p:spPr>
          <a:xfrm>
            <a:off x="0" y="0"/>
            <a:ext cx="4957330" cy="6858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 name="Rectangle 2">
            <a:extLst>
              <a:ext uri="{FF2B5EF4-FFF2-40B4-BE49-F238E27FC236}">
                <a16:creationId xmlns:a16="http://schemas.microsoft.com/office/drawing/2014/main" id="{653B5D9E-8B92-4273-9217-A3B9C38A322A}"/>
              </a:ext>
            </a:extLst>
          </p:cNvPr>
          <p:cNvSpPr/>
          <p:nvPr userDrawn="1"/>
        </p:nvSpPr>
        <p:spPr>
          <a:xfrm>
            <a:off x="4957331" y="-1"/>
            <a:ext cx="113867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 Placeholder 44">
            <a:extLst>
              <a:ext uri="{FF2B5EF4-FFF2-40B4-BE49-F238E27FC236}">
                <a16:creationId xmlns:a16="http://schemas.microsoft.com/office/drawing/2014/main" id="{1075C28A-106B-43E8-BB07-E532A2C1B1AF}"/>
              </a:ext>
            </a:extLst>
          </p:cNvPr>
          <p:cNvSpPr>
            <a:spLocks noGrp="1"/>
          </p:cNvSpPr>
          <p:nvPr>
            <p:ph type="body" sz="quarter" idx="11" hasCustomPrompt="1"/>
          </p:nvPr>
        </p:nvSpPr>
        <p:spPr>
          <a:xfrm>
            <a:off x="546100" y="2921620"/>
            <a:ext cx="4411230" cy="507381"/>
          </a:xfrm>
          <a:prstGeom prst="rect">
            <a:avLst/>
          </a:prstGeom>
        </p:spPr>
        <p:txBody>
          <a:bodyPr anchor="t"/>
          <a:lstStyle>
            <a:lvl1pPr marL="0" indent="0">
              <a:buNone/>
              <a:defRPr sz="2400" b="1">
                <a:solidFill>
                  <a:schemeClr val="accent2"/>
                </a:solidFill>
                <a:latin typeface="+mj-lt"/>
              </a:defRPr>
            </a:lvl1pPr>
          </a:lstStyle>
          <a:p>
            <a:pPr lvl="0"/>
            <a:r>
              <a:rPr lang="en-US" err="1"/>
              <a:t>Titel</a:t>
            </a:r>
            <a:endParaRPr lang="de-DE"/>
          </a:p>
        </p:txBody>
      </p:sp>
      <p:pic>
        <p:nvPicPr>
          <p:cNvPr id="20" name="Picture 19">
            <a:extLst>
              <a:ext uri="{FF2B5EF4-FFF2-40B4-BE49-F238E27FC236}">
                <a16:creationId xmlns:a16="http://schemas.microsoft.com/office/drawing/2014/main" id="{9D446202-4851-481F-8DAA-9DCBD9444F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53" name="Picture Placeholder 13">
            <a:extLst>
              <a:ext uri="{FF2B5EF4-FFF2-40B4-BE49-F238E27FC236}">
                <a16:creationId xmlns:a16="http://schemas.microsoft.com/office/drawing/2014/main" id="{04B093D0-A8BA-4A84-BFE0-B67372F75CF3}"/>
              </a:ext>
            </a:extLst>
          </p:cNvPr>
          <p:cNvSpPr>
            <a:spLocks noGrp="1"/>
          </p:cNvSpPr>
          <p:nvPr userDrawn="1">
            <p:ph type="pic" sz="quarter" idx="12" hasCustomPrompt="1"/>
          </p:nvPr>
        </p:nvSpPr>
        <p:spPr>
          <a:xfrm>
            <a:off x="5262132" y="1031173"/>
            <a:ext cx="529068" cy="529542"/>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54" name="Picture Placeholder 13">
            <a:extLst>
              <a:ext uri="{FF2B5EF4-FFF2-40B4-BE49-F238E27FC236}">
                <a16:creationId xmlns:a16="http://schemas.microsoft.com/office/drawing/2014/main" id="{754673A4-2677-4FE6-AEC0-8FAD3F07A9E6}"/>
              </a:ext>
            </a:extLst>
          </p:cNvPr>
          <p:cNvSpPr>
            <a:spLocks noGrp="1"/>
          </p:cNvSpPr>
          <p:nvPr userDrawn="1">
            <p:ph type="pic" sz="quarter" idx="13" hasCustomPrompt="1"/>
          </p:nvPr>
        </p:nvSpPr>
        <p:spPr>
          <a:xfrm>
            <a:off x="5262132" y="1880750"/>
            <a:ext cx="529068" cy="529542"/>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55" name="Picture Placeholder 13">
            <a:extLst>
              <a:ext uri="{FF2B5EF4-FFF2-40B4-BE49-F238E27FC236}">
                <a16:creationId xmlns:a16="http://schemas.microsoft.com/office/drawing/2014/main" id="{592836F0-613A-4D72-952A-6E8E0AD8F5E0}"/>
              </a:ext>
            </a:extLst>
          </p:cNvPr>
          <p:cNvSpPr>
            <a:spLocks noGrp="1"/>
          </p:cNvSpPr>
          <p:nvPr userDrawn="1">
            <p:ph type="pic" sz="quarter" idx="14" hasCustomPrompt="1"/>
          </p:nvPr>
        </p:nvSpPr>
        <p:spPr>
          <a:xfrm>
            <a:off x="5262132" y="2730327"/>
            <a:ext cx="529068" cy="529542"/>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56" name="Picture Placeholder 13">
            <a:extLst>
              <a:ext uri="{FF2B5EF4-FFF2-40B4-BE49-F238E27FC236}">
                <a16:creationId xmlns:a16="http://schemas.microsoft.com/office/drawing/2014/main" id="{05578DE4-9737-429C-AAAF-1827A1355CF2}"/>
              </a:ext>
            </a:extLst>
          </p:cNvPr>
          <p:cNvSpPr>
            <a:spLocks noGrp="1"/>
          </p:cNvSpPr>
          <p:nvPr userDrawn="1">
            <p:ph type="pic" sz="quarter" idx="15" hasCustomPrompt="1"/>
          </p:nvPr>
        </p:nvSpPr>
        <p:spPr>
          <a:xfrm>
            <a:off x="5262132" y="3579904"/>
            <a:ext cx="529068" cy="529542"/>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57" name="Picture Placeholder 13">
            <a:extLst>
              <a:ext uri="{FF2B5EF4-FFF2-40B4-BE49-F238E27FC236}">
                <a16:creationId xmlns:a16="http://schemas.microsoft.com/office/drawing/2014/main" id="{C7EB27CD-3AA0-4908-86D1-C0D04F593DF0}"/>
              </a:ext>
            </a:extLst>
          </p:cNvPr>
          <p:cNvSpPr>
            <a:spLocks noGrp="1"/>
          </p:cNvSpPr>
          <p:nvPr userDrawn="1">
            <p:ph type="pic" sz="quarter" idx="16" hasCustomPrompt="1"/>
          </p:nvPr>
        </p:nvSpPr>
        <p:spPr>
          <a:xfrm>
            <a:off x="5262132" y="4429481"/>
            <a:ext cx="529068" cy="529542"/>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58" name="Picture Placeholder 13">
            <a:extLst>
              <a:ext uri="{FF2B5EF4-FFF2-40B4-BE49-F238E27FC236}">
                <a16:creationId xmlns:a16="http://schemas.microsoft.com/office/drawing/2014/main" id="{35886D1D-7A28-4EC8-8C1E-726241B47E21}"/>
              </a:ext>
            </a:extLst>
          </p:cNvPr>
          <p:cNvSpPr>
            <a:spLocks noGrp="1"/>
          </p:cNvSpPr>
          <p:nvPr userDrawn="1">
            <p:ph type="pic" sz="quarter" idx="17" hasCustomPrompt="1"/>
          </p:nvPr>
        </p:nvSpPr>
        <p:spPr>
          <a:xfrm>
            <a:off x="5262132" y="5279060"/>
            <a:ext cx="529068" cy="529542"/>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60" name="Text Placeholder 44">
            <a:extLst>
              <a:ext uri="{FF2B5EF4-FFF2-40B4-BE49-F238E27FC236}">
                <a16:creationId xmlns:a16="http://schemas.microsoft.com/office/drawing/2014/main" id="{3051FFEF-3700-4C62-8CB9-A4C54C440C5E}"/>
              </a:ext>
            </a:extLst>
          </p:cNvPr>
          <p:cNvSpPr>
            <a:spLocks noGrp="1"/>
          </p:cNvSpPr>
          <p:nvPr>
            <p:ph type="body" sz="quarter" idx="18" hasCustomPrompt="1"/>
          </p:nvPr>
        </p:nvSpPr>
        <p:spPr>
          <a:xfrm>
            <a:off x="6379634" y="910404"/>
            <a:ext cx="5321078" cy="483319"/>
          </a:xfrm>
          <a:prstGeom prst="rect">
            <a:avLst/>
          </a:prstGeom>
        </p:spPr>
        <p:txBody>
          <a:bodyPr anchor="b"/>
          <a:lstStyle>
            <a:lvl1pPr marL="0" indent="0">
              <a:buNone/>
              <a:defRPr sz="3200" b="0">
                <a:solidFill>
                  <a:schemeClr val="tx1"/>
                </a:solidFill>
                <a:latin typeface="+mj-lt"/>
              </a:defRPr>
            </a:lvl1pPr>
          </a:lstStyle>
          <a:p>
            <a:pPr lvl="0"/>
            <a:r>
              <a:rPr lang="en-US"/>
              <a:t>Text</a:t>
            </a:r>
            <a:endParaRPr lang="de-DE"/>
          </a:p>
        </p:txBody>
      </p:sp>
      <p:sp>
        <p:nvSpPr>
          <p:cNvPr id="62" name="Text Placeholder 44">
            <a:extLst>
              <a:ext uri="{FF2B5EF4-FFF2-40B4-BE49-F238E27FC236}">
                <a16:creationId xmlns:a16="http://schemas.microsoft.com/office/drawing/2014/main" id="{0F656EAD-77F0-4487-9BF7-DDE94D18E499}"/>
              </a:ext>
            </a:extLst>
          </p:cNvPr>
          <p:cNvSpPr>
            <a:spLocks noGrp="1"/>
          </p:cNvSpPr>
          <p:nvPr>
            <p:ph type="body" sz="quarter" idx="19" hasCustomPrompt="1"/>
          </p:nvPr>
        </p:nvSpPr>
        <p:spPr>
          <a:xfrm>
            <a:off x="6379634" y="1389388"/>
            <a:ext cx="5321078" cy="301678"/>
          </a:xfrm>
          <a:prstGeom prst="rect">
            <a:avLst/>
          </a:prstGeom>
        </p:spPr>
        <p:txBody>
          <a:bodyPr anchor="t"/>
          <a:lstStyle>
            <a:lvl1pPr marL="0" indent="0">
              <a:buNone/>
              <a:defRPr sz="1200" b="0">
                <a:solidFill>
                  <a:schemeClr val="tx1"/>
                </a:solidFill>
                <a:latin typeface="+mj-lt"/>
              </a:defRPr>
            </a:lvl1pPr>
          </a:lstStyle>
          <a:p>
            <a:pPr lvl="0"/>
            <a:r>
              <a:rPr lang="en-US"/>
              <a:t>Text</a:t>
            </a:r>
            <a:endParaRPr lang="de-DE"/>
          </a:p>
        </p:txBody>
      </p:sp>
      <p:sp>
        <p:nvSpPr>
          <p:cNvPr id="63" name="Text Placeholder 44">
            <a:extLst>
              <a:ext uri="{FF2B5EF4-FFF2-40B4-BE49-F238E27FC236}">
                <a16:creationId xmlns:a16="http://schemas.microsoft.com/office/drawing/2014/main" id="{A1F7C095-5BE6-4A74-8B2E-94F0BF7BFD6A}"/>
              </a:ext>
            </a:extLst>
          </p:cNvPr>
          <p:cNvSpPr>
            <a:spLocks noGrp="1"/>
          </p:cNvSpPr>
          <p:nvPr>
            <p:ph type="body" sz="quarter" idx="20" hasCustomPrompt="1"/>
          </p:nvPr>
        </p:nvSpPr>
        <p:spPr>
          <a:xfrm>
            <a:off x="6379634" y="1759981"/>
            <a:ext cx="5321078" cy="483319"/>
          </a:xfrm>
          <a:prstGeom prst="rect">
            <a:avLst/>
          </a:prstGeom>
        </p:spPr>
        <p:txBody>
          <a:bodyPr anchor="b"/>
          <a:lstStyle>
            <a:lvl1pPr marL="0" indent="0">
              <a:buNone/>
              <a:defRPr sz="3200" b="0">
                <a:solidFill>
                  <a:schemeClr val="tx1"/>
                </a:solidFill>
                <a:latin typeface="+mj-lt"/>
              </a:defRPr>
            </a:lvl1pPr>
          </a:lstStyle>
          <a:p>
            <a:pPr lvl="0"/>
            <a:r>
              <a:rPr lang="en-US"/>
              <a:t>Text</a:t>
            </a:r>
            <a:endParaRPr lang="de-DE"/>
          </a:p>
        </p:txBody>
      </p:sp>
      <p:sp>
        <p:nvSpPr>
          <p:cNvPr id="64" name="Text Placeholder 44">
            <a:extLst>
              <a:ext uri="{FF2B5EF4-FFF2-40B4-BE49-F238E27FC236}">
                <a16:creationId xmlns:a16="http://schemas.microsoft.com/office/drawing/2014/main" id="{E4D61315-D5C9-46B9-8CAA-1E76A205B798}"/>
              </a:ext>
            </a:extLst>
          </p:cNvPr>
          <p:cNvSpPr>
            <a:spLocks noGrp="1"/>
          </p:cNvSpPr>
          <p:nvPr>
            <p:ph type="body" sz="quarter" idx="21" hasCustomPrompt="1"/>
          </p:nvPr>
        </p:nvSpPr>
        <p:spPr>
          <a:xfrm>
            <a:off x="6379634" y="2238965"/>
            <a:ext cx="5321078" cy="301678"/>
          </a:xfrm>
          <a:prstGeom prst="rect">
            <a:avLst/>
          </a:prstGeom>
        </p:spPr>
        <p:txBody>
          <a:bodyPr anchor="t"/>
          <a:lstStyle>
            <a:lvl1pPr marL="0" indent="0">
              <a:buNone/>
              <a:defRPr sz="1200" b="0">
                <a:solidFill>
                  <a:schemeClr val="tx1"/>
                </a:solidFill>
                <a:latin typeface="+mj-lt"/>
              </a:defRPr>
            </a:lvl1pPr>
          </a:lstStyle>
          <a:p>
            <a:pPr lvl="0"/>
            <a:r>
              <a:rPr lang="en-US"/>
              <a:t>Text</a:t>
            </a:r>
            <a:endParaRPr lang="de-DE"/>
          </a:p>
        </p:txBody>
      </p:sp>
      <p:sp>
        <p:nvSpPr>
          <p:cNvPr id="65" name="Text Placeholder 44">
            <a:extLst>
              <a:ext uri="{FF2B5EF4-FFF2-40B4-BE49-F238E27FC236}">
                <a16:creationId xmlns:a16="http://schemas.microsoft.com/office/drawing/2014/main" id="{9B2297AA-8020-4952-BB70-198EFCBC39FD}"/>
              </a:ext>
            </a:extLst>
          </p:cNvPr>
          <p:cNvSpPr>
            <a:spLocks noGrp="1"/>
          </p:cNvSpPr>
          <p:nvPr>
            <p:ph type="body" sz="quarter" idx="22" hasCustomPrompt="1"/>
          </p:nvPr>
        </p:nvSpPr>
        <p:spPr>
          <a:xfrm>
            <a:off x="6379634" y="2614793"/>
            <a:ext cx="5321078" cy="483319"/>
          </a:xfrm>
          <a:prstGeom prst="rect">
            <a:avLst/>
          </a:prstGeom>
        </p:spPr>
        <p:txBody>
          <a:bodyPr anchor="b"/>
          <a:lstStyle>
            <a:lvl1pPr marL="0" indent="0">
              <a:buNone/>
              <a:defRPr sz="3200" b="0">
                <a:solidFill>
                  <a:schemeClr val="tx1"/>
                </a:solidFill>
                <a:latin typeface="+mj-lt"/>
              </a:defRPr>
            </a:lvl1pPr>
          </a:lstStyle>
          <a:p>
            <a:pPr lvl="0"/>
            <a:r>
              <a:rPr lang="en-US"/>
              <a:t>Text</a:t>
            </a:r>
            <a:endParaRPr lang="de-DE"/>
          </a:p>
        </p:txBody>
      </p:sp>
      <p:sp>
        <p:nvSpPr>
          <p:cNvPr id="66" name="Text Placeholder 44">
            <a:extLst>
              <a:ext uri="{FF2B5EF4-FFF2-40B4-BE49-F238E27FC236}">
                <a16:creationId xmlns:a16="http://schemas.microsoft.com/office/drawing/2014/main" id="{2064D067-6F44-40ED-8FFB-C5494E8C304E}"/>
              </a:ext>
            </a:extLst>
          </p:cNvPr>
          <p:cNvSpPr>
            <a:spLocks noGrp="1"/>
          </p:cNvSpPr>
          <p:nvPr>
            <p:ph type="body" sz="quarter" idx="23" hasCustomPrompt="1"/>
          </p:nvPr>
        </p:nvSpPr>
        <p:spPr>
          <a:xfrm>
            <a:off x="6379634" y="3093777"/>
            <a:ext cx="5321078" cy="301678"/>
          </a:xfrm>
          <a:prstGeom prst="rect">
            <a:avLst/>
          </a:prstGeom>
        </p:spPr>
        <p:txBody>
          <a:bodyPr anchor="t"/>
          <a:lstStyle>
            <a:lvl1pPr marL="0" indent="0">
              <a:buNone/>
              <a:defRPr sz="1200" b="0">
                <a:solidFill>
                  <a:schemeClr val="tx1"/>
                </a:solidFill>
                <a:latin typeface="+mj-lt"/>
              </a:defRPr>
            </a:lvl1pPr>
          </a:lstStyle>
          <a:p>
            <a:pPr lvl="0"/>
            <a:r>
              <a:rPr lang="en-US"/>
              <a:t>Text</a:t>
            </a:r>
            <a:endParaRPr lang="de-DE"/>
          </a:p>
        </p:txBody>
      </p:sp>
      <p:sp>
        <p:nvSpPr>
          <p:cNvPr id="67" name="Text Placeholder 44">
            <a:extLst>
              <a:ext uri="{FF2B5EF4-FFF2-40B4-BE49-F238E27FC236}">
                <a16:creationId xmlns:a16="http://schemas.microsoft.com/office/drawing/2014/main" id="{BDDCE87C-AD6A-49BC-A54A-B894208F0583}"/>
              </a:ext>
            </a:extLst>
          </p:cNvPr>
          <p:cNvSpPr>
            <a:spLocks noGrp="1"/>
          </p:cNvSpPr>
          <p:nvPr>
            <p:ph type="body" sz="quarter" idx="24" hasCustomPrompt="1"/>
          </p:nvPr>
        </p:nvSpPr>
        <p:spPr>
          <a:xfrm>
            <a:off x="6379634" y="3464370"/>
            <a:ext cx="5321078" cy="483319"/>
          </a:xfrm>
          <a:prstGeom prst="rect">
            <a:avLst/>
          </a:prstGeom>
        </p:spPr>
        <p:txBody>
          <a:bodyPr anchor="b"/>
          <a:lstStyle>
            <a:lvl1pPr marL="0" indent="0">
              <a:buNone/>
              <a:defRPr sz="3200" b="0">
                <a:solidFill>
                  <a:schemeClr val="tx1"/>
                </a:solidFill>
                <a:latin typeface="+mj-lt"/>
              </a:defRPr>
            </a:lvl1pPr>
          </a:lstStyle>
          <a:p>
            <a:pPr lvl="0"/>
            <a:r>
              <a:rPr lang="en-US"/>
              <a:t>Text</a:t>
            </a:r>
            <a:endParaRPr lang="de-DE"/>
          </a:p>
        </p:txBody>
      </p:sp>
      <p:sp>
        <p:nvSpPr>
          <p:cNvPr id="68" name="Text Placeholder 44">
            <a:extLst>
              <a:ext uri="{FF2B5EF4-FFF2-40B4-BE49-F238E27FC236}">
                <a16:creationId xmlns:a16="http://schemas.microsoft.com/office/drawing/2014/main" id="{C0001823-DFE2-48AF-A229-6D1ABF5090F8}"/>
              </a:ext>
            </a:extLst>
          </p:cNvPr>
          <p:cNvSpPr>
            <a:spLocks noGrp="1"/>
          </p:cNvSpPr>
          <p:nvPr>
            <p:ph type="body" sz="quarter" idx="25" hasCustomPrompt="1"/>
          </p:nvPr>
        </p:nvSpPr>
        <p:spPr>
          <a:xfrm>
            <a:off x="6379634" y="3943354"/>
            <a:ext cx="5321078" cy="301678"/>
          </a:xfrm>
          <a:prstGeom prst="rect">
            <a:avLst/>
          </a:prstGeom>
        </p:spPr>
        <p:txBody>
          <a:bodyPr anchor="t"/>
          <a:lstStyle>
            <a:lvl1pPr marL="0" indent="0">
              <a:buNone/>
              <a:defRPr sz="1200" b="0">
                <a:solidFill>
                  <a:schemeClr val="tx1"/>
                </a:solidFill>
                <a:latin typeface="+mj-lt"/>
              </a:defRPr>
            </a:lvl1pPr>
          </a:lstStyle>
          <a:p>
            <a:pPr lvl="0"/>
            <a:r>
              <a:rPr lang="en-US"/>
              <a:t>Text</a:t>
            </a:r>
            <a:endParaRPr lang="de-DE"/>
          </a:p>
        </p:txBody>
      </p:sp>
      <p:sp>
        <p:nvSpPr>
          <p:cNvPr id="69" name="Text Placeholder 44">
            <a:extLst>
              <a:ext uri="{FF2B5EF4-FFF2-40B4-BE49-F238E27FC236}">
                <a16:creationId xmlns:a16="http://schemas.microsoft.com/office/drawing/2014/main" id="{A8445129-D0A2-4E36-BF1B-CCAD241EBF7F}"/>
              </a:ext>
            </a:extLst>
          </p:cNvPr>
          <p:cNvSpPr>
            <a:spLocks noGrp="1"/>
          </p:cNvSpPr>
          <p:nvPr>
            <p:ph type="body" sz="quarter" idx="26" hasCustomPrompt="1"/>
          </p:nvPr>
        </p:nvSpPr>
        <p:spPr>
          <a:xfrm>
            <a:off x="6379634" y="4312849"/>
            <a:ext cx="5321078" cy="483319"/>
          </a:xfrm>
          <a:prstGeom prst="rect">
            <a:avLst/>
          </a:prstGeom>
        </p:spPr>
        <p:txBody>
          <a:bodyPr anchor="b"/>
          <a:lstStyle>
            <a:lvl1pPr marL="0" indent="0">
              <a:buNone/>
              <a:defRPr sz="3200" b="0">
                <a:solidFill>
                  <a:schemeClr val="tx1"/>
                </a:solidFill>
                <a:latin typeface="+mj-lt"/>
              </a:defRPr>
            </a:lvl1pPr>
          </a:lstStyle>
          <a:p>
            <a:pPr lvl="0"/>
            <a:r>
              <a:rPr lang="en-US"/>
              <a:t>Text</a:t>
            </a:r>
            <a:endParaRPr lang="de-DE"/>
          </a:p>
        </p:txBody>
      </p:sp>
      <p:sp>
        <p:nvSpPr>
          <p:cNvPr id="70" name="Text Placeholder 44">
            <a:extLst>
              <a:ext uri="{FF2B5EF4-FFF2-40B4-BE49-F238E27FC236}">
                <a16:creationId xmlns:a16="http://schemas.microsoft.com/office/drawing/2014/main" id="{5DBEBA79-EFA3-456A-BE7A-C7938C5293B9}"/>
              </a:ext>
            </a:extLst>
          </p:cNvPr>
          <p:cNvSpPr>
            <a:spLocks noGrp="1"/>
          </p:cNvSpPr>
          <p:nvPr>
            <p:ph type="body" sz="quarter" idx="27" hasCustomPrompt="1"/>
          </p:nvPr>
        </p:nvSpPr>
        <p:spPr>
          <a:xfrm>
            <a:off x="6379634" y="4791833"/>
            <a:ext cx="5321078" cy="301678"/>
          </a:xfrm>
          <a:prstGeom prst="rect">
            <a:avLst/>
          </a:prstGeom>
        </p:spPr>
        <p:txBody>
          <a:bodyPr anchor="t"/>
          <a:lstStyle>
            <a:lvl1pPr marL="0" indent="0">
              <a:buNone/>
              <a:defRPr sz="1200" b="0">
                <a:solidFill>
                  <a:schemeClr val="tx1"/>
                </a:solidFill>
                <a:latin typeface="+mj-lt"/>
              </a:defRPr>
            </a:lvl1pPr>
          </a:lstStyle>
          <a:p>
            <a:pPr lvl="0"/>
            <a:r>
              <a:rPr lang="en-US"/>
              <a:t>Text</a:t>
            </a:r>
            <a:endParaRPr lang="de-DE"/>
          </a:p>
        </p:txBody>
      </p:sp>
      <p:sp>
        <p:nvSpPr>
          <p:cNvPr id="71" name="Text Placeholder 44">
            <a:extLst>
              <a:ext uri="{FF2B5EF4-FFF2-40B4-BE49-F238E27FC236}">
                <a16:creationId xmlns:a16="http://schemas.microsoft.com/office/drawing/2014/main" id="{71AD845A-56AF-4810-B11D-61A0B096996E}"/>
              </a:ext>
            </a:extLst>
          </p:cNvPr>
          <p:cNvSpPr>
            <a:spLocks noGrp="1"/>
          </p:cNvSpPr>
          <p:nvPr>
            <p:ph type="body" sz="quarter" idx="28" hasCustomPrompt="1"/>
          </p:nvPr>
        </p:nvSpPr>
        <p:spPr>
          <a:xfrm>
            <a:off x="6379634" y="5163526"/>
            <a:ext cx="5321078" cy="483319"/>
          </a:xfrm>
          <a:prstGeom prst="rect">
            <a:avLst/>
          </a:prstGeom>
        </p:spPr>
        <p:txBody>
          <a:bodyPr anchor="b"/>
          <a:lstStyle>
            <a:lvl1pPr marL="0" indent="0">
              <a:buNone/>
              <a:defRPr sz="3200" b="0">
                <a:solidFill>
                  <a:schemeClr val="tx1"/>
                </a:solidFill>
                <a:latin typeface="+mj-lt"/>
              </a:defRPr>
            </a:lvl1pPr>
          </a:lstStyle>
          <a:p>
            <a:pPr lvl="0"/>
            <a:r>
              <a:rPr lang="en-US"/>
              <a:t>Text</a:t>
            </a:r>
            <a:endParaRPr lang="de-DE"/>
          </a:p>
        </p:txBody>
      </p:sp>
      <p:sp>
        <p:nvSpPr>
          <p:cNvPr id="72" name="Text Placeholder 44">
            <a:extLst>
              <a:ext uri="{FF2B5EF4-FFF2-40B4-BE49-F238E27FC236}">
                <a16:creationId xmlns:a16="http://schemas.microsoft.com/office/drawing/2014/main" id="{ED087B47-E204-4EEB-A5E5-1FB59251B7C0}"/>
              </a:ext>
            </a:extLst>
          </p:cNvPr>
          <p:cNvSpPr>
            <a:spLocks noGrp="1"/>
          </p:cNvSpPr>
          <p:nvPr>
            <p:ph type="body" sz="quarter" idx="29" hasCustomPrompt="1"/>
          </p:nvPr>
        </p:nvSpPr>
        <p:spPr>
          <a:xfrm>
            <a:off x="6379634" y="5619226"/>
            <a:ext cx="5321078" cy="301678"/>
          </a:xfrm>
          <a:prstGeom prst="rect">
            <a:avLst/>
          </a:prstGeom>
        </p:spPr>
        <p:txBody>
          <a:bodyPr anchor="t"/>
          <a:lstStyle>
            <a:lvl1pPr marL="0" indent="0">
              <a:buNone/>
              <a:defRPr sz="1200" b="0">
                <a:solidFill>
                  <a:schemeClr val="tx1"/>
                </a:solidFill>
                <a:latin typeface="+mj-lt"/>
              </a:defRPr>
            </a:lvl1pPr>
          </a:lstStyle>
          <a:p>
            <a:pPr lvl="0"/>
            <a:r>
              <a:rPr lang="en-US"/>
              <a:t>Text</a:t>
            </a:r>
            <a:endParaRPr lang="de-DE"/>
          </a:p>
        </p:txBody>
      </p:sp>
    </p:spTree>
    <p:extLst>
      <p:ext uri="{BB962C8B-B14F-4D97-AF65-F5344CB8AC3E}">
        <p14:creationId xmlns:p14="http://schemas.microsoft.com/office/powerpoint/2010/main" val="2378338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et mise en page du text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04ED14F8-5FA3-4992-BE0E-0A98CBEEFB07}"/>
              </a:ext>
            </a:extLst>
          </p:cNvPr>
          <p:cNvSpPr>
            <a:spLocks noGrp="1"/>
          </p:cNvSpPr>
          <p:nvPr>
            <p:ph type="pic" sz="quarter" idx="10" hasCustomPrompt="1"/>
          </p:nvPr>
        </p:nvSpPr>
        <p:spPr>
          <a:xfrm>
            <a:off x="6095997" y="0"/>
            <a:ext cx="6096003" cy="6858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8" name="Rectangle 7">
            <a:extLst>
              <a:ext uri="{FF2B5EF4-FFF2-40B4-BE49-F238E27FC236}">
                <a16:creationId xmlns:a16="http://schemas.microsoft.com/office/drawing/2014/main" id="{FCF4CD7B-0CE7-4C9A-94C5-63826DFCFE4F}"/>
              </a:ext>
            </a:extLst>
          </p:cNvPr>
          <p:cNvSpPr/>
          <p:nvPr userDrawn="1"/>
        </p:nvSpPr>
        <p:spPr>
          <a:xfrm rot="10800000">
            <a:off x="3" y="3991895"/>
            <a:ext cx="5842000" cy="1112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SBB" pitchFamily="2" charset="0"/>
              <a:ea typeface="+mn-ea"/>
              <a:cs typeface="+mn-cs"/>
            </a:endParaRPr>
          </a:p>
        </p:txBody>
      </p:sp>
      <p:sp>
        <p:nvSpPr>
          <p:cNvPr id="9" name="Rectangle 8">
            <a:extLst>
              <a:ext uri="{FF2B5EF4-FFF2-40B4-BE49-F238E27FC236}">
                <a16:creationId xmlns:a16="http://schemas.microsoft.com/office/drawing/2014/main" id="{5A585319-CBBB-4888-AC10-A661831E2696}"/>
              </a:ext>
            </a:extLst>
          </p:cNvPr>
          <p:cNvSpPr/>
          <p:nvPr userDrawn="1"/>
        </p:nvSpPr>
        <p:spPr>
          <a:xfrm>
            <a:off x="0" y="4098783"/>
            <a:ext cx="6095997" cy="2759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mj-lt"/>
              <a:ea typeface="+mn-ea"/>
              <a:cs typeface="+mn-cs"/>
            </a:endParaRPr>
          </a:p>
        </p:txBody>
      </p:sp>
      <p:sp>
        <p:nvSpPr>
          <p:cNvPr id="13" name="Text Placeholder 44">
            <a:extLst>
              <a:ext uri="{FF2B5EF4-FFF2-40B4-BE49-F238E27FC236}">
                <a16:creationId xmlns:a16="http://schemas.microsoft.com/office/drawing/2014/main" id="{A77D89CA-F361-4AF0-8473-98751831954B}"/>
              </a:ext>
            </a:extLst>
          </p:cNvPr>
          <p:cNvSpPr>
            <a:spLocks noGrp="1"/>
          </p:cNvSpPr>
          <p:nvPr>
            <p:ph type="body" sz="quarter" idx="11" hasCustomPrompt="1"/>
          </p:nvPr>
        </p:nvSpPr>
        <p:spPr>
          <a:xfrm>
            <a:off x="550862" y="5224701"/>
            <a:ext cx="5110635" cy="507381"/>
          </a:xfrm>
          <a:prstGeom prst="rect">
            <a:avLst/>
          </a:prstGeom>
        </p:spPr>
        <p:txBody>
          <a:bodyPr anchor="ctr"/>
          <a:lstStyle>
            <a:lvl1pPr marL="0" indent="0">
              <a:buNone/>
              <a:defRPr sz="3200" b="1">
                <a:solidFill>
                  <a:schemeClr val="bg1"/>
                </a:solidFill>
                <a:latin typeface="+mj-lt"/>
              </a:defRPr>
            </a:lvl1pPr>
          </a:lstStyle>
          <a:p>
            <a:pPr lvl="0"/>
            <a:r>
              <a:rPr lang="en-US" err="1"/>
              <a:t>Titel</a:t>
            </a:r>
            <a:endParaRPr lang="de-DE"/>
          </a:p>
        </p:txBody>
      </p:sp>
    </p:spTree>
    <p:extLst>
      <p:ext uri="{BB962C8B-B14F-4D97-AF65-F5344CB8AC3E}">
        <p14:creationId xmlns:p14="http://schemas.microsoft.com/office/powerpoint/2010/main" val="3008030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Image et mise en page du text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04ED14F8-5FA3-4992-BE0E-0A98CBEEFB07}"/>
              </a:ext>
            </a:extLst>
          </p:cNvPr>
          <p:cNvSpPr>
            <a:spLocks noGrp="1"/>
          </p:cNvSpPr>
          <p:nvPr>
            <p:ph type="pic" sz="quarter" idx="10" hasCustomPrompt="1"/>
          </p:nvPr>
        </p:nvSpPr>
        <p:spPr>
          <a:xfrm>
            <a:off x="6095997" y="0"/>
            <a:ext cx="6096003" cy="6858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8" name="Rectangle 7">
            <a:extLst>
              <a:ext uri="{FF2B5EF4-FFF2-40B4-BE49-F238E27FC236}">
                <a16:creationId xmlns:a16="http://schemas.microsoft.com/office/drawing/2014/main" id="{FCF4CD7B-0CE7-4C9A-94C5-63826DFCFE4F}"/>
              </a:ext>
            </a:extLst>
          </p:cNvPr>
          <p:cNvSpPr/>
          <p:nvPr userDrawn="1"/>
        </p:nvSpPr>
        <p:spPr>
          <a:xfrm rot="10800000">
            <a:off x="3" y="3991895"/>
            <a:ext cx="5842000" cy="1112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SBB" pitchFamily="2" charset="0"/>
              <a:ea typeface="+mn-ea"/>
              <a:cs typeface="+mn-cs"/>
            </a:endParaRPr>
          </a:p>
        </p:txBody>
      </p:sp>
      <p:sp>
        <p:nvSpPr>
          <p:cNvPr id="9" name="Rectangle 8">
            <a:extLst>
              <a:ext uri="{FF2B5EF4-FFF2-40B4-BE49-F238E27FC236}">
                <a16:creationId xmlns:a16="http://schemas.microsoft.com/office/drawing/2014/main" id="{5A585319-CBBB-4888-AC10-A661831E2696}"/>
              </a:ext>
            </a:extLst>
          </p:cNvPr>
          <p:cNvSpPr/>
          <p:nvPr userDrawn="1"/>
        </p:nvSpPr>
        <p:spPr>
          <a:xfrm>
            <a:off x="0" y="0"/>
            <a:ext cx="6095997" cy="2759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mj-lt"/>
              <a:ea typeface="+mn-ea"/>
              <a:cs typeface="+mn-cs"/>
            </a:endParaRPr>
          </a:p>
        </p:txBody>
      </p:sp>
      <p:sp>
        <p:nvSpPr>
          <p:cNvPr id="13" name="Text Placeholder 44">
            <a:extLst>
              <a:ext uri="{FF2B5EF4-FFF2-40B4-BE49-F238E27FC236}">
                <a16:creationId xmlns:a16="http://schemas.microsoft.com/office/drawing/2014/main" id="{A77D89CA-F361-4AF0-8473-98751831954B}"/>
              </a:ext>
            </a:extLst>
          </p:cNvPr>
          <p:cNvSpPr>
            <a:spLocks noGrp="1"/>
          </p:cNvSpPr>
          <p:nvPr>
            <p:ph type="body" sz="quarter" idx="11" hasCustomPrompt="1"/>
          </p:nvPr>
        </p:nvSpPr>
        <p:spPr>
          <a:xfrm>
            <a:off x="550862" y="1125918"/>
            <a:ext cx="5110635" cy="507381"/>
          </a:xfrm>
          <a:prstGeom prst="rect">
            <a:avLst/>
          </a:prstGeom>
        </p:spPr>
        <p:txBody>
          <a:bodyPr anchor="ctr"/>
          <a:lstStyle>
            <a:lvl1pPr marL="0" indent="0">
              <a:buNone/>
              <a:defRPr sz="3200" b="1">
                <a:solidFill>
                  <a:schemeClr val="bg1"/>
                </a:solidFill>
                <a:latin typeface="+mj-lt"/>
              </a:defRPr>
            </a:lvl1pPr>
          </a:lstStyle>
          <a:p>
            <a:pPr lvl="0"/>
            <a:r>
              <a:rPr lang="en-US" err="1"/>
              <a:t>Titel</a:t>
            </a:r>
            <a:endParaRPr lang="de-DE"/>
          </a:p>
        </p:txBody>
      </p:sp>
    </p:spTree>
    <p:extLst>
      <p:ext uri="{BB962C8B-B14F-4D97-AF65-F5344CB8AC3E}">
        <p14:creationId xmlns:p14="http://schemas.microsoft.com/office/powerpoint/2010/main" val="212504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sans image (alliance de marq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solidFill>
                  <a:schemeClr val="accent2"/>
                </a:solidFill>
              </a:defRPr>
            </a:lvl1pPr>
          </a:lstStyle>
          <a:p>
            <a:r>
              <a:rPr lang="de-DE"/>
              <a:t>Mastertitelformat bearbeiten</a:t>
            </a:r>
            <a:endParaRPr lang="de-CH"/>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8" name="Picture Placeholder 8">
            <a:extLst>
              <a:ext uri="{FF2B5EF4-FFF2-40B4-BE49-F238E27FC236}">
                <a16:creationId xmlns:a16="http://schemas.microsoft.com/office/drawing/2014/main" id="{C8C6438A-657A-434C-BF4C-CF90B9BD243B}"/>
              </a:ext>
            </a:extLst>
          </p:cNvPr>
          <p:cNvSpPr>
            <a:spLocks noGrp="1"/>
          </p:cNvSpPr>
          <p:nvPr>
            <p:ph type="pic" sz="quarter" idx="12" hasCustomPrompt="1"/>
          </p:nvPr>
        </p:nvSpPr>
        <p:spPr>
          <a:xfrm>
            <a:off x="8543925" y="5156795"/>
            <a:ext cx="1152000" cy="1152525"/>
          </a:xfrm>
          <a:solidFill>
            <a:schemeClr val="tx2">
              <a:lumMod val="20000"/>
              <a:lumOff val="80000"/>
            </a:schemeClr>
          </a:solidFill>
        </p:spPr>
        <p:txBody>
          <a:bodyPr/>
          <a:lstStyle>
            <a:lvl1pPr marL="0" indent="0" algn="ctr">
              <a:buNone/>
              <a:defRPr/>
            </a:lvl1pPr>
          </a:lstStyle>
          <a:p>
            <a:r>
              <a:rPr lang="de-CH"/>
              <a:t>Logo</a:t>
            </a:r>
          </a:p>
        </p:txBody>
      </p:sp>
    </p:spTree>
    <p:extLst>
      <p:ext uri="{BB962C8B-B14F-4D97-AF65-F5344CB8AC3E}">
        <p14:creationId xmlns:p14="http://schemas.microsoft.com/office/powerpoint/2010/main" val="2406659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u_2 images Mise en pag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01D9A89-5150-499D-B197-872B42B1D2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26" name="Rectangle 25">
            <a:extLst>
              <a:ext uri="{FF2B5EF4-FFF2-40B4-BE49-F238E27FC236}">
                <a16:creationId xmlns:a16="http://schemas.microsoft.com/office/drawing/2014/main" id="{B0195442-D2FF-4576-949E-97EAA7296CEA}"/>
              </a:ext>
            </a:extLst>
          </p:cNvPr>
          <p:cNvSpPr/>
          <p:nvPr userDrawn="1"/>
        </p:nvSpPr>
        <p:spPr>
          <a:xfrm>
            <a:off x="0" y="0"/>
            <a:ext cx="335321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H" sz="1400" b="1">
              <a:solidFill>
                <a:prstClr val="white"/>
              </a:solidFill>
              <a:latin typeface="Arial Nova Light"/>
            </a:endParaRPr>
          </a:p>
        </p:txBody>
      </p:sp>
      <p:sp>
        <p:nvSpPr>
          <p:cNvPr id="27" name="Rectangle 26">
            <a:extLst>
              <a:ext uri="{FF2B5EF4-FFF2-40B4-BE49-F238E27FC236}">
                <a16:creationId xmlns:a16="http://schemas.microsoft.com/office/drawing/2014/main" id="{C06D661E-FF84-47B5-A1F3-6BF3E5F7AAB9}"/>
              </a:ext>
            </a:extLst>
          </p:cNvPr>
          <p:cNvSpPr/>
          <p:nvPr userDrawn="1"/>
        </p:nvSpPr>
        <p:spPr>
          <a:xfrm>
            <a:off x="334302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b="1" err="1"/>
          </a:p>
        </p:txBody>
      </p:sp>
      <p:sp>
        <p:nvSpPr>
          <p:cNvPr id="28" name="Text Placeholder 44">
            <a:extLst>
              <a:ext uri="{FF2B5EF4-FFF2-40B4-BE49-F238E27FC236}">
                <a16:creationId xmlns:a16="http://schemas.microsoft.com/office/drawing/2014/main" id="{8BF8A6AD-3293-47B6-B400-98449DC57D22}"/>
              </a:ext>
            </a:extLst>
          </p:cNvPr>
          <p:cNvSpPr>
            <a:spLocks noGrp="1"/>
          </p:cNvSpPr>
          <p:nvPr>
            <p:ph type="body" sz="quarter" idx="10" hasCustomPrompt="1"/>
          </p:nvPr>
        </p:nvSpPr>
        <p:spPr>
          <a:xfrm>
            <a:off x="206829" y="2670011"/>
            <a:ext cx="3129038" cy="830997"/>
          </a:xfrm>
          <a:prstGeom prst="rect">
            <a:avLst/>
          </a:prstGeom>
        </p:spPr>
        <p:txBody>
          <a:bodyPr anchor="t"/>
          <a:lstStyle>
            <a:lvl1pPr marL="0" indent="0">
              <a:buNone/>
              <a:defRPr sz="2400" b="1">
                <a:solidFill>
                  <a:schemeClr val="accent2"/>
                </a:solidFill>
                <a:latin typeface="+mj-lt"/>
              </a:defRPr>
            </a:lvl1pPr>
          </a:lstStyle>
          <a:p>
            <a:pPr lvl="0"/>
            <a:r>
              <a:rPr lang="en-US" err="1"/>
              <a:t>Titel</a:t>
            </a:r>
            <a:endParaRPr lang="de-DE"/>
          </a:p>
        </p:txBody>
      </p:sp>
      <p:sp>
        <p:nvSpPr>
          <p:cNvPr id="29" name="Picture Placeholder 13">
            <a:extLst>
              <a:ext uri="{FF2B5EF4-FFF2-40B4-BE49-F238E27FC236}">
                <a16:creationId xmlns:a16="http://schemas.microsoft.com/office/drawing/2014/main" id="{9B4B9BEC-4CCF-44AD-9AB7-D4A7537984AA}"/>
              </a:ext>
            </a:extLst>
          </p:cNvPr>
          <p:cNvSpPr>
            <a:spLocks noGrp="1"/>
          </p:cNvSpPr>
          <p:nvPr>
            <p:ph type="pic" sz="quarter" idx="11" hasCustomPrompt="1"/>
          </p:nvPr>
        </p:nvSpPr>
        <p:spPr>
          <a:xfrm>
            <a:off x="3388741" y="0"/>
            <a:ext cx="2707259" cy="3428997"/>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0" name="Picture Placeholder 13">
            <a:extLst>
              <a:ext uri="{FF2B5EF4-FFF2-40B4-BE49-F238E27FC236}">
                <a16:creationId xmlns:a16="http://schemas.microsoft.com/office/drawing/2014/main" id="{C3F09143-427C-4847-9A42-4E94E448B9EA}"/>
              </a:ext>
            </a:extLst>
          </p:cNvPr>
          <p:cNvSpPr>
            <a:spLocks noGrp="1"/>
          </p:cNvSpPr>
          <p:nvPr>
            <p:ph type="pic" sz="quarter" idx="12" hasCustomPrompt="1"/>
          </p:nvPr>
        </p:nvSpPr>
        <p:spPr>
          <a:xfrm>
            <a:off x="3388741" y="3429003"/>
            <a:ext cx="2707259" cy="3428997"/>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4" name="Text Placeholder 44">
            <a:extLst>
              <a:ext uri="{FF2B5EF4-FFF2-40B4-BE49-F238E27FC236}">
                <a16:creationId xmlns:a16="http://schemas.microsoft.com/office/drawing/2014/main" id="{9FD822A1-47AC-4B51-B588-7A5F0D2331B4}"/>
              </a:ext>
            </a:extLst>
          </p:cNvPr>
          <p:cNvSpPr>
            <a:spLocks noGrp="1"/>
          </p:cNvSpPr>
          <p:nvPr>
            <p:ph type="body" sz="quarter" idx="16" hasCustomPrompt="1"/>
          </p:nvPr>
        </p:nvSpPr>
        <p:spPr>
          <a:xfrm>
            <a:off x="7289800" y="818514"/>
            <a:ext cx="4329650" cy="2146744"/>
          </a:xfrm>
          <a:prstGeom prst="rect">
            <a:avLst/>
          </a:prstGeom>
        </p:spPr>
        <p:txBody>
          <a:bodyPr bIns="45720" anchor="ctr"/>
          <a:lstStyle>
            <a:lvl1pPr marL="0" indent="0">
              <a:spcAft>
                <a:spcPts val="600"/>
              </a:spcAft>
              <a:buNone/>
              <a:defRPr sz="1400" b="0">
                <a:solidFill>
                  <a:schemeClr val="tx1"/>
                </a:solidFill>
                <a:latin typeface="+mj-lt"/>
              </a:defRPr>
            </a:lvl1pPr>
          </a:lstStyle>
          <a:p>
            <a:pPr lvl="0"/>
            <a:r>
              <a:rPr lang="en-US"/>
              <a:t>Text</a:t>
            </a:r>
            <a:endParaRPr lang="de-DE"/>
          </a:p>
        </p:txBody>
      </p:sp>
      <p:sp>
        <p:nvSpPr>
          <p:cNvPr id="37" name="Text Placeholder 44">
            <a:extLst>
              <a:ext uri="{FF2B5EF4-FFF2-40B4-BE49-F238E27FC236}">
                <a16:creationId xmlns:a16="http://schemas.microsoft.com/office/drawing/2014/main" id="{AA6C1951-972D-49A6-BC72-6792D23ACC8A}"/>
              </a:ext>
            </a:extLst>
          </p:cNvPr>
          <p:cNvSpPr>
            <a:spLocks noGrp="1"/>
          </p:cNvSpPr>
          <p:nvPr>
            <p:ph type="body" sz="quarter" idx="17" hasCustomPrompt="1"/>
          </p:nvPr>
        </p:nvSpPr>
        <p:spPr>
          <a:xfrm>
            <a:off x="7289800" y="4070542"/>
            <a:ext cx="4329650" cy="2146744"/>
          </a:xfrm>
          <a:prstGeom prst="rect">
            <a:avLst/>
          </a:prstGeom>
        </p:spPr>
        <p:txBody>
          <a:bodyPr bIns="45720" anchor="ctr"/>
          <a:lstStyle>
            <a:lvl1pPr marL="0" indent="0">
              <a:spcAft>
                <a:spcPts val="600"/>
              </a:spcAft>
              <a:buNone/>
              <a:defRPr sz="1400" b="0">
                <a:solidFill>
                  <a:schemeClr val="tx1"/>
                </a:solidFill>
                <a:latin typeface="+mj-lt"/>
              </a:defRPr>
            </a:lvl1pPr>
          </a:lstStyle>
          <a:p>
            <a:pPr lvl="0"/>
            <a:r>
              <a:rPr lang="en-US"/>
              <a:t>Text</a:t>
            </a:r>
            <a:endParaRPr lang="de-DE"/>
          </a:p>
        </p:txBody>
      </p:sp>
      <p:sp>
        <p:nvSpPr>
          <p:cNvPr id="50" name="Picture Placeholder 13">
            <a:extLst>
              <a:ext uri="{FF2B5EF4-FFF2-40B4-BE49-F238E27FC236}">
                <a16:creationId xmlns:a16="http://schemas.microsoft.com/office/drawing/2014/main" id="{B81447AD-5D08-4A71-90B3-CD2D98932F63}"/>
              </a:ext>
            </a:extLst>
          </p:cNvPr>
          <p:cNvSpPr>
            <a:spLocks noGrp="1"/>
          </p:cNvSpPr>
          <p:nvPr>
            <p:ph type="pic" sz="quarter" idx="18" hasCustomPrompt="1"/>
          </p:nvPr>
        </p:nvSpPr>
        <p:spPr>
          <a:xfrm>
            <a:off x="6557416" y="991346"/>
            <a:ext cx="446634" cy="447034"/>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51" name="Picture Placeholder 13">
            <a:extLst>
              <a:ext uri="{FF2B5EF4-FFF2-40B4-BE49-F238E27FC236}">
                <a16:creationId xmlns:a16="http://schemas.microsoft.com/office/drawing/2014/main" id="{CEB2F945-F0EF-4CDB-B408-7900D8D3A3AE}"/>
              </a:ext>
            </a:extLst>
          </p:cNvPr>
          <p:cNvSpPr>
            <a:spLocks noGrp="1"/>
          </p:cNvSpPr>
          <p:nvPr>
            <p:ph type="pic" sz="quarter" idx="19" hasCustomPrompt="1"/>
          </p:nvPr>
        </p:nvSpPr>
        <p:spPr>
          <a:xfrm>
            <a:off x="6557416" y="1614770"/>
            <a:ext cx="446634" cy="447034"/>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52" name="Picture Placeholder 13">
            <a:extLst>
              <a:ext uri="{FF2B5EF4-FFF2-40B4-BE49-F238E27FC236}">
                <a16:creationId xmlns:a16="http://schemas.microsoft.com/office/drawing/2014/main" id="{999DA090-AFE2-4D1A-9140-F1E396E1476A}"/>
              </a:ext>
            </a:extLst>
          </p:cNvPr>
          <p:cNvSpPr>
            <a:spLocks noGrp="1"/>
          </p:cNvSpPr>
          <p:nvPr>
            <p:ph type="pic" sz="quarter" idx="20" hasCustomPrompt="1"/>
          </p:nvPr>
        </p:nvSpPr>
        <p:spPr>
          <a:xfrm>
            <a:off x="6557416" y="2185051"/>
            <a:ext cx="446634" cy="447034"/>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17" name="Picture Placeholder 13">
            <a:extLst>
              <a:ext uri="{FF2B5EF4-FFF2-40B4-BE49-F238E27FC236}">
                <a16:creationId xmlns:a16="http://schemas.microsoft.com/office/drawing/2014/main" id="{C80564B4-EAD8-4A7A-9A71-B82EFEF71F17}"/>
              </a:ext>
            </a:extLst>
          </p:cNvPr>
          <p:cNvSpPr>
            <a:spLocks noGrp="1"/>
          </p:cNvSpPr>
          <p:nvPr>
            <p:ph type="pic" sz="quarter" idx="21" hasCustomPrompt="1"/>
          </p:nvPr>
        </p:nvSpPr>
        <p:spPr>
          <a:xfrm>
            <a:off x="6557416" y="4225915"/>
            <a:ext cx="446634" cy="447034"/>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18" name="Picture Placeholder 13">
            <a:extLst>
              <a:ext uri="{FF2B5EF4-FFF2-40B4-BE49-F238E27FC236}">
                <a16:creationId xmlns:a16="http://schemas.microsoft.com/office/drawing/2014/main" id="{3A0F69A8-3D71-4036-9175-6C9B713547E4}"/>
              </a:ext>
            </a:extLst>
          </p:cNvPr>
          <p:cNvSpPr>
            <a:spLocks noGrp="1"/>
          </p:cNvSpPr>
          <p:nvPr>
            <p:ph type="pic" sz="quarter" idx="22" hasCustomPrompt="1"/>
          </p:nvPr>
        </p:nvSpPr>
        <p:spPr>
          <a:xfrm>
            <a:off x="6557416" y="4849339"/>
            <a:ext cx="446634" cy="447034"/>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19" name="Picture Placeholder 13">
            <a:extLst>
              <a:ext uri="{FF2B5EF4-FFF2-40B4-BE49-F238E27FC236}">
                <a16:creationId xmlns:a16="http://schemas.microsoft.com/office/drawing/2014/main" id="{06239AA3-4D17-4C75-BAAD-2EF05DEFEC81}"/>
              </a:ext>
            </a:extLst>
          </p:cNvPr>
          <p:cNvSpPr>
            <a:spLocks noGrp="1"/>
          </p:cNvSpPr>
          <p:nvPr>
            <p:ph type="pic" sz="quarter" idx="23" hasCustomPrompt="1"/>
          </p:nvPr>
        </p:nvSpPr>
        <p:spPr>
          <a:xfrm>
            <a:off x="6557416" y="5419620"/>
            <a:ext cx="446634" cy="447034"/>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Tree>
    <p:extLst>
      <p:ext uri="{BB962C8B-B14F-4D97-AF65-F5344CB8AC3E}">
        <p14:creationId xmlns:p14="http://schemas.microsoft.com/office/powerpoint/2010/main" val="38026407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igne du temp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D5AF35-7F8C-4111-B93A-C322909CD14D}"/>
              </a:ext>
            </a:extLst>
          </p:cNvPr>
          <p:cNvSpPr/>
          <p:nvPr userDrawn="1"/>
        </p:nvSpPr>
        <p:spPr>
          <a:xfrm>
            <a:off x="0" y="0"/>
            <a:ext cx="335321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H" sz="1400" b="1">
              <a:solidFill>
                <a:prstClr val="white"/>
              </a:solidFill>
              <a:latin typeface="Arial Nova Light"/>
            </a:endParaRPr>
          </a:p>
        </p:txBody>
      </p:sp>
      <p:sp>
        <p:nvSpPr>
          <p:cNvPr id="8" name="Rectangle 7">
            <a:extLst>
              <a:ext uri="{FF2B5EF4-FFF2-40B4-BE49-F238E27FC236}">
                <a16:creationId xmlns:a16="http://schemas.microsoft.com/office/drawing/2014/main" id="{B21763A5-3AAF-4052-AB1B-7BC86B871BE1}"/>
              </a:ext>
            </a:extLst>
          </p:cNvPr>
          <p:cNvSpPr/>
          <p:nvPr userDrawn="1"/>
        </p:nvSpPr>
        <p:spPr>
          <a:xfrm>
            <a:off x="334302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b="1" err="1"/>
          </a:p>
        </p:txBody>
      </p:sp>
      <p:sp>
        <p:nvSpPr>
          <p:cNvPr id="9" name="Text Placeholder 44">
            <a:extLst>
              <a:ext uri="{FF2B5EF4-FFF2-40B4-BE49-F238E27FC236}">
                <a16:creationId xmlns:a16="http://schemas.microsoft.com/office/drawing/2014/main" id="{2FB3C7C2-A6BE-44B9-85C3-14FA253301D0}"/>
              </a:ext>
            </a:extLst>
          </p:cNvPr>
          <p:cNvSpPr>
            <a:spLocks noGrp="1"/>
          </p:cNvSpPr>
          <p:nvPr>
            <p:ph type="body" sz="quarter" idx="10" hasCustomPrompt="1"/>
          </p:nvPr>
        </p:nvSpPr>
        <p:spPr>
          <a:xfrm>
            <a:off x="206829" y="2670011"/>
            <a:ext cx="3129038" cy="830997"/>
          </a:xfrm>
          <a:prstGeom prst="rect">
            <a:avLst/>
          </a:prstGeom>
        </p:spPr>
        <p:txBody>
          <a:bodyPr anchor="t"/>
          <a:lstStyle>
            <a:lvl1pPr marL="0" indent="0">
              <a:buNone/>
              <a:defRPr sz="2400" b="1">
                <a:solidFill>
                  <a:schemeClr val="accent2"/>
                </a:solidFill>
                <a:latin typeface="+mj-lt"/>
              </a:defRPr>
            </a:lvl1pPr>
          </a:lstStyle>
          <a:p>
            <a:pPr lvl="0"/>
            <a:r>
              <a:rPr lang="en-US" err="1"/>
              <a:t>Titel</a:t>
            </a:r>
            <a:endParaRPr lang="de-DE"/>
          </a:p>
        </p:txBody>
      </p:sp>
      <p:sp>
        <p:nvSpPr>
          <p:cNvPr id="11" name="Text Placeholder 44">
            <a:extLst>
              <a:ext uri="{FF2B5EF4-FFF2-40B4-BE49-F238E27FC236}">
                <a16:creationId xmlns:a16="http://schemas.microsoft.com/office/drawing/2014/main" id="{8B7E47A2-BDF5-4BDF-B103-1FF5C791A373}"/>
              </a:ext>
            </a:extLst>
          </p:cNvPr>
          <p:cNvSpPr>
            <a:spLocks noGrp="1"/>
          </p:cNvSpPr>
          <p:nvPr>
            <p:ph type="body" sz="quarter" idx="11" hasCustomPrompt="1"/>
          </p:nvPr>
        </p:nvSpPr>
        <p:spPr>
          <a:xfrm>
            <a:off x="3890860" y="1324870"/>
            <a:ext cx="7750277" cy="470957"/>
          </a:xfrm>
          <a:prstGeom prst="rect">
            <a:avLst/>
          </a:prstGeom>
        </p:spPr>
        <p:txBody>
          <a:bodyPr anchor="t"/>
          <a:lstStyle>
            <a:lvl1pPr marL="0" indent="0">
              <a:buNone/>
              <a:defRPr sz="2000" b="0">
                <a:solidFill>
                  <a:schemeClr val="tx1"/>
                </a:solidFill>
                <a:latin typeface="+mj-lt"/>
              </a:defRPr>
            </a:lvl1pPr>
          </a:lstStyle>
          <a:p>
            <a:pPr lvl="0"/>
            <a:r>
              <a:rPr lang="en-US" err="1"/>
              <a:t>Titel</a:t>
            </a:r>
            <a:endParaRPr lang="de-DE"/>
          </a:p>
        </p:txBody>
      </p:sp>
      <p:pic>
        <p:nvPicPr>
          <p:cNvPr id="12" name="Picture 11">
            <a:extLst>
              <a:ext uri="{FF2B5EF4-FFF2-40B4-BE49-F238E27FC236}">
                <a16:creationId xmlns:a16="http://schemas.microsoft.com/office/drawing/2014/main" id="{F48C597B-07A6-4713-B560-F8665F0463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852889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Bilder Layout_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60FC15-F799-4DF4-8F51-95FF9E7C5937}"/>
              </a:ext>
            </a:extLst>
          </p:cNvPr>
          <p:cNvSpPr/>
          <p:nvPr userDrawn="1"/>
        </p:nvSpPr>
        <p:spPr>
          <a:xfrm>
            <a:off x="11" y="0"/>
            <a:ext cx="2031998"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10" name="Rectangle 9">
            <a:extLst>
              <a:ext uri="{FF2B5EF4-FFF2-40B4-BE49-F238E27FC236}">
                <a16:creationId xmlns:a16="http://schemas.microsoft.com/office/drawing/2014/main" id="{F0354B66-D6C8-4E44-8AF3-08E342A1278C}"/>
              </a:ext>
            </a:extLst>
          </p:cNvPr>
          <p:cNvSpPr/>
          <p:nvPr userDrawn="1"/>
        </p:nvSpPr>
        <p:spPr>
          <a:xfrm>
            <a:off x="2032006" y="2286000"/>
            <a:ext cx="2031998"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11" name="Rectangle 10">
            <a:extLst>
              <a:ext uri="{FF2B5EF4-FFF2-40B4-BE49-F238E27FC236}">
                <a16:creationId xmlns:a16="http://schemas.microsoft.com/office/drawing/2014/main" id="{1E2865C7-66D3-4125-A53E-CCF594575D68}"/>
              </a:ext>
            </a:extLst>
          </p:cNvPr>
          <p:cNvSpPr/>
          <p:nvPr userDrawn="1"/>
        </p:nvSpPr>
        <p:spPr>
          <a:xfrm>
            <a:off x="4064002" y="0"/>
            <a:ext cx="2031998"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400" b="1" err="1"/>
          </a:p>
        </p:txBody>
      </p:sp>
      <p:sp>
        <p:nvSpPr>
          <p:cNvPr id="22" name="Rectangle 21">
            <a:extLst>
              <a:ext uri="{FF2B5EF4-FFF2-40B4-BE49-F238E27FC236}">
                <a16:creationId xmlns:a16="http://schemas.microsoft.com/office/drawing/2014/main" id="{0799323F-A760-454C-A4DF-0CDB35A48AF3}"/>
              </a:ext>
            </a:extLst>
          </p:cNvPr>
          <p:cNvSpPr/>
          <p:nvPr userDrawn="1"/>
        </p:nvSpPr>
        <p:spPr>
          <a:xfrm>
            <a:off x="2031994" y="6329982"/>
            <a:ext cx="2031977" cy="5280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err="1"/>
          </a:p>
        </p:txBody>
      </p:sp>
      <p:sp>
        <p:nvSpPr>
          <p:cNvPr id="24" name="Picture Placeholder 13">
            <a:extLst>
              <a:ext uri="{FF2B5EF4-FFF2-40B4-BE49-F238E27FC236}">
                <a16:creationId xmlns:a16="http://schemas.microsoft.com/office/drawing/2014/main" id="{EC465F58-9687-46FA-8227-3129B6F18674}"/>
              </a:ext>
            </a:extLst>
          </p:cNvPr>
          <p:cNvSpPr>
            <a:spLocks noGrp="1"/>
          </p:cNvSpPr>
          <p:nvPr>
            <p:ph type="pic" sz="quarter" idx="11" hasCustomPrompt="1"/>
          </p:nvPr>
        </p:nvSpPr>
        <p:spPr>
          <a:xfrm>
            <a:off x="0" y="2286001"/>
            <a:ext cx="2031977" cy="4572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5" name="Picture Placeholder 13">
            <a:extLst>
              <a:ext uri="{FF2B5EF4-FFF2-40B4-BE49-F238E27FC236}">
                <a16:creationId xmlns:a16="http://schemas.microsoft.com/office/drawing/2014/main" id="{ED2E40E3-8243-4CE0-8D84-8A28B4E73424}"/>
              </a:ext>
            </a:extLst>
          </p:cNvPr>
          <p:cNvSpPr>
            <a:spLocks noGrp="1"/>
          </p:cNvSpPr>
          <p:nvPr>
            <p:ph type="pic" sz="quarter" idx="12" hasCustomPrompt="1"/>
          </p:nvPr>
        </p:nvSpPr>
        <p:spPr>
          <a:xfrm>
            <a:off x="4063970" y="2286001"/>
            <a:ext cx="2031977" cy="4572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6" name="Picture Placeholder 13">
            <a:extLst>
              <a:ext uri="{FF2B5EF4-FFF2-40B4-BE49-F238E27FC236}">
                <a16:creationId xmlns:a16="http://schemas.microsoft.com/office/drawing/2014/main" id="{E9C7766F-5D7E-4683-8398-EC831597632F}"/>
              </a:ext>
            </a:extLst>
          </p:cNvPr>
          <p:cNvSpPr>
            <a:spLocks noGrp="1"/>
          </p:cNvSpPr>
          <p:nvPr>
            <p:ph type="pic" sz="quarter" idx="13" hasCustomPrompt="1"/>
          </p:nvPr>
        </p:nvSpPr>
        <p:spPr>
          <a:xfrm>
            <a:off x="2031978" y="0"/>
            <a:ext cx="2031939" cy="2285999"/>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7" name="Picture Placeholder 13">
            <a:extLst>
              <a:ext uri="{FF2B5EF4-FFF2-40B4-BE49-F238E27FC236}">
                <a16:creationId xmlns:a16="http://schemas.microsoft.com/office/drawing/2014/main" id="{96AEDCCE-3420-42C7-B8DA-623DF0C55E11}"/>
              </a:ext>
            </a:extLst>
          </p:cNvPr>
          <p:cNvSpPr>
            <a:spLocks noGrp="1"/>
          </p:cNvSpPr>
          <p:nvPr>
            <p:ph type="pic" sz="quarter" idx="14" hasCustomPrompt="1"/>
          </p:nvPr>
        </p:nvSpPr>
        <p:spPr>
          <a:xfrm>
            <a:off x="2031978" y="4572001"/>
            <a:ext cx="2031939" cy="1757981"/>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8" name="Text Placeholder 44">
            <a:extLst>
              <a:ext uri="{FF2B5EF4-FFF2-40B4-BE49-F238E27FC236}">
                <a16:creationId xmlns:a16="http://schemas.microsoft.com/office/drawing/2014/main" id="{DA5EFC67-568E-40E5-98B8-7FA91924486C}"/>
              </a:ext>
            </a:extLst>
          </p:cNvPr>
          <p:cNvSpPr>
            <a:spLocks noGrp="1"/>
          </p:cNvSpPr>
          <p:nvPr>
            <p:ph type="body" sz="quarter" idx="16" hasCustomPrompt="1"/>
          </p:nvPr>
        </p:nvSpPr>
        <p:spPr>
          <a:xfrm>
            <a:off x="0" y="1332777"/>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9" name="Text Placeholder 44">
            <a:extLst>
              <a:ext uri="{FF2B5EF4-FFF2-40B4-BE49-F238E27FC236}">
                <a16:creationId xmlns:a16="http://schemas.microsoft.com/office/drawing/2014/main" id="{8CE70898-5CC6-4517-823C-3B9507038611}"/>
              </a:ext>
            </a:extLst>
          </p:cNvPr>
          <p:cNvSpPr>
            <a:spLocks noGrp="1"/>
          </p:cNvSpPr>
          <p:nvPr>
            <p:ph type="body" sz="quarter" idx="17" hasCustomPrompt="1"/>
          </p:nvPr>
        </p:nvSpPr>
        <p:spPr>
          <a:xfrm>
            <a:off x="0" y="1052161"/>
            <a:ext cx="2031891" cy="323122"/>
          </a:xfrm>
          <a:prstGeom prst="rect">
            <a:avLst/>
          </a:prstGeom>
        </p:spPr>
        <p:txBody>
          <a:bodyPr bIns="45720" anchor="b"/>
          <a:lstStyle>
            <a:lvl1pPr marL="0" indent="0" algn="ctr">
              <a:spcAft>
                <a:spcPts val="0"/>
              </a:spcAft>
              <a:buNone/>
              <a:defRPr sz="3200" b="1">
                <a:solidFill>
                  <a:schemeClr val="bg1"/>
                </a:solidFill>
                <a:latin typeface="+mj-lt"/>
              </a:defRPr>
            </a:lvl1pPr>
          </a:lstStyle>
          <a:p>
            <a:pPr lvl="0"/>
            <a:r>
              <a:rPr lang="en-US" err="1"/>
              <a:t>Nummer</a:t>
            </a:r>
            <a:endParaRPr lang="de-DE"/>
          </a:p>
        </p:txBody>
      </p:sp>
      <p:sp>
        <p:nvSpPr>
          <p:cNvPr id="40" name="Text Placeholder 44">
            <a:extLst>
              <a:ext uri="{FF2B5EF4-FFF2-40B4-BE49-F238E27FC236}">
                <a16:creationId xmlns:a16="http://schemas.microsoft.com/office/drawing/2014/main" id="{CCC59C8C-19A2-4243-B929-BA5BCC8BD66B}"/>
              </a:ext>
            </a:extLst>
          </p:cNvPr>
          <p:cNvSpPr>
            <a:spLocks noGrp="1"/>
          </p:cNvSpPr>
          <p:nvPr>
            <p:ph type="body" sz="quarter" idx="18" hasCustomPrompt="1"/>
          </p:nvPr>
        </p:nvSpPr>
        <p:spPr>
          <a:xfrm>
            <a:off x="4058601" y="1332777"/>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41" name="Text Placeholder 44">
            <a:extLst>
              <a:ext uri="{FF2B5EF4-FFF2-40B4-BE49-F238E27FC236}">
                <a16:creationId xmlns:a16="http://schemas.microsoft.com/office/drawing/2014/main" id="{12D52377-FC53-4817-94BC-F254BA352C06}"/>
              </a:ext>
            </a:extLst>
          </p:cNvPr>
          <p:cNvSpPr>
            <a:spLocks noGrp="1"/>
          </p:cNvSpPr>
          <p:nvPr>
            <p:ph type="body" sz="quarter" idx="19" hasCustomPrompt="1"/>
          </p:nvPr>
        </p:nvSpPr>
        <p:spPr>
          <a:xfrm>
            <a:off x="4058601" y="1052161"/>
            <a:ext cx="2031891" cy="323122"/>
          </a:xfrm>
          <a:prstGeom prst="rect">
            <a:avLst/>
          </a:prstGeom>
        </p:spPr>
        <p:txBody>
          <a:bodyPr bIns="45720" anchor="b"/>
          <a:lstStyle>
            <a:lvl1pPr marL="0" indent="0" algn="ctr">
              <a:spcAft>
                <a:spcPts val="0"/>
              </a:spcAft>
              <a:buNone/>
              <a:defRPr sz="3200" b="1">
                <a:solidFill>
                  <a:schemeClr val="bg1"/>
                </a:solidFill>
                <a:latin typeface="+mj-lt"/>
              </a:defRPr>
            </a:lvl1pPr>
          </a:lstStyle>
          <a:p>
            <a:pPr lvl="0"/>
            <a:r>
              <a:rPr lang="en-US" err="1"/>
              <a:t>Nummer</a:t>
            </a:r>
            <a:endParaRPr lang="de-DE"/>
          </a:p>
        </p:txBody>
      </p:sp>
      <p:sp>
        <p:nvSpPr>
          <p:cNvPr id="42" name="Text Placeholder 44">
            <a:extLst>
              <a:ext uri="{FF2B5EF4-FFF2-40B4-BE49-F238E27FC236}">
                <a16:creationId xmlns:a16="http://schemas.microsoft.com/office/drawing/2014/main" id="{AC89E523-A011-4E1A-8E6F-5347FBD0727B}"/>
              </a:ext>
            </a:extLst>
          </p:cNvPr>
          <p:cNvSpPr>
            <a:spLocks noGrp="1"/>
          </p:cNvSpPr>
          <p:nvPr>
            <p:ph type="body" sz="quarter" idx="20" hasCustomPrompt="1"/>
          </p:nvPr>
        </p:nvSpPr>
        <p:spPr>
          <a:xfrm>
            <a:off x="2032052" y="3678814"/>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43" name="Text Placeholder 44">
            <a:extLst>
              <a:ext uri="{FF2B5EF4-FFF2-40B4-BE49-F238E27FC236}">
                <a16:creationId xmlns:a16="http://schemas.microsoft.com/office/drawing/2014/main" id="{FA3029F2-B5EB-45B6-BB67-C3696FE1BB31}"/>
              </a:ext>
            </a:extLst>
          </p:cNvPr>
          <p:cNvSpPr>
            <a:spLocks noGrp="1"/>
          </p:cNvSpPr>
          <p:nvPr>
            <p:ph type="body" sz="quarter" idx="21" hasCustomPrompt="1"/>
          </p:nvPr>
        </p:nvSpPr>
        <p:spPr>
          <a:xfrm>
            <a:off x="2032052" y="3355692"/>
            <a:ext cx="2031891" cy="323122"/>
          </a:xfrm>
          <a:prstGeom prst="rect">
            <a:avLst/>
          </a:prstGeom>
        </p:spPr>
        <p:txBody>
          <a:bodyPr bIns="45720" anchor="b"/>
          <a:lstStyle>
            <a:lvl1pPr marL="0" indent="0" algn="ctr">
              <a:spcAft>
                <a:spcPts val="0"/>
              </a:spcAft>
              <a:buNone/>
              <a:defRPr sz="3200" b="1">
                <a:solidFill>
                  <a:schemeClr val="bg1"/>
                </a:solidFill>
                <a:latin typeface="+mj-lt"/>
              </a:defRPr>
            </a:lvl1pPr>
          </a:lstStyle>
          <a:p>
            <a:pPr lvl="0"/>
            <a:r>
              <a:rPr lang="en-US" err="1"/>
              <a:t>Nummer</a:t>
            </a:r>
            <a:endParaRPr lang="de-DE"/>
          </a:p>
        </p:txBody>
      </p:sp>
      <p:sp>
        <p:nvSpPr>
          <p:cNvPr id="44" name="Text Placeholder 44">
            <a:extLst>
              <a:ext uri="{FF2B5EF4-FFF2-40B4-BE49-F238E27FC236}">
                <a16:creationId xmlns:a16="http://schemas.microsoft.com/office/drawing/2014/main" id="{FFFD806A-81DF-4484-B49F-F2349FAD9F49}"/>
              </a:ext>
            </a:extLst>
          </p:cNvPr>
          <p:cNvSpPr>
            <a:spLocks noGrp="1"/>
          </p:cNvSpPr>
          <p:nvPr>
            <p:ph type="body" sz="quarter" idx="22" hasCustomPrompt="1"/>
          </p:nvPr>
        </p:nvSpPr>
        <p:spPr>
          <a:xfrm>
            <a:off x="2002368" y="6432430"/>
            <a:ext cx="2061576" cy="323122"/>
          </a:xfrm>
          <a:prstGeom prst="rect">
            <a:avLst/>
          </a:prstGeom>
        </p:spPr>
        <p:txBody>
          <a:bodyPr bIns="45720" anchor="ctr"/>
          <a:lstStyle>
            <a:lvl1pPr marL="0" indent="0" algn="ctr">
              <a:spcAft>
                <a:spcPts val="0"/>
              </a:spcAft>
              <a:buNone/>
              <a:defRPr sz="1400" b="0" spc="-60" baseline="0">
                <a:solidFill>
                  <a:schemeClr val="bg1"/>
                </a:solidFill>
                <a:latin typeface="+mj-lt"/>
              </a:defRPr>
            </a:lvl1pPr>
          </a:lstStyle>
          <a:p>
            <a:pPr lvl="0"/>
            <a:r>
              <a:rPr lang="en-US"/>
              <a:t>Text</a:t>
            </a:r>
            <a:endParaRPr lang="de-DE"/>
          </a:p>
        </p:txBody>
      </p:sp>
      <p:sp>
        <p:nvSpPr>
          <p:cNvPr id="45" name="Text Placeholder 44">
            <a:extLst>
              <a:ext uri="{FF2B5EF4-FFF2-40B4-BE49-F238E27FC236}">
                <a16:creationId xmlns:a16="http://schemas.microsoft.com/office/drawing/2014/main" id="{9140BC30-05B0-4274-A983-AF5365B2B1B8}"/>
              </a:ext>
            </a:extLst>
          </p:cNvPr>
          <p:cNvSpPr>
            <a:spLocks noGrp="1"/>
          </p:cNvSpPr>
          <p:nvPr>
            <p:ph type="body" sz="quarter" idx="10" hasCustomPrompt="1"/>
          </p:nvPr>
        </p:nvSpPr>
        <p:spPr>
          <a:xfrm>
            <a:off x="6601604" y="2853451"/>
            <a:ext cx="5099107"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
        <p:nvSpPr>
          <p:cNvPr id="46" name="Text Placeholder 44">
            <a:extLst>
              <a:ext uri="{FF2B5EF4-FFF2-40B4-BE49-F238E27FC236}">
                <a16:creationId xmlns:a16="http://schemas.microsoft.com/office/drawing/2014/main" id="{7B8CE99B-1FED-48EF-855B-15EE0298AD4A}"/>
              </a:ext>
            </a:extLst>
          </p:cNvPr>
          <p:cNvSpPr>
            <a:spLocks noGrp="1"/>
          </p:cNvSpPr>
          <p:nvPr>
            <p:ph type="body" sz="quarter" idx="23" hasCustomPrompt="1"/>
          </p:nvPr>
        </p:nvSpPr>
        <p:spPr>
          <a:xfrm>
            <a:off x="6601604" y="3774302"/>
            <a:ext cx="5099107" cy="830997"/>
          </a:xfrm>
          <a:prstGeom prst="rect">
            <a:avLst/>
          </a:prstGeom>
        </p:spPr>
        <p:txBody>
          <a:bodyPr anchor="t"/>
          <a:lstStyle>
            <a:lvl1pPr marL="0" indent="0">
              <a:buNone/>
              <a:defRPr sz="1800" b="0">
                <a:solidFill>
                  <a:schemeClr val="accent2"/>
                </a:solidFill>
                <a:latin typeface="+mj-lt"/>
              </a:defRPr>
            </a:lvl1pPr>
          </a:lstStyle>
          <a:p>
            <a:pPr lvl="0"/>
            <a:r>
              <a:rPr lang="en-US"/>
              <a:t>Text</a:t>
            </a:r>
            <a:endParaRPr lang="de-DE"/>
          </a:p>
        </p:txBody>
      </p:sp>
      <p:pic>
        <p:nvPicPr>
          <p:cNvPr id="47" name="Picture 46">
            <a:extLst>
              <a:ext uri="{FF2B5EF4-FFF2-40B4-BE49-F238E27FC236}">
                <a16:creationId xmlns:a16="http://schemas.microsoft.com/office/drawing/2014/main" id="{50D794E7-BC97-4D11-A03A-64F9579319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673827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images Mise en page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94FF36-39B2-43D2-87C8-10BEA2CDA454}"/>
              </a:ext>
            </a:extLst>
          </p:cNvPr>
          <p:cNvSpPr/>
          <p:nvPr userDrawn="1"/>
        </p:nvSpPr>
        <p:spPr>
          <a:xfrm>
            <a:off x="0" y="5977467"/>
            <a:ext cx="12192000" cy="8805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17" name="Picture Placeholder 13">
            <a:extLst>
              <a:ext uri="{FF2B5EF4-FFF2-40B4-BE49-F238E27FC236}">
                <a16:creationId xmlns:a16="http://schemas.microsoft.com/office/drawing/2014/main" id="{E332F5CD-6BD8-426C-80C9-07720D443EBA}"/>
              </a:ext>
            </a:extLst>
          </p:cNvPr>
          <p:cNvSpPr>
            <a:spLocks noGrp="1"/>
          </p:cNvSpPr>
          <p:nvPr>
            <p:ph type="pic" sz="quarter" idx="11" hasCustomPrompt="1"/>
          </p:nvPr>
        </p:nvSpPr>
        <p:spPr>
          <a:xfrm>
            <a:off x="3047031" y="2550054"/>
            <a:ext cx="3050906" cy="3427414"/>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8" name="Picture Placeholder 13">
            <a:extLst>
              <a:ext uri="{FF2B5EF4-FFF2-40B4-BE49-F238E27FC236}">
                <a16:creationId xmlns:a16="http://schemas.microsoft.com/office/drawing/2014/main" id="{20DE14BC-0CB5-4C9A-93AF-28937A1BB876}"/>
              </a:ext>
            </a:extLst>
          </p:cNvPr>
          <p:cNvSpPr>
            <a:spLocks noGrp="1"/>
          </p:cNvSpPr>
          <p:nvPr>
            <p:ph type="pic" sz="quarter" idx="12" hasCustomPrompt="1"/>
          </p:nvPr>
        </p:nvSpPr>
        <p:spPr>
          <a:xfrm>
            <a:off x="0" y="2550054"/>
            <a:ext cx="3050906" cy="3427414"/>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9" name="Picture Placeholder 13">
            <a:extLst>
              <a:ext uri="{FF2B5EF4-FFF2-40B4-BE49-F238E27FC236}">
                <a16:creationId xmlns:a16="http://schemas.microsoft.com/office/drawing/2014/main" id="{5A00935A-03B9-44A1-A904-F3452D01EB51}"/>
              </a:ext>
            </a:extLst>
          </p:cNvPr>
          <p:cNvSpPr>
            <a:spLocks noGrp="1"/>
          </p:cNvSpPr>
          <p:nvPr>
            <p:ph type="pic" sz="quarter" idx="13" hasCustomPrompt="1"/>
          </p:nvPr>
        </p:nvSpPr>
        <p:spPr>
          <a:xfrm>
            <a:off x="6094062" y="2550054"/>
            <a:ext cx="3050906" cy="3427414"/>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0" name="Picture Placeholder 13">
            <a:extLst>
              <a:ext uri="{FF2B5EF4-FFF2-40B4-BE49-F238E27FC236}">
                <a16:creationId xmlns:a16="http://schemas.microsoft.com/office/drawing/2014/main" id="{16B2CA74-99A6-4EDB-A7AA-4EAAB31F08F9}"/>
              </a:ext>
            </a:extLst>
          </p:cNvPr>
          <p:cNvSpPr>
            <a:spLocks noGrp="1"/>
          </p:cNvSpPr>
          <p:nvPr>
            <p:ph type="pic" sz="quarter" idx="14" hasCustomPrompt="1"/>
          </p:nvPr>
        </p:nvSpPr>
        <p:spPr>
          <a:xfrm>
            <a:off x="9141094" y="2550054"/>
            <a:ext cx="3050906" cy="3427414"/>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1" name="Text Placeholder 44">
            <a:extLst>
              <a:ext uri="{FF2B5EF4-FFF2-40B4-BE49-F238E27FC236}">
                <a16:creationId xmlns:a16="http://schemas.microsoft.com/office/drawing/2014/main" id="{233DAA18-03CF-4D93-BEAE-61C7602D33C9}"/>
              </a:ext>
            </a:extLst>
          </p:cNvPr>
          <p:cNvSpPr>
            <a:spLocks noGrp="1"/>
          </p:cNvSpPr>
          <p:nvPr>
            <p:ph type="body" sz="quarter" idx="20" hasCustomPrompt="1"/>
          </p:nvPr>
        </p:nvSpPr>
        <p:spPr>
          <a:xfrm>
            <a:off x="189202" y="6425857"/>
            <a:ext cx="2857828" cy="333912"/>
          </a:xfrm>
          <a:prstGeom prst="rect">
            <a:avLst/>
          </a:prstGeom>
        </p:spPr>
        <p:txBody>
          <a:bodyPr bIns="45720" anchor="t"/>
          <a:lstStyle>
            <a:lvl1pPr marL="0" indent="0" algn="l">
              <a:spcAft>
                <a:spcPts val="0"/>
              </a:spcAft>
              <a:buNone/>
              <a:defRPr sz="1400" b="0">
                <a:solidFill>
                  <a:schemeClr val="bg1"/>
                </a:solidFill>
                <a:latin typeface="+mj-lt"/>
              </a:defRPr>
            </a:lvl1pPr>
          </a:lstStyle>
          <a:p>
            <a:pPr lvl="0"/>
            <a:r>
              <a:rPr lang="en-US"/>
              <a:t>Text</a:t>
            </a:r>
            <a:endParaRPr lang="de-DE"/>
          </a:p>
        </p:txBody>
      </p:sp>
      <p:sp>
        <p:nvSpPr>
          <p:cNvPr id="22" name="Text Placeholder 44">
            <a:extLst>
              <a:ext uri="{FF2B5EF4-FFF2-40B4-BE49-F238E27FC236}">
                <a16:creationId xmlns:a16="http://schemas.microsoft.com/office/drawing/2014/main" id="{6B9EF0BB-EE83-4AFB-BF4E-E11E144ABA37}"/>
              </a:ext>
            </a:extLst>
          </p:cNvPr>
          <p:cNvSpPr>
            <a:spLocks noGrp="1"/>
          </p:cNvSpPr>
          <p:nvPr>
            <p:ph type="body" sz="quarter" idx="21" hasCustomPrompt="1"/>
          </p:nvPr>
        </p:nvSpPr>
        <p:spPr>
          <a:xfrm>
            <a:off x="189203" y="6180038"/>
            <a:ext cx="2857828" cy="284658"/>
          </a:xfrm>
          <a:prstGeom prst="rect">
            <a:avLst/>
          </a:prstGeom>
        </p:spPr>
        <p:txBody>
          <a:bodyPr bIns="45720" anchor="b"/>
          <a:lstStyle>
            <a:lvl1pPr marL="0" indent="0" algn="l">
              <a:spcAft>
                <a:spcPts val="0"/>
              </a:spcAft>
              <a:buNone/>
              <a:defRPr sz="1800" b="1">
                <a:solidFill>
                  <a:schemeClr val="bg1"/>
                </a:solidFill>
                <a:latin typeface="+mj-lt"/>
              </a:defRPr>
            </a:lvl1pPr>
          </a:lstStyle>
          <a:p>
            <a:pPr lvl="0"/>
            <a:r>
              <a:rPr lang="en-US"/>
              <a:t>Name</a:t>
            </a:r>
            <a:endParaRPr lang="de-DE"/>
          </a:p>
        </p:txBody>
      </p:sp>
      <p:sp>
        <p:nvSpPr>
          <p:cNvPr id="23" name="Text Placeholder 44">
            <a:extLst>
              <a:ext uri="{FF2B5EF4-FFF2-40B4-BE49-F238E27FC236}">
                <a16:creationId xmlns:a16="http://schemas.microsoft.com/office/drawing/2014/main" id="{2C393EB6-28B1-4C34-A83F-52C08B925943}"/>
              </a:ext>
            </a:extLst>
          </p:cNvPr>
          <p:cNvSpPr>
            <a:spLocks noGrp="1"/>
          </p:cNvSpPr>
          <p:nvPr>
            <p:ph type="body" sz="quarter" idx="22" hasCustomPrompt="1"/>
          </p:nvPr>
        </p:nvSpPr>
        <p:spPr>
          <a:xfrm>
            <a:off x="3237526" y="6425857"/>
            <a:ext cx="2857828" cy="333912"/>
          </a:xfrm>
          <a:prstGeom prst="rect">
            <a:avLst/>
          </a:prstGeom>
        </p:spPr>
        <p:txBody>
          <a:bodyPr bIns="45720" anchor="t"/>
          <a:lstStyle>
            <a:lvl1pPr marL="0" indent="0" algn="l">
              <a:spcAft>
                <a:spcPts val="0"/>
              </a:spcAft>
              <a:buNone/>
              <a:defRPr sz="1400" b="0">
                <a:solidFill>
                  <a:schemeClr val="bg1"/>
                </a:solidFill>
                <a:latin typeface="+mj-lt"/>
              </a:defRPr>
            </a:lvl1pPr>
          </a:lstStyle>
          <a:p>
            <a:pPr lvl="0"/>
            <a:r>
              <a:rPr lang="en-US"/>
              <a:t>Text</a:t>
            </a:r>
            <a:endParaRPr lang="de-DE"/>
          </a:p>
        </p:txBody>
      </p:sp>
      <p:sp>
        <p:nvSpPr>
          <p:cNvPr id="24" name="Text Placeholder 44">
            <a:extLst>
              <a:ext uri="{FF2B5EF4-FFF2-40B4-BE49-F238E27FC236}">
                <a16:creationId xmlns:a16="http://schemas.microsoft.com/office/drawing/2014/main" id="{23D8E131-40DB-4803-BE0D-912090890329}"/>
              </a:ext>
            </a:extLst>
          </p:cNvPr>
          <p:cNvSpPr>
            <a:spLocks noGrp="1"/>
          </p:cNvSpPr>
          <p:nvPr>
            <p:ph type="body" sz="quarter" idx="23" hasCustomPrompt="1"/>
          </p:nvPr>
        </p:nvSpPr>
        <p:spPr>
          <a:xfrm>
            <a:off x="3237526" y="6180038"/>
            <a:ext cx="2857828" cy="284658"/>
          </a:xfrm>
          <a:prstGeom prst="rect">
            <a:avLst/>
          </a:prstGeom>
        </p:spPr>
        <p:txBody>
          <a:bodyPr bIns="45720" anchor="b"/>
          <a:lstStyle>
            <a:lvl1pPr marL="0" indent="0" algn="l">
              <a:spcAft>
                <a:spcPts val="0"/>
              </a:spcAft>
              <a:buNone/>
              <a:defRPr sz="1800" b="1">
                <a:solidFill>
                  <a:schemeClr val="bg1"/>
                </a:solidFill>
                <a:latin typeface="+mj-lt"/>
              </a:defRPr>
            </a:lvl1pPr>
          </a:lstStyle>
          <a:p>
            <a:pPr lvl="0"/>
            <a:r>
              <a:rPr lang="en-US"/>
              <a:t>Name</a:t>
            </a:r>
            <a:endParaRPr lang="de-DE"/>
          </a:p>
        </p:txBody>
      </p:sp>
      <p:sp>
        <p:nvSpPr>
          <p:cNvPr id="25" name="Text Placeholder 44">
            <a:extLst>
              <a:ext uri="{FF2B5EF4-FFF2-40B4-BE49-F238E27FC236}">
                <a16:creationId xmlns:a16="http://schemas.microsoft.com/office/drawing/2014/main" id="{2B87FD6C-57AD-40C1-9905-2A620DC2595A}"/>
              </a:ext>
            </a:extLst>
          </p:cNvPr>
          <p:cNvSpPr>
            <a:spLocks noGrp="1"/>
          </p:cNvSpPr>
          <p:nvPr>
            <p:ph type="body" sz="quarter" idx="24" hasCustomPrompt="1"/>
          </p:nvPr>
        </p:nvSpPr>
        <p:spPr>
          <a:xfrm>
            <a:off x="6285850" y="6425857"/>
            <a:ext cx="2857828" cy="333912"/>
          </a:xfrm>
          <a:prstGeom prst="rect">
            <a:avLst/>
          </a:prstGeom>
        </p:spPr>
        <p:txBody>
          <a:bodyPr bIns="45720" anchor="t"/>
          <a:lstStyle>
            <a:lvl1pPr marL="0" indent="0" algn="l">
              <a:spcAft>
                <a:spcPts val="0"/>
              </a:spcAft>
              <a:buNone/>
              <a:defRPr sz="1400" b="0">
                <a:solidFill>
                  <a:schemeClr val="bg1"/>
                </a:solidFill>
                <a:latin typeface="+mj-lt"/>
              </a:defRPr>
            </a:lvl1pPr>
          </a:lstStyle>
          <a:p>
            <a:pPr lvl="0"/>
            <a:r>
              <a:rPr lang="en-US"/>
              <a:t>Text</a:t>
            </a:r>
            <a:endParaRPr lang="de-DE"/>
          </a:p>
        </p:txBody>
      </p:sp>
      <p:sp>
        <p:nvSpPr>
          <p:cNvPr id="26" name="Text Placeholder 44">
            <a:extLst>
              <a:ext uri="{FF2B5EF4-FFF2-40B4-BE49-F238E27FC236}">
                <a16:creationId xmlns:a16="http://schemas.microsoft.com/office/drawing/2014/main" id="{78F6764D-888B-4E40-BB87-FF6B79ED37E7}"/>
              </a:ext>
            </a:extLst>
          </p:cNvPr>
          <p:cNvSpPr>
            <a:spLocks noGrp="1"/>
          </p:cNvSpPr>
          <p:nvPr>
            <p:ph type="body" sz="quarter" idx="25" hasCustomPrompt="1"/>
          </p:nvPr>
        </p:nvSpPr>
        <p:spPr>
          <a:xfrm>
            <a:off x="6285849" y="6180038"/>
            <a:ext cx="2857828" cy="284658"/>
          </a:xfrm>
          <a:prstGeom prst="rect">
            <a:avLst/>
          </a:prstGeom>
        </p:spPr>
        <p:txBody>
          <a:bodyPr bIns="45720" anchor="b"/>
          <a:lstStyle>
            <a:lvl1pPr marL="0" indent="0" algn="l">
              <a:spcAft>
                <a:spcPts val="0"/>
              </a:spcAft>
              <a:buNone/>
              <a:defRPr sz="1800" b="1">
                <a:solidFill>
                  <a:schemeClr val="bg1"/>
                </a:solidFill>
                <a:latin typeface="+mj-lt"/>
              </a:defRPr>
            </a:lvl1pPr>
          </a:lstStyle>
          <a:p>
            <a:pPr lvl="0"/>
            <a:r>
              <a:rPr lang="en-US"/>
              <a:t>Name</a:t>
            </a:r>
            <a:endParaRPr lang="de-DE"/>
          </a:p>
        </p:txBody>
      </p:sp>
      <p:sp>
        <p:nvSpPr>
          <p:cNvPr id="27" name="Text Placeholder 44">
            <a:extLst>
              <a:ext uri="{FF2B5EF4-FFF2-40B4-BE49-F238E27FC236}">
                <a16:creationId xmlns:a16="http://schemas.microsoft.com/office/drawing/2014/main" id="{2A2DED93-445B-4D88-B661-E0E1BC0E6146}"/>
              </a:ext>
            </a:extLst>
          </p:cNvPr>
          <p:cNvSpPr>
            <a:spLocks noGrp="1"/>
          </p:cNvSpPr>
          <p:nvPr>
            <p:ph type="body" sz="quarter" idx="26" hasCustomPrompt="1"/>
          </p:nvPr>
        </p:nvSpPr>
        <p:spPr>
          <a:xfrm>
            <a:off x="9334173" y="6425857"/>
            <a:ext cx="2857828" cy="333912"/>
          </a:xfrm>
          <a:prstGeom prst="rect">
            <a:avLst/>
          </a:prstGeom>
        </p:spPr>
        <p:txBody>
          <a:bodyPr bIns="45720" anchor="t"/>
          <a:lstStyle>
            <a:lvl1pPr marL="0" indent="0" algn="l">
              <a:spcAft>
                <a:spcPts val="0"/>
              </a:spcAft>
              <a:buNone/>
              <a:defRPr sz="1400" b="0">
                <a:solidFill>
                  <a:schemeClr val="bg1"/>
                </a:solidFill>
                <a:latin typeface="+mj-lt"/>
              </a:defRPr>
            </a:lvl1pPr>
          </a:lstStyle>
          <a:p>
            <a:pPr lvl="0"/>
            <a:r>
              <a:rPr lang="en-US"/>
              <a:t>Text</a:t>
            </a:r>
            <a:endParaRPr lang="de-DE"/>
          </a:p>
        </p:txBody>
      </p:sp>
      <p:sp>
        <p:nvSpPr>
          <p:cNvPr id="28" name="Text Placeholder 44">
            <a:extLst>
              <a:ext uri="{FF2B5EF4-FFF2-40B4-BE49-F238E27FC236}">
                <a16:creationId xmlns:a16="http://schemas.microsoft.com/office/drawing/2014/main" id="{6775C944-40B7-45CB-8DD8-038E7350FA7B}"/>
              </a:ext>
            </a:extLst>
          </p:cNvPr>
          <p:cNvSpPr>
            <a:spLocks noGrp="1"/>
          </p:cNvSpPr>
          <p:nvPr>
            <p:ph type="body" sz="quarter" idx="27" hasCustomPrompt="1"/>
          </p:nvPr>
        </p:nvSpPr>
        <p:spPr>
          <a:xfrm>
            <a:off x="9334173" y="6180038"/>
            <a:ext cx="2857828" cy="284658"/>
          </a:xfrm>
          <a:prstGeom prst="rect">
            <a:avLst/>
          </a:prstGeom>
        </p:spPr>
        <p:txBody>
          <a:bodyPr bIns="45720" anchor="b"/>
          <a:lstStyle>
            <a:lvl1pPr marL="0" indent="0" algn="l">
              <a:spcAft>
                <a:spcPts val="0"/>
              </a:spcAft>
              <a:buNone/>
              <a:defRPr sz="1800" b="1">
                <a:solidFill>
                  <a:schemeClr val="bg1"/>
                </a:solidFill>
                <a:latin typeface="+mj-lt"/>
              </a:defRPr>
            </a:lvl1pPr>
          </a:lstStyle>
          <a:p>
            <a:pPr lvl="0"/>
            <a:r>
              <a:rPr lang="en-US"/>
              <a:t>Name</a:t>
            </a:r>
            <a:endParaRPr lang="de-DE"/>
          </a:p>
        </p:txBody>
      </p:sp>
      <p:sp>
        <p:nvSpPr>
          <p:cNvPr id="29" name="Title 1">
            <a:extLst>
              <a:ext uri="{FF2B5EF4-FFF2-40B4-BE49-F238E27FC236}">
                <a16:creationId xmlns:a16="http://schemas.microsoft.com/office/drawing/2014/main" id="{C8FE5D3D-FBDB-42B3-B4A0-F6ABCED9DDD5}"/>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Tree>
    <p:extLst>
      <p:ext uri="{BB962C8B-B14F-4D97-AF65-F5344CB8AC3E}">
        <p14:creationId xmlns:p14="http://schemas.microsoft.com/office/powerpoint/2010/main" val="4135836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u_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7E598B8-5FCB-4177-8B4F-4BDA37D876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4" name="Date Placeholder 3">
            <a:extLst>
              <a:ext uri="{FF2B5EF4-FFF2-40B4-BE49-F238E27FC236}">
                <a16:creationId xmlns:a16="http://schemas.microsoft.com/office/drawing/2014/main" id="{EE796686-7D8E-41B4-B0F5-A1619E823108}"/>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5" name="Footer Placeholder 4">
            <a:extLst>
              <a:ext uri="{FF2B5EF4-FFF2-40B4-BE49-F238E27FC236}">
                <a16:creationId xmlns:a16="http://schemas.microsoft.com/office/drawing/2014/main" id="{EA53344E-0C2C-4797-90CE-741E2D7D2899}"/>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6" name="Slide Number Placeholder 5">
            <a:extLst>
              <a:ext uri="{FF2B5EF4-FFF2-40B4-BE49-F238E27FC236}">
                <a16:creationId xmlns:a16="http://schemas.microsoft.com/office/drawing/2014/main" id="{8CC9E296-E56B-4F12-B618-D93A843CA237}"/>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sp>
        <p:nvSpPr>
          <p:cNvPr id="7" name="Title 1">
            <a:extLst>
              <a:ext uri="{FF2B5EF4-FFF2-40B4-BE49-F238E27FC236}">
                <a16:creationId xmlns:a16="http://schemas.microsoft.com/office/drawing/2014/main" id="{00BC58F7-7D9E-4B0C-9876-1F45E3BB70CC}"/>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Tree>
    <p:extLst>
      <p:ext uri="{BB962C8B-B14F-4D97-AF65-F5344CB8AC3E}">
        <p14:creationId xmlns:p14="http://schemas.microsoft.com/office/powerpoint/2010/main" val="3214207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ique Mise en page_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7E598B8-5FCB-4177-8B4F-4BDA37D876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4" name="Rectangle 3">
            <a:extLst>
              <a:ext uri="{FF2B5EF4-FFF2-40B4-BE49-F238E27FC236}">
                <a16:creationId xmlns:a16="http://schemas.microsoft.com/office/drawing/2014/main" id="{F650497E-880F-44A3-89EA-A5E557FA0034}"/>
              </a:ext>
            </a:extLst>
          </p:cNvPr>
          <p:cNvSpPr/>
          <p:nvPr userDrawn="1"/>
        </p:nvSpPr>
        <p:spPr>
          <a:xfrm>
            <a:off x="0" y="2474307"/>
            <a:ext cx="12192001" cy="3461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15" name="Rectangle 14">
            <a:extLst>
              <a:ext uri="{FF2B5EF4-FFF2-40B4-BE49-F238E27FC236}">
                <a16:creationId xmlns:a16="http://schemas.microsoft.com/office/drawing/2014/main" id="{A9BAAE74-80A9-4E1A-A3DF-3A60A5BAA074}"/>
              </a:ext>
            </a:extLst>
          </p:cNvPr>
          <p:cNvSpPr/>
          <p:nvPr/>
        </p:nvSpPr>
        <p:spPr>
          <a:xfrm>
            <a:off x="10614969" y="2479330"/>
            <a:ext cx="1577031" cy="1130537"/>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CH" sz="1400" b="1" err="1"/>
          </a:p>
        </p:txBody>
      </p:sp>
      <p:sp>
        <p:nvSpPr>
          <p:cNvPr id="16" name="Rectangle 15">
            <a:extLst>
              <a:ext uri="{FF2B5EF4-FFF2-40B4-BE49-F238E27FC236}">
                <a16:creationId xmlns:a16="http://schemas.microsoft.com/office/drawing/2014/main" id="{90800E93-B478-4D7E-837A-077991A57840}"/>
              </a:ext>
            </a:extLst>
          </p:cNvPr>
          <p:cNvSpPr/>
          <p:nvPr/>
        </p:nvSpPr>
        <p:spPr>
          <a:xfrm>
            <a:off x="10614969" y="3609865"/>
            <a:ext cx="1577031" cy="1163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sz="1400" b="1" err="1"/>
          </a:p>
        </p:txBody>
      </p:sp>
      <p:sp>
        <p:nvSpPr>
          <p:cNvPr id="17" name="Rectangle 16">
            <a:extLst>
              <a:ext uri="{FF2B5EF4-FFF2-40B4-BE49-F238E27FC236}">
                <a16:creationId xmlns:a16="http://schemas.microsoft.com/office/drawing/2014/main" id="{3A0530DE-D8EE-4775-9099-2F22AFC94B96}"/>
              </a:ext>
            </a:extLst>
          </p:cNvPr>
          <p:cNvSpPr/>
          <p:nvPr/>
        </p:nvSpPr>
        <p:spPr>
          <a:xfrm>
            <a:off x="10614969" y="4772931"/>
            <a:ext cx="1577031" cy="1163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sz="1400" b="1" err="1"/>
          </a:p>
        </p:txBody>
      </p:sp>
      <p:sp>
        <p:nvSpPr>
          <p:cNvPr id="28" name="Text Placeholder 44">
            <a:extLst>
              <a:ext uri="{FF2B5EF4-FFF2-40B4-BE49-F238E27FC236}">
                <a16:creationId xmlns:a16="http://schemas.microsoft.com/office/drawing/2014/main" id="{2D1201FA-3498-4A4B-9049-AF9458716084}"/>
              </a:ext>
            </a:extLst>
          </p:cNvPr>
          <p:cNvSpPr>
            <a:spLocks noGrp="1"/>
          </p:cNvSpPr>
          <p:nvPr>
            <p:ph type="body" sz="quarter" idx="21" hasCustomPrompt="1"/>
          </p:nvPr>
        </p:nvSpPr>
        <p:spPr>
          <a:xfrm>
            <a:off x="9099524" y="2756763"/>
            <a:ext cx="1440160" cy="231632"/>
          </a:xfrm>
          <a:prstGeom prst="rect">
            <a:avLst/>
          </a:prstGeom>
        </p:spPr>
        <p:txBody>
          <a:bodyPr bIns="45720" anchor="b"/>
          <a:lstStyle>
            <a:lvl1pPr marL="0" indent="0" algn="l">
              <a:spcAft>
                <a:spcPts val="0"/>
              </a:spcAft>
              <a:buNone/>
              <a:defRPr sz="1200" b="1">
                <a:solidFill>
                  <a:schemeClr val="tx1"/>
                </a:solidFill>
                <a:latin typeface="+mj-lt"/>
              </a:defRPr>
            </a:lvl1pPr>
          </a:lstStyle>
          <a:p>
            <a:pPr lvl="0"/>
            <a:r>
              <a:rPr lang="en-US"/>
              <a:t>Text</a:t>
            </a:r>
            <a:endParaRPr lang="de-DE"/>
          </a:p>
        </p:txBody>
      </p:sp>
      <p:sp>
        <p:nvSpPr>
          <p:cNvPr id="29" name="Text Placeholder 44">
            <a:extLst>
              <a:ext uri="{FF2B5EF4-FFF2-40B4-BE49-F238E27FC236}">
                <a16:creationId xmlns:a16="http://schemas.microsoft.com/office/drawing/2014/main" id="{D8673A0C-8869-4335-B49A-9C1D6D359452}"/>
              </a:ext>
            </a:extLst>
          </p:cNvPr>
          <p:cNvSpPr>
            <a:spLocks noGrp="1"/>
          </p:cNvSpPr>
          <p:nvPr>
            <p:ph type="body" sz="quarter" idx="22" hasCustomPrompt="1"/>
          </p:nvPr>
        </p:nvSpPr>
        <p:spPr>
          <a:xfrm>
            <a:off x="9099524" y="2901193"/>
            <a:ext cx="1440160" cy="231632"/>
          </a:xfrm>
          <a:prstGeom prst="rect">
            <a:avLst/>
          </a:prstGeom>
        </p:spPr>
        <p:txBody>
          <a:bodyPr bIns="45720" anchor="t"/>
          <a:lstStyle>
            <a:lvl1pPr marL="0" indent="0" algn="l">
              <a:spcAft>
                <a:spcPts val="0"/>
              </a:spcAft>
              <a:buNone/>
              <a:defRPr sz="1200" b="0">
                <a:solidFill>
                  <a:schemeClr val="tx1"/>
                </a:solidFill>
                <a:latin typeface="+mj-lt"/>
              </a:defRPr>
            </a:lvl1pPr>
          </a:lstStyle>
          <a:p>
            <a:pPr lvl="0"/>
            <a:r>
              <a:rPr lang="en-US" err="1"/>
              <a:t>Nummer</a:t>
            </a:r>
            <a:endParaRPr lang="de-DE"/>
          </a:p>
        </p:txBody>
      </p:sp>
      <p:sp>
        <p:nvSpPr>
          <p:cNvPr id="30" name="Text Placeholder 44">
            <a:extLst>
              <a:ext uri="{FF2B5EF4-FFF2-40B4-BE49-F238E27FC236}">
                <a16:creationId xmlns:a16="http://schemas.microsoft.com/office/drawing/2014/main" id="{01665F29-89C7-4965-BA50-0D6B4E8658BD}"/>
              </a:ext>
            </a:extLst>
          </p:cNvPr>
          <p:cNvSpPr>
            <a:spLocks noGrp="1"/>
          </p:cNvSpPr>
          <p:nvPr>
            <p:ph type="body" sz="quarter" idx="23" hasCustomPrompt="1"/>
          </p:nvPr>
        </p:nvSpPr>
        <p:spPr>
          <a:xfrm>
            <a:off x="9099524" y="3823494"/>
            <a:ext cx="1440160" cy="231632"/>
          </a:xfrm>
          <a:prstGeom prst="rect">
            <a:avLst/>
          </a:prstGeom>
        </p:spPr>
        <p:txBody>
          <a:bodyPr bIns="45720" anchor="b"/>
          <a:lstStyle>
            <a:lvl1pPr marL="0" indent="0" algn="l">
              <a:spcAft>
                <a:spcPts val="0"/>
              </a:spcAft>
              <a:buNone/>
              <a:defRPr sz="1200" b="1">
                <a:solidFill>
                  <a:schemeClr val="tx1"/>
                </a:solidFill>
                <a:latin typeface="+mj-lt"/>
              </a:defRPr>
            </a:lvl1pPr>
          </a:lstStyle>
          <a:p>
            <a:pPr lvl="0"/>
            <a:r>
              <a:rPr lang="en-US"/>
              <a:t>Text</a:t>
            </a:r>
            <a:endParaRPr lang="de-DE"/>
          </a:p>
        </p:txBody>
      </p:sp>
      <p:sp>
        <p:nvSpPr>
          <p:cNvPr id="31" name="Text Placeholder 44">
            <a:extLst>
              <a:ext uri="{FF2B5EF4-FFF2-40B4-BE49-F238E27FC236}">
                <a16:creationId xmlns:a16="http://schemas.microsoft.com/office/drawing/2014/main" id="{82F3D4A2-DD56-488E-8AC2-FA648D4D339E}"/>
              </a:ext>
            </a:extLst>
          </p:cNvPr>
          <p:cNvSpPr>
            <a:spLocks noGrp="1"/>
          </p:cNvSpPr>
          <p:nvPr>
            <p:ph type="body" sz="quarter" idx="24" hasCustomPrompt="1"/>
          </p:nvPr>
        </p:nvSpPr>
        <p:spPr>
          <a:xfrm>
            <a:off x="9099524" y="3967924"/>
            <a:ext cx="1440160" cy="231632"/>
          </a:xfrm>
          <a:prstGeom prst="rect">
            <a:avLst/>
          </a:prstGeom>
        </p:spPr>
        <p:txBody>
          <a:bodyPr bIns="45720" anchor="t"/>
          <a:lstStyle>
            <a:lvl1pPr marL="0" indent="0" algn="l">
              <a:spcAft>
                <a:spcPts val="0"/>
              </a:spcAft>
              <a:buNone/>
              <a:defRPr sz="1200" b="0">
                <a:solidFill>
                  <a:schemeClr val="tx1"/>
                </a:solidFill>
                <a:latin typeface="+mj-lt"/>
              </a:defRPr>
            </a:lvl1pPr>
          </a:lstStyle>
          <a:p>
            <a:pPr lvl="0"/>
            <a:r>
              <a:rPr lang="en-US" err="1"/>
              <a:t>Nummer</a:t>
            </a:r>
            <a:endParaRPr lang="de-DE"/>
          </a:p>
        </p:txBody>
      </p:sp>
      <p:sp>
        <p:nvSpPr>
          <p:cNvPr id="32" name="Text Placeholder 44">
            <a:extLst>
              <a:ext uri="{FF2B5EF4-FFF2-40B4-BE49-F238E27FC236}">
                <a16:creationId xmlns:a16="http://schemas.microsoft.com/office/drawing/2014/main" id="{42AD19B4-0614-4762-8557-BFEFD26DA135}"/>
              </a:ext>
            </a:extLst>
          </p:cNvPr>
          <p:cNvSpPr>
            <a:spLocks noGrp="1"/>
          </p:cNvSpPr>
          <p:nvPr>
            <p:ph type="body" sz="quarter" idx="25" hasCustomPrompt="1"/>
          </p:nvPr>
        </p:nvSpPr>
        <p:spPr>
          <a:xfrm>
            <a:off x="9099524" y="4868503"/>
            <a:ext cx="1440160" cy="231632"/>
          </a:xfrm>
          <a:prstGeom prst="rect">
            <a:avLst/>
          </a:prstGeom>
        </p:spPr>
        <p:txBody>
          <a:bodyPr bIns="45720" anchor="b"/>
          <a:lstStyle>
            <a:lvl1pPr marL="0" indent="0" algn="l">
              <a:spcAft>
                <a:spcPts val="0"/>
              </a:spcAft>
              <a:buNone/>
              <a:defRPr sz="1200" b="1">
                <a:solidFill>
                  <a:schemeClr val="tx1"/>
                </a:solidFill>
                <a:latin typeface="+mj-lt"/>
              </a:defRPr>
            </a:lvl1pPr>
          </a:lstStyle>
          <a:p>
            <a:pPr lvl="0"/>
            <a:r>
              <a:rPr lang="en-US"/>
              <a:t>Text</a:t>
            </a:r>
            <a:endParaRPr lang="de-DE"/>
          </a:p>
        </p:txBody>
      </p:sp>
      <p:sp>
        <p:nvSpPr>
          <p:cNvPr id="33" name="Text Placeholder 44">
            <a:extLst>
              <a:ext uri="{FF2B5EF4-FFF2-40B4-BE49-F238E27FC236}">
                <a16:creationId xmlns:a16="http://schemas.microsoft.com/office/drawing/2014/main" id="{3353161C-8586-432C-B5DC-33B98E5CF07D}"/>
              </a:ext>
            </a:extLst>
          </p:cNvPr>
          <p:cNvSpPr>
            <a:spLocks noGrp="1"/>
          </p:cNvSpPr>
          <p:nvPr>
            <p:ph type="body" sz="quarter" idx="26" hasCustomPrompt="1"/>
          </p:nvPr>
        </p:nvSpPr>
        <p:spPr>
          <a:xfrm>
            <a:off x="9099524" y="5012933"/>
            <a:ext cx="1440160" cy="231632"/>
          </a:xfrm>
          <a:prstGeom prst="rect">
            <a:avLst/>
          </a:prstGeom>
        </p:spPr>
        <p:txBody>
          <a:bodyPr bIns="45720" anchor="t"/>
          <a:lstStyle>
            <a:lvl1pPr marL="0" indent="0" algn="l">
              <a:spcAft>
                <a:spcPts val="0"/>
              </a:spcAft>
              <a:buNone/>
              <a:defRPr sz="1200" b="0">
                <a:solidFill>
                  <a:schemeClr val="tx1"/>
                </a:solidFill>
                <a:latin typeface="+mj-lt"/>
              </a:defRPr>
            </a:lvl1pPr>
          </a:lstStyle>
          <a:p>
            <a:pPr lvl="0"/>
            <a:r>
              <a:rPr lang="en-US" err="1"/>
              <a:t>Nummer</a:t>
            </a:r>
            <a:endParaRPr lang="de-DE"/>
          </a:p>
        </p:txBody>
      </p:sp>
      <p:sp>
        <p:nvSpPr>
          <p:cNvPr id="34" name="Text Placeholder 44">
            <a:extLst>
              <a:ext uri="{FF2B5EF4-FFF2-40B4-BE49-F238E27FC236}">
                <a16:creationId xmlns:a16="http://schemas.microsoft.com/office/drawing/2014/main" id="{07274AF3-854A-47BC-92E7-C9E3F6011BC4}"/>
              </a:ext>
            </a:extLst>
          </p:cNvPr>
          <p:cNvSpPr>
            <a:spLocks noGrp="1"/>
          </p:cNvSpPr>
          <p:nvPr>
            <p:ph type="body" sz="quarter" idx="27" hasCustomPrompt="1"/>
          </p:nvPr>
        </p:nvSpPr>
        <p:spPr>
          <a:xfrm>
            <a:off x="10614968" y="4207785"/>
            <a:ext cx="1577032" cy="231632"/>
          </a:xfrm>
          <a:prstGeom prst="rect">
            <a:avLst/>
          </a:prstGeom>
        </p:spPr>
        <p:txBody>
          <a:bodyPr bIns="45720" anchor="t"/>
          <a:lstStyle>
            <a:lvl1pPr marL="0" indent="0" algn="ctr">
              <a:spcAft>
                <a:spcPts val="0"/>
              </a:spcAft>
              <a:buNone/>
              <a:defRPr sz="1400" b="0">
                <a:solidFill>
                  <a:schemeClr val="accent2"/>
                </a:solidFill>
                <a:latin typeface="+mj-lt"/>
              </a:defRPr>
            </a:lvl1pPr>
          </a:lstStyle>
          <a:p>
            <a:pPr lvl="0"/>
            <a:r>
              <a:rPr lang="en-US"/>
              <a:t>Text</a:t>
            </a:r>
            <a:endParaRPr lang="de-DE"/>
          </a:p>
        </p:txBody>
      </p:sp>
      <p:sp>
        <p:nvSpPr>
          <p:cNvPr id="35" name="Text Placeholder 44">
            <a:extLst>
              <a:ext uri="{FF2B5EF4-FFF2-40B4-BE49-F238E27FC236}">
                <a16:creationId xmlns:a16="http://schemas.microsoft.com/office/drawing/2014/main" id="{BDBE2520-85C2-4F0B-A361-C378CD5FAF6A}"/>
              </a:ext>
            </a:extLst>
          </p:cNvPr>
          <p:cNvSpPr>
            <a:spLocks noGrp="1"/>
          </p:cNvSpPr>
          <p:nvPr>
            <p:ph type="body" sz="quarter" idx="28" hasCustomPrompt="1"/>
          </p:nvPr>
        </p:nvSpPr>
        <p:spPr>
          <a:xfrm>
            <a:off x="10614968" y="5402457"/>
            <a:ext cx="1577032" cy="231632"/>
          </a:xfrm>
          <a:prstGeom prst="rect">
            <a:avLst/>
          </a:prstGeom>
        </p:spPr>
        <p:txBody>
          <a:bodyPr bIns="45720" anchor="t"/>
          <a:lstStyle>
            <a:lvl1pPr marL="0" indent="0" algn="ctr">
              <a:spcAft>
                <a:spcPts val="0"/>
              </a:spcAft>
              <a:buNone/>
              <a:defRPr sz="1400" b="0">
                <a:solidFill>
                  <a:schemeClr val="accent2"/>
                </a:solidFill>
                <a:latin typeface="+mj-lt"/>
              </a:defRPr>
            </a:lvl1pPr>
          </a:lstStyle>
          <a:p>
            <a:pPr lvl="0"/>
            <a:r>
              <a:rPr lang="en-US"/>
              <a:t>Text</a:t>
            </a:r>
            <a:endParaRPr lang="de-DE"/>
          </a:p>
        </p:txBody>
      </p:sp>
      <p:sp>
        <p:nvSpPr>
          <p:cNvPr id="36" name="Text Placeholder 44">
            <a:extLst>
              <a:ext uri="{FF2B5EF4-FFF2-40B4-BE49-F238E27FC236}">
                <a16:creationId xmlns:a16="http://schemas.microsoft.com/office/drawing/2014/main" id="{243A394F-509A-46E4-82E3-340240A3FD90}"/>
              </a:ext>
            </a:extLst>
          </p:cNvPr>
          <p:cNvSpPr>
            <a:spLocks noGrp="1"/>
          </p:cNvSpPr>
          <p:nvPr>
            <p:ph type="body" sz="quarter" idx="29" hasCustomPrompt="1"/>
          </p:nvPr>
        </p:nvSpPr>
        <p:spPr>
          <a:xfrm>
            <a:off x="10614968" y="3054315"/>
            <a:ext cx="1577032" cy="23163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7" name="Picture Placeholder 13">
            <a:extLst>
              <a:ext uri="{FF2B5EF4-FFF2-40B4-BE49-F238E27FC236}">
                <a16:creationId xmlns:a16="http://schemas.microsoft.com/office/drawing/2014/main" id="{F36DB01E-2A7E-4CC8-8842-F1314EB1BE65}"/>
              </a:ext>
            </a:extLst>
          </p:cNvPr>
          <p:cNvSpPr>
            <a:spLocks noGrp="1"/>
          </p:cNvSpPr>
          <p:nvPr>
            <p:ph type="pic" sz="quarter" idx="18" hasCustomPrompt="1"/>
          </p:nvPr>
        </p:nvSpPr>
        <p:spPr>
          <a:xfrm>
            <a:off x="11180166" y="2594897"/>
            <a:ext cx="446634" cy="447034"/>
          </a:xfrm>
          <a:prstGeom prst="rect">
            <a:avLst/>
          </a:prstGeom>
        </p:spPr>
        <p:txBody>
          <a:bodyPr anchor="ctr"/>
          <a:lstStyle>
            <a:lvl1pPr marL="0" indent="0" algn="ctr">
              <a:buFont typeface="Arial" panose="020B0604020202020204" pitchFamily="34" charset="0"/>
              <a:buNone/>
              <a:defRPr sz="1000">
                <a:solidFill>
                  <a:schemeClr val="bg1"/>
                </a:solidFill>
              </a:defRPr>
            </a:lvl1pPr>
          </a:lstStyle>
          <a:p>
            <a:r>
              <a:rPr lang="de-DE"/>
              <a:t>Icon</a:t>
            </a:r>
          </a:p>
          <a:p>
            <a:endParaRPr lang="de-DE"/>
          </a:p>
          <a:p>
            <a:endParaRPr lang="de-DE"/>
          </a:p>
        </p:txBody>
      </p:sp>
      <p:sp>
        <p:nvSpPr>
          <p:cNvPr id="38" name="Picture Placeholder 13">
            <a:extLst>
              <a:ext uri="{FF2B5EF4-FFF2-40B4-BE49-F238E27FC236}">
                <a16:creationId xmlns:a16="http://schemas.microsoft.com/office/drawing/2014/main" id="{FF307A12-B5FC-43B0-9274-2AD6A7A9B740}"/>
              </a:ext>
            </a:extLst>
          </p:cNvPr>
          <p:cNvSpPr>
            <a:spLocks noGrp="1"/>
          </p:cNvSpPr>
          <p:nvPr>
            <p:ph type="pic" sz="quarter" idx="30" hasCustomPrompt="1"/>
          </p:nvPr>
        </p:nvSpPr>
        <p:spPr>
          <a:xfrm>
            <a:off x="11180166" y="3788862"/>
            <a:ext cx="446634" cy="447034"/>
          </a:xfrm>
          <a:prstGeom prst="rect">
            <a:avLst/>
          </a:prstGeom>
        </p:spPr>
        <p:txBody>
          <a:bodyPr anchor="ctr"/>
          <a:lstStyle>
            <a:lvl1pPr marL="0" indent="0" algn="ctr">
              <a:buFont typeface="Arial" panose="020B0604020202020204" pitchFamily="34" charset="0"/>
              <a:buNone/>
              <a:defRPr sz="1000">
                <a:solidFill>
                  <a:schemeClr val="tx1"/>
                </a:solidFill>
              </a:defRPr>
            </a:lvl1pPr>
          </a:lstStyle>
          <a:p>
            <a:r>
              <a:rPr lang="de-DE"/>
              <a:t>Icon</a:t>
            </a:r>
          </a:p>
          <a:p>
            <a:endParaRPr lang="de-DE"/>
          </a:p>
          <a:p>
            <a:endParaRPr lang="de-DE"/>
          </a:p>
        </p:txBody>
      </p:sp>
      <p:sp>
        <p:nvSpPr>
          <p:cNvPr id="39" name="Picture Placeholder 13">
            <a:extLst>
              <a:ext uri="{FF2B5EF4-FFF2-40B4-BE49-F238E27FC236}">
                <a16:creationId xmlns:a16="http://schemas.microsoft.com/office/drawing/2014/main" id="{086B85BD-AF90-4298-BDA4-09B93D21229E}"/>
              </a:ext>
            </a:extLst>
          </p:cNvPr>
          <p:cNvSpPr>
            <a:spLocks noGrp="1"/>
          </p:cNvSpPr>
          <p:nvPr>
            <p:ph type="pic" sz="quarter" idx="31" hasCustomPrompt="1"/>
          </p:nvPr>
        </p:nvSpPr>
        <p:spPr>
          <a:xfrm>
            <a:off x="11180166" y="5013176"/>
            <a:ext cx="446634" cy="447034"/>
          </a:xfrm>
          <a:prstGeom prst="rect">
            <a:avLst/>
          </a:prstGeom>
        </p:spPr>
        <p:txBody>
          <a:bodyPr anchor="ctr"/>
          <a:lstStyle>
            <a:lvl1pPr marL="0" indent="0" algn="ctr">
              <a:buFont typeface="Arial" panose="020B0604020202020204" pitchFamily="34" charset="0"/>
              <a:buNone/>
              <a:defRPr sz="1000">
                <a:solidFill>
                  <a:schemeClr val="bg1"/>
                </a:solidFill>
              </a:defRPr>
            </a:lvl1pPr>
          </a:lstStyle>
          <a:p>
            <a:r>
              <a:rPr lang="de-DE"/>
              <a:t>Icon</a:t>
            </a:r>
          </a:p>
          <a:p>
            <a:endParaRPr lang="de-DE"/>
          </a:p>
          <a:p>
            <a:endParaRPr lang="de-DE"/>
          </a:p>
        </p:txBody>
      </p:sp>
      <p:sp>
        <p:nvSpPr>
          <p:cNvPr id="22" name="Title 1">
            <a:extLst>
              <a:ext uri="{FF2B5EF4-FFF2-40B4-BE49-F238E27FC236}">
                <a16:creationId xmlns:a16="http://schemas.microsoft.com/office/drawing/2014/main" id="{04EC5EE9-C990-4ABA-81EE-BE8A3C6E9BAE}"/>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24" name="Text Placeholder 8">
            <a:extLst>
              <a:ext uri="{FF2B5EF4-FFF2-40B4-BE49-F238E27FC236}">
                <a16:creationId xmlns:a16="http://schemas.microsoft.com/office/drawing/2014/main" id="{E9B49551-4A18-49DA-9046-D550F097A93B}"/>
              </a:ext>
            </a:extLst>
          </p:cNvPr>
          <p:cNvSpPr>
            <a:spLocks noGrp="1"/>
          </p:cNvSpPr>
          <p:nvPr>
            <p:ph type="body" sz="quarter" idx="13" hasCustomPrompt="1"/>
          </p:nvPr>
        </p:nvSpPr>
        <p:spPr>
          <a:xfrm>
            <a:off x="550863" y="6437948"/>
            <a:ext cx="11090275" cy="179387"/>
          </a:xfrm>
        </p:spPr>
        <p:txBody>
          <a:bodyPr/>
          <a:lstStyle>
            <a:lvl1pPr marL="0" indent="0">
              <a:buNone/>
              <a:defRPr sz="1200"/>
            </a:lvl1pPr>
          </a:lstStyle>
          <a:p>
            <a:pPr lvl="0"/>
            <a:r>
              <a:rPr lang="fr-CH"/>
              <a:t>Mention de la source</a:t>
            </a:r>
          </a:p>
        </p:txBody>
      </p:sp>
      <p:sp>
        <p:nvSpPr>
          <p:cNvPr id="23" name="Text Placeholder 44">
            <a:extLst>
              <a:ext uri="{FF2B5EF4-FFF2-40B4-BE49-F238E27FC236}">
                <a16:creationId xmlns:a16="http://schemas.microsoft.com/office/drawing/2014/main" id="{2CB489CB-AABA-4CBC-A2B3-E9F4AAEF4AA5}"/>
              </a:ext>
            </a:extLst>
          </p:cNvPr>
          <p:cNvSpPr>
            <a:spLocks noGrp="1"/>
          </p:cNvSpPr>
          <p:nvPr>
            <p:ph type="body" sz="quarter" idx="20" hasCustomPrompt="1"/>
          </p:nvPr>
        </p:nvSpPr>
        <p:spPr>
          <a:xfrm>
            <a:off x="550863" y="2614924"/>
            <a:ext cx="8178756" cy="323122"/>
          </a:xfrm>
          <a:prstGeom prst="rect">
            <a:avLst/>
          </a:prstGeom>
        </p:spPr>
        <p:txBody>
          <a:bodyPr bIns="45720" anchor="t"/>
          <a:lstStyle>
            <a:lvl1pPr marL="0" indent="0" algn="l">
              <a:spcAft>
                <a:spcPts val="0"/>
              </a:spcAft>
              <a:buNone/>
              <a:defRPr sz="1400" b="0">
                <a:solidFill>
                  <a:schemeClr val="tx1"/>
                </a:solidFill>
                <a:latin typeface="+mj-lt"/>
              </a:defRPr>
            </a:lvl1pPr>
          </a:lstStyle>
          <a:p>
            <a:pPr lvl="0"/>
            <a:r>
              <a:rPr lang="en-US"/>
              <a:t>Text</a:t>
            </a:r>
            <a:endParaRPr lang="de-DE"/>
          </a:p>
        </p:txBody>
      </p:sp>
    </p:spTree>
    <p:extLst>
      <p:ext uri="{BB962C8B-B14F-4D97-AF65-F5344CB8AC3E}">
        <p14:creationId xmlns:p14="http://schemas.microsoft.com/office/powerpoint/2010/main" val="21599259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mi-image mise en page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C17FFE-A9A6-4B33-A762-C399C8935082}"/>
              </a:ext>
            </a:extLst>
          </p:cNvPr>
          <p:cNvSpPr/>
          <p:nvPr userDrawn="1"/>
        </p:nvSpPr>
        <p:spPr>
          <a:xfrm flipH="1">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Picture Placeholder 13">
            <a:extLst>
              <a:ext uri="{FF2B5EF4-FFF2-40B4-BE49-F238E27FC236}">
                <a16:creationId xmlns:a16="http://schemas.microsoft.com/office/drawing/2014/main" id="{327F64C3-E6D0-4AEF-A211-1136B01FCBD5}"/>
              </a:ext>
            </a:extLst>
          </p:cNvPr>
          <p:cNvSpPr>
            <a:spLocks noGrp="1"/>
          </p:cNvSpPr>
          <p:nvPr>
            <p:ph type="pic" sz="quarter" idx="13" hasCustomPrompt="1"/>
          </p:nvPr>
        </p:nvSpPr>
        <p:spPr>
          <a:xfrm>
            <a:off x="6118860" y="0"/>
            <a:ext cx="6073140" cy="6858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7" name="Text Placeholder 44">
            <a:extLst>
              <a:ext uri="{FF2B5EF4-FFF2-40B4-BE49-F238E27FC236}">
                <a16:creationId xmlns:a16="http://schemas.microsoft.com/office/drawing/2014/main" id="{214FEA3C-1D32-4ED4-BA83-74FF9E8708D6}"/>
              </a:ext>
            </a:extLst>
          </p:cNvPr>
          <p:cNvSpPr>
            <a:spLocks noGrp="1"/>
          </p:cNvSpPr>
          <p:nvPr>
            <p:ph type="body" sz="quarter" idx="10" hasCustomPrompt="1"/>
          </p:nvPr>
        </p:nvSpPr>
        <p:spPr>
          <a:xfrm>
            <a:off x="546100" y="2651829"/>
            <a:ext cx="5527039"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Tree>
    <p:extLst>
      <p:ext uri="{BB962C8B-B14F-4D97-AF65-F5344CB8AC3E}">
        <p14:creationId xmlns:p14="http://schemas.microsoft.com/office/powerpoint/2010/main" val="134573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mi-image mise en page_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C17FFE-A9A6-4B33-A762-C399C8935082}"/>
              </a:ext>
            </a:extLst>
          </p:cNvPr>
          <p:cNvSpPr/>
          <p:nvPr userDrawn="1"/>
        </p:nvSpPr>
        <p:spPr>
          <a:xfrm flipH="1">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Picture Placeholder 13">
            <a:extLst>
              <a:ext uri="{FF2B5EF4-FFF2-40B4-BE49-F238E27FC236}">
                <a16:creationId xmlns:a16="http://schemas.microsoft.com/office/drawing/2014/main" id="{327F64C3-E6D0-4AEF-A211-1136B01FCBD5}"/>
              </a:ext>
            </a:extLst>
          </p:cNvPr>
          <p:cNvSpPr>
            <a:spLocks noGrp="1"/>
          </p:cNvSpPr>
          <p:nvPr>
            <p:ph type="pic" sz="quarter" idx="13" hasCustomPrompt="1"/>
          </p:nvPr>
        </p:nvSpPr>
        <p:spPr>
          <a:xfrm>
            <a:off x="0" y="0"/>
            <a:ext cx="6073140" cy="6858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7" name="Text Placeholder 44">
            <a:extLst>
              <a:ext uri="{FF2B5EF4-FFF2-40B4-BE49-F238E27FC236}">
                <a16:creationId xmlns:a16="http://schemas.microsoft.com/office/drawing/2014/main" id="{214FEA3C-1D32-4ED4-BA83-74FF9E8708D6}"/>
              </a:ext>
            </a:extLst>
          </p:cNvPr>
          <p:cNvSpPr>
            <a:spLocks noGrp="1"/>
          </p:cNvSpPr>
          <p:nvPr>
            <p:ph type="body" sz="quarter" idx="10" hasCustomPrompt="1"/>
          </p:nvPr>
        </p:nvSpPr>
        <p:spPr>
          <a:xfrm>
            <a:off x="6664962" y="2651829"/>
            <a:ext cx="5029734"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pic>
        <p:nvPicPr>
          <p:cNvPr id="8" name="Picture 7">
            <a:extLst>
              <a:ext uri="{FF2B5EF4-FFF2-40B4-BE49-F238E27FC236}">
                <a16:creationId xmlns:a16="http://schemas.microsoft.com/office/drawing/2014/main" id="{AABB8ACF-7EED-481D-9DCC-8AAF8C152A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033522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u_image gauch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024A2C7-9ACC-4952-9009-45BB5234A05D}"/>
              </a:ext>
            </a:extLst>
          </p:cNvPr>
          <p:cNvSpPr>
            <a:spLocks noGrp="1"/>
          </p:cNvSpPr>
          <p:nvPr>
            <p:ph type="pic" sz="quarter" idx="13" hasCustomPrompt="1"/>
          </p:nvPr>
        </p:nvSpPr>
        <p:spPr>
          <a:xfrm>
            <a:off x="0" y="2837918"/>
            <a:ext cx="6096000" cy="4020082"/>
          </a:xfrm>
          <a:custGeom>
            <a:avLst/>
            <a:gdLst>
              <a:gd name="connsiteX0" fmla="*/ 0 w 6096000"/>
              <a:gd name="connsiteY0" fmla="*/ 0 h 4020082"/>
              <a:gd name="connsiteX1" fmla="*/ 6096000 w 6096000"/>
              <a:gd name="connsiteY1" fmla="*/ 0 h 4020082"/>
              <a:gd name="connsiteX2" fmla="*/ 6096000 w 6096000"/>
              <a:gd name="connsiteY2" fmla="*/ 1604965 h 4020082"/>
              <a:gd name="connsiteX3" fmla="*/ 5958254 w 6096000"/>
              <a:gd name="connsiteY3" fmla="*/ 2010041 h 4020082"/>
              <a:gd name="connsiteX4" fmla="*/ 6096000 w 6096000"/>
              <a:gd name="connsiteY4" fmla="*/ 2415117 h 4020082"/>
              <a:gd name="connsiteX5" fmla="*/ 6096000 w 6096000"/>
              <a:gd name="connsiteY5" fmla="*/ 4020082 h 4020082"/>
              <a:gd name="connsiteX6" fmla="*/ 0 w 6096000"/>
              <a:gd name="connsiteY6" fmla="*/ 4020082 h 40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4020082">
                <a:moveTo>
                  <a:pt x="0" y="0"/>
                </a:moveTo>
                <a:lnTo>
                  <a:pt x="6096000" y="0"/>
                </a:lnTo>
                <a:lnTo>
                  <a:pt x="6096000" y="1604965"/>
                </a:lnTo>
                <a:lnTo>
                  <a:pt x="5958254" y="2010041"/>
                </a:lnTo>
                <a:lnTo>
                  <a:pt x="6096000" y="2415117"/>
                </a:lnTo>
                <a:lnTo>
                  <a:pt x="6096000" y="4020082"/>
                </a:lnTo>
                <a:lnTo>
                  <a:pt x="0" y="4020082"/>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 name="Rectangle 2">
            <a:extLst>
              <a:ext uri="{FF2B5EF4-FFF2-40B4-BE49-F238E27FC236}">
                <a16:creationId xmlns:a16="http://schemas.microsoft.com/office/drawing/2014/main" id="{B937875E-4C41-422B-94E7-98DC9A362ED9}"/>
              </a:ext>
            </a:extLst>
          </p:cNvPr>
          <p:cNvSpPr/>
          <p:nvPr userDrawn="1"/>
        </p:nvSpPr>
        <p:spPr>
          <a:xfrm>
            <a:off x="6096000" y="2837918"/>
            <a:ext cx="6096000" cy="4020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11" name="Isosceles Triangle 10">
            <a:extLst>
              <a:ext uri="{FF2B5EF4-FFF2-40B4-BE49-F238E27FC236}">
                <a16:creationId xmlns:a16="http://schemas.microsoft.com/office/drawing/2014/main" id="{4BA4D5BD-E25F-4292-9072-9E232B55EC64}"/>
              </a:ext>
            </a:extLst>
          </p:cNvPr>
          <p:cNvSpPr/>
          <p:nvPr userDrawn="1"/>
        </p:nvSpPr>
        <p:spPr>
          <a:xfrm rot="16200000">
            <a:off x="5622051" y="4779086"/>
            <a:ext cx="810152" cy="1377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13" name="Text Placeholder 44">
            <a:extLst>
              <a:ext uri="{FF2B5EF4-FFF2-40B4-BE49-F238E27FC236}">
                <a16:creationId xmlns:a16="http://schemas.microsoft.com/office/drawing/2014/main" id="{86CDD96E-7915-44A7-921C-9BCB7D0B98F6}"/>
              </a:ext>
            </a:extLst>
          </p:cNvPr>
          <p:cNvSpPr>
            <a:spLocks noGrp="1"/>
          </p:cNvSpPr>
          <p:nvPr>
            <p:ph type="body" sz="quarter" idx="28" hasCustomPrompt="1"/>
          </p:nvPr>
        </p:nvSpPr>
        <p:spPr>
          <a:xfrm>
            <a:off x="6451600" y="4681056"/>
            <a:ext cx="5219693" cy="333805"/>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pic>
        <p:nvPicPr>
          <p:cNvPr id="17" name="Picture 16">
            <a:extLst>
              <a:ext uri="{FF2B5EF4-FFF2-40B4-BE49-F238E27FC236}">
                <a16:creationId xmlns:a16="http://schemas.microsoft.com/office/drawing/2014/main" id="{8057C556-9A59-4E9B-911E-D751D21EF7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10" name="Title 1">
            <a:extLst>
              <a:ext uri="{FF2B5EF4-FFF2-40B4-BE49-F238E27FC236}">
                <a16:creationId xmlns:a16="http://schemas.microsoft.com/office/drawing/2014/main" id="{665C032E-95BE-4B06-8E87-BC9043FC1FD2}"/>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Tree>
    <p:extLst>
      <p:ext uri="{BB962C8B-B14F-4D97-AF65-F5344CB8AC3E}">
        <p14:creationId xmlns:p14="http://schemas.microsoft.com/office/powerpoint/2010/main" val="11435618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u_image dro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70545B-2548-405B-8830-DE290C05C7F4}"/>
              </a:ext>
            </a:extLst>
          </p:cNvPr>
          <p:cNvSpPr/>
          <p:nvPr userDrawn="1"/>
        </p:nvSpPr>
        <p:spPr>
          <a:xfrm>
            <a:off x="0" y="2837918"/>
            <a:ext cx="6096000" cy="4020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14" name="Text Placeholder 44">
            <a:extLst>
              <a:ext uri="{FF2B5EF4-FFF2-40B4-BE49-F238E27FC236}">
                <a16:creationId xmlns:a16="http://schemas.microsoft.com/office/drawing/2014/main" id="{6ECAFB49-6D86-402E-B958-24179447157F}"/>
              </a:ext>
            </a:extLst>
          </p:cNvPr>
          <p:cNvSpPr>
            <a:spLocks noGrp="1"/>
          </p:cNvSpPr>
          <p:nvPr>
            <p:ph type="body" sz="quarter" idx="28" hasCustomPrompt="1"/>
          </p:nvPr>
        </p:nvSpPr>
        <p:spPr>
          <a:xfrm>
            <a:off x="550863" y="4681056"/>
            <a:ext cx="5016817" cy="333805"/>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19" name="Picture Placeholder 18">
            <a:extLst>
              <a:ext uri="{FF2B5EF4-FFF2-40B4-BE49-F238E27FC236}">
                <a16:creationId xmlns:a16="http://schemas.microsoft.com/office/drawing/2014/main" id="{DFCDA5D4-4418-428D-9296-261ADF491266}"/>
              </a:ext>
            </a:extLst>
          </p:cNvPr>
          <p:cNvSpPr>
            <a:spLocks noGrp="1"/>
          </p:cNvSpPr>
          <p:nvPr>
            <p:ph type="pic" sz="quarter" idx="13" hasCustomPrompt="1"/>
          </p:nvPr>
        </p:nvSpPr>
        <p:spPr>
          <a:xfrm>
            <a:off x="6095998" y="2837918"/>
            <a:ext cx="6096002" cy="4020082"/>
          </a:xfrm>
          <a:custGeom>
            <a:avLst/>
            <a:gdLst>
              <a:gd name="connsiteX0" fmla="*/ 0 w 6096002"/>
              <a:gd name="connsiteY0" fmla="*/ 0 h 4020082"/>
              <a:gd name="connsiteX1" fmla="*/ 6096002 w 6096002"/>
              <a:gd name="connsiteY1" fmla="*/ 0 h 4020082"/>
              <a:gd name="connsiteX2" fmla="*/ 6096002 w 6096002"/>
              <a:gd name="connsiteY2" fmla="*/ 4020082 h 4020082"/>
              <a:gd name="connsiteX3" fmla="*/ 0 w 6096002"/>
              <a:gd name="connsiteY3" fmla="*/ 4020082 h 4020082"/>
              <a:gd name="connsiteX4" fmla="*/ 0 w 6096002"/>
              <a:gd name="connsiteY4" fmla="*/ 2415118 h 4020082"/>
              <a:gd name="connsiteX5" fmla="*/ 137746 w 6096002"/>
              <a:gd name="connsiteY5" fmla="*/ 2010042 h 4020082"/>
              <a:gd name="connsiteX6" fmla="*/ 0 w 6096002"/>
              <a:gd name="connsiteY6" fmla="*/ 1604966 h 40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4020082">
                <a:moveTo>
                  <a:pt x="0" y="0"/>
                </a:moveTo>
                <a:lnTo>
                  <a:pt x="6096002" y="0"/>
                </a:lnTo>
                <a:lnTo>
                  <a:pt x="6096002" y="4020082"/>
                </a:lnTo>
                <a:lnTo>
                  <a:pt x="0" y="4020082"/>
                </a:lnTo>
                <a:lnTo>
                  <a:pt x="0" y="2415118"/>
                </a:lnTo>
                <a:lnTo>
                  <a:pt x="137746" y="2010042"/>
                </a:lnTo>
                <a:lnTo>
                  <a:pt x="0" y="1604966"/>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8" name="Isosceles Triangle 17">
            <a:extLst>
              <a:ext uri="{FF2B5EF4-FFF2-40B4-BE49-F238E27FC236}">
                <a16:creationId xmlns:a16="http://schemas.microsoft.com/office/drawing/2014/main" id="{ABF49390-6628-435C-9F80-17B20F2D2CB1}"/>
              </a:ext>
            </a:extLst>
          </p:cNvPr>
          <p:cNvSpPr/>
          <p:nvPr userDrawn="1"/>
        </p:nvSpPr>
        <p:spPr>
          <a:xfrm rot="5400000">
            <a:off x="5759795" y="4779087"/>
            <a:ext cx="810152" cy="1377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8" name="Title 1">
            <a:extLst>
              <a:ext uri="{FF2B5EF4-FFF2-40B4-BE49-F238E27FC236}">
                <a16:creationId xmlns:a16="http://schemas.microsoft.com/office/drawing/2014/main" id="{B697D30F-5B07-47C9-AA47-0DC7107858A5}"/>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Tree>
    <p:extLst>
      <p:ext uri="{BB962C8B-B14F-4D97-AF65-F5344CB8AC3E}">
        <p14:creationId xmlns:p14="http://schemas.microsoft.com/office/powerpoint/2010/main" val="369665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mmair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marL="358775" indent="-358775">
              <a:lnSpc>
                <a:spcPct val="100000"/>
              </a:lnSpc>
              <a:spcBef>
                <a:spcPts val="1600"/>
              </a:spcBef>
              <a:buFont typeface="+mj-lt"/>
              <a:buAutoNum type="arabicPeriod"/>
              <a:defRPr b="1"/>
            </a:lvl1pPr>
            <a:lvl2pPr marL="628650" indent="-261938">
              <a:defRPr/>
            </a:lvl2pPr>
            <a:lvl3pPr marL="1077913" indent="-269875">
              <a:defRPr/>
            </a:lvl3pPr>
            <a:lvl4pPr marL="1436688" indent="-228600">
              <a:defRPr/>
            </a:lvl4pPr>
            <a:lvl5pPr marL="1881188" indent="-2286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e Placeholder 3">
            <a:extLst>
              <a:ext uri="{FF2B5EF4-FFF2-40B4-BE49-F238E27FC236}">
                <a16:creationId xmlns:a16="http://schemas.microsoft.com/office/drawing/2014/main" id="{9027BE0E-F424-413E-83C3-3AA47146FE5D}"/>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8" name="Footer Placeholder 4">
            <a:extLst>
              <a:ext uri="{FF2B5EF4-FFF2-40B4-BE49-F238E27FC236}">
                <a16:creationId xmlns:a16="http://schemas.microsoft.com/office/drawing/2014/main" id="{E432BB42-726A-47BB-A9A0-CD3B1884C00B}"/>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9" name="Slide Number Placeholder 5">
            <a:extLst>
              <a:ext uri="{FF2B5EF4-FFF2-40B4-BE49-F238E27FC236}">
                <a16:creationId xmlns:a16="http://schemas.microsoft.com/office/drawing/2014/main" id="{E2ED04BB-5F55-491C-AD03-1D7BA14F7018}"/>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0" name="Picture 9">
            <a:extLst>
              <a:ext uri="{FF2B5EF4-FFF2-40B4-BE49-F238E27FC236}">
                <a16:creationId xmlns:a16="http://schemas.microsoft.com/office/drawing/2014/main" id="{29DDE70F-5EE3-4633-BCA3-F977395164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5119234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phique Mise en p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968DC-34C0-4914-A2F7-7B91B2F54179}"/>
              </a:ext>
            </a:extLst>
          </p:cNvPr>
          <p:cNvSpPr/>
          <p:nvPr userDrawn="1"/>
        </p:nvSpPr>
        <p:spPr>
          <a:xfrm>
            <a:off x="0" y="2380249"/>
            <a:ext cx="12192000" cy="3461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Premier League Light" panose="020B0304020203020204" pitchFamily="34" charset="0"/>
              <a:ea typeface="+mn-ea"/>
              <a:cs typeface="+mn-cs"/>
            </a:endParaRPr>
          </a:p>
        </p:txBody>
      </p:sp>
      <p:pic>
        <p:nvPicPr>
          <p:cNvPr id="10" name="Picture 9">
            <a:extLst>
              <a:ext uri="{FF2B5EF4-FFF2-40B4-BE49-F238E27FC236}">
                <a16:creationId xmlns:a16="http://schemas.microsoft.com/office/drawing/2014/main" id="{C0B0AAC5-EAE7-47B3-8D01-FE46F822F3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064" y="6407803"/>
            <a:ext cx="719461" cy="181020"/>
          </a:xfrm>
          <a:prstGeom prst="rect">
            <a:avLst/>
          </a:prstGeom>
        </p:spPr>
      </p:pic>
      <p:sp>
        <p:nvSpPr>
          <p:cNvPr id="11" name="Title 1">
            <a:extLst>
              <a:ext uri="{FF2B5EF4-FFF2-40B4-BE49-F238E27FC236}">
                <a16:creationId xmlns:a16="http://schemas.microsoft.com/office/drawing/2014/main" id="{6BE76159-A431-4CAA-B8DB-761A67EC7793}"/>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12" name="Text Placeholder 8">
            <a:extLst>
              <a:ext uri="{FF2B5EF4-FFF2-40B4-BE49-F238E27FC236}">
                <a16:creationId xmlns:a16="http://schemas.microsoft.com/office/drawing/2014/main" id="{247FF30B-A1A8-4616-8AB4-9AF1BAE77D3E}"/>
              </a:ext>
            </a:extLst>
          </p:cNvPr>
          <p:cNvSpPr>
            <a:spLocks noGrp="1"/>
          </p:cNvSpPr>
          <p:nvPr>
            <p:ph type="body" sz="quarter" idx="13" hasCustomPrompt="1"/>
          </p:nvPr>
        </p:nvSpPr>
        <p:spPr>
          <a:xfrm>
            <a:off x="550863" y="6437948"/>
            <a:ext cx="11090275" cy="179387"/>
          </a:xfrm>
        </p:spPr>
        <p:txBody>
          <a:bodyPr/>
          <a:lstStyle>
            <a:lvl1pPr marL="0" indent="0">
              <a:buNone/>
              <a:defRPr sz="1200"/>
            </a:lvl1pPr>
          </a:lstStyle>
          <a:p>
            <a:pPr lvl="0"/>
            <a:r>
              <a:rPr lang="fr-CH"/>
              <a:t>Mention de la source</a:t>
            </a:r>
          </a:p>
        </p:txBody>
      </p:sp>
    </p:spTree>
    <p:extLst>
      <p:ext uri="{BB962C8B-B14F-4D97-AF65-F5344CB8AC3E}">
        <p14:creationId xmlns:p14="http://schemas.microsoft.com/office/powerpoint/2010/main" val="4004344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images Mise en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D91E6DF-C73F-4C07-9A3B-013ADB7A3E53}"/>
              </a:ext>
            </a:extLst>
          </p:cNvPr>
          <p:cNvSpPr>
            <a:spLocks noGrp="1"/>
          </p:cNvSpPr>
          <p:nvPr>
            <p:ph type="pic" sz="quarter" idx="12" hasCustomPrompt="1"/>
          </p:nvPr>
        </p:nvSpPr>
        <p:spPr>
          <a:xfrm>
            <a:off x="0" y="2489607"/>
            <a:ext cx="4063998" cy="3754559"/>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8" name="Rectangle 7">
            <a:extLst>
              <a:ext uri="{FF2B5EF4-FFF2-40B4-BE49-F238E27FC236}">
                <a16:creationId xmlns:a16="http://schemas.microsoft.com/office/drawing/2014/main" id="{003F92B7-2327-49E5-80E2-D3566BB59EA3}"/>
              </a:ext>
            </a:extLst>
          </p:cNvPr>
          <p:cNvSpPr/>
          <p:nvPr userDrawn="1"/>
        </p:nvSpPr>
        <p:spPr>
          <a:xfrm>
            <a:off x="0" y="6165850"/>
            <a:ext cx="12192000" cy="692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17" name="Picture Placeholder 13">
            <a:extLst>
              <a:ext uri="{FF2B5EF4-FFF2-40B4-BE49-F238E27FC236}">
                <a16:creationId xmlns:a16="http://schemas.microsoft.com/office/drawing/2014/main" id="{DA99CDFB-AD22-4208-BA91-8A1B4A256EF6}"/>
              </a:ext>
            </a:extLst>
          </p:cNvPr>
          <p:cNvSpPr>
            <a:spLocks noGrp="1"/>
          </p:cNvSpPr>
          <p:nvPr>
            <p:ph type="pic" sz="quarter" idx="13" hasCustomPrompt="1"/>
          </p:nvPr>
        </p:nvSpPr>
        <p:spPr>
          <a:xfrm>
            <a:off x="4064001" y="2489607"/>
            <a:ext cx="4063998" cy="3754559"/>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8" name="Picture Placeholder 13">
            <a:extLst>
              <a:ext uri="{FF2B5EF4-FFF2-40B4-BE49-F238E27FC236}">
                <a16:creationId xmlns:a16="http://schemas.microsoft.com/office/drawing/2014/main" id="{1AD37382-AB28-4DFA-83DD-B91F7E665FE9}"/>
              </a:ext>
            </a:extLst>
          </p:cNvPr>
          <p:cNvSpPr>
            <a:spLocks noGrp="1"/>
          </p:cNvSpPr>
          <p:nvPr>
            <p:ph type="pic" sz="quarter" idx="14" hasCustomPrompt="1"/>
          </p:nvPr>
        </p:nvSpPr>
        <p:spPr>
          <a:xfrm>
            <a:off x="8128002" y="2489607"/>
            <a:ext cx="4063998" cy="3754559"/>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9" name="Text Placeholder 44">
            <a:extLst>
              <a:ext uri="{FF2B5EF4-FFF2-40B4-BE49-F238E27FC236}">
                <a16:creationId xmlns:a16="http://schemas.microsoft.com/office/drawing/2014/main" id="{3B252BF9-4A4E-4FBA-8EB0-D65D91F45973}"/>
              </a:ext>
            </a:extLst>
          </p:cNvPr>
          <p:cNvSpPr>
            <a:spLocks noGrp="1"/>
          </p:cNvSpPr>
          <p:nvPr>
            <p:ph type="body" sz="quarter" idx="28" hasCustomPrompt="1"/>
          </p:nvPr>
        </p:nvSpPr>
        <p:spPr>
          <a:xfrm>
            <a:off x="29633" y="6414661"/>
            <a:ext cx="4004732" cy="333805"/>
          </a:xfrm>
          <a:prstGeom prst="rect">
            <a:avLst/>
          </a:prstGeom>
        </p:spPr>
        <p:txBody>
          <a:bodyPr bIns="45720" anchor="ctr"/>
          <a:lstStyle>
            <a:lvl1pPr marL="0" indent="0" algn="ctr">
              <a:spcAft>
                <a:spcPts val="0"/>
              </a:spcAft>
              <a:buNone/>
              <a:defRPr sz="1800" b="0">
                <a:solidFill>
                  <a:schemeClr val="bg1"/>
                </a:solidFill>
                <a:latin typeface="+mj-lt"/>
              </a:defRPr>
            </a:lvl1pPr>
          </a:lstStyle>
          <a:p>
            <a:pPr lvl="0"/>
            <a:r>
              <a:rPr lang="en-US"/>
              <a:t>Text</a:t>
            </a:r>
            <a:endParaRPr lang="de-DE"/>
          </a:p>
        </p:txBody>
      </p:sp>
      <p:sp>
        <p:nvSpPr>
          <p:cNvPr id="20" name="Text Placeholder 44">
            <a:extLst>
              <a:ext uri="{FF2B5EF4-FFF2-40B4-BE49-F238E27FC236}">
                <a16:creationId xmlns:a16="http://schemas.microsoft.com/office/drawing/2014/main" id="{1E5A6C84-0224-402F-B92B-1C49C4CD5664}"/>
              </a:ext>
            </a:extLst>
          </p:cNvPr>
          <p:cNvSpPr>
            <a:spLocks noGrp="1"/>
          </p:cNvSpPr>
          <p:nvPr>
            <p:ph type="body" sz="quarter" idx="29" hasCustomPrompt="1"/>
          </p:nvPr>
        </p:nvSpPr>
        <p:spPr>
          <a:xfrm>
            <a:off x="4093634" y="6414661"/>
            <a:ext cx="4004732" cy="333805"/>
          </a:xfrm>
          <a:prstGeom prst="rect">
            <a:avLst/>
          </a:prstGeom>
        </p:spPr>
        <p:txBody>
          <a:bodyPr bIns="45720" anchor="ctr"/>
          <a:lstStyle>
            <a:lvl1pPr marL="0" indent="0" algn="ctr">
              <a:spcAft>
                <a:spcPts val="0"/>
              </a:spcAft>
              <a:buNone/>
              <a:defRPr sz="1800" b="0">
                <a:solidFill>
                  <a:schemeClr val="bg1"/>
                </a:solidFill>
                <a:latin typeface="+mj-lt"/>
              </a:defRPr>
            </a:lvl1pPr>
          </a:lstStyle>
          <a:p>
            <a:pPr lvl="0"/>
            <a:r>
              <a:rPr lang="en-US"/>
              <a:t>Text</a:t>
            </a:r>
            <a:endParaRPr lang="de-DE"/>
          </a:p>
        </p:txBody>
      </p:sp>
      <p:sp>
        <p:nvSpPr>
          <p:cNvPr id="21" name="Text Placeholder 44">
            <a:extLst>
              <a:ext uri="{FF2B5EF4-FFF2-40B4-BE49-F238E27FC236}">
                <a16:creationId xmlns:a16="http://schemas.microsoft.com/office/drawing/2014/main" id="{63DA57CA-C9C0-456F-AB8C-5CEBBCCE17A2}"/>
              </a:ext>
            </a:extLst>
          </p:cNvPr>
          <p:cNvSpPr>
            <a:spLocks noGrp="1"/>
          </p:cNvSpPr>
          <p:nvPr>
            <p:ph type="body" sz="quarter" idx="30" hasCustomPrompt="1"/>
          </p:nvPr>
        </p:nvSpPr>
        <p:spPr>
          <a:xfrm>
            <a:off x="8157635" y="6414661"/>
            <a:ext cx="4004732" cy="333805"/>
          </a:xfrm>
          <a:prstGeom prst="rect">
            <a:avLst/>
          </a:prstGeom>
        </p:spPr>
        <p:txBody>
          <a:bodyPr bIns="45720" anchor="ctr"/>
          <a:lstStyle>
            <a:lvl1pPr marL="0" indent="0" algn="ctr">
              <a:spcAft>
                <a:spcPts val="0"/>
              </a:spcAft>
              <a:buNone/>
              <a:defRPr sz="1800" b="0">
                <a:solidFill>
                  <a:schemeClr val="bg1"/>
                </a:solidFill>
                <a:latin typeface="+mj-lt"/>
              </a:defRPr>
            </a:lvl1pPr>
          </a:lstStyle>
          <a:p>
            <a:pPr lvl="0"/>
            <a:r>
              <a:rPr lang="en-US"/>
              <a:t>Text</a:t>
            </a:r>
            <a:endParaRPr lang="de-DE"/>
          </a:p>
        </p:txBody>
      </p:sp>
      <p:sp>
        <p:nvSpPr>
          <p:cNvPr id="10" name="Title 1">
            <a:extLst>
              <a:ext uri="{FF2B5EF4-FFF2-40B4-BE49-F238E27FC236}">
                <a16:creationId xmlns:a16="http://schemas.microsoft.com/office/drawing/2014/main" id="{500BF7EB-E515-4159-A569-F7BA3B5245BA}"/>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2" name="Slide Number Placeholder 5">
            <a:extLst>
              <a:ext uri="{FF2B5EF4-FFF2-40B4-BE49-F238E27FC236}">
                <a16:creationId xmlns:a16="http://schemas.microsoft.com/office/drawing/2014/main" id="{EAF19331-21E7-44C5-BC46-5E97FE7F2079}"/>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bg1"/>
                </a:solidFill>
              </a:defRPr>
            </a:lvl1pPr>
          </a:lstStyle>
          <a:p>
            <a:fld id="{412089B8-B5CE-4061-B9F1-3C6A87901BAB}" type="slidenum">
              <a:rPr lang="de-CH" smtClean="0"/>
              <a:pPr/>
              <a:t>‹Nr.›</a:t>
            </a:fld>
            <a:endParaRPr lang="de-CH"/>
          </a:p>
        </p:txBody>
      </p:sp>
    </p:spTree>
    <p:extLst>
      <p:ext uri="{BB962C8B-B14F-4D97-AF65-F5344CB8AC3E}">
        <p14:creationId xmlns:p14="http://schemas.microsoft.com/office/powerpoint/2010/main" val="3322198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images Mise en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D91E6DF-C73F-4C07-9A3B-013ADB7A3E53}"/>
              </a:ext>
            </a:extLst>
          </p:cNvPr>
          <p:cNvSpPr>
            <a:spLocks noGrp="1"/>
          </p:cNvSpPr>
          <p:nvPr>
            <p:ph type="pic" sz="quarter" idx="12" hasCustomPrompt="1"/>
          </p:nvPr>
        </p:nvSpPr>
        <p:spPr>
          <a:xfrm>
            <a:off x="0" y="2489607"/>
            <a:ext cx="4063998" cy="3754559"/>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8" name="Rectangle 7">
            <a:extLst>
              <a:ext uri="{FF2B5EF4-FFF2-40B4-BE49-F238E27FC236}">
                <a16:creationId xmlns:a16="http://schemas.microsoft.com/office/drawing/2014/main" id="{003F92B7-2327-49E5-80E2-D3566BB59EA3}"/>
              </a:ext>
            </a:extLst>
          </p:cNvPr>
          <p:cNvSpPr/>
          <p:nvPr userDrawn="1"/>
        </p:nvSpPr>
        <p:spPr>
          <a:xfrm>
            <a:off x="0" y="6165850"/>
            <a:ext cx="12192000" cy="692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dirty="0"/>
          </a:p>
        </p:txBody>
      </p:sp>
      <p:sp>
        <p:nvSpPr>
          <p:cNvPr id="17" name="Picture Placeholder 13">
            <a:extLst>
              <a:ext uri="{FF2B5EF4-FFF2-40B4-BE49-F238E27FC236}">
                <a16:creationId xmlns:a16="http://schemas.microsoft.com/office/drawing/2014/main" id="{DA99CDFB-AD22-4208-BA91-8A1B4A256EF6}"/>
              </a:ext>
            </a:extLst>
          </p:cNvPr>
          <p:cNvSpPr>
            <a:spLocks noGrp="1"/>
          </p:cNvSpPr>
          <p:nvPr>
            <p:ph type="pic" sz="quarter" idx="13" hasCustomPrompt="1"/>
          </p:nvPr>
        </p:nvSpPr>
        <p:spPr>
          <a:xfrm>
            <a:off x="4064001" y="2489607"/>
            <a:ext cx="4063998" cy="3754559"/>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8" name="Picture Placeholder 13">
            <a:extLst>
              <a:ext uri="{FF2B5EF4-FFF2-40B4-BE49-F238E27FC236}">
                <a16:creationId xmlns:a16="http://schemas.microsoft.com/office/drawing/2014/main" id="{1AD37382-AB28-4DFA-83DD-B91F7E665FE9}"/>
              </a:ext>
            </a:extLst>
          </p:cNvPr>
          <p:cNvSpPr>
            <a:spLocks noGrp="1"/>
          </p:cNvSpPr>
          <p:nvPr>
            <p:ph type="pic" sz="quarter" idx="14" hasCustomPrompt="1"/>
          </p:nvPr>
        </p:nvSpPr>
        <p:spPr>
          <a:xfrm>
            <a:off x="8128002" y="2489607"/>
            <a:ext cx="4063998" cy="3754559"/>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9" name="Text Placeholder 44">
            <a:extLst>
              <a:ext uri="{FF2B5EF4-FFF2-40B4-BE49-F238E27FC236}">
                <a16:creationId xmlns:a16="http://schemas.microsoft.com/office/drawing/2014/main" id="{3B252BF9-4A4E-4FBA-8EB0-D65D91F45973}"/>
              </a:ext>
            </a:extLst>
          </p:cNvPr>
          <p:cNvSpPr>
            <a:spLocks noGrp="1"/>
          </p:cNvSpPr>
          <p:nvPr>
            <p:ph type="body" sz="quarter" idx="28" hasCustomPrompt="1"/>
          </p:nvPr>
        </p:nvSpPr>
        <p:spPr>
          <a:xfrm>
            <a:off x="29633" y="6414661"/>
            <a:ext cx="4004732" cy="333805"/>
          </a:xfrm>
          <a:prstGeom prst="rect">
            <a:avLst/>
          </a:prstGeom>
        </p:spPr>
        <p:txBody>
          <a:bodyPr bIns="45720" anchor="ctr"/>
          <a:lstStyle>
            <a:lvl1pPr marL="0" indent="0" algn="ctr">
              <a:spcAft>
                <a:spcPts val="0"/>
              </a:spcAft>
              <a:buNone/>
              <a:defRPr sz="1800" b="0">
                <a:solidFill>
                  <a:schemeClr val="bg1"/>
                </a:solidFill>
                <a:latin typeface="+mj-lt"/>
              </a:defRPr>
            </a:lvl1pPr>
          </a:lstStyle>
          <a:p>
            <a:pPr lvl="0"/>
            <a:r>
              <a:rPr lang="en-US"/>
              <a:t>Text</a:t>
            </a:r>
            <a:endParaRPr lang="de-DE"/>
          </a:p>
        </p:txBody>
      </p:sp>
      <p:sp>
        <p:nvSpPr>
          <p:cNvPr id="20" name="Text Placeholder 44">
            <a:extLst>
              <a:ext uri="{FF2B5EF4-FFF2-40B4-BE49-F238E27FC236}">
                <a16:creationId xmlns:a16="http://schemas.microsoft.com/office/drawing/2014/main" id="{1E5A6C84-0224-402F-B92B-1C49C4CD5664}"/>
              </a:ext>
            </a:extLst>
          </p:cNvPr>
          <p:cNvSpPr>
            <a:spLocks noGrp="1"/>
          </p:cNvSpPr>
          <p:nvPr>
            <p:ph type="body" sz="quarter" idx="29" hasCustomPrompt="1"/>
          </p:nvPr>
        </p:nvSpPr>
        <p:spPr>
          <a:xfrm>
            <a:off x="4093634" y="6414661"/>
            <a:ext cx="4004732" cy="333805"/>
          </a:xfrm>
          <a:prstGeom prst="rect">
            <a:avLst/>
          </a:prstGeom>
        </p:spPr>
        <p:txBody>
          <a:bodyPr bIns="45720" anchor="ctr"/>
          <a:lstStyle>
            <a:lvl1pPr marL="0" indent="0" algn="ctr">
              <a:spcAft>
                <a:spcPts val="0"/>
              </a:spcAft>
              <a:buNone/>
              <a:defRPr sz="1800" b="0">
                <a:solidFill>
                  <a:schemeClr val="bg1"/>
                </a:solidFill>
                <a:latin typeface="+mj-lt"/>
              </a:defRPr>
            </a:lvl1pPr>
          </a:lstStyle>
          <a:p>
            <a:pPr lvl="0"/>
            <a:r>
              <a:rPr lang="en-US"/>
              <a:t>Text</a:t>
            </a:r>
            <a:endParaRPr lang="de-DE"/>
          </a:p>
        </p:txBody>
      </p:sp>
      <p:sp>
        <p:nvSpPr>
          <p:cNvPr id="21" name="Text Placeholder 44">
            <a:extLst>
              <a:ext uri="{FF2B5EF4-FFF2-40B4-BE49-F238E27FC236}">
                <a16:creationId xmlns:a16="http://schemas.microsoft.com/office/drawing/2014/main" id="{63DA57CA-C9C0-456F-AB8C-5CEBBCCE17A2}"/>
              </a:ext>
            </a:extLst>
          </p:cNvPr>
          <p:cNvSpPr>
            <a:spLocks noGrp="1"/>
          </p:cNvSpPr>
          <p:nvPr>
            <p:ph type="body" sz="quarter" idx="30" hasCustomPrompt="1"/>
          </p:nvPr>
        </p:nvSpPr>
        <p:spPr>
          <a:xfrm>
            <a:off x="8157635" y="6414661"/>
            <a:ext cx="4004732" cy="333805"/>
          </a:xfrm>
          <a:prstGeom prst="rect">
            <a:avLst/>
          </a:prstGeom>
        </p:spPr>
        <p:txBody>
          <a:bodyPr bIns="45720" anchor="ctr"/>
          <a:lstStyle>
            <a:lvl1pPr marL="0" indent="0" algn="ctr">
              <a:spcAft>
                <a:spcPts val="0"/>
              </a:spcAft>
              <a:buNone/>
              <a:defRPr sz="1800" b="0">
                <a:solidFill>
                  <a:schemeClr val="bg1"/>
                </a:solidFill>
                <a:latin typeface="+mj-lt"/>
              </a:defRPr>
            </a:lvl1pPr>
          </a:lstStyle>
          <a:p>
            <a:pPr lvl="0"/>
            <a:r>
              <a:rPr lang="en-US"/>
              <a:t>Text</a:t>
            </a:r>
            <a:endParaRPr lang="de-DE"/>
          </a:p>
        </p:txBody>
      </p:sp>
      <p:sp>
        <p:nvSpPr>
          <p:cNvPr id="10" name="Title 1">
            <a:extLst>
              <a:ext uri="{FF2B5EF4-FFF2-40B4-BE49-F238E27FC236}">
                <a16:creationId xmlns:a16="http://schemas.microsoft.com/office/drawing/2014/main" id="{500BF7EB-E515-4159-A569-F7BA3B5245BA}"/>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2" name="Slide Number Placeholder 5">
            <a:extLst>
              <a:ext uri="{FF2B5EF4-FFF2-40B4-BE49-F238E27FC236}">
                <a16:creationId xmlns:a16="http://schemas.microsoft.com/office/drawing/2014/main" id="{EAF19331-21E7-44C5-BC46-5E97FE7F2079}"/>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spTree>
    <p:extLst>
      <p:ext uri="{BB962C8B-B14F-4D97-AF65-F5344CB8AC3E}">
        <p14:creationId xmlns:p14="http://schemas.microsoft.com/office/powerpoint/2010/main" val="3322198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phique Mise en p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E8BD1-3D3B-4C54-AB97-713EF581ECF7}"/>
              </a:ext>
            </a:extLst>
          </p:cNvPr>
          <p:cNvSpPr/>
          <p:nvPr userDrawn="1"/>
        </p:nvSpPr>
        <p:spPr>
          <a:xfrm>
            <a:off x="0" y="2476499"/>
            <a:ext cx="12192001" cy="3536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8" name="Rectangle 7">
            <a:extLst>
              <a:ext uri="{FF2B5EF4-FFF2-40B4-BE49-F238E27FC236}">
                <a16:creationId xmlns:a16="http://schemas.microsoft.com/office/drawing/2014/main" id="{E0FCB36F-29F1-41E9-8C3B-6EC62F4435F0}"/>
              </a:ext>
            </a:extLst>
          </p:cNvPr>
          <p:cNvSpPr/>
          <p:nvPr userDrawn="1"/>
        </p:nvSpPr>
        <p:spPr>
          <a:xfrm>
            <a:off x="10200456" y="2476500"/>
            <a:ext cx="1991544" cy="3536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CH" sz="1400" b="1" err="1"/>
          </a:p>
        </p:txBody>
      </p:sp>
      <p:sp>
        <p:nvSpPr>
          <p:cNvPr id="10" name="Oval 9">
            <a:extLst>
              <a:ext uri="{FF2B5EF4-FFF2-40B4-BE49-F238E27FC236}">
                <a16:creationId xmlns:a16="http://schemas.microsoft.com/office/drawing/2014/main" id="{8619272A-DD14-4EC6-B3A2-98B1DAC80658}"/>
              </a:ext>
            </a:extLst>
          </p:cNvPr>
          <p:cNvSpPr/>
          <p:nvPr/>
        </p:nvSpPr>
        <p:spPr>
          <a:xfrm>
            <a:off x="9908356" y="4190814"/>
            <a:ext cx="584200" cy="584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14" name="Oval 13">
            <a:extLst>
              <a:ext uri="{FF2B5EF4-FFF2-40B4-BE49-F238E27FC236}">
                <a16:creationId xmlns:a16="http://schemas.microsoft.com/office/drawing/2014/main" id="{668DED8D-849E-46A1-AE93-57F548526AA3}"/>
              </a:ext>
            </a:extLst>
          </p:cNvPr>
          <p:cNvSpPr/>
          <p:nvPr userDrawn="1"/>
        </p:nvSpPr>
        <p:spPr>
          <a:xfrm>
            <a:off x="9908356" y="3526572"/>
            <a:ext cx="584200" cy="584200"/>
          </a:xfrm>
          <a:prstGeom prst="ellipse">
            <a:avLst/>
          </a:prstGeom>
          <a:solidFill>
            <a:srgbClr val="FFC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21" name="Text Placeholder 44">
            <a:extLst>
              <a:ext uri="{FF2B5EF4-FFF2-40B4-BE49-F238E27FC236}">
                <a16:creationId xmlns:a16="http://schemas.microsoft.com/office/drawing/2014/main" id="{7020CCEA-3ABB-4536-B115-4B743D942A3C}"/>
              </a:ext>
            </a:extLst>
          </p:cNvPr>
          <p:cNvSpPr>
            <a:spLocks noGrp="1"/>
          </p:cNvSpPr>
          <p:nvPr>
            <p:ph type="body" sz="quarter" idx="29" hasCustomPrompt="1"/>
          </p:nvPr>
        </p:nvSpPr>
        <p:spPr>
          <a:xfrm>
            <a:off x="10492555" y="3702856"/>
            <a:ext cx="166725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22" name="Picture Placeholder 13">
            <a:extLst>
              <a:ext uri="{FF2B5EF4-FFF2-40B4-BE49-F238E27FC236}">
                <a16:creationId xmlns:a16="http://schemas.microsoft.com/office/drawing/2014/main" id="{20A97D59-2570-448C-9AC2-68BCBBAFFD63}"/>
              </a:ext>
            </a:extLst>
          </p:cNvPr>
          <p:cNvSpPr>
            <a:spLocks noGrp="1"/>
          </p:cNvSpPr>
          <p:nvPr>
            <p:ph type="pic" sz="quarter" idx="18" hasCustomPrompt="1"/>
          </p:nvPr>
        </p:nvSpPr>
        <p:spPr>
          <a:xfrm>
            <a:off x="10013915" y="3631964"/>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23" name="Picture Placeholder 13">
            <a:extLst>
              <a:ext uri="{FF2B5EF4-FFF2-40B4-BE49-F238E27FC236}">
                <a16:creationId xmlns:a16="http://schemas.microsoft.com/office/drawing/2014/main" id="{193FF8C5-1775-418A-9AA7-DB5FF8259E31}"/>
              </a:ext>
            </a:extLst>
          </p:cNvPr>
          <p:cNvSpPr>
            <a:spLocks noGrp="1"/>
          </p:cNvSpPr>
          <p:nvPr>
            <p:ph type="pic" sz="quarter" idx="30" hasCustomPrompt="1"/>
          </p:nvPr>
        </p:nvSpPr>
        <p:spPr>
          <a:xfrm>
            <a:off x="10013915" y="4296206"/>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24" name="Text Placeholder 44">
            <a:extLst>
              <a:ext uri="{FF2B5EF4-FFF2-40B4-BE49-F238E27FC236}">
                <a16:creationId xmlns:a16="http://schemas.microsoft.com/office/drawing/2014/main" id="{F248DDF2-36D2-4972-9E6D-C2070133130C}"/>
              </a:ext>
            </a:extLst>
          </p:cNvPr>
          <p:cNvSpPr>
            <a:spLocks noGrp="1"/>
          </p:cNvSpPr>
          <p:nvPr>
            <p:ph type="body" sz="quarter" idx="31" hasCustomPrompt="1"/>
          </p:nvPr>
        </p:nvSpPr>
        <p:spPr>
          <a:xfrm>
            <a:off x="10492555" y="4367098"/>
            <a:ext cx="166725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pic>
        <p:nvPicPr>
          <p:cNvPr id="25" name="Picture 24">
            <a:extLst>
              <a:ext uri="{FF2B5EF4-FFF2-40B4-BE49-F238E27FC236}">
                <a16:creationId xmlns:a16="http://schemas.microsoft.com/office/drawing/2014/main" id="{9AB69A4C-972C-45F1-B79C-C6D6555F78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15" name="Title 1">
            <a:extLst>
              <a:ext uri="{FF2B5EF4-FFF2-40B4-BE49-F238E27FC236}">
                <a16:creationId xmlns:a16="http://schemas.microsoft.com/office/drawing/2014/main" id="{4A2710B5-38E7-40ED-8FF6-07C3F1CBAA9E}"/>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17" name="Text Placeholder 8">
            <a:extLst>
              <a:ext uri="{FF2B5EF4-FFF2-40B4-BE49-F238E27FC236}">
                <a16:creationId xmlns:a16="http://schemas.microsoft.com/office/drawing/2014/main" id="{7FF3506D-FF20-4FCC-9E6C-293D0B54573A}"/>
              </a:ext>
            </a:extLst>
          </p:cNvPr>
          <p:cNvSpPr>
            <a:spLocks noGrp="1"/>
          </p:cNvSpPr>
          <p:nvPr>
            <p:ph type="body" sz="quarter" idx="13" hasCustomPrompt="1"/>
          </p:nvPr>
        </p:nvSpPr>
        <p:spPr>
          <a:xfrm>
            <a:off x="550863" y="6437948"/>
            <a:ext cx="11090275" cy="179387"/>
          </a:xfrm>
        </p:spPr>
        <p:txBody>
          <a:bodyPr/>
          <a:lstStyle>
            <a:lvl1pPr marL="0" indent="0">
              <a:buNone/>
              <a:defRPr sz="1200"/>
            </a:lvl1pPr>
          </a:lstStyle>
          <a:p>
            <a:pPr lvl="0"/>
            <a:r>
              <a:rPr lang="fr-CH"/>
              <a:t>Mention de la source</a:t>
            </a:r>
          </a:p>
        </p:txBody>
      </p:sp>
      <p:sp>
        <p:nvSpPr>
          <p:cNvPr id="16" name="Text Placeholder 44">
            <a:extLst>
              <a:ext uri="{FF2B5EF4-FFF2-40B4-BE49-F238E27FC236}">
                <a16:creationId xmlns:a16="http://schemas.microsoft.com/office/drawing/2014/main" id="{D9067E7C-7507-406D-89F7-AEF93C3A7F26}"/>
              </a:ext>
            </a:extLst>
          </p:cNvPr>
          <p:cNvSpPr>
            <a:spLocks noGrp="1"/>
          </p:cNvSpPr>
          <p:nvPr>
            <p:ph type="body" sz="quarter" idx="20" hasCustomPrompt="1"/>
          </p:nvPr>
        </p:nvSpPr>
        <p:spPr>
          <a:xfrm>
            <a:off x="550863" y="2614924"/>
            <a:ext cx="8178756" cy="323122"/>
          </a:xfrm>
          <a:prstGeom prst="rect">
            <a:avLst/>
          </a:prstGeom>
        </p:spPr>
        <p:txBody>
          <a:bodyPr bIns="45720" anchor="t"/>
          <a:lstStyle>
            <a:lvl1pPr marL="0" indent="0" algn="l">
              <a:spcAft>
                <a:spcPts val="0"/>
              </a:spcAft>
              <a:buNone/>
              <a:defRPr sz="1400" b="0">
                <a:solidFill>
                  <a:schemeClr val="tx1"/>
                </a:solidFill>
                <a:latin typeface="+mj-lt"/>
              </a:defRPr>
            </a:lvl1pPr>
          </a:lstStyle>
          <a:p>
            <a:pPr lvl="0"/>
            <a:r>
              <a:rPr lang="en-US"/>
              <a:t>Text</a:t>
            </a:r>
            <a:endParaRPr lang="de-DE"/>
          </a:p>
        </p:txBody>
      </p:sp>
    </p:spTree>
    <p:extLst>
      <p:ext uri="{BB962C8B-B14F-4D97-AF65-F5344CB8AC3E}">
        <p14:creationId xmlns:p14="http://schemas.microsoft.com/office/powerpoint/2010/main" val="4741341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éplacer images diapositiv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8D79EF-EDD2-4FA8-BB1B-A7A4227F6838}"/>
              </a:ext>
            </a:extLst>
          </p:cNvPr>
          <p:cNvSpPr/>
          <p:nvPr userDrawn="1"/>
        </p:nvSpPr>
        <p:spPr>
          <a:xfrm>
            <a:off x="6095520" y="0"/>
            <a:ext cx="203911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6" name="Rectangle 5">
            <a:extLst>
              <a:ext uri="{FF2B5EF4-FFF2-40B4-BE49-F238E27FC236}">
                <a16:creationId xmlns:a16="http://schemas.microsoft.com/office/drawing/2014/main" id="{3B81F516-9FC6-42D2-8755-2603313CC108}"/>
              </a:ext>
            </a:extLst>
          </p:cNvPr>
          <p:cNvSpPr/>
          <p:nvPr userDrawn="1"/>
        </p:nvSpPr>
        <p:spPr>
          <a:xfrm>
            <a:off x="8127680" y="4572000"/>
            <a:ext cx="203216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7" name="Rectangle 6">
            <a:extLst>
              <a:ext uri="{FF2B5EF4-FFF2-40B4-BE49-F238E27FC236}">
                <a16:creationId xmlns:a16="http://schemas.microsoft.com/office/drawing/2014/main" id="{F8F92F6C-B480-4AAB-89D2-1C7556788505}"/>
              </a:ext>
            </a:extLst>
          </p:cNvPr>
          <p:cNvSpPr/>
          <p:nvPr userDrawn="1"/>
        </p:nvSpPr>
        <p:spPr>
          <a:xfrm>
            <a:off x="10159834" y="2286000"/>
            <a:ext cx="203216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9" name="Rectangle 8">
            <a:extLst>
              <a:ext uri="{FF2B5EF4-FFF2-40B4-BE49-F238E27FC236}">
                <a16:creationId xmlns:a16="http://schemas.microsoft.com/office/drawing/2014/main" id="{210499E3-3FEA-405F-8B17-A0903A232717}"/>
              </a:ext>
            </a:extLst>
          </p:cNvPr>
          <p:cNvSpPr/>
          <p:nvPr userDrawn="1"/>
        </p:nvSpPr>
        <p:spPr>
          <a:xfrm>
            <a:off x="8127680" y="2286000"/>
            <a:ext cx="2032160"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23" name="Text Placeholder 44">
            <a:extLst>
              <a:ext uri="{FF2B5EF4-FFF2-40B4-BE49-F238E27FC236}">
                <a16:creationId xmlns:a16="http://schemas.microsoft.com/office/drawing/2014/main" id="{348FCA79-E91D-4079-9EE8-D3C0DC9A1FFC}"/>
              </a:ext>
            </a:extLst>
          </p:cNvPr>
          <p:cNvSpPr>
            <a:spLocks noGrp="1"/>
          </p:cNvSpPr>
          <p:nvPr>
            <p:ph type="body" sz="quarter" idx="10" hasCustomPrompt="1"/>
          </p:nvPr>
        </p:nvSpPr>
        <p:spPr>
          <a:xfrm>
            <a:off x="546100" y="3083120"/>
            <a:ext cx="5527039"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
        <p:nvSpPr>
          <p:cNvPr id="25" name="Picture Placeholder 13">
            <a:extLst>
              <a:ext uri="{FF2B5EF4-FFF2-40B4-BE49-F238E27FC236}">
                <a16:creationId xmlns:a16="http://schemas.microsoft.com/office/drawing/2014/main" id="{804B9970-66E9-4CD3-92DC-F0FE29354487}"/>
              </a:ext>
            </a:extLst>
          </p:cNvPr>
          <p:cNvSpPr>
            <a:spLocks noGrp="1"/>
          </p:cNvSpPr>
          <p:nvPr>
            <p:ph type="pic" sz="quarter" idx="12" hasCustomPrompt="1"/>
          </p:nvPr>
        </p:nvSpPr>
        <p:spPr>
          <a:xfrm>
            <a:off x="10160023" y="4571999"/>
            <a:ext cx="2031977" cy="2286001"/>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6" name="Picture Placeholder 13">
            <a:extLst>
              <a:ext uri="{FF2B5EF4-FFF2-40B4-BE49-F238E27FC236}">
                <a16:creationId xmlns:a16="http://schemas.microsoft.com/office/drawing/2014/main" id="{00D49F62-1592-4D9E-973B-2962EB39B129}"/>
              </a:ext>
            </a:extLst>
          </p:cNvPr>
          <p:cNvSpPr>
            <a:spLocks noGrp="1"/>
          </p:cNvSpPr>
          <p:nvPr>
            <p:ph type="pic" sz="quarter" idx="13" hasCustomPrompt="1"/>
          </p:nvPr>
        </p:nvSpPr>
        <p:spPr>
          <a:xfrm>
            <a:off x="8132064" y="0"/>
            <a:ext cx="4059936" cy="2286001"/>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7" name="Picture Placeholder 13">
            <a:extLst>
              <a:ext uri="{FF2B5EF4-FFF2-40B4-BE49-F238E27FC236}">
                <a16:creationId xmlns:a16="http://schemas.microsoft.com/office/drawing/2014/main" id="{5A7D7DED-FF32-400C-956D-F382D2BD3351}"/>
              </a:ext>
            </a:extLst>
          </p:cNvPr>
          <p:cNvSpPr>
            <a:spLocks noGrp="1"/>
          </p:cNvSpPr>
          <p:nvPr>
            <p:ph type="pic" sz="quarter" idx="14" hasCustomPrompt="1"/>
          </p:nvPr>
        </p:nvSpPr>
        <p:spPr>
          <a:xfrm>
            <a:off x="6094176" y="2285999"/>
            <a:ext cx="2039112" cy="4572001"/>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8" name="Text Placeholder 44">
            <a:extLst>
              <a:ext uri="{FF2B5EF4-FFF2-40B4-BE49-F238E27FC236}">
                <a16:creationId xmlns:a16="http://schemas.microsoft.com/office/drawing/2014/main" id="{0047143A-B9F1-4202-B363-A8A0E3297F34}"/>
              </a:ext>
            </a:extLst>
          </p:cNvPr>
          <p:cNvSpPr>
            <a:spLocks noGrp="1"/>
          </p:cNvSpPr>
          <p:nvPr>
            <p:ph type="body" sz="quarter" idx="16" hasCustomPrompt="1"/>
          </p:nvPr>
        </p:nvSpPr>
        <p:spPr>
          <a:xfrm>
            <a:off x="6091131" y="1307776"/>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29" name="Text Placeholder 44">
            <a:extLst>
              <a:ext uri="{FF2B5EF4-FFF2-40B4-BE49-F238E27FC236}">
                <a16:creationId xmlns:a16="http://schemas.microsoft.com/office/drawing/2014/main" id="{C2F12956-4B24-4CD3-8C90-C359126F3AD4}"/>
              </a:ext>
            </a:extLst>
          </p:cNvPr>
          <p:cNvSpPr>
            <a:spLocks noGrp="1"/>
          </p:cNvSpPr>
          <p:nvPr>
            <p:ph type="body" sz="quarter" idx="17" hasCustomPrompt="1"/>
          </p:nvPr>
        </p:nvSpPr>
        <p:spPr>
          <a:xfrm>
            <a:off x="6091131" y="1058910"/>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sp>
        <p:nvSpPr>
          <p:cNvPr id="30" name="Text Placeholder 44">
            <a:extLst>
              <a:ext uri="{FF2B5EF4-FFF2-40B4-BE49-F238E27FC236}">
                <a16:creationId xmlns:a16="http://schemas.microsoft.com/office/drawing/2014/main" id="{8A680DCD-7021-45FB-993B-82851F3F6D6C}"/>
              </a:ext>
            </a:extLst>
          </p:cNvPr>
          <p:cNvSpPr>
            <a:spLocks noGrp="1"/>
          </p:cNvSpPr>
          <p:nvPr>
            <p:ph type="body" sz="quarter" idx="18" hasCustomPrompt="1"/>
          </p:nvPr>
        </p:nvSpPr>
        <p:spPr>
          <a:xfrm>
            <a:off x="8131985" y="3584141"/>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1" name="Text Placeholder 44">
            <a:extLst>
              <a:ext uri="{FF2B5EF4-FFF2-40B4-BE49-F238E27FC236}">
                <a16:creationId xmlns:a16="http://schemas.microsoft.com/office/drawing/2014/main" id="{4985934F-CEEB-4731-859D-853588707832}"/>
              </a:ext>
            </a:extLst>
          </p:cNvPr>
          <p:cNvSpPr>
            <a:spLocks noGrp="1"/>
          </p:cNvSpPr>
          <p:nvPr>
            <p:ph type="body" sz="quarter" idx="19" hasCustomPrompt="1"/>
          </p:nvPr>
        </p:nvSpPr>
        <p:spPr>
          <a:xfrm>
            <a:off x="8131985" y="3341625"/>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sp>
        <p:nvSpPr>
          <p:cNvPr id="32" name="Text Placeholder 44">
            <a:extLst>
              <a:ext uri="{FF2B5EF4-FFF2-40B4-BE49-F238E27FC236}">
                <a16:creationId xmlns:a16="http://schemas.microsoft.com/office/drawing/2014/main" id="{7AA14F4F-EF5A-4F61-8F6F-76321F130E3B}"/>
              </a:ext>
            </a:extLst>
          </p:cNvPr>
          <p:cNvSpPr>
            <a:spLocks noGrp="1"/>
          </p:cNvSpPr>
          <p:nvPr>
            <p:ph type="body" sz="quarter" idx="20" hasCustomPrompt="1"/>
          </p:nvPr>
        </p:nvSpPr>
        <p:spPr>
          <a:xfrm>
            <a:off x="10160109" y="3341625"/>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sp>
        <p:nvSpPr>
          <p:cNvPr id="33" name="Text Placeholder 44">
            <a:extLst>
              <a:ext uri="{FF2B5EF4-FFF2-40B4-BE49-F238E27FC236}">
                <a16:creationId xmlns:a16="http://schemas.microsoft.com/office/drawing/2014/main" id="{9124B234-070C-47DA-BA5F-32289000C1D0}"/>
              </a:ext>
            </a:extLst>
          </p:cNvPr>
          <p:cNvSpPr>
            <a:spLocks noGrp="1"/>
          </p:cNvSpPr>
          <p:nvPr>
            <p:ph type="body" sz="quarter" idx="21" hasCustomPrompt="1"/>
          </p:nvPr>
        </p:nvSpPr>
        <p:spPr>
          <a:xfrm>
            <a:off x="10160109" y="3584141"/>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4" name="Text Placeholder 44">
            <a:extLst>
              <a:ext uri="{FF2B5EF4-FFF2-40B4-BE49-F238E27FC236}">
                <a16:creationId xmlns:a16="http://schemas.microsoft.com/office/drawing/2014/main" id="{69B11E39-F219-4411-A6A3-5AEF4848272B}"/>
              </a:ext>
            </a:extLst>
          </p:cNvPr>
          <p:cNvSpPr>
            <a:spLocks noGrp="1"/>
          </p:cNvSpPr>
          <p:nvPr>
            <p:ph type="body" sz="quarter" idx="22" hasCustomPrompt="1"/>
          </p:nvPr>
        </p:nvSpPr>
        <p:spPr>
          <a:xfrm>
            <a:off x="8131985" y="5877787"/>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5" name="Text Placeholder 44">
            <a:extLst>
              <a:ext uri="{FF2B5EF4-FFF2-40B4-BE49-F238E27FC236}">
                <a16:creationId xmlns:a16="http://schemas.microsoft.com/office/drawing/2014/main" id="{C7E24086-240A-4683-BA5D-B69F8D5904ED}"/>
              </a:ext>
            </a:extLst>
          </p:cNvPr>
          <p:cNvSpPr>
            <a:spLocks noGrp="1"/>
          </p:cNvSpPr>
          <p:nvPr>
            <p:ph type="body" sz="quarter" idx="23" hasCustomPrompt="1"/>
          </p:nvPr>
        </p:nvSpPr>
        <p:spPr>
          <a:xfrm>
            <a:off x="8131985" y="5641621"/>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spTree>
    <p:extLst>
      <p:ext uri="{BB962C8B-B14F-4D97-AF65-F5344CB8AC3E}">
        <p14:creationId xmlns:p14="http://schemas.microsoft.com/office/powerpoint/2010/main" val="3663915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éplacer images diapositiv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C6E5E5-6148-40F2-9440-2926FFEAF42B}"/>
              </a:ext>
            </a:extLst>
          </p:cNvPr>
          <p:cNvSpPr/>
          <p:nvPr userDrawn="1"/>
        </p:nvSpPr>
        <p:spPr>
          <a:xfrm>
            <a:off x="11" y="0"/>
            <a:ext cx="2031998"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solidFill>
                <a:schemeClr val="tx1"/>
              </a:solidFill>
            </a:endParaRPr>
          </a:p>
        </p:txBody>
      </p:sp>
      <p:sp>
        <p:nvSpPr>
          <p:cNvPr id="5" name="Rectangle 4">
            <a:extLst>
              <a:ext uri="{FF2B5EF4-FFF2-40B4-BE49-F238E27FC236}">
                <a16:creationId xmlns:a16="http://schemas.microsoft.com/office/drawing/2014/main" id="{43EA1925-F919-4D49-9E37-8312BA65FA15}"/>
              </a:ext>
            </a:extLst>
          </p:cNvPr>
          <p:cNvSpPr/>
          <p:nvPr userDrawn="1"/>
        </p:nvSpPr>
        <p:spPr>
          <a:xfrm>
            <a:off x="11" y="4572000"/>
            <a:ext cx="2031998"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solidFill>
                <a:schemeClr val="tx1"/>
              </a:solidFill>
            </a:endParaRPr>
          </a:p>
        </p:txBody>
      </p:sp>
      <p:sp>
        <p:nvSpPr>
          <p:cNvPr id="7" name="Rectangle 6">
            <a:extLst>
              <a:ext uri="{FF2B5EF4-FFF2-40B4-BE49-F238E27FC236}">
                <a16:creationId xmlns:a16="http://schemas.microsoft.com/office/drawing/2014/main" id="{569D4980-604A-4065-BB7B-30C5998CD339}"/>
              </a:ext>
            </a:extLst>
          </p:cNvPr>
          <p:cNvSpPr/>
          <p:nvPr userDrawn="1"/>
        </p:nvSpPr>
        <p:spPr>
          <a:xfrm>
            <a:off x="2032006" y="2286000"/>
            <a:ext cx="2031998"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solidFill>
                <a:schemeClr val="tx1"/>
              </a:solidFill>
            </a:endParaRPr>
          </a:p>
        </p:txBody>
      </p:sp>
      <p:sp>
        <p:nvSpPr>
          <p:cNvPr id="9" name="Rectangle 8">
            <a:extLst>
              <a:ext uri="{FF2B5EF4-FFF2-40B4-BE49-F238E27FC236}">
                <a16:creationId xmlns:a16="http://schemas.microsoft.com/office/drawing/2014/main" id="{073F95C7-AE98-4846-A3CC-2130ED943DCA}"/>
              </a:ext>
            </a:extLst>
          </p:cNvPr>
          <p:cNvSpPr/>
          <p:nvPr userDrawn="1"/>
        </p:nvSpPr>
        <p:spPr>
          <a:xfrm>
            <a:off x="4064002" y="0"/>
            <a:ext cx="2031998"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solidFill>
                <a:schemeClr val="tx1"/>
              </a:solidFill>
            </a:endParaRPr>
          </a:p>
        </p:txBody>
      </p:sp>
      <p:sp>
        <p:nvSpPr>
          <p:cNvPr id="24" name="Text Placeholder 44">
            <a:extLst>
              <a:ext uri="{FF2B5EF4-FFF2-40B4-BE49-F238E27FC236}">
                <a16:creationId xmlns:a16="http://schemas.microsoft.com/office/drawing/2014/main" id="{66348CA1-F089-438A-A775-EB4118853729}"/>
              </a:ext>
            </a:extLst>
          </p:cNvPr>
          <p:cNvSpPr>
            <a:spLocks noGrp="1"/>
          </p:cNvSpPr>
          <p:nvPr>
            <p:ph type="body" sz="quarter" idx="10" hasCustomPrompt="1"/>
          </p:nvPr>
        </p:nvSpPr>
        <p:spPr>
          <a:xfrm>
            <a:off x="6664961" y="3083120"/>
            <a:ext cx="4987565"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
        <p:nvSpPr>
          <p:cNvPr id="29" name="Picture Placeholder 13">
            <a:extLst>
              <a:ext uri="{FF2B5EF4-FFF2-40B4-BE49-F238E27FC236}">
                <a16:creationId xmlns:a16="http://schemas.microsoft.com/office/drawing/2014/main" id="{19C5BFCA-AFD6-4965-8B83-CAF74605C27E}"/>
              </a:ext>
            </a:extLst>
          </p:cNvPr>
          <p:cNvSpPr>
            <a:spLocks noGrp="1"/>
          </p:cNvSpPr>
          <p:nvPr>
            <p:ph type="pic" sz="quarter" idx="12" hasCustomPrompt="1"/>
          </p:nvPr>
        </p:nvSpPr>
        <p:spPr>
          <a:xfrm>
            <a:off x="0" y="2286000"/>
            <a:ext cx="2031977" cy="2286001"/>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0" name="Picture Placeholder 13">
            <a:extLst>
              <a:ext uri="{FF2B5EF4-FFF2-40B4-BE49-F238E27FC236}">
                <a16:creationId xmlns:a16="http://schemas.microsoft.com/office/drawing/2014/main" id="{4C468E07-747C-4593-9746-41562E4F6E42}"/>
              </a:ext>
            </a:extLst>
          </p:cNvPr>
          <p:cNvSpPr>
            <a:spLocks noGrp="1"/>
          </p:cNvSpPr>
          <p:nvPr>
            <p:ph type="pic" sz="quarter" idx="13" hasCustomPrompt="1"/>
          </p:nvPr>
        </p:nvSpPr>
        <p:spPr>
          <a:xfrm>
            <a:off x="2031977" y="0"/>
            <a:ext cx="2031977" cy="2286001"/>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1" name="Picture Placeholder 13">
            <a:extLst>
              <a:ext uri="{FF2B5EF4-FFF2-40B4-BE49-F238E27FC236}">
                <a16:creationId xmlns:a16="http://schemas.microsoft.com/office/drawing/2014/main" id="{9AB6254A-F1C1-4272-9724-44523A4F31D6}"/>
              </a:ext>
            </a:extLst>
          </p:cNvPr>
          <p:cNvSpPr>
            <a:spLocks noGrp="1"/>
          </p:cNvSpPr>
          <p:nvPr>
            <p:ph type="pic" sz="quarter" idx="14" hasCustomPrompt="1"/>
          </p:nvPr>
        </p:nvSpPr>
        <p:spPr>
          <a:xfrm>
            <a:off x="2031977" y="4571999"/>
            <a:ext cx="2031977" cy="2286001"/>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2" name="Picture Placeholder 13">
            <a:extLst>
              <a:ext uri="{FF2B5EF4-FFF2-40B4-BE49-F238E27FC236}">
                <a16:creationId xmlns:a16="http://schemas.microsoft.com/office/drawing/2014/main" id="{14A0152F-0A8A-4194-AA72-398421C031BA}"/>
              </a:ext>
            </a:extLst>
          </p:cNvPr>
          <p:cNvSpPr>
            <a:spLocks noGrp="1"/>
          </p:cNvSpPr>
          <p:nvPr>
            <p:ph type="pic" sz="quarter" idx="15" hasCustomPrompt="1"/>
          </p:nvPr>
        </p:nvSpPr>
        <p:spPr>
          <a:xfrm>
            <a:off x="4063943" y="2286000"/>
            <a:ext cx="2031977" cy="4572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3" name="Text Placeholder 44">
            <a:extLst>
              <a:ext uri="{FF2B5EF4-FFF2-40B4-BE49-F238E27FC236}">
                <a16:creationId xmlns:a16="http://schemas.microsoft.com/office/drawing/2014/main" id="{2F711FDF-0FC8-438A-96C8-7EDCEE5DC3B8}"/>
              </a:ext>
            </a:extLst>
          </p:cNvPr>
          <p:cNvSpPr>
            <a:spLocks noGrp="1"/>
          </p:cNvSpPr>
          <p:nvPr>
            <p:ph type="body" sz="quarter" idx="16" hasCustomPrompt="1"/>
          </p:nvPr>
        </p:nvSpPr>
        <p:spPr>
          <a:xfrm>
            <a:off x="0" y="1326826"/>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4" name="Text Placeholder 44">
            <a:extLst>
              <a:ext uri="{FF2B5EF4-FFF2-40B4-BE49-F238E27FC236}">
                <a16:creationId xmlns:a16="http://schemas.microsoft.com/office/drawing/2014/main" id="{95FECECA-2C63-467C-98FC-BE28A73FAAED}"/>
              </a:ext>
            </a:extLst>
          </p:cNvPr>
          <p:cNvSpPr>
            <a:spLocks noGrp="1"/>
          </p:cNvSpPr>
          <p:nvPr>
            <p:ph type="body" sz="quarter" idx="17" hasCustomPrompt="1"/>
          </p:nvPr>
        </p:nvSpPr>
        <p:spPr>
          <a:xfrm>
            <a:off x="0" y="1058910"/>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sp>
        <p:nvSpPr>
          <p:cNvPr id="35" name="Text Placeholder 44">
            <a:extLst>
              <a:ext uri="{FF2B5EF4-FFF2-40B4-BE49-F238E27FC236}">
                <a16:creationId xmlns:a16="http://schemas.microsoft.com/office/drawing/2014/main" id="{E5893358-8A05-43E4-B335-20EAEEEB5CBB}"/>
              </a:ext>
            </a:extLst>
          </p:cNvPr>
          <p:cNvSpPr>
            <a:spLocks noGrp="1"/>
          </p:cNvSpPr>
          <p:nvPr>
            <p:ph type="body" sz="quarter" idx="18" hasCustomPrompt="1"/>
          </p:nvPr>
        </p:nvSpPr>
        <p:spPr>
          <a:xfrm>
            <a:off x="4063857" y="1326826"/>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6" name="Text Placeholder 44">
            <a:extLst>
              <a:ext uri="{FF2B5EF4-FFF2-40B4-BE49-F238E27FC236}">
                <a16:creationId xmlns:a16="http://schemas.microsoft.com/office/drawing/2014/main" id="{4A8AFF1C-989D-4318-B00B-BDDC6193BBEA}"/>
              </a:ext>
            </a:extLst>
          </p:cNvPr>
          <p:cNvSpPr>
            <a:spLocks noGrp="1"/>
          </p:cNvSpPr>
          <p:nvPr>
            <p:ph type="body" sz="quarter" idx="19" hasCustomPrompt="1"/>
          </p:nvPr>
        </p:nvSpPr>
        <p:spPr>
          <a:xfrm>
            <a:off x="4063857" y="1058910"/>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sp>
        <p:nvSpPr>
          <p:cNvPr id="37" name="Text Placeholder 44">
            <a:extLst>
              <a:ext uri="{FF2B5EF4-FFF2-40B4-BE49-F238E27FC236}">
                <a16:creationId xmlns:a16="http://schemas.microsoft.com/office/drawing/2014/main" id="{4B5D2260-543F-4737-8CD4-85A81A229DA3}"/>
              </a:ext>
            </a:extLst>
          </p:cNvPr>
          <p:cNvSpPr>
            <a:spLocks noGrp="1"/>
          </p:cNvSpPr>
          <p:nvPr>
            <p:ph type="body" sz="quarter" idx="20" hasCustomPrompt="1"/>
          </p:nvPr>
        </p:nvSpPr>
        <p:spPr>
          <a:xfrm>
            <a:off x="2031966" y="3609363"/>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8" name="Text Placeholder 44">
            <a:extLst>
              <a:ext uri="{FF2B5EF4-FFF2-40B4-BE49-F238E27FC236}">
                <a16:creationId xmlns:a16="http://schemas.microsoft.com/office/drawing/2014/main" id="{301C43BE-CA38-4960-AA65-56A58D59D157}"/>
              </a:ext>
            </a:extLst>
          </p:cNvPr>
          <p:cNvSpPr>
            <a:spLocks noGrp="1"/>
          </p:cNvSpPr>
          <p:nvPr>
            <p:ph type="body" sz="quarter" idx="21" hasCustomPrompt="1"/>
          </p:nvPr>
        </p:nvSpPr>
        <p:spPr>
          <a:xfrm>
            <a:off x="2031966" y="3360497"/>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sp>
        <p:nvSpPr>
          <p:cNvPr id="40" name="Text Placeholder 44">
            <a:extLst>
              <a:ext uri="{FF2B5EF4-FFF2-40B4-BE49-F238E27FC236}">
                <a16:creationId xmlns:a16="http://schemas.microsoft.com/office/drawing/2014/main" id="{6F2FB079-EC61-4634-BD59-D65BFBD4079F}"/>
              </a:ext>
            </a:extLst>
          </p:cNvPr>
          <p:cNvSpPr>
            <a:spLocks noGrp="1"/>
          </p:cNvSpPr>
          <p:nvPr>
            <p:ph type="body" sz="quarter" idx="22" hasCustomPrompt="1"/>
          </p:nvPr>
        </p:nvSpPr>
        <p:spPr>
          <a:xfrm>
            <a:off x="0" y="5913392"/>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41" name="Text Placeholder 44">
            <a:extLst>
              <a:ext uri="{FF2B5EF4-FFF2-40B4-BE49-F238E27FC236}">
                <a16:creationId xmlns:a16="http://schemas.microsoft.com/office/drawing/2014/main" id="{2D762B69-3F76-4D19-B2D6-0210E21E8006}"/>
              </a:ext>
            </a:extLst>
          </p:cNvPr>
          <p:cNvSpPr>
            <a:spLocks noGrp="1"/>
          </p:cNvSpPr>
          <p:nvPr>
            <p:ph type="body" sz="quarter" idx="23" hasCustomPrompt="1"/>
          </p:nvPr>
        </p:nvSpPr>
        <p:spPr>
          <a:xfrm>
            <a:off x="0" y="5658176"/>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pic>
        <p:nvPicPr>
          <p:cNvPr id="42" name="Picture 41">
            <a:extLst>
              <a:ext uri="{FF2B5EF4-FFF2-40B4-BE49-F238E27FC236}">
                <a16:creationId xmlns:a16="http://schemas.microsoft.com/office/drawing/2014/main" id="{AB65D955-894C-482B-AF53-77B50F3D15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827042905"/>
      </p:ext>
    </p:extLst>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i-diapositive mise en pag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117028B-1142-46DF-AD30-BCA7E25BBAE2}"/>
              </a:ext>
            </a:extLst>
          </p:cNvPr>
          <p:cNvSpPr/>
          <p:nvPr userDrawn="1"/>
        </p:nvSpPr>
        <p:spPr>
          <a:xfrm>
            <a:off x="6073140" y="0"/>
            <a:ext cx="6118860" cy="6858000"/>
          </a:xfrm>
          <a:custGeom>
            <a:avLst/>
            <a:gdLst>
              <a:gd name="connsiteX0" fmla="*/ 0 w 6118860"/>
              <a:gd name="connsiteY0" fmla="*/ 0 h 6858000"/>
              <a:gd name="connsiteX1" fmla="*/ 6118860 w 6118860"/>
              <a:gd name="connsiteY1" fmla="*/ 0 h 6858000"/>
              <a:gd name="connsiteX2" fmla="*/ 6118860 w 6118860"/>
              <a:gd name="connsiteY2" fmla="*/ 6858000 h 6858000"/>
              <a:gd name="connsiteX3" fmla="*/ 0 w 611886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18860" h="6858000">
                <a:moveTo>
                  <a:pt x="0" y="0"/>
                </a:moveTo>
                <a:lnTo>
                  <a:pt x="6118860" y="0"/>
                </a:lnTo>
                <a:lnTo>
                  <a:pt x="611886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en-GB" sz="1400" b="1" err="1"/>
          </a:p>
        </p:txBody>
      </p:sp>
      <p:sp>
        <p:nvSpPr>
          <p:cNvPr id="5" name="Rectangle 4">
            <a:extLst>
              <a:ext uri="{FF2B5EF4-FFF2-40B4-BE49-F238E27FC236}">
                <a16:creationId xmlns:a16="http://schemas.microsoft.com/office/drawing/2014/main" id="{D97D6B3B-33E7-4D4D-A9C8-642A36481447}"/>
              </a:ext>
            </a:extLst>
          </p:cNvPr>
          <p:cNvSpPr/>
          <p:nvPr userDrawn="1"/>
        </p:nvSpPr>
        <p:spPr>
          <a:xfrm>
            <a:off x="0" y="0"/>
            <a:ext cx="60731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8" name="Rectangle 7">
            <a:extLst>
              <a:ext uri="{FF2B5EF4-FFF2-40B4-BE49-F238E27FC236}">
                <a16:creationId xmlns:a16="http://schemas.microsoft.com/office/drawing/2014/main" id="{68AA6DDC-D79B-4A14-AAF3-6DAFAA7B19DD}"/>
              </a:ext>
            </a:extLst>
          </p:cNvPr>
          <p:cNvSpPr/>
          <p:nvPr userDrawn="1"/>
        </p:nvSpPr>
        <p:spPr>
          <a:xfrm flipH="1">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 Placeholder 44">
            <a:extLst>
              <a:ext uri="{FF2B5EF4-FFF2-40B4-BE49-F238E27FC236}">
                <a16:creationId xmlns:a16="http://schemas.microsoft.com/office/drawing/2014/main" id="{0B84C179-24AB-4167-A87C-A8C2643CB236}"/>
              </a:ext>
            </a:extLst>
          </p:cNvPr>
          <p:cNvSpPr>
            <a:spLocks noGrp="1"/>
          </p:cNvSpPr>
          <p:nvPr>
            <p:ph type="body" sz="quarter" idx="10" hasCustomPrompt="1"/>
          </p:nvPr>
        </p:nvSpPr>
        <p:spPr>
          <a:xfrm>
            <a:off x="546100" y="2651829"/>
            <a:ext cx="5527039"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pic>
        <p:nvPicPr>
          <p:cNvPr id="12" name="Picture 11">
            <a:extLst>
              <a:ext uri="{FF2B5EF4-FFF2-40B4-BE49-F238E27FC236}">
                <a16:creationId xmlns:a16="http://schemas.microsoft.com/office/drawing/2014/main" id="{ED194D75-F4E5-4802-94C1-2ED044E40D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3606316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u_12 icônes Mise en pag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D05FBEFD-E8DD-4653-A7AA-2DE5C0DD0F2F}"/>
              </a:ext>
            </a:extLst>
          </p:cNvPr>
          <p:cNvSpPr/>
          <p:nvPr userDrawn="1"/>
        </p:nvSpPr>
        <p:spPr>
          <a:xfrm>
            <a:off x="0" y="0"/>
            <a:ext cx="335321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H" sz="1400" b="1">
              <a:solidFill>
                <a:prstClr val="white"/>
              </a:solidFill>
              <a:latin typeface="Arial Nova Light"/>
            </a:endParaRPr>
          </a:p>
        </p:txBody>
      </p:sp>
      <p:sp>
        <p:nvSpPr>
          <p:cNvPr id="47" name="Text Placeholder 44">
            <a:extLst>
              <a:ext uri="{FF2B5EF4-FFF2-40B4-BE49-F238E27FC236}">
                <a16:creationId xmlns:a16="http://schemas.microsoft.com/office/drawing/2014/main" id="{54FDE560-2E1D-491D-B6FD-AE12FBC825CB}"/>
              </a:ext>
            </a:extLst>
          </p:cNvPr>
          <p:cNvSpPr>
            <a:spLocks noGrp="1"/>
          </p:cNvSpPr>
          <p:nvPr userDrawn="1">
            <p:ph type="body" sz="quarter" idx="10" hasCustomPrompt="1"/>
          </p:nvPr>
        </p:nvSpPr>
        <p:spPr>
          <a:xfrm>
            <a:off x="206829" y="2670011"/>
            <a:ext cx="3114221" cy="830997"/>
          </a:xfrm>
          <a:prstGeom prst="rect">
            <a:avLst/>
          </a:prstGeom>
        </p:spPr>
        <p:txBody>
          <a:bodyPr anchor="t"/>
          <a:lstStyle>
            <a:lvl1pPr marL="0" indent="0">
              <a:buNone/>
              <a:defRPr sz="2400" b="1">
                <a:solidFill>
                  <a:schemeClr val="accent2"/>
                </a:solidFill>
                <a:latin typeface="+mj-lt"/>
              </a:defRPr>
            </a:lvl1pPr>
          </a:lstStyle>
          <a:p>
            <a:pPr lvl="0"/>
            <a:r>
              <a:rPr lang="en-US" err="1"/>
              <a:t>Titel</a:t>
            </a:r>
            <a:endParaRPr lang="de-DE"/>
          </a:p>
        </p:txBody>
      </p:sp>
      <p:sp>
        <p:nvSpPr>
          <p:cNvPr id="48" name="Text Placeholder 44">
            <a:extLst>
              <a:ext uri="{FF2B5EF4-FFF2-40B4-BE49-F238E27FC236}">
                <a16:creationId xmlns:a16="http://schemas.microsoft.com/office/drawing/2014/main" id="{85D7CE77-4FD9-4783-BAAB-54F6DF138F99}"/>
              </a:ext>
            </a:extLst>
          </p:cNvPr>
          <p:cNvSpPr>
            <a:spLocks noGrp="1"/>
          </p:cNvSpPr>
          <p:nvPr userDrawn="1">
            <p:ph type="body" sz="quarter" idx="11" hasCustomPrompt="1"/>
          </p:nvPr>
        </p:nvSpPr>
        <p:spPr>
          <a:xfrm>
            <a:off x="206829" y="3455724"/>
            <a:ext cx="3114221" cy="830997"/>
          </a:xfrm>
          <a:prstGeom prst="rect">
            <a:avLst/>
          </a:prstGeom>
        </p:spPr>
        <p:txBody>
          <a:bodyPr anchor="t"/>
          <a:lstStyle>
            <a:lvl1pPr marL="0" indent="0">
              <a:buNone/>
              <a:defRPr sz="1800" b="0">
                <a:solidFill>
                  <a:schemeClr val="accent2"/>
                </a:solidFill>
              </a:defRPr>
            </a:lvl1pPr>
          </a:lstStyle>
          <a:p>
            <a:pPr lvl="0"/>
            <a:r>
              <a:rPr lang="en-US"/>
              <a:t>Text</a:t>
            </a:r>
            <a:endParaRPr lang="de-DE"/>
          </a:p>
        </p:txBody>
      </p:sp>
      <p:sp>
        <p:nvSpPr>
          <p:cNvPr id="52" name="Picture Placeholder 51">
            <a:extLst>
              <a:ext uri="{FF2B5EF4-FFF2-40B4-BE49-F238E27FC236}">
                <a16:creationId xmlns:a16="http://schemas.microsoft.com/office/drawing/2014/main" id="{C0CA34A0-EB49-4131-87FB-70AE1E05EE1C}"/>
              </a:ext>
            </a:extLst>
          </p:cNvPr>
          <p:cNvSpPr>
            <a:spLocks noGrp="1"/>
          </p:cNvSpPr>
          <p:nvPr userDrawn="1">
            <p:ph type="pic" sz="quarter" idx="13" hasCustomPrompt="1"/>
          </p:nvPr>
        </p:nvSpPr>
        <p:spPr>
          <a:xfrm>
            <a:off x="3388740" y="0"/>
            <a:ext cx="2740404" cy="6858000"/>
          </a:xfrm>
          <a:custGeom>
            <a:avLst/>
            <a:gdLst>
              <a:gd name="connsiteX0" fmla="*/ 0 w 2740404"/>
              <a:gd name="connsiteY0" fmla="*/ 0 h 6858000"/>
              <a:gd name="connsiteX1" fmla="*/ 2740404 w 2740404"/>
              <a:gd name="connsiteY1" fmla="*/ 0 h 6858000"/>
              <a:gd name="connsiteX2" fmla="*/ 2740404 w 2740404"/>
              <a:gd name="connsiteY2" fmla="*/ 6858000 h 6858000"/>
              <a:gd name="connsiteX3" fmla="*/ 0 w 27404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740404" h="6858000">
                <a:moveTo>
                  <a:pt x="0" y="0"/>
                </a:moveTo>
                <a:lnTo>
                  <a:pt x="2740404" y="0"/>
                </a:lnTo>
                <a:lnTo>
                  <a:pt x="2740404" y="6858000"/>
                </a:lnTo>
                <a:lnTo>
                  <a:pt x="0" y="6858000"/>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50" name="Rectangle 49">
            <a:extLst>
              <a:ext uri="{FF2B5EF4-FFF2-40B4-BE49-F238E27FC236}">
                <a16:creationId xmlns:a16="http://schemas.microsoft.com/office/drawing/2014/main" id="{E54862E6-A288-4033-BD38-A2796E629EEC}"/>
              </a:ext>
            </a:extLst>
          </p:cNvPr>
          <p:cNvSpPr/>
          <p:nvPr userDrawn="1"/>
        </p:nvSpPr>
        <p:spPr>
          <a:xfrm>
            <a:off x="334302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b="1" err="1"/>
          </a:p>
        </p:txBody>
      </p:sp>
      <p:sp>
        <p:nvSpPr>
          <p:cNvPr id="53" name="Text Placeholder 44">
            <a:extLst>
              <a:ext uri="{FF2B5EF4-FFF2-40B4-BE49-F238E27FC236}">
                <a16:creationId xmlns:a16="http://schemas.microsoft.com/office/drawing/2014/main" id="{194CDB7A-5F2E-484D-8C44-11C3134D4C98}"/>
              </a:ext>
            </a:extLst>
          </p:cNvPr>
          <p:cNvSpPr>
            <a:spLocks noGrp="1"/>
          </p:cNvSpPr>
          <p:nvPr>
            <p:ph type="body" sz="quarter" idx="29" hasCustomPrompt="1"/>
          </p:nvPr>
        </p:nvSpPr>
        <p:spPr>
          <a:xfrm>
            <a:off x="7371080" y="1123628"/>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54" name="Picture Placeholder 13">
            <a:extLst>
              <a:ext uri="{FF2B5EF4-FFF2-40B4-BE49-F238E27FC236}">
                <a16:creationId xmlns:a16="http://schemas.microsoft.com/office/drawing/2014/main" id="{326B22DB-9D57-4C24-B79F-2A18214C1FEE}"/>
              </a:ext>
            </a:extLst>
          </p:cNvPr>
          <p:cNvSpPr>
            <a:spLocks noGrp="1"/>
          </p:cNvSpPr>
          <p:nvPr>
            <p:ph type="pic" sz="quarter" idx="18" hasCustomPrompt="1"/>
          </p:nvPr>
        </p:nvSpPr>
        <p:spPr>
          <a:xfrm>
            <a:off x="6908167" y="1052736"/>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55" name="Text Placeholder 44">
            <a:extLst>
              <a:ext uri="{FF2B5EF4-FFF2-40B4-BE49-F238E27FC236}">
                <a16:creationId xmlns:a16="http://schemas.microsoft.com/office/drawing/2014/main" id="{475AED07-7702-489E-9A51-0E559321AC7B}"/>
              </a:ext>
            </a:extLst>
          </p:cNvPr>
          <p:cNvSpPr>
            <a:spLocks noGrp="1"/>
          </p:cNvSpPr>
          <p:nvPr>
            <p:ph type="body" sz="quarter" idx="30" hasCustomPrompt="1"/>
          </p:nvPr>
        </p:nvSpPr>
        <p:spPr>
          <a:xfrm>
            <a:off x="7371080" y="1521729"/>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56" name="Picture Placeholder 13">
            <a:extLst>
              <a:ext uri="{FF2B5EF4-FFF2-40B4-BE49-F238E27FC236}">
                <a16:creationId xmlns:a16="http://schemas.microsoft.com/office/drawing/2014/main" id="{8FD17A92-4FD3-4E1B-B340-60BB8779E089}"/>
              </a:ext>
            </a:extLst>
          </p:cNvPr>
          <p:cNvSpPr>
            <a:spLocks noGrp="1"/>
          </p:cNvSpPr>
          <p:nvPr>
            <p:ph type="pic" sz="quarter" idx="31" hasCustomPrompt="1"/>
          </p:nvPr>
        </p:nvSpPr>
        <p:spPr>
          <a:xfrm>
            <a:off x="6908167" y="1450837"/>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57" name="Text Placeholder 44">
            <a:extLst>
              <a:ext uri="{FF2B5EF4-FFF2-40B4-BE49-F238E27FC236}">
                <a16:creationId xmlns:a16="http://schemas.microsoft.com/office/drawing/2014/main" id="{476769E9-99C4-4A54-A894-0C71513E518F}"/>
              </a:ext>
            </a:extLst>
          </p:cNvPr>
          <p:cNvSpPr>
            <a:spLocks noGrp="1"/>
          </p:cNvSpPr>
          <p:nvPr>
            <p:ph type="body" sz="quarter" idx="32" hasCustomPrompt="1"/>
          </p:nvPr>
        </p:nvSpPr>
        <p:spPr>
          <a:xfrm>
            <a:off x="7371080" y="1919830"/>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58" name="Picture Placeholder 13">
            <a:extLst>
              <a:ext uri="{FF2B5EF4-FFF2-40B4-BE49-F238E27FC236}">
                <a16:creationId xmlns:a16="http://schemas.microsoft.com/office/drawing/2014/main" id="{45C7ED2C-45DC-457D-9832-BB3F0D1E8F5B}"/>
              </a:ext>
            </a:extLst>
          </p:cNvPr>
          <p:cNvSpPr>
            <a:spLocks noGrp="1"/>
          </p:cNvSpPr>
          <p:nvPr>
            <p:ph type="pic" sz="quarter" idx="33" hasCustomPrompt="1"/>
          </p:nvPr>
        </p:nvSpPr>
        <p:spPr>
          <a:xfrm>
            <a:off x="6908167" y="1848938"/>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59" name="Text Placeholder 44">
            <a:extLst>
              <a:ext uri="{FF2B5EF4-FFF2-40B4-BE49-F238E27FC236}">
                <a16:creationId xmlns:a16="http://schemas.microsoft.com/office/drawing/2014/main" id="{661086D9-1D96-4DFE-ADFB-ACB19C489C25}"/>
              </a:ext>
            </a:extLst>
          </p:cNvPr>
          <p:cNvSpPr>
            <a:spLocks noGrp="1"/>
          </p:cNvSpPr>
          <p:nvPr>
            <p:ph type="body" sz="quarter" idx="34" hasCustomPrompt="1"/>
          </p:nvPr>
        </p:nvSpPr>
        <p:spPr>
          <a:xfrm>
            <a:off x="7371080" y="2317931"/>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60" name="Picture Placeholder 13">
            <a:extLst>
              <a:ext uri="{FF2B5EF4-FFF2-40B4-BE49-F238E27FC236}">
                <a16:creationId xmlns:a16="http://schemas.microsoft.com/office/drawing/2014/main" id="{55F9A2AA-E856-4649-AECC-0EC750BBF465}"/>
              </a:ext>
            </a:extLst>
          </p:cNvPr>
          <p:cNvSpPr>
            <a:spLocks noGrp="1"/>
          </p:cNvSpPr>
          <p:nvPr>
            <p:ph type="pic" sz="quarter" idx="35" hasCustomPrompt="1"/>
          </p:nvPr>
        </p:nvSpPr>
        <p:spPr>
          <a:xfrm>
            <a:off x="6908167" y="2247039"/>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61" name="Text Placeholder 44">
            <a:extLst>
              <a:ext uri="{FF2B5EF4-FFF2-40B4-BE49-F238E27FC236}">
                <a16:creationId xmlns:a16="http://schemas.microsoft.com/office/drawing/2014/main" id="{C2C95F77-479E-4D40-A77D-3124E779F5FB}"/>
              </a:ext>
            </a:extLst>
          </p:cNvPr>
          <p:cNvSpPr>
            <a:spLocks noGrp="1"/>
          </p:cNvSpPr>
          <p:nvPr>
            <p:ph type="body" sz="quarter" idx="36" hasCustomPrompt="1"/>
          </p:nvPr>
        </p:nvSpPr>
        <p:spPr>
          <a:xfrm>
            <a:off x="7371080" y="2716032"/>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62" name="Picture Placeholder 13">
            <a:extLst>
              <a:ext uri="{FF2B5EF4-FFF2-40B4-BE49-F238E27FC236}">
                <a16:creationId xmlns:a16="http://schemas.microsoft.com/office/drawing/2014/main" id="{C2B2B93E-B9B6-463D-A7A7-747AD80B0D3E}"/>
              </a:ext>
            </a:extLst>
          </p:cNvPr>
          <p:cNvSpPr>
            <a:spLocks noGrp="1"/>
          </p:cNvSpPr>
          <p:nvPr>
            <p:ph type="pic" sz="quarter" idx="37" hasCustomPrompt="1"/>
          </p:nvPr>
        </p:nvSpPr>
        <p:spPr>
          <a:xfrm>
            <a:off x="6908167" y="2645140"/>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63" name="Text Placeholder 44">
            <a:extLst>
              <a:ext uri="{FF2B5EF4-FFF2-40B4-BE49-F238E27FC236}">
                <a16:creationId xmlns:a16="http://schemas.microsoft.com/office/drawing/2014/main" id="{68552027-6312-4552-BE9F-E335097982EA}"/>
              </a:ext>
            </a:extLst>
          </p:cNvPr>
          <p:cNvSpPr>
            <a:spLocks noGrp="1"/>
          </p:cNvSpPr>
          <p:nvPr>
            <p:ph type="body" sz="quarter" idx="38" hasCustomPrompt="1"/>
          </p:nvPr>
        </p:nvSpPr>
        <p:spPr>
          <a:xfrm>
            <a:off x="7371080" y="3114133"/>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64" name="Picture Placeholder 13">
            <a:extLst>
              <a:ext uri="{FF2B5EF4-FFF2-40B4-BE49-F238E27FC236}">
                <a16:creationId xmlns:a16="http://schemas.microsoft.com/office/drawing/2014/main" id="{B024890A-CA94-47A6-A9FA-160714FABD7A}"/>
              </a:ext>
            </a:extLst>
          </p:cNvPr>
          <p:cNvSpPr>
            <a:spLocks noGrp="1"/>
          </p:cNvSpPr>
          <p:nvPr>
            <p:ph type="pic" sz="quarter" idx="39" hasCustomPrompt="1"/>
          </p:nvPr>
        </p:nvSpPr>
        <p:spPr>
          <a:xfrm>
            <a:off x="6908167" y="3043241"/>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65" name="Text Placeholder 44">
            <a:extLst>
              <a:ext uri="{FF2B5EF4-FFF2-40B4-BE49-F238E27FC236}">
                <a16:creationId xmlns:a16="http://schemas.microsoft.com/office/drawing/2014/main" id="{C5FE879F-A306-4F2F-B19F-8386E901E8AC}"/>
              </a:ext>
            </a:extLst>
          </p:cNvPr>
          <p:cNvSpPr>
            <a:spLocks noGrp="1"/>
          </p:cNvSpPr>
          <p:nvPr>
            <p:ph type="body" sz="quarter" idx="40" hasCustomPrompt="1"/>
          </p:nvPr>
        </p:nvSpPr>
        <p:spPr>
          <a:xfrm>
            <a:off x="7371080" y="3512234"/>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66" name="Picture Placeholder 13">
            <a:extLst>
              <a:ext uri="{FF2B5EF4-FFF2-40B4-BE49-F238E27FC236}">
                <a16:creationId xmlns:a16="http://schemas.microsoft.com/office/drawing/2014/main" id="{20ADAEDD-B6AD-4883-991B-658B5F72B4A3}"/>
              </a:ext>
            </a:extLst>
          </p:cNvPr>
          <p:cNvSpPr>
            <a:spLocks noGrp="1"/>
          </p:cNvSpPr>
          <p:nvPr>
            <p:ph type="pic" sz="quarter" idx="41" hasCustomPrompt="1"/>
          </p:nvPr>
        </p:nvSpPr>
        <p:spPr>
          <a:xfrm>
            <a:off x="6908167" y="3441342"/>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67" name="Text Placeholder 44">
            <a:extLst>
              <a:ext uri="{FF2B5EF4-FFF2-40B4-BE49-F238E27FC236}">
                <a16:creationId xmlns:a16="http://schemas.microsoft.com/office/drawing/2014/main" id="{06C58033-93DA-46C8-851E-BCA390BFC7EF}"/>
              </a:ext>
            </a:extLst>
          </p:cNvPr>
          <p:cNvSpPr>
            <a:spLocks noGrp="1"/>
          </p:cNvSpPr>
          <p:nvPr>
            <p:ph type="body" sz="quarter" idx="42" hasCustomPrompt="1"/>
          </p:nvPr>
        </p:nvSpPr>
        <p:spPr>
          <a:xfrm>
            <a:off x="7371080" y="3910335"/>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68" name="Picture Placeholder 13">
            <a:extLst>
              <a:ext uri="{FF2B5EF4-FFF2-40B4-BE49-F238E27FC236}">
                <a16:creationId xmlns:a16="http://schemas.microsoft.com/office/drawing/2014/main" id="{F0B66FD1-9A08-4C25-8644-C484D6DEC45C}"/>
              </a:ext>
            </a:extLst>
          </p:cNvPr>
          <p:cNvSpPr>
            <a:spLocks noGrp="1"/>
          </p:cNvSpPr>
          <p:nvPr>
            <p:ph type="pic" sz="quarter" idx="43" hasCustomPrompt="1"/>
          </p:nvPr>
        </p:nvSpPr>
        <p:spPr>
          <a:xfrm>
            <a:off x="6908167" y="3839443"/>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69" name="Text Placeholder 44">
            <a:extLst>
              <a:ext uri="{FF2B5EF4-FFF2-40B4-BE49-F238E27FC236}">
                <a16:creationId xmlns:a16="http://schemas.microsoft.com/office/drawing/2014/main" id="{1EC41A70-E7FD-4559-8219-2B264DE11808}"/>
              </a:ext>
            </a:extLst>
          </p:cNvPr>
          <p:cNvSpPr>
            <a:spLocks noGrp="1"/>
          </p:cNvSpPr>
          <p:nvPr>
            <p:ph type="body" sz="quarter" idx="44" hasCustomPrompt="1"/>
          </p:nvPr>
        </p:nvSpPr>
        <p:spPr>
          <a:xfrm>
            <a:off x="7371080" y="4308436"/>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70" name="Picture Placeholder 13">
            <a:extLst>
              <a:ext uri="{FF2B5EF4-FFF2-40B4-BE49-F238E27FC236}">
                <a16:creationId xmlns:a16="http://schemas.microsoft.com/office/drawing/2014/main" id="{DAA74A53-AA6E-46B0-B7A6-245A6B183ABB}"/>
              </a:ext>
            </a:extLst>
          </p:cNvPr>
          <p:cNvSpPr>
            <a:spLocks noGrp="1"/>
          </p:cNvSpPr>
          <p:nvPr>
            <p:ph type="pic" sz="quarter" idx="45" hasCustomPrompt="1"/>
          </p:nvPr>
        </p:nvSpPr>
        <p:spPr>
          <a:xfrm>
            <a:off x="6908167" y="4237544"/>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71" name="Text Placeholder 44">
            <a:extLst>
              <a:ext uri="{FF2B5EF4-FFF2-40B4-BE49-F238E27FC236}">
                <a16:creationId xmlns:a16="http://schemas.microsoft.com/office/drawing/2014/main" id="{B5320157-D814-4071-B3A5-7254F6AF6469}"/>
              </a:ext>
            </a:extLst>
          </p:cNvPr>
          <p:cNvSpPr>
            <a:spLocks noGrp="1"/>
          </p:cNvSpPr>
          <p:nvPr>
            <p:ph type="body" sz="quarter" idx="46" hasCustomPrompt="1"/>
          </p:nvPr>
        </p:nvSpPr>
        <p:spPr>
          <a:xfrm>
            <a:off x="7371080" y="4706537"/>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72" name="Picture Placeholder 13">
            <a:extLst>
              <a:ext uri="{FF2B5EF4-FFF2-40B4-BE49-F238E27FC236}">
                <a16:creationId xmlns:a16="http://schemas.microsoft.com/office/drawing/2014/main" id="{EC81555D-5514-4AEF-AF01-B4EE2423AF0A}"/>
              </a:ext>
            </a:extLst>
          </p:cNvPr>
          <p:cNvSpPr>
            <a:spLocks noGrp="1"/>
          </p:cNvSpPr>
          <p:nvPr>
            <p:ph type="pic" sz="quarter" idx="47" hasCustomPrompt="1"/>
          </p:nvPr>
        </p:nvSpPr>
        <p:spPr>
          <a:xfrm>
            <a:off x="6908167" y="4635645"/>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73" name="Text Placeholder 44">
            <a:extLst>
              <a:ext uri="{FF2B5EF4-FFF2-40B4-BE49-F238E27FC236}">
                <a16:creationId xmlns:a16="http://schemas.microsoft.com/office/drawing/2014/main" id="{28EA7EDA-1B23-4282-A7EE-7976007C150C}"/>
              </a:ext>
            </a:extLst>
          </p:cNvPr>
          <p:cNvSpPr>
            <a:spLocks noGrp="1"/>
          </p:cNvSpPr>
          <p:nvPr>
            <p:ph type="body" sz="quarter" idx="48" hasCustomPrompt="1"/>
          </p:nvPr>
        </p:nvSpPr>
        <p:spPr>
          <a:xfrm>
            <a:off x="7371080" y="5104638"/>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74" name="Picture Placeholder 13">
            <a:extLst>
              <a:ext uri="{FF2B5EF4-FFF2-40B4-BE49-F238E27FC236}">
                <a16:creationId xmlns:a16="http://schemas.microsoft.com/office/drawing/2014/main" id="{A790DEF0-E415-43A8-AAD2-68C289C81B4F}"/>
              </a:ext>
            </a:extLst>
          </p:cNvPr>
          <p:cNvSpPr>
            <a:spLocks noGrp="1"/>
          </p:cNvSpPr>
          <p:nvPr>
            <p:ph type="pic" sz="quarter" idx="49" hasCustomPrompt="1"/>
          </p:nvPr>
        </p:nvSpPr>
        <p:spPr>
          <a:xfrm>
            <a:off x="6908167" y="5033746"/>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75" name="Text Placeholder 44">
            <a:extLst>
              <a:ext uri="{FF2B5EF4-FFF2-40B4-BE49-F238E27FC236}">
                <a16:creationId xmlns:a16="http://schemas.microsoft.com/office/drawing/2014/main" id="{5BF5D609-A2B5-40B6-9854-06C51AA4E23F}"/>
              </a:ext>
            </a:extLst>
          </p:cNvPr>
          <p:cNvSpPr>
            <a:spLocks noGrp="1"/>
          </p:cNvSpPr>
          <p:nvPr>
            <p:ph type="body" sz="quarter" idx="50" hasCustomPrompt="1"/>
          </p:nvPr>
        </p:nvSpPr>
        <p:spPr>
          <a:xfrm>
            <a:off x="7371080" y="5502740"/>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76" name="Picture Placeholder 13">
            <a:extLst>
              <a:ext uri="{FF2B5EF4-FFF2-40B4-BE49-F238E27FC236}">
                <a16:creationId xmlns:a16="http://schemas.microsoft.com/office/drawing/2014/main" id="{4594F3DE-BB50-44ED-9DDC-AF906EDE62CC}"/>
              </a:ext>
            </a:extLst>
          </p:cNvPr>
          <p:cNvSpPr>
            <a:spLocks noGrp="1"/>
          </p:cNvSpPr>
          <p:nvPr>
            <p:ph type="pic" sz="quarter" idx="51" hasCustomPrompt="1"/>
          </p:nvPr>
        </p:nvSpPr>
        <p:spPr>
          <a:xfrm>
            <a:off x="6908167" y="5431848"/>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pic>
        <p:nvPicPr>
          <p:cNvPr id="77" name="Picture 76">
            <a:extLst>
              <a:ext uri="{FF2B5EF4-FFF2-40B4-BE49-F238E27FC236}">
                <a16:creationId xmlns:a16="http://schemas.microsoft.com/office/drawing/2014/main" id="{B2AF6D5E-9505-48FE-ACDD-85BB45AA09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1234876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phique Mise en page_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F30243-83D5-40E0-9AD0-AE5510D9F7EE}"/>
              </a:ext>
            </a:extLst>
          </p:cNvPr>
          <p:cNvSpPr/>
          <p:nvPr userDrawn="1"/>
        </p:nvSpPr>
        <p:spPr>
          <a:xfrm>
            <a:off x="0" y="2476499"/>
            <a:ext cx="12192000" cy="3461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Premier League Light" panose="020B0304020203020204" pitchFamily="34" charset="0"/>
              <a:ea typeface="+mn-ea"/>
              <a:cs typeface="+mn-cs"/>
            </a:endParaRPr>
          </a:p>
        </p:txBody>
      </p:sp>
      <p:sp>
        <p:nvSpPr>
          <p:cNvPr id="4" name="Rectangle 3">
            <a:extLst>
              <a:ext uri="{FF2B5EF4-FFF2-40B4-BE49-F238E27FC236}">
                <a16:creationId xmlns:a16="http://schemas.microsoft.com/office/drawing/2014/main" id="{3217E57F-0585-43B0-839E-6CA6CE4CCB12}"/>
              </a:ext>
            </a:extLst>
          </p:cNvPr>
          <p:cNvSpPr/>
          <p:nvPr userDrawn="1"/>
        </p:nvSpPr>
        <p:spPr>
          <a:xfrm>
            <a:off x="0" y="2837929"/>
            <a:ext cx="12192000" cy="4020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11" name="Rectangle 10">
            <a:extLst>
              <a:ext uri="{FF2B5EF4-FFF2-40B4-BE49-F238E27FC236}">
                <a16:creationId xmlns:a16="http://schemas.microsoft.com/office/drawing/2014/main" id="{2BA38EFB-E2D6-4511-A41E-F13DBA1634AF}"/>
              </a:ext>
            </a:extLst>
          </p:cNvPr>
          <p:cNvSpPr/>
          <p:nvPr userDrawn="1"/>
        </p:nvSpPr>
        <p:spPr>
          <a:xfrm>
            <a:off x="-1" y="6022735"/>
            <a:ext cx="12191999" cy="835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solidFill>
                <a:schemeClr val="accent5">
                  <a:lumMod val="50000"/>
                </a:schemeClr>
              </a:solidFill>
            </a:endParaRPr>
          </a:p>
        </p:txBody>
      </p:sp>
      <p:pic>
        <p:nvPicPr>
          <p:cNvPr id="26" name="Picture 25">
            <a:extLst>
              <a:ext uri="{FF2B5EF4-FFF2-40B4-BE49-F238E27FC236}">
                <a16:creationId xmlns:a16="http://schemas.microsoft.com/office/drawing/2014/main" id="{BE7ACF75-326A-43C2-9FE1-9A98664903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7" name="Date Placeholder 3">
            <a:extLst>
              <a:ext uri="{FF2B5EF4-FFF2-40B4-BE49-F238E27FC236}">
                <a16:creationId xmlns:a16="http://schemas.microsoft.com/office/drawing/2014/main" id="{14C5AFAE-E223-4155-90AF-5A9448360D20}"/>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8" name="Footer Placeholder 4">
            <a:extLst>
              <a:ext uri="{FF2B5EF4-FFF2-40B4-BE49-F238E27FC236}">
                <a16:creationId xmlns:a16="http://schemas.microsoft.com/office/drawing/2014/main" id="{DA693883-05BC-4469-8DCC-44FF560CB846}"/>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9" name="Slide Number Placeholder 5">
            <a:extLst>
              <a:ext uri="{FF2B5EF4-FFF2-40B4-BE49-F238E27FC236}">
                <a16:creationId xmlns:a16="http://schemas.microsoft.com/office/drawing/2014/main" id="{B93E8AEC-E366-46CD-B1B3-31467F04816B}"/>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sp>
        <p:nvSpPr>
          <p:cNvPr id="10" name="Title 1">
            <a:extLst>
              <a:ext uri="{FF2B5EF4-FFF2-40B4-BE49-F238E27FC236}">
                <a16:creationId xmlns:a16="http://schemas.microsoft.com/office/drawing/2014/main" id="{50392B58-E980-46AE-9D49-D9E535CAE3C7}"/>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13" name="Text Placeholder 8">
            <a:extLst>
              <a:ext uri="{FF2B5EF4-FFF2-40B4-BE49-F238E27FC236}">
                <a16:creationId xmlns:a16="http://schemas.microsoft.com/office/drawing/2014/main" id="{4EB0A39B-A677-4BBC-9FFE-CCCF02347C0C}"/>
              </a:ext>
            </a:extLst>
          </p:cNvPr>
          <p:cNvSpPr>
            <a:spLocks noGrp="1"/>
          </p:cNvSpPr>
          <p:nvPr>
            <p:ph type="body" sz="quarter" idx="13" hasCustomPrompt="1"/>
          </p:nvPr>
        </p:nvSpPr>
        <p:spPr>
          <a:xfrm>
            <a:off x="550863" y="6165850"/>
            <a:ext cx="11090275" cy="179387"/>
          </a:xfrm>
        </p:spPr>
        <p:txBody>
          <a:bodyPr/>
          <a:lstStyle>
            <a:lvl1pPr marL="0" indent="0">
              <a:buNone/>
              <a:defRPr sz="1200"/>
            </a:lvl1pPr>
          </a:lstStyle>
          <a:p>
            <a:pPr lvl="0"/>
            <a:r>
              <a:rPr lang="fr-CH"/>
              <a:t>Mention de la source</a:t>
            </a:r>
          </a:p>
        </p:txBody>
      </p:sp>
    </p:spTree>
    <p:extLst>
      <p:ext uri="{BB962C8B-B14F-4D97-AF65-F5344CB8AC3E}">
        <p14:creationId xmlns:p14="http://schemas.microsoft.com/office/powerpoint/2010/main" val="10492251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aphique Mise en page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4A4778-FD03-41C0-8445-8969B99176D9}"/>
              </a:ext>
            </a:extLst>
          </p:cNvPr>
          <p:cNvSpPr/>
          <p:nvPr userDrawn="1"/>
        </p:nvSpPr>
        <p:spPr>
          <a:xfrm>
            <a:off x="0" y="2476499"/>
            <a:ext cx="12192001" cy="3536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6" name="Rectangle 5">
            <a:extLst>
              <a:ext uri="{FF2B5EF4-FFF2-40B4-BE49-F238E27FC236}">
                <a16:creationId xmlns:a16="http://schemas.microsoft.com/office/drawing/2014/main" id="{7A8393C7-A539-4938-A589-6E32BD24A2C8}"/>
              </a:ext>
            </a:extLst>
          </p:cNvPr>
          <p:cNvSpPr/>
          <p:nvPr userDrawn="1"/>
        </p:nvSpPr>
        <p:spPr>
          <a:xfrm>
            <a:off x="8837670" y="2476499"/>
            <a:ext cx="3354329" cy="35366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Premier League Light" panose="020B0304020203020204" pitchFamily="34" charset="0"/>
              <a:ea typeface="+mn-ea"/>
              <a:cs typeface="+mn-cs"/>
            </a:endParaRPr>
          </a:p>
        </p:txBody>
      </p:sp>
      <p:sp>
        <p:nvSpPr>
          <p:cNvPr id="9" name="Isosceles Triangle 8">
            <a:extLst>
              <a:ext uri="{FF2B5EF4-FFF2-40B4-BE49-F238E27FC236}">
                <a16:creationId xmlns:a16="http://schemas.microsoft.com/office/drawing/2014/main" id="{506C4C56-C69A-406E-BEC8-2798F8421DCA}"/>
              </a:ext>
            </a:extLst>
          </p:cNvPr>
          <p:cNvSpPr/>
          <p:nvPr userDrawn="1"/>
        </p:nvSpPr>
        <p:spPr>
          <a:xfrm rot="5400000">
            <a:off x="8501467" y="4175934"/>
            <a:ext cx="810152" cy="1377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12" name="Text Placeholder 44">
            <a:extLst>
              <a:ext uri="{FF2B5EF4-FFF2-40B4-BE49-F238E27FC236}">
                <a16:creationId xmlns:a16="http://schemas.microsoft.com/office/drawing/2014/main" id="{C72AFA33-9506-4056-880B-B4221405998D}"/>
              </a:ext>
            </a:extLst>
          </p:cNvPr>
          <p:cNvSpPr>
            <a:spLocks noGrp="1"/>
          </p:cNvSpPr>
          <p:nvPr>
            <p:ph type="body" sz="quarter" idx="20" hasCustomPrompt="1"/>
          </p:nvPr>
        </p:nvSpPr>
        <p:spPr>
          <a:xfrm>
            <a:off x="550863" y="2614924"/>
            <a:ext cx="8178756" cy="323122"/>
          </a:xfrm>
          <a:prstGeom prst="rect">
            <a:avLst/>
          </a:prstGeom>
        </p:spPr>
        <p:txBody>
          <a:bodyPr bIns="45720" anchor="t"/>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13" name="Text Placeholder 44">
            <a:extLst>
              <a:ext uri="{FF2B5EF4-FFF2-40B4-BE49-F238E27FC236}">
                <a16:creationId xmlns:a16="http://schemas.microsoft.com/office/drawing/2014/main" id="{471B8904-DB22-4EB2-A3F1-7D0EC5C2B548}"/>
              </a:ext>
            </a:extLst>
          </p:cNvPr>
          <p:cNvSpPr>
            <a:spLocks noGrp="1"/>
          </p:cNvSpPr>
          <p:nvPr>
            <p:ph type="body" sz="quarter" idx="21" hasCustomPrompt="1"/>
          </p:nvPr>
        </p:nvSpPr>
        <p:spPr>
          <a:xfrm>
            <a:off x="9077326" y="4083246"/>
            <a:ext cx="2995338" cy="32312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pic>
        <p:nvPicPr>
          <p:cNvPr id="15" name="Picture 14">
            <a:extLst>
              <a:ext uri="{FF2B5EF4-FFF2-40B4-BE49-F238E27FC236}">
                <a16:creationId xmlns:a16="http://schemas.microsoft.com/office/drawing/2014/main" id="{FD609868-245D-4FC5-8C61-B73547669D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10" name="Title 1">
            <a:extLst>
              <a:ext uri="{FF2B5EF4-FFF2-40B4-BE49-F238E27FC236}">
                <a16:creationId xmlns:a16="http://schemas.microsoft.com/office/drawing/2014/main" id="{FC67074A-4BBA-4872-ACB6-C44583C6EE76}"/>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16" name="Text Placeholder 8">
            <a:extLst>
              <a:ext uri="{FF2B5EF4-FFF2-40B4-BE49-F238E27FC236}">
                <a16:creationId xmlns:a16="http://schemas.microsoft.com/office/drawing/2014/main" id="{99613E01-575E-4326-AC75-987994884BB7}"/>
              </a:ext>
            </a:extLst>
          </p:cNvPr>
          <p:cNvSpPr>
            <a:spLocks noGrp="1"/>
          </p:cNvSpPr>
          <p:nvPr>
            <p:ph type="body" sz="quarter" idx="13" hasCustomPrompt="1"/>
          </p:nvPr>
        </p:nvSpPr>
        <p:spPr>
          <a:xfrm>
            <a:off x="550863" y="6437948"/>
            <a:ext cx="11090275" cy="179387"/>
          </a:xfrm>
        </p:spPr>
        <p:txBody>
          <a:bodyPr/>
          <a:lstStyle>
            <a:lvl1pPr marL="0" indent="0">
              <a:buNone/>
              <a:defRPr sz="1200"/>
            </a:lvl1pPr>
          </a:lstStyle>
          <a:p>
            <a:pPr lvl="0"/>
            <a:r>
              <a:rPr lang="fr-CH"/>
              <a:t>Mention de la source</a:t>
            </a:r>
          </a:p>
        </p:txBody>
      </p:sp>
    </p:spTree>
    <p:extLst>
      <p:ext uri="{BB962C8B-B14F-4D97-AF65-F5344CB8AC3E}">
        <p14:creationId xmlns:p14="http://schemas.microsoft.com/office/powerpoint/2010/main" val="358349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fr-CH"/>
              <a:t>Mention de la source</a:t>
            </a:r>
          </a:p>
        </p:txBody>
      </p:sp>
      <p:sp>
        <p:nvSpPr>
          <p:cNvPr id="8" name="Date Placeholder 3">
            <a:extLst>
              <a:ext uri="{FF2B5EF4-FFF2-40B4-BE49-F238E27FC236}">
                <a16:creationId xmlns:a16="http://schemas.microsoft.com/office/drawing/2014/main" id="{4B30907F-2379-4DCF-A222-EA150FC14FD9}"/>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BB3DB240-30B8-4025-B33A-BF4D6E3EBD69}"/>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B2D51C68-F5FD-43CE-B11A-BCC312125099}"/>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A6B8C09B-7744-41C0-939A-EB78C428C6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38410858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images Mise en page_3">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1D28001-1DB5-41E3-8FDF-F2A1189CFEDC}"/>
              </a:ext>
            </a:extLst>
          </p:cNvPr>
          <p:cNvSpPr>
            <a:spLocks noGrp="1"/>
          </p:cNvSpPr>
          <p:nvPr>
            <p:ph type="pic" sz="quarter" idx="13" hasCustomPrompt="1"/>
          </p:nvPr>
        </p:nvSpPr>
        <p:spPr>
          <a:xfrm>
            <a:off x="6118860" y="0"/>
            <a:ext cx="3044952" cy="2908300"/>
          </a:xfrm>
          <a:custGeom>
            <a:avLst/>
            <a:gdLst>
              <a:gd name="connsiteX0" fmla="*/ 0 w 3023484"/>
              <a:gd name="connsiteY0" fmla="*/ 0 h 2898677"/>
              <a:gd name="connsiteX1" fmla="*/ 3023484 w 3023484"/>
              <a:gd name="connsiteY1" fmla="*/ 0 h 2898677"/>
              <a:gd name="connsiteX2" fmla="*/ 3023484 w 3023484"/>
              <a:gd name="connsiteY2" fmla="*/ 2898677 h 2898677"/>
              <a:gd name="connsiteX3" fmla="*/ 0 w 3023484"/>
              <a:gd name="connsiteY3" fmla="*/ 2898677 h 2898677"/>
            </a:gdLst>
            <a:ahLst/>
            <a:cxnLst>
              <a:cxn ang="0">
                <a:pos x="connsiteX0" y="connsiteY0"/>
              </a:cxn>
              <a:cxn ang="0">
                <a:pos x="connsiteX1" y="connsiteY1"/>
              </a:cxn>
              <a:cxn ang="0">
                <a:pos x="connsiteX2" y="connsiteY2"/>
              </a:cxn>
              <a:cxn ang="0">
                <a:pos x="connsiteX3" y="connsiteY3"/>
              </a:cxn>
            </a:cxnLst>
            <a:rect l="l" t="t" r="r" b="b"/>
            <a:pathLst>
              <a:path w="3023484" h="2898677">
                <a:moveTo>
                  <a:pt x="0" y="0"/>
                </a:moveTo>
                <a:lnTo>
                  <a:pt x="3023484" y="0"/>
                </a:lnTo>
                <a:lnTo>
                  <a:pt x="3023484" y="2898677"/>
                </a:lnTo>
                <a:lnTo>
                  <a:pt x="0" y="2898677"/>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1" name="Rectangle 10">
            <a:extLst>
              <a:ext uri="{FF2B5EF4-FFF2-40B4-BE49-F238E27FC236}">
                <a16:creationId xmlns:a16="http://schemas.microsoft.com/office/drawing/2014/main" id="{D3E214CF-5698-4C5E-A1A5-7D2204B4097B}"/>
              </a:ext>
            </a:extLst>
          </p:cNvPr>
          <p:cNvSpPr/>
          <p:nvPr userDrawn="1"/>
        </p:nvSpPr>
        <p:spPr>
          <a:xfrm>
            <a:off x="6118860" y="2903283"/>
            <a:ext cx="6073140" cy="528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b="1" err="1"/>
          </a:p>
        </p:txBody>
      </p:sp>
      <p:sp>
        <p:nvSpPr>
          <p:cNvPr id="13" name="Rectangle 12">
            <a:extLst>
              <a:ext uri="{FF2B5EF4-FFF2-40B4-BE49-F238E27FC236}">
                <a16:creationId xmlns:a16="http://schemas.microsoft.com/office/drawing/2014/main" id="{7EA9073D-62AC-4853-9D2D-498037EC1CD8}"/>
              </a:ext>
            </a:extLst>
          </p:cNvPr>
          <p:cNvSpPr/>
          <p:nvPr userDrawn="1"/>
        </p:nvSpPr>
        <p:spPr>
          <a:xfrm>
            <a:off x="6118860" y="6329982"/>
            <a:ext cx="6073140" cy="528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b="1" err="1"/>
          </a:p>
        </p:txBody>
      </p:sp>
      <p:sp>
        <p:nvSpPr>
          <p:cNvPr id="17" name="Text Placeholder 44">
            <a:extLst>
              <a:ext uri="{FF2B5EF4-FFF2-40B4-BE49-F238E27FC236}">
                <a16:creationId xmlns:a16="http://schemas.microsoft.com/office/drawing/2014/main" id="{4CC1ADC2-CF50-4947-A9A7-A9EAB14CF0D8}"/>
              </a:ext>
            </a:extLst>
          </p:cNvPr>
          <p:cNvSpPr>
            <a:spLocks noGrp="1"/>
          </p:cNvSpPr>
          <p:nvPr>
            <p:ph type="body" sz="quarter" idx="10" hasCustomPrompt="1"/>
          </p:nvPr>
        </p:nvSpPr>
        <p:spPr>
          <a:xfrm>
            <a:off x="546101" y="2651829"/>
            <a:ext cx="5527039"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
        <p:nvSpPr>
          <p:cNvPr id="23" name="Picture Placeholder 22">
            <a:extLst>
              <a:ext uri="{FF2B5EF4-FFF2-40B4-BE49-F238E27FC236}">
                <a16:creationId xmlns:a16="http://schemas.microsoft.com/office/drawing/2014/main" id="{362E8AB5-44A9-4ACA-9F68-D664AC7737A9}"/>
              </a:ext>
            </a:extLst>
          </p:cNvPr>
          <p:cNvSpPr>
            <a:spLocks noGrp="1"/>
          </p:cNvSpPr>
          <p:nvPr>
            <p:ph type="pic" sz="quarter" idx="16" hasCustomPrompt="1"/>
          </p:nvPr>
        </p:nvSpPr>
        <p:spPr>
          <a:xfrm>
            <a:off x="6118860" y="3429000"/>
            <a:ext cx="3044952" cy="2908300"/>
          </a:xfrm>
          <a:custGeom>
            <a:avLst/>
            <a:gdLst>
              <a:gd name="connsiteX0" fmla="*/ 0 w 3023484"/>
              <a:gd name="connsiteY0" fmla="*/ 0 h 2898677"/>
              <a:gd name="connsiteX1" fmla="*/ 3023484 w 3023484"/>
              <a:gd name="connsiteY1" fmla="*/ 0 h 2898677"/>
              <a:gd name="connsiteX2" fmla="*/ 3023484 w 3023484"/>
              <a:gd name="connsiteY2" fmla="*/ 2898677 h 2898677"/>
              <a:gd name="connsiteX3" fmla="*/ 0 w 3023484"/>
              <a:gd name="connsiteY3" fmla="*/ 2898677 h 2898677"/>
            </a:gdLst>
            <a:ahLst/>
            <a:cxnLst>
              <a:cxn ang="0">
                <a:pos x="connsiteX0" y="connsiteY0"/>
              </a:cxn>
              <a:cxn ang="0">
                <a:pos x="connsiteX1" y="connsiteY1"/>
              </a:cxn>
              <a:cxn ang="0">
                <a:pos x="connsiteX2" y="connsiteY2"/>
              </a:cxn>
              <a:cxn ang="0">
                <a:pos x="connsiteX3" y="connsiteY3"/>
              </a:cxn>
            </a:cxnLst>
            <a:rect l="l" t="t" r="r" b="b"/>
            <a:pathLst>
              <a:path w="3023484" h="2898677">
                <a:moveTo>
                  <a:pt x="0" y="0"/>
                </a:moveTo>
                <a:lnTo>
                  <a:pt x="3023484" y="0"/>
                </a:lnTo>
                <a:lnTo>
                  <a:pt x="3023484" y="2898677"/>
                </a:lnTo>
                <a:lnTo>
                  <a:pt x="0" y="2898677"/>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2" name="Rectangle 21">
            <a:extLst>
              <a:ext uri="{FF2B5EF4-FFF2-40B4-BE49-F238E27FC236}">
                <a16:creationId xmlns:a16="http://schemas.microsoft.com/office/drawing/2014/main" id="{9220DAFE-A5A4-4C9E-85E7-1F617383C56B}"/>
              </a:ext>
            </a:extLst>
          </p:cNvPr>
          <p:cNvSpPr/>
          <p:nvPr userDrawn="1"/>
        </p:nvSpPr>
        <p:spPr>
          <a:xfrm flipH="1">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400" b="1" noProof="0"/>
          </a:p>
        </p:txBody>
      </p:sp>
      <p:sp>
        <p:nvSpPr>
          <p:cNvPr id="26" name="Text Placeholder 44">
            <a:extLst>
              <a:ext uri="{FF2B5EF4-FFF2-40B4-BE49-F238E27FC236}">
                <a16:creationId xmlns:a16="http://schemas.microsoft.com/office/drawing/2014/main" id="{DB5F2BB4-9EC2-48DF-AB45-D6EA432E5F07}"/>
              </a:ext>
            </a:extLst>
          </p:cNvPr>
          <p:cNvSpPr>
            <a:spLocks noGrp="1"/>
          </p:cNvSpPr>
          <p:nvPr>
            <p:ph type="body" sz="quarter" idx="29" hasCustomPrompt="1"/>
          </p:nvPr>
        </p:nvSpPr>
        <p:spPr>
          <a:xfrm>
            <a:off x="6134666" y="3051476"/>
            <a:ext cx="2991872" cy="231632"/>
          </a:xfrm>
          <a:prstGeom prst="rect">
            <a:avLst/>
          </a:prstGeom>
        </p:spPr>
        <p:txBody>
          <a:bodyPr bIns="45720" anchor="ctr"/>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28" name="Text Placeholder 44">
            <a:extLst>
              <a:ext uri="{FF2B5EF4-FFF2-40B4-BE49-F238E27FC236}">
                <a16:creationId xmlns:a16="http://schemas.microsoft.com/office/drawing/2014/main" id="{DFF1D5B9-D7DF-4AD4-B0C9-0A293EAE58F6}"/>
              </a:ext>
            </a:extLst>
          </p:cNvPr>
          <p:cNvSpPr>
            <a:spLocks noGrp="1"/>
          </p:cNvSpPr>
          <p:nvPr>
            <p:ph type="body" sz="quarter" idx="30" hasCustomPrompt="1"/>
          </p:nvPr>
        </p:nvSpPr>
        <p:spPr>
          <a:xfrm>
            <a:off x="9184322" y="3051476"/>
            <a:ext cx="2991872" cy="231632"/>
          </a:xfrm>
          <a:prstGeom prst="rect">
            <a:avLst/>
          </a:prstGeom>
        </p:spPr>
        <p:txBody>
          <a:bodyPr bIns="45720" anchor="ctr"/>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29" name="Text Placeholder 44">
            <a:extLst>
              <a:ext uri="{FF2B5EF4-FFF2-40B4-BE49-F238E27FC236}">
                <a16:creationId xmlns:a16="http://schemas.microsoft.com/office/drawing/2014/main" id="{AB01B837-2779-4982-BFF1-A50035A4463F}"/>
              </a:ext>
            </a:extLst>
          </p:cNvPr>
          <p:cNvSpPr>
            <a:spLocks noGrp="1"/>
          </p:cNvSpPr>
          <p:nvPr>
            <p:ph type="body" sz="quarter" idx="31" hasCustomPrompt="1"/>
          </p:nvPr>
        </p:nvSpPr>
        <p:spPr>
          <a:xfrm>
            <a:off x="6134666" y="6478175"/>
            <a:ext cx="2991872" cy="231632"/>
          </a:xfrm>
          <a:prstGeom prst="rect">
            <a:avLst/>
          </a:prstGeom>
        </p:spPr>
        <p:txBody>
          <a:bodyPr bIns="45720" anchor="ctr"/>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0" name="Text Placeholder 44">
            <a:extLst>
              <a:ext uri="{FF2B5EF4-FFF2-40B4-BE49-F238E27FC236}">
                <a16:creationId xmlns:a16="http://schemas.microsoft.com/office/drawing/2014/main" id="{2D4336E1-0CC3-417D-84E6-D0D2379F7755}"/>
              </a:ext>
            </a:extLst>
          </p:cNvPr>
          <p:cNvSpPr>
            <a:spLocks noGrp="1"/>
          </p:cNvSpPr>
          <p:nvPr>
            <p:ph type="body" sz="quarter" idx="32" hasCustomPrompt="1"/>
          </p:nvPr>
        </p:nvSpPr>
        <p:spPr>
          <a:xfrm>
            <a:off x="9184322" y="6478175"/>
            <a:ext cx="2991872" cy="231632"/>
          </a:xfrm>
          <a:prstGeom prst="rect">
            <a:avLst/>
          </a:prstGeom>
        </p:spPr>
        <p:txBody>
          <a:bodyPr bIns="45720" anchor="ctr"/>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3" name="Picture Placeholder 32">
            <a:extLst>
              <a:ext uri="{FF2B5EF4-FFF2-40B4-BE49-F238E27FC236}">
                <a16:creationId xmlns:a16="http://schemas.microsoft.com/office/drawing/2014/main" id="{9F002C61-8AD7-4633-B8F8-9645156E64D9}"/>
              </a:ext>
            </a:extLst>
          </p:cNvPr>
          <p:cNvSpPr>
            <a:spLocks noGrp="1"/>
          </p:cNvSpPr>
          <p:nvPr>
            <p:ph type="pic" sz="quarter" idx="33" hasCustomPrompt="1"/>
          </p:nvPr>
        </p:nvSpPr>
        <p:spPr>
          <a:xfrm>
            <a:off x="9156192" y="0"/>
            <a:ext cx="3035808" cy="2908300"/>
          </a:xfrm>
          <a:custGeom>
            <a:avLst/>
            <a:gdLst>
              <a:gd name="connsiteX0" fmla="*/ 0 w 3023484"/>
              <a:gd name="connsiteY0" fmla="*/ 0 h 2898677"/>
              <a:gd name="connsiteX1" fmla="*/ 3023484 w 3023484"/>
              <a:gd name="connsiteY1" fmla="*/ 0 h 2898677"/>
              <a:gd name="connsiteX2" fmla="*/ 3023484 w 3023484"/>
              <a:gd name="connsiteY2" fmla="*/ 2898677 h 2898677"/>
              <a:gd name="connsiteX3" fmla="*/ 0 w 3023484"/>
              <a:gd name="connsiteY3" fmla="*/ 2898677 h 2898677"/>
            </a:gdLst>
            <a:ahLst/>
            <a:cxnLst>
              <a:cxn ang="0">
                <a:pos x="connsiteX0" y="connsiteY0"/>
              </a:cxn>
              <a:cxn ang="0">
                <a:pos x="connsiteX1" y="connsiteY1"/>
              </a:cxn>
              <a:cxn ang="0">
                <a:pos x="connsiteX2" y="connsiteY2"/>
              </a:cxn>
              <a:cxn ang="0">
                <a:pos x="connsiteX3" y="connsiteY3"/>
              </a:cxn>
            </a:cxnLst>
            <a:rect l="l" t="t" r="r" b="b"/>
            <a:pathLst>
              <a:path w="3023484" h="2898677">
                <a:moveTo>
                  <a:pt x="0" y="0"/>
                </a:moveTo>
                <a:lnTo>
                  <a:pt x="3023484" y="0"/>
                </a:lnTo>
                <a:lnTo>
                  <a:pt x="3023484" y="2898677"/>
                </a:lnTo>
                <a:lnTo>
                  <a:pt x="0" y="2898677"/>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4" name="Picture Placeholder 33">
            <a:extLst>
              <a:ext uri="{FF2B5EF4-FFF2-40B4-BE49-F238E27FC236}">
                <a16:creationId xmlns:a16="http://schemas.microsoft.com/office/drawing/2014/main" id="{E65DEB0A-953D-4549-AF35-D469FE364FE3}"/>
              </a:ext>
            </a:extLst>
          </p:cNvPr>
          <p:cNvSpPr>
            <a:spLocks noGrp="1"/>
          </p:cNvSpPr>
          <p:nvPr>
            <p:ph type="pic" sz="quarter" idx="34" hasCustomPrompt="1"/>
          </p:nvPr>
        </p:nvSpPr>
        <p:spPr>
          <a:xfrm>
            <a:off x="9156192" y="3429000"/>
            <a:ext cx="3035808" cy="2908300"/>
          </a:xfrm>
          <a:custGeom>
            <a:avLst/>
            <a:gdLst>
              <a:gd name="connsiteX0" fmla="*/ 0 w 3023484"/>
              <a:gd name="connsiteY0" fmla="*/ 0 h 2898677"/>
              <a:gd name="connsiteX1" fmla="*/ 3023484 w 3023484"/>
              <a:gd name="connsiteY1" fmla="*/ 0 h 2898677"/>
              <a:gd name="connsiteX2" fmla="*/ 3023484 w 3023484"/>
              <a:gd name="connsiteY2" fmla="*/ 2898677 h 2898677"/>
              <a:gd name="connsiteX3" fmla="*/ 0 w 3023484"/>
              <a:gd name="connsiteY3" fmla="*/ 2898677 h 2898677"/>
            </a:gdLst>
            <a:ahLst/>
            <a:cxnLst>
              <a:cxn ang="0">
                <a:pos x="connsiteX0" y="connsiteY0"/>
              </a:cxn>
              <a:cxn ang="0">
                <a:pos x="connsiteX1" y="connsiteY1"/>
              </a:cxn>
              <a:cxn ang="0">
                <a:pos x="connsiteX2" y="connsiteY2"/>
              </a:cxn>
              <a:cxn ang="0">
                <a:pos x="connsiteX3" y="connsiteY3"/>
              </a:cxn>
            </a:cxnLst>
            <a:rect l="l" t="t" r="r" b="b"/>
            <a:pathLst>
              <a:path w="3023484" h="2898677">
                <a:moveTo>
                  <a:pt x="0" y="0"/>
                </a:moveTo>
                <a:lnTo>
                  <a:pt x="3023484" y="0"/>
                </a:lnTo>
                <a:lnTo>
                  <a:pt x="3023484" y="2898677"/>
                </a:lnTo>
                <a:lnTo>
                  <a:pt x="0" y="2898677"/>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Tree>
    <p:extLst>
      <p:ext uri="{BB962C8B-B14F-4D97-AF65-F5344CB8AC3E}">
        <p14:creationId xmlns:p14="http://schemas.microsoft.com/office/powerpoint/2010/main" val="2172454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mi-diapositive_8 icônes Mise en pag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2670EC50-8E83-4737-BB24-7203FD7D30CA}"/>
              </a:ext>
            </a:extLst>
          </p:cNvPr>
          <p:cNvSpPr>
            <a:spLocks noGrp="1"/>
          </p:cNvSpPr>
          <p:nvPr>
            <p:ph type="pic" sz="quarter" idx="13" hasCustomPrompt="1"/>
          </p:nvPr>
        </p:nvSpPr>
        <p:spPr>
          <a:xfrm>
            <a:off x="10036468" y="0"/>
            <a:ext cx="2155531" cy="6858000"/>
          </a:xfrm>
          <a:custGeom>
            <a:avLst/>
            <a:gdLst>
              <a:gd name="connsiteX0" fmla="*/ 0 w 3023484"/>
              <a:gd name="connsiteY0" fmla="*/ 0 h 2898677"/>
              <a:gd name="connsiteX1" fmla="*/ 3023484 w 3023484"/>
              <a:gd name="connsiteY1" fmla="*/ 0 h 2898677"/>
              <a:gd name="connsiteX2" fmla="*/ 3023484 w 3023484"/>
              <a:gd name="connsiteY2" fmla="*/ 2898677 h 2898677"/>
              <a:gd name="connsiteX3" fmla="*/ 0 w 3023484"/>
              <a:gd name="connsiteY3" fmla="*/ 2898677 h 2898677"/>
            </a:gdLst>
            <a:ahLst/>
            <a:cxnLst>
              <a:cxn ang="0">
                <a:pos x="connsiteX0" y="connsiteY0"/>
              </a:cxn>
              <a:cxn ang="0">
                <a:pos x="connsiteX1" y="connsiteY1"/>
              </a:cxn>
              <a:cxn ang="0">
                <a:pos x="connsiteX2" y="connsiteY2"/>
              </a:cxn>
              <a:cxn ang="0">
                <a:pos x="connsiteX3" y="connsiteY3"/>
              </a:cxn>
            </a:cxnLst>
            <a:rect l="l" t="t" r="r" b="b"/>
            <a:pathLst>
              <a:path w="3023484" h="2898677">
                <a:moveTo>
                  <a:pt x="0" y="0"/>
                </a:moveTo>
                <a:lnTo>
                  <a:pt x="3023484" y="0"/>
                </a:lnTo>
                <a:lnTo>
                  <a:pt x="3023484" y="2898677"/>
                </a:lnTo>
                <a:lnTo>
                  <a:pt x="0" y="2898677"/>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5" name="Rectangle 4">
            <a:extLst>
              <a:ext uri="{FF2B5EF4-FFF2-40B4-BE49-F238E27FC236}">
                <a16:creationId xmlns:a16="http://schemas.microsoft.com/office/drawing/2014/main" id="{9DFA083B-E293-40E3-A7A9-02494E5DA636}"/>
              </a:ext>
            </a:extLst>
          </p:cNvPr>
          <p:cNvSpPr/>
          <p:nvPr/>
        </p:nvSpPr>
        <p:spPr>
          <a:xfrm flipH="1">
            <a:off x="6096000" y="1784"/>
            <a:ext cx="3940469" cy="68562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sz="1400" b="1">
              <a:solidFill>
                <a:schemeClr val="bg1"/>
              </a:solidFill>
            </a:endParaRPr>
          </a:p>
        </p:txBody>
      </p:sp>
      <p:sp>
        <p:nvSpPr>
          <p:cNvPr id="28" name="Rectangle 27">
            <a:extLst>
              <a:ext uri="{FF2B5EF4-FFF2-40B4-BE49-F238E27FC236}">
                <a16:creationId xmlns:a16="http://schemas.microsoft.com/office/drawing/2014/main" id="{EA5D744E-A093-4C7B-BBAD-476E05AD6B4A}"/>
              </a:ext>
            </a:extLst>
          </p:cNvPr>
          <p:cNvSpPr/>
          <p:nvPr/>
        </p:nvSpPr>
        <p:spPr>
          <a:xfrm flipH="1">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400" b="1" noProof="0"/>
          </a:p>
        </p:txBody>
      </p:sp>
      <p:sp>
        <p:nvSpPr>
          <p:cNvPr id="29" name="Rectangle 28">
            <a:extLst>
              <a:ext uri="{FF2B5EF4-FFF2-40B4-BE49-F238E27FC236}">
                <a16:creationId xmlns:a16="http://schemas.microsoft.com/office/drawing/2014/main" id="{9CE47727-001D-4A0D-B0E0-471E3B2A5D30}"/>
              </a:ext>
            </a:extLst>
          </p:cNvPr>
          <p:cNvSpPr/>
          <p:nvPr/>
        </p:nvSpPr>
        <p:spPr>
          <a:xfrm flipH="1">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400" b="1" noProof="0"/>
          </a:p>
        </p:txBody>
      </p:sp>
      <p:sp>
        <p:nvSpPr>
          <p:cNvPr id="30" name="Text Placeholder 44">
            <a:extLst>
              <a:ext uri="{FF2B5EF4-FFF2-40B4-BE49-F238E27FC236}">
                <a16:creationId xmlns:a16="http://schemas.microsoft.com/office/drawing/2014/main" id="{E82287D3-5F2D-4B89-B26C-4A931D9D6F09}"/>
              </a:ext>
            </a:extLst>
          </p:cNvPr>
          <p:cNvSpPr>
            <a:spLocks noGrp="1"/>
          </p:cNvSpPr>
          <p:nvPr>
            <p:ph type="body" sz="quarter" idx="10" hasCustomPrompt="1"/>
          </p:nvPr>
        </p:nvSpPr>
        <p:spPr>
          <a:xfrm>
            <a:off x="546101" y="2651829"/>
            <a:ext cx="5527039"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
        <p:nvSpPr>
          <p:cNvPr id="32" name="Text Placeholder 44">
            <a:extLst>
              <a:ext uri="{FF2B5EF4-FFF2-40B4-BE49-F238E27FC236}">
                <a16:creationId xmlns:a16="http://schemas.microsoft.com/office/drawing/2014/main" id="{B82BEE66-AF8F-402B-8EAB-8F97C3B290C6}"/>
              </a:ext>
            </a:extLst>
          </p:cNvPr>
          <p:cNvSpPr>
            <a:spLocks noGrp="1"/>
          </p:cNvSpPr>
          <p:nvPr>
            <p:ph type="body" sz="quarter" idx="29" hasCustomPrompt="1"/>
          </p:nvPr>
        </p:nvSpPr>
        <p:spPr>
          <a:xfrm>
            <a:off x="6918234" y="1954553"/>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33" name="Picture Placeholder 13">
            <a:extLst>
              <a:ext uri="{FF2B5EF4-FFF2-40B4-BE49-F238E27FC236}">
                <a16:creationId xmlns:a16="http://schemas.microsoft.com/office/drawing/2014/main" id="{279EB0F5-8D0F-4F9B-B975-89D8F6648968}"/>
              </a:ext>
            </a:extLst>
          </p:cNvPr>
          <p:cNvSpPr>
            <a:spLocks noGrp="1"/>
          </p:cNvSpPr>
          <p:nvPr>
            <p:ph type="pic" sz="quarter" idx="18" hasCustomPrompt="1"/>
          </p:nvPr>
        </p:nvSpPr>
        <p:spPr>
          <a:xfrm>
            <a:off x="6455321" y="1883661"/>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34" name="Text Placeholder 44">
            <a:extLst>
              <a:ext uri="{FF2B5EF4-FFF2-40B4-BE49-F238E27FC236}">
                <a16:creationId xmlns:a16="http://schemas.microsoft.com/office/drawing/2014/main" id="{83D763B7-0105-46F9-8577-A250442CA662}"/>
              </a:ext>
            </a:extLst>
          </p:cNvPr>
          <p:cNvSpPr>
            <a:spLocks noGrp="1"/>
          </p:cNvSpPr>
          <p:nvPr>
            <p:ph type="body" sz="quarter" idx="30" hasCustomPrompt="1"/>
          </p:nvPr>
        </p:nvSpPr>
        <p:spPr>
          <a:xfrm>
            <a:off x="6918234" y="2411645"/>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35" name="Picture Placeholder 13">
            <a:extLst>
              <a:ext uri="{FF2B5EF4-FFF2-40B4-BE49-F238E27FC236}">
                <a16:creationId xmlns:a16="http://schemas.microsoft.com/office/drawing/2014/main" id="{0831D361-1F79-4D5F-A518-34111774B5D0}"/>
              </a:ext>
            </a:extLst>
          </p:cNvPr>
          <p:cNvSpPr>
            <a:spLocks noGrp="1"/>
          </p:cNvSpPr>
          <p:nvPr>
            <p:ph type="pic" sz="quarter" idx="31" hasCustomPrompt="1"/>
          </p:nvPr>
        </p:nvSpPr>
        <p:spPr>
          <a:xfrm>
            <a:off x="6455321" y="2340753"/>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36" name="Text Placeholder 44">
            <a:extLst>
              <a:ext uri="{FF2B5EF4-FFF2-40B4-BE49-F238E27FC236}">
                <a16:creationId xmlns:a16="http://schemas.microsoft.com/office/drawing/2014/main" id="{C9EAFC5B-D3A0-485E-B7FE-6EE755AEBB34}"/>
              </a:ext>
            </a:extLst>
          </p:cNvPr>
          <p:cNvSpPr>
            <a:spLocks noGrp="1"/>
          </p:cNvSpPr>
          <p:nvPr>
            <p:ph type="body" sz="quarter" idx="32" hasCustomPrompt="1"/>
          </p:nvPr>
        </p:nvSpPr>
        <p:spPr>
          <a:xfrm>
            <a:off x="6918234" y="2868737"/>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37" name="Picture Placeholder 13">
            <a:extLst>
              <a:ext uri="{FF2B5EF4-FFF2-40B4-BE49-F238E27FC236}">
                <a16:creationId xmlns:a16="http://schemas.microsoft.com/office/drawing/2014/main" id="{74F86A09-32F6-4FA9-9825-6EF95F750148}"/>
              </a:ext>
            </a:extLst>
          </p:cNvPr>
          <p:cNvSpPr>
            <a:spLocks noGrp="1"/>
          </p:cNvSpPr>
          <p:nvPr>
            <p:ph type="pic" sz="quarter" idx="33" hasCustomPrompt="1"/>
          </p:nvPr>
        </p:nvSpPr>
        <p:spPr>
          <a:xfrm>
            <a:off x="6455321" y="2797845"/>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38" name="Text Placeholder 44">
            <a:extLst>
              <a:ext uri="{FF2B5EF4-FFF2-40B4-BE49-F238E27FC236}">
                <a16:creationId xmlns:a16="http://schemas.microsoft.com/office/drawing/2014/main" id="{71C19619-9885-4593-AF0C-A5442DEC898E}"/>
              </a:ext>
            </a:extLst>
          </p:cNvPr>
          <p:cNvSpPr>
            <a:spLocks noGrp="1"/>
          </p:cNvSpPr>
          <p:nvPr>
            <p:ph type="body" sz="quarter" idx="34" hasCustomPrompt="1"/>
          </p:nvPr>
        </p:nvSpPr>
        <p:spPr>
          <a:xfrm>
            <a:off x="6918234" y="3325829"/>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39" name="Picture Placeholder 13">
            <a:extLst>
              <a:ext uri="{FF2B5EF4-FFF2-40B4-BE49-F238E27FC236}">
                <a16:creationId xmlns:a16="http://schemas.microsoft.com/office/drawing/2014/main" id="{CC369303-3B94-4662-9724-A8F0EF7C5D82}"/>
              </a:ext>
            </a:extLst>
          </p:cNvPr>
          <p:cNvSpPr>
            <a:spLocks noGrp="1"/>
          </p:cNvSpPr>
          <p:nvPr>
            <p:ph type="pic" sz="quarter" idx="35" hasCustomPrompt="1"/>
          </p:nvPr>
        </p:nvSpPr>
        <p:spPr>
          <a:xfrm>
            <a:off x="6455321" y="3254937"/>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40" name="Text Placeholder 44">
            <a:extLst>
              <a:ext uri="{FF2B5EF4-FFF2-40B4-BE49-F238E27FC236}">
                <a16:creationId xmlns:a16="http://schemas.microsoft.com/office/drawing/2014/main" id="{4259BEE5-1BF9-4B05-AF9A-0B765B253120}"/>
              </a:ext>
            </a:extLst>
          </p:cNvPr>
          <p:cNvSpPr>
            <a:spLocks noGrp="1"/>
          </p:cNvSpPr>
          <p:nvPr>
            <p:ph type="body" sz="quarter" idx="36" hasCustomPrompt="1"/>
          </p:nvPr>
        </p:nvSpPr>
        <p:spPr>
          <a:xfrm>
            <a:off x="6918234" y="3782921"/>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41" name="Picture Placeholder 13">
            <a:extLst>
              <a:ext uri="{FF2B5EF4-FFF2-40B4-BE49-F238E27FC236}">
                <a16:creationId xmlns:a16="http://schemas.microsoft.com/office/drawing/2014/main" id="{4AD239FB-8077-40A8-B19D-185FAED38C0E}"/>
              </a:ext>
            </a:extLst>
          </p:cNvPr>
          <p:cNvSpPr>
            <a:spLocks noGrp="1"/>
          </p:cNvSpPr>
          <p:nvPr>
            <p:ph type="pic" sz="quarter" idx="37" hasCustomPrompt="1"/>
          </p:nvPr>
        </p:nvSpPr>
        <p:spPr>
          <a:xfrm>
            <a:off x="6455321" y="3712029"/>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42" name="Text Placeholder 44">
            <a:extLst>
              <a:ext uri="{FF2B5EF4-FFF2-40B4-BE49-F238E27FC236}">
                <a16:creationId xmlns:a16="http://schemas.microsoft.com/office/drawing/2014/main" id="{FA88694D-D0D0-4FB9-B786-DA6D53F0D89A}"/>
              </a:ext>
            </a:extLst>
          </p:cNvPr>
          <p:cNvSpPr>
            <a:spLocks noGrp="1"/>
          </p:cNvSpPr>
          <p:nvPr>
            <p:ph type="body" sz="quarter" idx="38" hasCustomPrompt="1"/>
          </p:nvPr>
        </p:nvSpPr>
        <p:spPr>
          <a:xfrm>
            <a:off x="6918234" y="4240013"/>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43" name="Picture Placeholder 13">
            <a:extLst>
              <a:ext uri="{FF2B5EF4-FFF2-40B4-BE49-F238E27FC236}">
                <a16:creationId xmlns:a16="http://schemas.microsoft.com/office/drawing/2014/main" id="{F6650D5A-1F98-4959-AEE7-D7549BC0B272}"/>
              </a:ext>
            </a:extLst>
          </p:cNvPr>
          <p:cNvSpPr>
            <a:spLocks noGrp="1"/>
          </p:cNvSpPr>
          <p:nvPr>
            <p:ph type="pic" sz="quarter" idx="39" hasCustomPrompt="1"/>
          </p:nvPr>
        </p:nvSpPr>
        <p:spPr>
          <a:xfrm>
            <a:off x="6455321" y="4169121"/>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44" name="Text Placeholder 44">
            <a:extLst>
              <a:ext uri="{FF2B5EF4-FFF2-40B4-BE49-F238E27FC236}">
                <a16:creationId xmlns:a16="http://schemas.microsoft.com/office/drawing/2014/main" id="{6439D965-F130-4350-B00E-20ABCC774F30}"/>
              </a:ext>
            </a:extLst>
          </p:cNvPr>
          <p:cNvSpPr>
            <a:spLocks noGrp="1"/>
          </p:cNvSpPr>
          <p:nvPr>
            <p:ph type="body" sz="quarter" idx="40" hasCustomPrompt="1"/>
          </p:nvPr>
        </p:nvSpPr>
        <p:spPr>
          <a:xfrm>
            <a:off x="6918234" y="4697105"/>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45" name="Picture Placeholder 13">
            <a:extLst>
              <a:ext uri="{FF2B5EF4-FFF2-40B4-BE49-F238E27FC236}">
                <a16:creationId xmlns:a16="http://schemas.microsoft.com/office/drawing/2014/main" id="{BA05551D-DA8C-4E8B-9DB7-B64D78EDADE5}"/>
              </a:ext>
            </a:extLst>
          </p:cNvPr>
          <p:cNvSpPr>
            <a:spLocks noGrp="1"/>
          </p:cNvSpPr>
          <p:nvPr>
            <p:ph type="pic" sz="quarter" idx="41" hasCustomPrompt="1"/>
          </p:nvPr>
        </p:nvSpPr>
        <p:spPr>
          <a:xfrm>
            <a:off x="6455321" y="4626213"/>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46" name="Text Placeholder 44">
            <a:extLst>
              <a:ext uri="{FF2B5EF4-FFF2-40B4-BE49-F238E27FC236}">
                <a16:creationId xmlns:a16="http://schemas.microsoft.com/office/drawing/2014/main" id="{346E46EC-DCC2-4E9A-88C2-7D186A8C3E0A}"/>
              </a:ext>
            </a:extLst>
          </p:cNvPr>
          <p:cNvSpPr>
            <a:spLocks noGrp="1"/>
          </p:cNvSpPr>
          <p:nvPr>
            <p:ph type="body" sz="quarter" idx="42" hasCustomPrompt="1"/>
          </p:nvPr>
        </p:nvSpPr>
        <p:spPr>
          <a:xfrm>
            <a:off x="6918234" y="5154196"/>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47" name="Picture Placeholder 13">
            <a:extLst>
              <a:ext uri="{FF2B5EF4-FFF2-40B4-BE49-F238E27FC236}">
                <a16:creationId xmlns:a16="http://schemas.microsoft.com/office/drawing/2014/main" id="{72D903E2-B2B1-4251-A40B-D62F493DBAAF}"/>
              </a:ext>
            </a:extLst>
          </p:cNvPr>
          <p:cNvSpPr>
            <a:spLocks noGrp="1"/>
          </p:cNvSpPr>
          <p:nvPr>
            <p:ph type="pic" sz="quarter" idx="43" hasCustomPrompt="1"/>
          </p:nvPr>
        </p:nvSpPr>
        <p:spPr>
          <a:xfrm>
            <a:off x="6455321" y="5083304"/>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48" name="Text Placeholder 44">
            <a:extLst>
              <a:ext uri="{FF2B5EF4-FFF2-40B4-BE49-F238E27FC236}">
                <a16:creationId xmlns:a16="http://schemas.microsoft.com/office/drawing/2014/main" id="{653C565E-7FD6-4D76-B076-F4EAC3A97A23}"/>
              </a:ext>
            </a:extLst>
          </p:cNvPr>
          <p:cNvSpPr>
            <a:spLocks noGrp="1"/>
          </p:cNvSpPr>
          <p:nvPr>
            <p:ph type="body" sz="quarter" idx="44" hasCustomPrompt="1"/>
          </p:nvPr>
        </p:nvSpPr>
        <p:spPr>
          <a:xfrm>
            <a:off x="6455321" y="1213422"/>
            <a:ext cx="3457103" cy="453007"/>
          </a:xfrm>
          <a:prstGeom prst="rect">
            <a:avLst/>
          </a:prstGeom>
        </p:spPr>
        <p:txBody>
          <a:bodyPr bIns="45720" anchor="b"/>
          <a:lstStyle>
            <a:lvl1pPr marL="0" indent="0" algn="l">
              <a:spcAft>
                <a:spcPts val="0"/>
              </a:spcAft>
              <a:buNone/>
              <a:defRPr sz="1800" b="1">
                <a:solidFill>
                  <a:schemeClr val="tx1"/>
                </a:solidFill>
                <a:latin typeface="+mj-lt"/>
              </a:defRPr>
            </a:lvl1pPr>
          </a:lstStyle>
          <a:p>
            <a:pPr lvl="0"/>
            <a:r>
              <a:rPr lang="en-US"/>
              <a:t>Text</a:t>
            </a:r>
            <a:endParaRPr lang="de-DE"/>
          </a:p>
        </p:txBody>
      </p:sp>
    </p:spTree>
    <p:extLst>
      <p:ext uri="{BB962C8B-B14F-4D97-AF65-F5344CB8AC3E}">
        <p14:creationId xmlns:p14="http://schemas.microsoft.com/office/powerpoint/2010/main" val="3859877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apositive symbole transition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50F7CB-8FC1-405A-8063-66482333645A}"/>
              </a:ext>
            </a:extLst>
          </p:cNvPr>
          <p:cNvSpPr/>
          <p:nvPr userDrawn="1"/>
        </p:nvSpPr>
        <p:spPr>
          <a:xfrm>
            <a:off x="0" y="2837929"/>
            <a:ext cx="6096000" cy="4020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4" name="Rectangle 3">
            <a:extLst>
              <a:ext uri="{FF2B5EF4-FFF2-40B4-BE49-F238E27FC236}">
                <a16:creationId xmlns:a16="http://schemas.microsoft.com/office/drawing/2014/main" id="{CF575F5F-5AF0-462B-84F9-7050AFD4A760}"/>
              </a:ext>
            </a:extLst>
          </p:cNvPr>
          <p:cNvSpPr/>
          <p:nvPr userDrawn="1"/>
        </p:nvSpPr>
        <p:spPr>
          <a:xfrm>
            <a:off x="6096000" y="2837929"/>
            <a:ext cx="6096000" cy="402007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24" name="Isosceles Triangle 23">
            <a:extLst>
              <a:ext uri="{FF2B5EF4-FFF2-40B4-BE49-F238E27FC236}">
                <a16:creationId xmlns:a16="http://schemas.microsoft.com/office/drawing/2014/main" id="{B9455812-CF0E-4BAA-A740-AB6576241301}"/>
              </a:ext>
            </a:extLst>
          </p:cNvPr>
          <p:cNvSpPr/>
          <p:nvPr userDrawn="1"/>
        </p:nvSpPr>
        <p:spPr>
          <a:xfrm rot="5400000" flipH="1">
            <a:off x="5945033" y="4764276"/>
            <a:ext cx="469312" cy="16737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solidFill>
                <a:schemeClr val="tx1"/>
              </a:solidFill>
            </a:endParaRPr>
          </a:p>
        </p:txBody>
      </p:sp>
      <p:sp>
        <p:nvSpPr>
          <p:cNvPr id="30" name="Text Placeholder 44">
            <a:extLst>
              <a:ext uri="{FF2B5EF4-FFF2-40B4-BE49-F238E27FC236}">
                <a16:creationId xmlns:a16="http://schemas.microsoft.com/office/drawing/2014/main" id="{3CE41A76-29C5-40F4-99DA-8D69F0D00908}"/>
              </a:ext>
            </a:extLst>
          </p:cNvPr>
          <p:cNvSpPr>
            <a:spLocks noGrp="1"/>
          </p:cNvSpPr>
          <p:nvPr>
            <p:ph type="body" sz="quarter" idx="44" hasCustomPrompt="1"/>
          </p:nvPr>
        </p:nvSpPr>
        <p:spPr>
          <a:xfrm>
            <a:off x="675640" y="3079158"/>
            <a:ext cx="4744720" cy="453007"/>
          </a:xfrm>
          <a:prstGeom prst="rect">
            <a:avLst/>
          </a:prstGeom>
        </p:spPr>
        <p:txBody>
          <a:bodyPr bIns="45720" anchor="t"/>
          <a:lstStyle>
            <a:lvl1pPr marL="0" indent="0" algn="ctr">
              <a:spcAft>
                <a:spcPts val="200"/>
              </a:spcAft>
              <a:buNone/>
              <a:defRPr sz="1800" b="1">
                <a:solidFill>
                  <a:schemeClr val="tx1"/>
                </a:solidFill>
                <a:latin typeface="+mn-lt"/>
              </a:defRPr>
            </a:lvl1pPr>
          </a:lstStyle>
          <a:p>
            <a:pPr lvl="0"/>
            <a:r>
              <a:rPr lang="en-US"/>
              <a:t>Text</a:t>
            </a:r>
            <a:endParaRPr lang="de-DE"/>
          </a:p>
        </p:txBody>
      </p:sp>
      <p:sp>
        <p:nvSpPr>
          <p:cNvPr id="32" name="Text Placeholder 44">
            <a:extLst>
              <a:ext uri="{FF2B5EF4-FFF2-40B4-BE49-F238E27FC236}">
                <a16:creationId xmlns:a16="http://schemas.microsoft.com/office/drawing/2014/main" id="{21FF7303-9702-44A9-B7C7-06686E53AF0D}"/>
              </a:ext>
            </a:extLst>
          </p:cNvPr>
          <p:cNvSpPr>
            <a:spLocks noGrp="1"/>
          </p:cNvSpPr>
          <p:nvPr>
            <p:ph type="body" sz="quarter" idx="46" hasCustomPrompt="1"/>
          </p:nvPr>
        </p:nvSpPr>
        <p:spPr>
          <a:xfrm>
            <a:off x="6771640" y="3079158"/>
            <a:ext cx="4744720" cy="453007"/>
          </a:xfrm>
          <a:prstGeom prst="rect">
            <a:avLst/>
          </a:prstGeom>
        </p:spPr>
        <p:txBody>
          <a:bodyPr bIns="45720" anchor="t"/>
          <a:lstStyle>
            <a:lvl1pPr marL="0" indent="0" algn="ctr">
              <a:spcAft>
                <a:spcPts val="200"/>
              </a:spcAft>
              <a:buNone/>
              <a:defRPr sz="1800" b="1">
                <a:solidFill>
                  <a:schemeClr val="tx1"/>
                </a:solidFill>
                <a:latin typeface="+mn-lt"/>
              </a:defRPr>
            </a:lvl1pPr>
          </a:lstStyle>
          <a:p>
            <a:pPr lvl="0"/>
            <a:r>
              <a:rPr lang="en-US"/>
              <a:t>Text</a:t>
            </a:r>
            <a:endParaRPr lang="de-DE"/>
          </a:p>
        </p:txBody>
      </p:sp>
      <p:sp>
        <p:nvSpPr>
          <p:cNvPr id="11" name="Title 1">
            <a:extLst>
              <a:ext uri="{FF2B5EF4-FFF2-40B4-BE49-F238E27FC236}">
                <a16:creationId xmlns:a16="http://schemas.microsoft.com/office/drawing/2014/main" id="{C83D9150-6F49-47EE-B723-992FC1E3568F}"/>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10" name="Text Placeholder 8">
            <a:extLst>
              <a:ext uri="{FF2B5EF4-FFF2-40B4-BE49-F238E27FC236}">
                <a16:creationId xmlns:a16="http://schemas.microsoft.com/office/drawing/2014/main" id="{827360D0-F19B-4BC3-854B-F5DED92E2963}"/>
              </a:ext>
            </a:extLst>
          </p:cNvPr>
          <p:cNvSpPr>
            <a:spLocks noGrp="1"/>
          </p:cNvSpPr>
          <p:nvPr>
            <p:ph type="body" sz="quarter" idx="13" hasCustomPrompt="1"/>
          </p:nvPr>
        </p:nvSpPr>
        <p:spPr>
          <a:xfrm>
            <a:off x="550863" y="6437948"/>
            <a:ext cx="11090275" cy="179387"/>
          </a:xfrm>
        </p:spPr>
        <p:txBody>
          <a:bodyPr/>
          <a:lstStyle>
            <a:lvl1pPr marL="0" indent="0">
              <a:buNone/>
              <a:defRPr sz="1200"/>
            </a:lvl1pPr>
          </a:lstStyle>
          <a:p>
            <a:pPr lvl="0"/>
            <a:r>
              <a:rPr lang="fr-CH"/>
              <a:t>Mention de la source</a:t>
            </a:r>
          </a:p>
        </p:txBody>
      </p:sp>
    </p:spTree>
    <p:extLst>
      <p:ext uri="{BB962C8B-B14F-4D97-AF65-F5344CB8AC3E}">
        <p14:creationId xmlns:p14="http://schemas.microsoft.com/office/powerpoint/2010/main" val="797758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apositive symbole transition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50F7CB-8FC1-405A-8063-66482333645A}"/>
              </a:ext>
            </a:extLst>
          </p:cNvPr>
          <p:cNvSpPr/>
          <p:nvPr userDrawn="1"/>
        </p:nvSpPr>
        <p:spPr>
          <a:xfrm>
            <a:off x="0" y="2837929"/>
            <a:ext cx="6096000" cy="4020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4" name="Rectangle 3">
            <a:extLst>
              <a:ext uri="{FF2B5EF4-FFF2-40B4-BE49-F238E27FC236}">
                <a16:creationId xmlns:a16="http://schemas.microsoft.com/office/drawing/2014/main" id="{CF575F5F-5AF0-462B-84F9-7050AFD4A760}"/>
              </a:ext>
            </a:extLst>
          </p:cNvPr>
          <p:cNvSpPr/>
          <p:nvPr userDrawn="1"/>
        </p:nvSpPr>
        <p:spPr>
          <a:xfrm>
            <a:off x="6096000" y="2837929"/>
            <a:ext cx="6096000" cy="402007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24" name="Isosceles Triangle 23">
            <a:extLst>
              <a:ext uri="{FF2B5EF4-FFF2-40B4-BE49-F238E27FC236}">
                <a16:creationId xmlns:a16="http://schemas.microsoft.com/office/drawing/2014/main" id="{B9455812-CF0E-4BAA-A740-AB6576241301}"/>
              </a:ext>
            </a:extLst>
          </p:cNvPr>
          <p:cNvSpPr/>
          <p:nvPr userDrawn="1"/>
        </p:nvSpPr>
        <p:spPr>
          <a:xfrm rot="5400000" flipH="1">
            <a:off x="5945033" y="4764276"/>
            <a:ext cx="469312" cy="16737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solidFill>
                <a:schemeClr val="tx1"/>
              </a:solidFill>
            </a:endParaRPr>
          </a:p>
        </p:txBody>
      </p:sp>
      <p:sp>
        <p:nvSpPr>
          <p:cNvPr id="11" name="Isosceles Triangle 10">
            <a:extLst>
              <a:ext uri="{FF2B5EF4-FFF2-40B4-BE49-F238E27FC236}">
                <a16:creationId xmlns:a16="http://schemas.microsoft.com/office/drawing/2014/main" id="{D343FDE8-6046-4935-9B26-5C7D63DB459D}"/>
              </a:ext>
            </a:extLst>
          </p:cNvPr>
          <p:cNvSpPr/>
          <p:nvPr userDrawn="1"/>
        </p:nvSpPr>
        <p:spPr>
          <a:xfrm rot="5400000" flipH="1">
            <a:off x="-150967" y="4764276"/>
            <a:ext cx="469312" cy="16737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12" name="Title 1">
            <a:extLst>
              <a:ext uri="{FF2B5EF4-FFF2-40B4-BE49-F238E27FC236}">
                <a16:creationId xmlns:a16="http://schemas.microsoft.com/office/drawing/2014/main" id="{67BF1ACF-24A7-44E6-B951-4CCC59624436}"/>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13" name="Text Placeholder 44">
            <a:extLst>
              <a:ext uri="{FF2B5EF4-FFF2-40B4-BE49-F238E27FC236}">
                <a16:creationId xmlns:a16="http://schemas.microsoft.com/office/drawing/2014/main" id="{7400BB79-EEA1-492A-9B3C-5965F2E3B4F5}"/>
              </a:ext>
            </a:extLst>
          </p:cNvPr>
          <p:cNvSpPr>
            <a:spLocks noGrp="1"/>
          </p:cNvSpPr>
          <p:nvPr>
            <p:ph type="body" sz="quarter" idx="44" hasCustomPrompt="1"/>
          </p:nvPr>
        </p:nvSpPr>
        <p:spPr>
          <a:xfrm>
            <a:off x="675640" y="3079158"/>
            <a:ext cx="4744720" cy="453007"/>
          </a:xfrm>
          <a:prstGeom prst="rect">
            <a:avLst/>
          </a:prstGeom>
        </p:spPr>
        <p:txBody>
          <a:bodyPr bIns="45720" anchor="t"/>
          <a:lstStyle>
            <a:lvl1pPr marL="0" indent="0" algn="ctr">
              <a:spcAft>
                <a:spcPts val="200"/>
              </a:spcAft>
              <a:buNone/>
              <a:defRPr sz="1800" b="1">
                <a:solidFill>
                  <a:schemeClr val="tx1"/>
                </a:solidFill>
                <a:latin typeface="+mn-lt"/>
              </a:defRPr>
            </a:lvl1pPr>
          </a:lstStyle>
          <a:p>
            <a:pPr lvl="0"/>
            <a:r>
              <a:rPr lang="en-US"/>
              <a:t>Text</a:t>
            </a:r>
            <a:endParaRPr lang="de-DE"/>
          </a:p>
        </p:txBody>
      </p:sp>
      <p:sp>
        <p:nvSpPr>
          <p:cNvPr id="15" name="Text Placeholder 44">
            <a:extLst>
              <a:ext uri="{FF2B5EF4-FFF2-40B4-BE49-F238E27FC236}">
                <a16:creationId xmlns:a16="http://schemas.microsoft.com/office/drawing/2014/main" id="{316CCE47-DAAB-49A7-9D17-8E851B814109}"/>
              </a:ext>
            </a:extLst>
          </p:cNvPr>
          <p:cNvSpPr>
            <a:spLocks noGrp="1"/>
          </p:cNvSpPr>
          <p:nvPr>
            <p:ph type="body" sz="quarter" idx="46" hasCustomPrompt="1"/>
          </p:nvPr>
        </p:nvSpPr>
        <p:spPr>
          <a:xfrm>
            <a:off x="6771640" y="3079158"/>
            <a:ext cx="4744720" cy="453007"/>
          </a:xfrm>
          <a:prstGeom prst="rect">
            <a:avLst/>
          </a:prstGeom>
        </p:spPr>
        <p:txBody>
          <a:bodyPr bIns="45720" anchor="t"/>
          <a:lstStyle>
            <a:lvl1pPr marL="0" indent="0" algn="ctr">
              <a:spcAft>
                <a:spcPts val="200"/>
              </a:spcAft>
              <a:buNone/>
              <a:defRPr sz="1800" b="1">
                <a:solidFill>
                  <a:schemeClr val="tx1"/>
                </a:solidFill>
                <a:latin typeface="+mn-lt"/>
              </a:defRPr>
            </a:lvl1pPr>
          </a:lstStyle>
          <a:p>
            <a:pPr lvl="0"/>
            <a:r>
              <a:rPr lang="en-US"/>
              <a:t>Text</a:t>
            </a:r>
            <a:endParaRPr lang="de-DE"/>
          </a:p>
        </p:txBody>
      </p:sp>
      <p:sp>
        <p:nvSpPr>
          <p:cNvPr id="14" name="Text Placeholder 8">
            <a:extLst>
              <a:ext uri="{FF2B5EF4-FFF2-40B4-BE49-F238E27FC236}">
                <a16:creationId xmlns:a16="http://schemas.microsoft.com/office/drawing/2014/main" id="{33134613-8DDA-4568-AD4E-451DD0007F5E}"/>
              </a:ext>
            </a:extLst>
          </p:cNvPr>
          <p:cNvSpPr>
            <a:spLocks noGrp="1"/>
          </p:cNvSpPr>
          <p:nvPr>
            <p:ph type="body" sz="quarter" idx="13" hasCustomPrompt="1"/>
          </p:nvPr>
        </p:nvSpPr>
        <p:spPr>
          <a:xfrm>
            <a:off x="550863" y="6437948"/>
            <a:ext cx="11090275" cy="179387"/>
          </a:xfrm>
        </p:spPr>
        <p:txBody>
          <a:bodyPr/>
          <a:lstStyle>
            <a:lvl1pPr marL="0" indent="0">
              <a:buNone/>
              <a:defRPr sz="1200"/>
            </a:lvl1pPr>
          </a:lstStyle>
          <a:p>
            <a:pPr lvl="0"/>
            <a:r>
              <a:rPr lang="fr-CH"/>
              <a:t>Mention de la source</a:t>
            </a:r>
          </a:p>
        </p:txBody>
      </p:sp>
    </p:spTree>
    <p:extLst>
      <p:ext uri="{BB962C8B-B14F-4D97-AF65-F5344CB8AC3E}">
        <p14:creationId xmlns:p14="http://schemas.microsoft.com/office/powerpoint/2010/main" val="577384043"/>
      </p:ext>
    </p:extLst>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u_4 icônes Mise en 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B1DFF88-A13F-4A3C-8E90-0C0582EC2D64}"/>
              </a:ext>
            </a:extLst>
          </p:cNvPr>
          <p:cNvSpPr/>
          <p:nvPr userDrawn="1"/>
        </p:nvSpPr>
        <p:spPr>
          <a:xfrm>
            <a:off x="0" y="0"/>
            <a:ext cx="335321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H" sz="1400" b="1">
              <a:solidFill>
                <a:prstClr val="white"/>
              </a:solidFill>
              <a:latin typeface="Arial Nova Light"/>
            </a:endParaRPr>
          </a:p>
        </p:txBody>
      </p:sp>
      <p:sp>
        <p:nvSpPr>
          <p:cNvPr id="16" name="Rectangle 15">
            <a:extLst>
              <a:ext uri="{FF2B5EF4-FFF2-40B4-BE49-F238E27FC236}">
                <a16:creationId xmlns:a16="http://schemas.microsoft.com/office/drawing/2014/main" id="{B28996BD-DFEA-4148-ADC4-C90C03C8FA21}"/>
              </a:ext>
            </a:extLst>
          </p:cNvPr>
          <p:cNvSpPr/>
          <p:nvPr userDrawn="1"/>
        </p:nvSpPr>
        <p:spPr>
          <a:xfrm>
            <a:off x="334302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1400" b="1" err="1"/>
          </a:p>
        </p:txBody>
      </p:sp>
      <p:sp>
        <p:nvSpPr>
          <p:cNvPr id="17" name="Text Placeholder 44">
            <a:extLst>
              <a:ext uri="{FF2B5EF4-FFF2-40B4-BE49-F238E27FC236}">
                <a16:creationId xmlns:a16="http://schemas.microsoft.com/office/drawing/2014/main" id="{FAFB221F-45D8-439B-ABC4-EBF2F69A5601}"/>
              </a:ext>
            </a:extLst>
          </p:cNvPr>
          <p:cNvSpPr>
            <a:spLocks noGrp="1"/>
          </p:cNvSpPr>
          <p:nvPr>
            <p:ph type="body" sz="quarter" idx="10" hasCustomPrompt="1"/>
          </p:nvPr>
        </p:nvSpPr>
        <p:spPr>
          <a:xfrm>
            <a:off x="206829" y="2670011"/>
            <a:ext cx="3129038" cy="830997"/>
          </a:xfrm>
          <a:prstGeom prst="rect">
            <a:avLst/>
          </a:prstGeom>
        </p:spPr>
        <p:txBody>
          <a:bodyPr anchor="t"/>
          <a:lstStyle>
            <a:lvl1pPr marL="0" indent="0">
              <a:buNone/>
              <a:defRPr sz="2400" b="1">
                <a:solidFill>
                  <a:schemeClr val="accent2"/>
                </a:solidFill>
                <a:latin typeface="+mj-lt"/>
              </a:defRPr>
            </a:lvl1pPr>
          </a:lstStyle>
          <a:p>
            <a:pPr lvl="0"/>
            <a:r>
              <a:rPr lang="en-US" err="1"/>
              <a:t>Titel</a:t>
            </a:r>
            <a:endParaRPr lang="de-DE"/>
          </a:p>
        </p:txBody>
      </p:sp>
      <p:pic>
        <p:nvPicPr>
          <p:cNvPr id="18" name="Picture 17">
            <a:extLst>
              <a:ext uri="{FF2B5EF4-FFF2-40B4-BE49-F238E27FC236}">
                <a16:creationId xmlns:a16="http://schemas.microsoft.com/office/drawing/2014/main" id="{97C1856B-F5CA-4BE9-9562-6401A807BA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19" name="Text Placeholder 44">
            <a:extLst>
              <a:ext uri="{FF2B5EF4-FFF2-40B4-BE49-F238E27FC236}">
                <a16:creationId xmlns:a16="http://schemas.microsoft.com/office/drawing/2014/main" id="{62507A4B-1D5D-4BF8-9963-507BFB176DBD}"/>
              </a:ext>
            </a:extLst>
          </p:cNvPr>
          <p:cNvSpPr>
            <a:spLocks noGrp="1"/>
          </p:cNvSpPr>
          <p:nvPr>
            <p:ph type="body" sz="quarter" idx="47" hasCustomPrompt="1"/>
          </p:nvPr>
        </p:nvSpPr>
        <p:spPr>
          <a:xfrm>
            <a:off x="4924822" y="1835624"/>
            <a:ext cx="6727704" cy="453007"/>
          </a:xfrm>
          <a:prstGeom prst="rect">
            <a:avLst/>
          </a:prstGeom>
        </p:spPr>
        <p:txBody>
          <a:bodyPr bIns="45720" anchor="ctr"/>
          <a:lstStyle>
            <a:lvl1pPr marL="0" indent="0" algn="l">
              <a:spcAft>
                <a:spcPts val="0"/>
              </a:spcAft>
              <a:buNone/>
              <a:defRPr sz="1400" b="0">
                <a:solidFill>
                  <a:schemeClr val="tx1"/>
                </a:solidFill>
                <a:latin typeface="+mn-lt"/>
              </a:defRPr>
            </a:lvl1pPr>
          </a:lstStyle>
          <a:p>
            <a:pPr lvl="0"/>
            <a:r>
              <a:rPr lang="en-US"/>
              <a:t>Text</a:t>
            </a:r>
            <a:endParaRPr lang="de-DE"/>
          </a:p>
        </p:txBody>
      </p:sp>
      <p:sp>
        <p:nvSpPr>
          <p:cNvPr id="20" name="Text Placeholder 44">
            <a:extLst>
              <a:ext uri="{FF2B5EF4-FFF2-40B4-BE49-F238E27FC236}">
                <a16:creationId xmlns:a16="http://schemas.microsoft.com/office/drawing/2014/main" id="{21518701-F1CF-45DB-9148-666AB68CF896}"/>
              </a:ext>
            </a:extLst>
          </p:cNvPr>
          <p:cNvSpPr>
            <a:spLocks noGrp="1"/>
          </p:cNvSpPr>
          <p:nvPr>
            <p:ph type="body" sz="quarter" idx="48" hasCustomPrompt="1"/>
          </p:nvPr>
        </p:nvSpPr>
        <p:spPr>
          <a:xfrm>
            <a:off x="4924822" y="2754871"/>
            <a:ext cx="6727704" cy="453007"/>
          </a:xfrm>
          <a:prstGeom prst="rect">
            <a:avLst/>
          </a:prstGeom>
        </p:spPr>
        <p:txBody>
          <a:bodyPr bIns="45720" anchor="ctr"/>
          <a:lstStyle>
            <a:lvl1pPr marL="0" indent="0" algn="l">
              <a:spcAft>
                <a:spcPts val="0"/>
              </a:spcAft>
              <a:buNone/>
              <a:defRPr sz="1400" b="0">
                <a:solidFill>
                  <a:schemeClr val="tx1"/>
                </a:solidFill>
                <a:latin typeface="+mn-lt"/>
              </a:defRPr>
            </a:lvl1pPr>
          </a:lstStyle>
          <a:p>
            <a:pPr lvl="0"/>
            <a:r>
              <a:rPr lang="en-US"/>
              <a:t>Text</a:t>
            </a:r>
            <a:endParaRPr lang="de-DE"/>
          </a:p>
        </p:txBody>
      </p:sp>
      <p:sp>
        <p:nvSpPr>
          <p:cNvPr id="21" name="Text Placeholder 44">
            <a:extLst>
              <a:ext uri="{FF2B5EF4-FFF2-40B4-BE49-F238E27FC236}">
                <a16:creationId xmlns:a16="http://schemas.microsoft.com/office/drawing/2014/main" id="{587D3ADA-09D4-4E5E-8187-73F129AACF7E}"/>
              </a:ext>
            </a:extLst>
          </p:cNvPr>
          <p:cNvSpPr>
            <a:spLocks noGrp="1"/>
          </p:cNvSpPr>
          <p:nvPr>
            <p:ph type="body" sz="quarter" idx="49" hasCustomPrompt="1"/>
          </p:nvPr>
        </p:nvSpPr>
        <p:spPr>
          <a:xfrm>
            <a:off x="4924822" y="3650124"/>
            <a:ext cx="6727704" cy="453007"/>
          </a:xfrm>
          <a:prstGeom prst="rect">
            <a:avLst/>
          </a:prstGeom>
        </p:spPr>
        <p:txBody>
          <a:bodyPr bIns="45720" anchor="ctr"/>
          <a:lstStyle>
            <a:lvl1pPr marL="0" indent="0" algn="l">
              <a:spcAft>
                <a:spcPts val="0"/>
              </a:spcAft>
              <a:buNone/>
              <a:defRPr sz="1400" b="0">
                <a:solidFill>
                  <a:schemeClr val="tx1"/>
                </a:solidFill>
                <a:latin typeface="+mn-lt"/>
              </a:defRPr>
            </a:lvl1pPr>
          </a:lstStyle>
          <a:p>
            <a:pPr lvl="0"/>
            <a:r>
              <a:rPr lang="en-US"/>
              <a:t>Text</a:t>
            </a:r>
            <a:endParaRPr lang="de-DE"/>
          </a:p>
        </p:txBody>
      </p:sp>
      <p:sp>
        <p:nvSpPr>
          <p:cNvPr id="22" name="Text Placeholder 44">
            <a:extLst>
              <a:ext uri="{FF2B5EF4-FFF2-40B4-BE49-F238E27FC236}">
                <a16:creationId xmlns:a16="http://schemas.microsoft.com/office/drawing/2014/main" id="{6A3B0CEC-5E2A-400E-8A5D-2AC23608B39A}"/>
              </a:ext>
            </a:extLst>
          </p:cNvPr>
          <p:cNvSpPr>
            <a:spLocks noGrp="1"/>
          </p:cNvSpPr>
          <p:nvPr>
            <p:ph type="body" sz="quarter" idx="50" hasCustomPrompt="1"/>
          </p:nvPr>
        </p:nvSpPr>
        <p:spPr>
          <a:xfrm>
            <a:off x="4924822" y="4545377"/>
            <a:ext cx="6727704" cy="453007"/>
          </a:xfrm>
          <a:prstGeom prst="rect">
            <a:avLst/>
          </a:prstGeom>
        </p:spPr>
        <p:txBody>
          <a:bodyPr bIns="45720" anchor="ctr"/>
          <a:lstStyle>
            <a:lvl1pPr marL="0" indent="0" algn="l">
              <a:spcAft>
                <a:spcPts val="0"/>
              </a:spcAft>
              <a:buNone/>
              <a:defRPr sz="1400" b="0">
                <a:solidFill>
                  <a:schemeClr val="tx1"/>
                </a:solidFill>
                <a:latin typeface="+mn-lt"/>
              </a:defRPr>
            </a:lvl1pPr>
          </a:lstStyle>
          <a:p>
            <a:pPr lvl="0"/>
            <a:r>
              <a:rPr lang="en-US"/>
              <a:t>Text</a:t>
            </a:r>
            <a:endParaRPr lang="de-DE"/>
          </a:p>
        </p:txBody>
      </p:sp>
      <p:sp>
        <p:nvSpPr>
          <p:cNvPr id="23" name="Picture Placeholder 13">
            <a:extLst>
              <a:ext uri="{FF2B5EF4-FFF2-40B4-BE49-F238E27FC236}">
                <a16:creationId xmlns:a16="http://schemas.microsoft.com/office/drawing/2014/main" id="{228072FB-FAED-4AC3-A04A-A26AE5CF7CE8}"/>
              </a:ext>
            </a:extLst>
          </p:cNvPr>
          <p:cNvSpPr>
            <a:spLocks noGrp="1"/>
          </p:cNvSpPr>
          <p:nvPr>
            <p:ph type="pic" sz="quarter" idx="18" hasCustomPrompt="1"/>
          </p:nvPr>
        </p:nvSpPr>
        <p:spPr>
          <a:xfrm>
            <a:off x="3975106" y="1835623"/>
            <a:ext cx="452602" cy="453007"/>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24" name="Picture Placeholder 13">
            <a:extLst>
              <a:ext uri="{FF2B5EF4-FFF2-40B4-BE49-F238E27FC236}">
                <a16:creationId xmlns:a16="http://schemas.microsoft.com/office/drawing/2014/main" id="{C2538619-9328-47C2-8C06-8FBF06021869}"/>
              </a:ext>
            </a:extLst>
          </p:cNvPr>
          <p:cNvSpPr>
            <a:spLocks noGrp="1"/>
          </p:cNvSpPr>
          <p:nvPr>
            <p:ph type="pic" sz="quarter" idx="51" hasCustomPrompt="1"/>
          </p:nvPr>
        </p:nvSpPr>
        <p:spPr>
          <a:xfrm>
            <a:off x="3975106" y="2754871"/>
            <a:ext cx="452602" cy="453007"/>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25" name="Picture Placeholder 13">
            <a:extLst>
              <a:ext uri="{FF2B5EF4-FFF2-40B4-BE49-F238E27FC236}">
                <a16:creationId xmlns:a16="http://schemas.microsoft.com/office/drawing/2014/main" id="{7C8C88C4-A557-4DD8-99C3-14729F1ABB07}"/>
              </a:ext>
            </a:extLst>
          </p:cNvPr>
          <p:cNvSpPr>
            <a:spLocks noGrp="1"/>
          </p:cNvSpPr>
          <p:nvPr>
            <p:ph type="pic" sz="quarter" idx="52" hasCustomPrompt="1"/>
          </p:nvPr>
        </p:nvSpPr>
        <p:spPr>
          <a:xfrm>
            <a:off x="3975106" y="3650124"/>
            <a:ext cx="452602" cy="45300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26" name="Picture Placeholder 13">
            <a:extLst>
              <a:ext uri="{FF2B5EF4-FFF2-40B4-BE49-F238E27FC236}">
                <a16:creationId xmlns:a16="http://schemas.microsoft.com/office/drawing/2014/main" id="{CD369225-AF51-4316-971E-478EFF83940E}"/>
              </a:ext>
            </a:extLst>
          </p:cNvPr>
          <p:cNvSpPr>
            <a:spLocks noGrp="1"/>
          </p:cNvSpPr>
          <p:nvPr>
            <p:ph type="pic" sz="quarter" idx="53" hasCustomPrompt="1"/>
          </p:nvPr>
        </p:nvSpPr>
        <p:spPr>
          <a:xfrm>
            <a:off x="3975106" y="4545378"/>
            <a:ext cx="452602" cy="45300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Tree>
    <p:extLst>
      <p:ext uri="{BB962C8B-B14F-4D97-AF65-F5344CB8AC3E}">
        <p14:creationId xmlns:p14="http://schemas.microsoft.com/office/powerpoint/2010/main" val="12058207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éparation Mise en page_7">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32A934E-D559-4037-9DF6-560220A93B37}"/>
              </a:ext>
            </a:extLst>
          </p:cNvPr>
          <p:cNvSpPr>
            <a:spLocks noGrp="1"/>
          </p:cNvSpPr>
          <p:nvPr>
            <p:ph type="pic" sz="quarter" idx="11" hasCustomPrompt="1"/>
          </p:nvPr>
        </p:nvSpPr>
        <p:spPr>
          <a:xfrm>
            <a:off x="6318598" y="0"/>
            <a:ext cx="5873403" cy="6858000"/>
          </a:xfrm>
          <a:custGeom>
            <a:avLst/>
            <a:gdLst>
              <a:gd name="connsiteX0" fmla="*/ 2338155 w 5873403"/>
              <a:gd name="connsiteY0" fmla="*/ 0 h 6858000"/>
              <a:gd name="connsiteX1" fmla="*/ 5873403 w 5873403"/>
              <a:gd name="connsiteY1" fmla="*/ 0 h 6858000"/>
              <a:gd name="connsiteX2" fmla="*/ 5873403 w 5873403"/>
              <a:gd name="connsiteY2" fmla="*/ 6858000 h 6858000"/>
              <a:gd name="connsiteX3" fmla="*/ 0 w 5873403"/>
              <a:gd name="connsiteY3" fmla="*/ 6858000 h 6858000"/>
              <a:gd name="connsiteX4" fmla="*/ 3660 w 5873403"/>
              <a:gd name="connsiteY4" fmla="*/ 6624092 h 6858000"/>
              <a:gd name="connsiteX5" fmla="*/ 301145 w 5873403"/>
              <a:gd name="connsiteY5" fmla="*/ 4768855 h 6858000"/>
              <a:gd name="connsiteX6" fmla="*/ 1190429 w 5873403"/>
              <a:gd name="connsiteY6" fmla="*/ 2561100 h 6858000"/>
              <a:gd name="connsiteX7" fmla="*/ 2338156 w 5873403"/>
              <a:gd name="connsiteY7" fmla="*/ 967551 h 6858000"/>
              <a:gd name="connsiteX8" fmla="*/ 2338156 w 5873403"/>
              <a:gd name="connsiteY8" fmla="*/ 1 h 6858000"/>
              <a:gd name="connsiteX9" fmla="*/ 2338155 w 5873403"/>
              <a:gd name="connsiteY9"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73403" h="6858000">
                <a:moveTo>
                  <a:pt x="2338155" y="0"/>
                </a:moveTo>
                <a:lnTo>
                  <a:pt x="5873403" y="0"/>
                </a:lnTo>
                <a:lnTo>
                  <a:pt x="5873403" y="6858000"/>
                </a:lnTo>
                <a:lnTo>
                  <a:pt x="0" y="6858000"/>
                </a:lnTo>
                <a:lnTo>
                  <a:pt x="3660" y="6624092"/>
                </a:lnTo>
                <a:cubicBezTo>
                  <a:pt x="23528" y="6069221"/>
                  <a:pt x="122689" y="5450780"/>
                  <a:pt x="301145" y="4768855"/>
                </a:cubicBezTo>
                <a:cubicBezTo>
                  <a:pt x="505094" y="3989449"/>
                  <a:pt x="801523" y="3253509"/>
                  <a:pt x="1190429" y="2561100"/>
                </a:cubicBezTo>
                <a:cubicBezTo>
                  <a:pt x="1579336" y="1868627"/>
                  <a:pt x="1961869" y="1337465"/>
                  <a:pt x="2338156" y="967551"/>
                </a:cubicBezTo>
                <a:lnTo>
                  <a:pt x="2338156" y="1"/>
                </a:lnTo>
                <a:lnTo>
                  <a:pt x="2338155" y="1"/>
                </a:lnTo>
                <a:close/>
              </a:path>
            </a:pathLst>
          </a:custGeom>
        </p:spPr>
        <p:txBody>
          <a:bodyPr wrap="square" anchor="ctr">
            <a:noAutofit/>
          </a:bodyPr>
          <a:lstStyle>
            <a:lvl1pPr marL="179388" indent="-179388" algn="ctr" defTabSz="914400" rtl="0" eaLnBrk="1" latinLnBrk="0" hangingPunct="1">
              <a:lnSpc>
                <a:spcPct val="100000"/>
              </a:lnSpc>
              <a:spcBef>
                <a:spcPts val="0"/>
              </a:spcBef>
              <a:buFont typeface="Arial" panose="020B0604020202020204" pitchFamily="34" charset="0"/>
              <a:buNone/>
              <a:defRPr lang="de-DE" sz="2000" kern="1200" dirty="0">
                <a:solidFill>
                  <a:schemeClr val="bg1">
                    <a:lumMod val="50000"/>
                  </a:schemeClr>
                </a:solidFill>
                <a:latin typeface="Arial Nova Light" panose="020B0304020202020204" pitchFamily="34" charset="0"/>
                <a:ea typeface="+mn-ea"/>
                <a:cs typeface="+mn-cs"/>
              </a:defRPr>
            </a:lvl1pPr>
          </a:lstStyle>
          <a:p>
            <a:r>
              <a:rPr lang="de-CH"/>
              <a:t>Bild hinzufügen</a:t>
            </a:r>
          </a:p>
          <a:p>
            <a:endParaRPr lang="de-CH"/>
          </a:p>
          <a:p>
            <a:endParaRPr lang="de-CH"/>
          </a:p>
          <a:p>
            <a:endParaRPr lang="de-CH"/>
          </a:p>
          <a:p>
            <a:endParaRPr lang="de-DE"/>
          </a:p>
        </p:txBody>
      </p:sp>
      <p:sp>
        <p:nvSpPr>
          <p:cNvPr id="3" name="Rectangle 2">
            <a:extLst>
              <a:ext uri="{FF2B5EF4-FFF2-40B4-BE49-F238E27FC236}">
                <a16:creationId xmlns:a16="http://schemas.microsoft.com/office/drawing/2014/main" id="{BD7EF3DB-E0AF-4EA6-BFF5-4222323364BD}"/>
              </a:ext>
            </a:extLst>
          </p:cNvPr>
          <p:cNvSpPr/>
          <p:nvPr userDrawn="1"/>
        </p:nvSpPr>
        <p:spPr>
          <a:xfrm>
            <a:off x="0" y="0"/>
            <a:ext cx="55836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CH" sz="1400" b="1"/>
          </a:p>
        </p:txBody>
      </p:sp>
      <p:sp>
        <p:nvSpPr>
          <p:cNvPr id="9" name="Text Placeholder 9">
            <a:extLst>
              <a:ext uri="{FF2B5EF4-FFF2-40B4-BE49-F238E27FC236}">
                <a16:creationId xmlns:a16="http://schemas.microsoft.com/office/drawing/2014/main" id="{2DB4BE46-D356-4BFA-BF6B-D6A1BDE003DA}"/>
              </a:ext>
            </a:extLst>
          </p:cNvPr>
          <p:cNvSpPr>
            <a:spLocks noGrp="1"/>
          </p:cNvSpPr>
          <p:nvPr>
            <p:ph type="body" sz="quarter" idx="10" hasCustomPrompt="1"/>
          </p:nvPr>
        </p:nvSpPr>
        <p:spPr>
          <a:xfrm>
            <a:off x="550863" y="4902729"/>
            <a:ext cx="3861329" cy="1252538"/>
          </a:xfrm>
          <a:prstGeom prst="rect">
            <a:avLst/>
          </a:prstGeom>
        </p:spPr>
        <p:txBody>
          <a:bodyPr anchor="b"/>
          <a:lstStyle>
            <a:lvl1pPr marL="0" indent="0">
              <a:lnSpc>
                <a:spcPct val="100000"/>
              </a:lnSpc>
              <a:spcBef>
                <a:spcPts val="0"/>
              </a:spcBef>
              <a:buNone/>
              <a:defRPr sz="3600" b="1" cap="none" baseline="0">
                <a:solidFill>
                  <a:schemeClr val="bg1"/>
                </a:solidFill>
                <a:latin typeface="+mj-lt"/>
              </a:defRPr>
            </a:lvl1pPr>
          </a:lstStyle>
          <a:p>
            <a:pPr lvl="0"/>
            <a:r>
              <a:rPr lang="en-US"/>
              <a:t>Title </a:t>
            </a:r>
            <a:r>
              <a:rPr lang="en-US" err="1"/>
              <a:t>hinzufügen</a:t>
            </a:r>
            <a:endParaRPr lang="en-GB"/>
          </a:p>
        </p:txBody>
      </p:sp>
      <p:sp>
        <p:nvSpPr>
          <p:cNvPr id="20" name="Rectangle 19">
            <a:extLst>
              <a:ext uri="{FF2B5EF4-FFF2-40B4-BE49-F238E27FC236}">
                <a16:creationId xmlns:a16="http://schemas.microsoft.com/office/drawing/2014/main" id="{B373AEAF-5532-4654-8A71-E0F8DE89DCC9}"/>
              </a:ext>
            </a:extLst>
          </p:cNvPr>
          <p:cNvSpPr/>
          <p:nvPr userDrawn="1"/>
        </p:nvSpPr>
        <p:spPr>
          <a:xfrm>
            <a:off x="4584700" y="533400"/>
            <a:ext cx="1733898" cy="387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b="1" err="1"/>
          </a:p>
        </p:txBody>
      </p:sp>
      <p:sp>
        <p:nvSpPr>
          <p:cNvPr id="21" name="Rectangle 20">
            <a:extLst>
              <a:ext uri="{FF2B5EF4-FFF2-40B4-BE49-F238E27FC236}">
                <a16:creationId xmlns:a16="http://schemas.microsoft.com/office/drawing/2014/main" id="{A8AF9BA2-2BEB-4542-96FF-4BAB0117D593}"/>
              </a:ext>
            </a:extLst>
          </p:cNvPr>
          <p:cNvSpPr/>
          <p:nvPr userDrawn="1"/>
        </p:nvSpPr>
        <p:spPr>
          <a:xfrm>
            <a:off x="5583677" y="533398"/>
            <a:ext cx="1733898" cy="2260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b="1" err="1"/>
          </a:p>
        </p:txBody>
      </p:sp>
      <p:sp>
        <p:nvSpPr>
          <p:cNvPr id="19" name="TextBox 18">
            <a:extLst>
              <a:ext uri="{FF2B5EF4-FFF2-40B4-BE49-F238E27FC236}">
                <a16:creationId xmlns:a16="http://schemas.microsoft.com/office/drawing/2014/main" id="{3548E422-F20C-4654-A7E5-DD854AF36C68}"/>
              </a:ext>
            </a:extLst>
          </p:cNvPr>
          <p:cNvSpPr txBox="1"/>
          <p:nvPr userDrawn="1"/>
        </p:nvSpPr>
        <p:spPr>
          <a:xfrm>
            <a:off x="4098987" y="1"/>
            <a:ext cx="4557766" cy="6858000"/>
          </a:xfrm>
          <a:custGeom>
            <a:avLst/>
            <a:gdLst/>
            <a:ahLst/>
            <a:cxnLst/>
            <a:rect l="l" t="t" r="r" b="b"/>
            <a:pathLst>
              <a:path w="71512" h="107603">
                <a:moveTo>
                  <a:pt x="0" y="0"/>
                </a:moveTo>
                <a:lnTo>
                  <a:pt x="71512" y="0"/>
                </a:lnTo>
                <a:lnTo>
                  <a:pt x="71512" y="15181"/>
                </a:lnTo>
                <a:cubicBezTo>
                  <a:pt x="65608" y="20985"/>
                  <a:pt x="59606" y="29319"/>
                  <a:pt x="53504" y="40184"/>
                </a:cubicBezTo>
                <a:cubicBezTo>
                  <a:pt x="47402" y="51048"/>
                  <a:pt x="42751" y="62595"/>
                  <a:pt x="39551" y="74824"/>
                </a:cubicBezTo>
                <a:cubicBezTo>
                  <a:pt x="36351" y="87052"/>
                  <a:pt x="34776" y="97979"/>
                  <a:pt x="34826" y="107603"/>
                </a:cubicBezTo>
                <a:lnTo>
                  <a:pt x="14660" y="107603"/>
                </a:lnTo>
                <a:cubicBezTo>
                  <a:pt x="15007" y="92522"/>
                  <a:pt x="18120" y="77143"/>
                  <a:pt x="23999" y="61466"/>
                </a:cubicBezTo>
                <a:cubicBezTo>
                  <a:pt x="29877" y="45790"/>
                  <a:pt x="37728" y="31775"/>
                  <a:pt x="47551" y="19422"/>
                </a:cubicBezTo>
                <a:lnTo>
                  <a:pt x="0" y="1942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200" b="1"/>
          </a:p>
        </p:txBody>
      </p:sp>
    </p:spTree>
    <p:extLst>
      <p:ext uri="{BB962C8B-B14F-4D97-AF65-F5344CB8AC3E}">
        <p14:creationId xmlns:p14="http://schemas.microsoft.com/office/powerpoint/2010/main" val="3233181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éparation Mise en page_8">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2932FAF-C2E8-42B8-8042-824DCE95AA5B}"/>
              </a:ext>
            </a:extLst>
          </p:cNvPr>
          <p:cNvSpPr>
            <a:spLocks noGrp="1"/>
          </p:cNvSpPr>
          <p:nvPr>
            <p:ph type="pic" sz="quarter" idx="11" hasCustomPrompt="1"/>
          </p:nvPr>
        </p:nvSpPr>
        <p:spPr>
          <a:xfrm>
            <a:off x="6921500" y="0"/>
            <a:ext cx="5270500" cy="6858000"/>
          </a:xfrm>
          <a:custGeom>
            <a:avLst/>
            <a:gdLst>
              <a:gd name="connsiteX0" fmla="*/ 0 w 5270500"/>
              <a:gd name="connsiteY0" fmla="*/ 0 h 6858000"/>
              <a:gd name="connsiteX1" fmla="*/ 5270500 w 5270500"/>
              <a:gd name="connsiteY1" fmla="*/ 0 h 6858000"/>
              <a:gd name="connsiteX2" fmla="*/ 5270500 w 5270500"/>
              <a:gd name="connsiteY2" fmla="*/ 6858000 h 6858000"/>
              <a:gd name="connsiteX3" fmla="*/ 0 w 5270500"/>
              <a:gd name="connsiteY3" fmla="*/ 6858000 h 6858000"/>
              <a:gd name="connsiteX4" fmla="*/ 0 w 5270500"/>
              <a:gd name="connsiteY4" fmla="*/ 6855058 h 6858000"/>
              <a:gd name="connsiteX5" fmla="*/ 162379 w 5270500"/>
              <a:gd name="connsiteY5" fmla="*/ 6848911 h 6858000"/>
              <a:gd name="connsiteX6" fmla="*/ 1500168 w 5270500"/>
              <a:gd name="connsiteY6" fmla="*/ 6276308 h 6858000"/>
              <a:gd name="connsiteX7" fmla="*/ 2093307 w 5270500"/>
              <a:gd name="connsiteY7" fmla="*/ 4764933 h 6858000"/>
              <a:gd name="connsiteX8" fmla="*/ 1802431 w 5270500"/>
              <a:gd name="connsiteY8" fmla="*/ 3771054 h 6858000"/>
              <a:gd name="connsiteX9" fmla="*/ 952821 w 5270500"/>
              <a:gd name="connsiteY9" fmla="*/ 3116121 h 6858000"/>
              <a:gd name="connsiteX10" fmla="*/ 1635266 w 5270500"/>
              <a:gd name="connsiteY10" fmla="*/ 2559603 h 6858000"/>
              <a:gd name="connsiteX11" fmla="*/ 1878012 w 5270500"/>
              <a:gd name="connsiteY11" fmla="*/ 1728334 h 6858000"/>
              <a:gd name="connsiteX12" fmla="*/ 1349006 w 5270500"/>
              <a:gd name="connsiteY12" fmla="*/ 487155 h 6858000"/>
              <a:gd name="connsiteX13" fmla="*/ 95413 w 5270500"/>
              <a:gd name="connsiteY13" fmla="*/ 4766 h 6858000"/>
              <a:gd name="connsiteX14" fmla="*/ 0 w 5270500"/>
              <a:gd name="connsiteY14" fmla="*/ 16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0500" h="6858000">
                <a:moveTo>
                  <a:pt x="0" y="0"/>
                </a:moveTo>
                <a:lnTo>
                  <a:pt x="5270500" y="0"/>
                </a:lnTo>
                <a:lnTo>
                  <a:pt x="5270500" y="6858000"/>
                </a:lnTo>
                <a:lnTo>
                  <a:pt x="0" y="6858000"/>
                </a:lnTo>
                <a:lnTo>
                  <a:pt x="0" y="6855058"/>
                </a:lnTo>
                <a:lnTo>
                  <a:pt x="162379" y="6848911"/>
                </a:lnTo>
                <a:cubicBezTo>
                  <a:pt x="708237" y="6806500"/>
                  <a:pt x="1154153" y="6615646"/>
                  <a:pt x="1500168" y="6276308"/>
                </a:cubicBezTo>
                <a:cubicBezTo>
                  <a:pt x="1895553" y="5888555"/>
                  <a:pt x="2093307" y="5384722"/>
                  <a:pt x="2093307" y="4764933"/>
                </a:cubicBezTo>
                <a:cubicBezTo>
                  <a:pt x="2093307" y="4389366"/>
                  <a:pt x="1996307" y="4058053"/>
                  <a:pt x="1802431" y="3771054"/>
                </a:cubicBezTo>
                <a:cubicBezTo>
                  <a:pt x="1608554" y="3483994"/>
                  <a:pt x="1325372" y="3265683"/>
                  <a:pt x="952821" y="3116121"/>
                </a:cubicBezTo>
                <a:cubicBezTo>
                  <a:pt x="1245975" y="2987854"/>
                  <a:pt x="1473456" y="2802349"/>
                  <a:pt x="1635266" y="2559603"/>
                </a:cubicBezTo>
                <a:cubicBezTo>
                  <a:pt x="1797076" y="2316857"/>
                  <a:pt x="1878012" y="2039768"/>
                  <a:pt x="1878012" y="1728334"/>
                </a:cubicBezTo>
                <a:cubicBezTo>
                  <a:pt x="1878012" y="1227579"/>
                  <a:pt x="1701676" y="813853"/>
                  <a:pt x="1349006" y="487155"/>
                </a:cubicBezTo>
                <a:cubicBezTo>
                  <a:pt x="1040419" y="201295"/>
                  <a:pt x="622555" y="40499"/>
                  <a:pt x="95413" y="4766"/>
                </a:cubicBezTo>
                <a:lnTo>
                  <a:pt x="0" y="1625"/>
                </a:lnTo>
                <a:close/>
              </a:path>
            </a:pathLst>
          </a:custGeom>
        </p:spPr>
        <p:txBody>
          <a:bodyPr wrap="square" anchor="ctr">
            <a:noAutofit/>
          </a:bodyPr>
          <a:lstStyle>
            <a:lvl1pPr marL="179388" indent="-179388" algn="ctr" defTabSz="914400" rtl="0" eaLnBrk="1" latinLnBrk="0" hangingPunct="1">
              <a:lnSpc>
                <a:spcPct val="100000"/>
              </a:lnSpc>
              <a:spcBef>
                <a:spcPts val="0"/>
              </a:spcBef>
              <a:buFont typeface="Arial" panose="020B0604020202020204" pitchFamily="34" charset="0"/>
              <a:buNone/>
              <a:defRPr lang="de-DE" sz="2000" kern="1200" dirty="0">
                <a:solidFill>
                  <a:schemeClr val="bg1">
                    <a:lumMod val="50000"/>
                  </a:schemeClr>
                </a:solidFill>
                <a:latin typeface="Arial Nova Light" panose="020B0304020202020204" pitchFamily="34" charset="0"/>
                <a:ea typeface="+mn-ea"/>
                <a:cs typeface="+mn-cs"/>
              </a:defRPr>
            </a:lvl1pPr>
          </a:lstStyle>
          <a:p>
            <a:r>
              <a:rPr lang="de-CH"/>
              <a:t>Bild hinzufügen</a:t>
            </a:r>
          </a:p>
          <a:p>
            <a:endParaRPr lang="de-CH"/>
          </a:p>
          <a:p>
            <a:endParaRPr lang="de-CH"/>
          </a:p>
          <a:p>
            <a:endParaRPr lang="de-CH"/>
          </a:p>
          <a:p>
            <a:endParaRPr lang="de-DE"/>
          </a:p>
        </p:txBody>
      </p:sp>
      <p:sp>
        <p:nvSpPr>
          <p:cNvPr id="3" name="Rectangle 2">
            <a:extLst>
              <a:ext uri="{FF2B5EF4-FFF2-40B4-BE49-F238E27FC236}">
                <a16:creationId xmlns:a16="http://schemas.microsoft.com/office/drawing/2014/main" id="{BD7EF3DB-E0AF-4EA6-BFF5-4222323364BD}"/>
              </a:ext>
            </a:extLst>
          </p:cNvPr>
          <p:cNvSpPr/>
          <p:nvPr userDrawn="1"/>
        </p:nvSpPr>
        <p:spPr>
          <a:xfrm>
            <a:off x="0" y="0"/>
            <a:ext cx="67120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CH"/>
          </a:p>
        </p:txBody>
      </p:sp>
      <p:sp>
        <p:nvSpPr>
          <p:cNvPr id="9" name="Text Placeholder 9">
            <a:extLst>
              <a:ext uri="{FF2B5EF4-FFF2-40B4-BE49-F238E27FC236}">
                <a16:creationId xmlns:a16="http://schemas.microsoft.com/office/drawing/2014/main" id="{2DB4BE46-D356-4BFA-BF6B-D6A1BDE003DA}"/>
              </a:ext>
            </a:extLst>
          </p:cNvPr>
          <p:cNvSpPr>
            <a:spLocks noGrp="1"/>
          </p:cNvSpPr>
          <p:nvPr>
            <p:ph type="body" sz="quarter" idx="10" hasCustomPrompt="1"/>
          </p:nvPr>
        </p:nvSpPr>
        <p:spPr>
          <a:xfrm>
            <a:off x="550863" y="4902729"/>
            <a:ext cx="3861329" cy="1252538"/>
          </a:xfrm>
          <a:prstGeom prst="rect">
            <a:avLst/>
          </a:prstGeom>
        </p:spPr>
        <p:txBody>
          <a:bodyPr anchor="b"/>
          <a:lstStyle>
            <a:lvl1pPr marL="0" indent="0">
              <a:lnSpc>
                <a:spcPct val="100000"/>
              </a:lnSpc>
              <a:spcBef>
                <a:spcPts val="0"/>
              </a:spcBef>
              <a:buNone/>
              <a:defRPr sz="3600" b="1" cap="none" baseline="0">
                <a:solidFill>
                  <a:schemeClr val="bg1"/>
                </a:solidFill>
                <a:latin typeface="+mj-lt"/>
              </a:defRPr>
            </a:lvl1pPr>
          </a:lstStyle>
          <a:p>
            <a:pPr lvl="0"/>
            <a:r>
              <a:rPr lang="en-US"/>
              <a:t>Title </a:t>
            </a:r>
            <a:r>
              <a:rPr lang="en-US" err="1"/>
              <a:t>hinzufügen</a:t>
            </a:r>
            <a:endParaRPr lang="en-GB"/>
          </a:p>
        </p:txBody>
      </p:sp>
      <p:sp>
        <p:nvSpPr>
          <p:cNvPr id="8" name="Oval 7">
            <a:extLst>
              <a:ext uri="{FF2B5EF4-FFF2-40B4-BE49-F238E27FC236}">
                <a16:creationId xmlns:a16="http://schemas.microsoft.com/office/drawing/2014/main" id="{ABDD6BBD-1FEA-485F-AAEE-BAEC1BC07B44}"/>
              </a:ext>
            </a:extLst>
          </p:cNvPr>
          <p:cNvSpPr/>
          <p:nvPr userDrawn="1"/>
        </p:nvSpPr>
        <p:spPr>
          <a:xfrm>
            <a:off x="5746750" y="817123"/>
            <a:ext cx="2140086" cy="21400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err="1"/>
          </a:p>
        </p:txBody>
      </p:sp>
      <p:sp>
        <p:nvSpPr>
          <p:cNvPr id="21" name="Oval 20">
            <a:extLst>
              <a:ext uri="{FF2B5EF4-FFF2-40B4-BE49-F238E27FC236}">
                <a16:creationId xmlns:a16="http://schemas.microsoft.com/office/drawing/2014/main" id="{AA7C0BD1-8265-4B91-AC1D-FA5313AD7B86}"/>
              </a:ext>
            </a:extLst>
          </p:cNvPr>
          <p:cNvSpPr/>
          <p:nvPr userDrawn="1"/>
        </p:nvSpPr>
        <p:spPr>
          <a:xfrm>
            <a:off x="5598539" y="3470478"/>
            <a:ext cx="2436508" cy="24365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err="1"/>
          </a:p>
        </p:txBody>
      </p:sp>
      <p:sp>
        <p:nvSpPr>
          <p:cNvPr id="22" name="Rectangle 21">
            <a:extLst>
              <a:ext uri="{FF2B5EF4-FFF2-40B4-BE49-F238E27FC236}">
                <a16:creationId xmlns:a16="http://schemas.microsoft.com/office/drawing/2014/main" id="{F1AAFBBB-4B73-446C-A399-F92196BF5207}"/>
              </a:ext>
            </a:extLst>
          </p:cNvPr>
          <p:cNvSpPr/>
          <p:nvPr userDrawn="1"/>
        </p:nvSpPr>
        <p:spPr>
          <a:xfrm>
            <a:off x="6656523" y="6702424"/>
            <a:ext cx="325302" cy="155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err="1"/>
          </a:p>
        </p:txBody>
      </p:sp>
      <p:sp>
        <p:nvSpPr>
          <p:cNvPr id="23" name="Rectangle 22">
            <a:extLst>
              <a:ext uri="{FF2B5EF4-FFF2-40B4-BE49-F238E27FC236}">
                <a16:creationId xmlns:a16="http://schemas.microsoft.com/office/drawing/2014/main" id="{D991FD39-17D1-48C9-997E-3AA38E596595}"/>
              </a:ext>
            </a:extLst>
          </p:cNvPr>
          <p:cNvSpPr/>
          <p:nvPr userDrawn="1"/>
        </p:nvSpPr>
        <p:spPr>
          <a:xfrm>
            <a:off x="6140450" y="0"/>
            <a:ext cx="781050" cy="3057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err="1"/>
          </a:p>
        </p:txBody>
      </p:sp>
      <p:sp>
        <p:nvSpPr>
          <p:cNvPr id="20" name="TextBox 19">
            <a:extLst>
              <a:ext uri="{FF2B5EF4-FFF2-40B4-BE49-F238E27FC236}">
                <a16:creationId xmlns:a16="http://schemas.microsoft.com/office/drawing/2014/main" id="{BC4851E2-075D-43F9-8D01-429009BA8164}"/>
              </a:ext>
            </a:extLst>
          </p:cNvPr>
          <p:cNvSpPr txBox="1"/>
          <p:nvPr userDrawn="1"/>
        </p:nvSpPr>
        <p:spPr>
          <a:xfrm>
            <a:off x="4599593" y="-2890"/>
            <a:ext cx="4415214" cy="6860890"/>
          </a:xfrm>
          <a:custGeom>
            <a:avLst/>
            <a:gdLst/>
            <a:ahLst/>
            <a:cxnLst/>
            <a:rect l="l" t="t" r="r" b="b"/>
            <a:pathLst>
              <a:path w="71736" h="111472">
                <a:moveTo>
                  <a:pt x="35794" y="59605"/>
                </a:moveTo>
                <a:cubicBezTo>
                  <a:pt x="30684" y="59605"/>
                  <a:pt x="26876" y="61366"/>
                  <a:pt x="24371" y="64889"/>
                </a:cubicBezTo>
                <a:cubicBezTo>
                  <a:pt x="21866" y="68411"/>
                  <a:pt x="20613" y="72231"/>
                  <a:pt x="20613" y="76348"/>
                </a:cubicBezTo>
                <a:cubicBezTo>
                  <a:pt x="20613" y="82103"/>
                  <a:pt x="22089" y="86593"/>
                  <a:pt x="25041" y="89817"/>
                </a:cubicBezTo>
                <a:cubicBezTo>
                  <a:pt x="27992" y="93042"/>
                  <a:pt x="31676" y="94654"/>
                  <a:pt x="36091" y="94654"/>
                </a:cubicBezTo>
                <a:cubicBezTo>
                  <a:pt x="40407" y="94654"/>
                  <a:pt x="43979" y="93104"/>
                  <a:pt x="46807" y="90003"/>
                </a:cubicBezTo>
                <a:cubicBezTo>
                  <a:pt x="49635" y="86903"/>
                  <a:pt x="51048" y="82426"/>
                  <a:pt x="51048" y="76572"/>
                </a:cubicBezTo>
                <a:cubicBezTo>
                  <a:pt x="51048" y="71462"/>
                  <a:pt x="49610" y="67357"/>
                  <a:pt x="46732" y="64256"/>
                </a:cubicBezTo>
                <a:cubicBezTo>
                  <a:pt x="43855" y="61156"/>
                  <a:pt x="40209" y="59605"/>
                  <a:pt x="35794" y="59605"/>
                </a:cubicBezTo>
                <a:close/>
                <a:moveTo>
                  <a:pt x="35719" y="16594"/>
                </a:moveTo>
                <a:cubicBezTo>
                  <a:pt x="31701" y="16594"/>
                  <a:pt x="28501" y="17785"/>
                  <a:pt x="26120" y="20166"/>
                </a:cubicBezTo>
                <a:cubicBezTo>
                  <a:pt x="23738" y="22547"/>
                  <a:pt x="22548" y="25697"/>
                  <a:pt x="22548" y="29616"/>
                </a:cubicBezTo>
                <a:cubicBezTo>
                  <a:pt x="22548" y="33784"/>
                  <a:pt x="23726" y="37033"/>
                  <a:pt x="26082" y="39365"/>
                </a:cubicBezTo>
                <a:cubicBezTo>
                  <a:pt x="28439" y="41696"/>
                  <a:pt x="31577" y="42862"/>
                  <a:pt x="35496" y="42862"/>
                </a:cubicBezTo>
                <a:cubicBezTo>
                  <a:pt x="39465" y="42862"/>
                  <a:pt x="42640" y="41684"/>
                  <a:pt x="45021" y="39327"/>
                </a:cubicBezTo>
                <a:cubicBezTo>
                  <a:pt x="47402" y="36971"/>
                  <a:pt x="48593" y="33709"/>
                  <a:pt x="48593" y="29542"/>
                </a:cubicBezTo>
                <a:cubicBezTo>
                  <a:pt x="48593" y="25623"/>
                  <a:pt x="47415" y="22485"/>
                  <a:pt x="45058" y="20129"/>
                </a:cubicBezTo>
                <a:cubicBezTo>
                  <a:pt x="42702" y="17772"/>
                  <a:pt x="39589" y="16594"/>
                  <a:pt x="35719" y="16594"/>
                </a:cubicBezTo>
                <a:close/>
                <a:moveTo>
                  <a:pt x="35496" y="0"/>
                </a:moveTo>
                <a:cubicBezTo>
                  <a:pt x="45864" y="0"/>
                  <a:pt x="53913" y="2654"/>
                  <a:pt x="59643" y="7962"/>
                </a:cubicBezTo>
                <a:cubicBezTo>
                  <a:pt x="65373" y="13270"/>
                  <a:pt x="68238" y="19992"/>
                  <a:pt x="68238" y="28128"/>
                </a:cubicBezTo>
                <a:cubicBezTo>
                  <a:pt x="68238" y="33188"/>
                  <a:pt x="66923" y="37690"/>
                  <a:pt x="64294" y="41634"/>
                </a:cubicBezTo>
                <a:cubicBezTo>
                  <a:pt x="61665" y="45578"/>
                  <a:pt x="57969" y="48592"/>
                  <a:pt x="53206" y="50676"/>
                </a:cubicBezTo>
                <a:cubicBezTo>
                  <a:pt x="59259" y="53106"/>
                  <a:pt x="63860" y="56653"/>
                  <a:pt x="67010" y="61317"/>
                </a:cubicBezTo>
                <a:cubicBezTo>
                  <a:pt x="70160" y="65980"/>
                  <a:pt x="71736" y="71363"/>
                  <a:pt x="71736" y="77465"/>
                </a:cubicBezTo>
                <a:cubicBezTo>
                  <a:pt x="71736" y="87535"/>
                  <a:pt x="68523" y="95721"/>
                  <a:pt x="62099" y="102021"/>
                </a:cubicBezTo>
                <a:cubicBezTo>
                  <a:pt x="55674" y="108322"/>
                  <a:pt x="47129" y="111472"/>
                  <a:pt x="36463" y="111472"/>
                </a:cubicBezTo>
                <a:cubicBezTo>
                  <a:pt x="26541" y="111472"/>
                  <a:pt x="18281" y="108867"/>
                  <a:pt x="11683" y="103658"/>
                </a:cubicBezTo>
                <a:cubicBezTo>
                  <a:pt x="3895" y="97507"/>
                  <a:pt x="0" y="89073"/>
                  <a:pt x="0" y="78358"/>
                </a:cubicBezTo>
                <a:cubicBezTo>
                  <a:pt x="0" y="72454"/>
                  <a:pt x="1464" y="67034"/>
                  <a:pt x="4391" y="62098"/>
                </a:cubicBezTo>
                <a:cubicBezTo>
                  <a:pt x="7318" y="57162"/>
                  <a:pt x="11931" y="53354"/>
                  <a:pt x="18232" y="50676"/>
                </a:cubicBezTo>
                <a:cubicBezTo>
                  <a:pt x="12824" y="48394"/>
                  <a:pt x="8893" y="45256"/>
                  <a:pt x="6437" y="41262"/>
                </a:cubicBezTo>
                <a:cubicBezTo>
                  <a:pt x="3982" y="37269"/>
                  <a:pt x="2754" y="32891"/>
                  <a:pt x="2754" y="28128"/>
                </a:cubicBezTo>
                <a:cubicBezTo>
                  <a:pt x="2754" y="19992"/>
                  <a:pt x="5594" y="13270"/>
                  <a:pt x="11274" y="7962"/>
                </a:cubicBezTo>
                <a:cubicBezTo>
                  <a:pt x="16954" y="2654"/>
                  <a:pt x="25028" y="0"/>
                  <a:pt x="3549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200" b="1"/>
          </a:p>
        </p:txBody>
      </p:sp>
    </p:spTree>
    <p:extLst>
      <p:ext uri="{BB962C8B-B14F-4D97-AF65-F5344CB8AC3E}">
        <p14:creationId xmlns:p14="http://schemas.microsoft.com/office/powerpoint/2010/main" val="33174457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éparation Mise en page_9">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EB626D0-11D5-4AA3-AE67-BA608879DD8B}"/>
              </a:ext>
            </a:extLst>
          </p:cNvPr>
          <p:cNvSpPr>
            <a:spLocks noGrp="1"/>
          </p:cNvSpPr>
          <p:nvPr>
            <p:ph type="pic" sz="quarter" idx="11" hasCustomPrompt="1"/>
          </p:nvPr>
        </p:nvSpPr>
        <p:spPr>
          <a:xfrm>
            <a:off x="6701368" y="0"/>
            <a:ext cx="5490632" cy="6858000"/>
          </a:xfrm>
          <a:custGeom>
            <a:avLst/>
            <a:gdLst>
              <a:gd name="connsiteX0" fmla="*/ 0 w 5490632"/>
              <a:gd name="connsiteY0" fmla="*/ 0 h 6858000"/>
              <a:gd name="connsiteX1" fmla="*/ 5490632 w 5490632"/>
              <a:gd name="connsiteY1" fmla="*/ 0 h 6858000"/>
              <a:gd name="connsiteX2" fmla="*/ 5490632 w 5490632"/>
              <a:gd name="connsiteY2" fmla="*/ 6858000 h 6858000"/>
              <a:gd name="connsiteX3" fmla="*/ 0 w 5490632"/>
              <a:gd name="connsiteY3" fmla="*/ 6858000 h 6858000"/>
              <a:gd name="connsiteX4" fmla="*/ 0 w 5490632"/>
              <a:gd name="connsiteY4" fmla="*/ 6854946 h 6858000"/>
              <a:gd name="connsiteX5" fmla="*/ 203021 w 5490632"/>
              <a:gd name="connsiteY5" fmla="*/ 6845269 h 6858000"/>
              <a:gd name="connsiteX6" fmla="*/ 1712239 w 5490632"/>
              <a:gd name="connsiteY6" fmla="*/ 6043079 h 6858000"/>
              <a:gd name="connsiteX7" fmla="*/ 2394397 w 5490632"/>
              <a:gd name="connsiteY7" fmla="*/ 3387781 h 6858000"/>
              <a:gd name="connsiteX8" fmla="*/ 1739678 w 5490632"/>
              <a:gd name="connsiteY8" fmla="*/ 789700 h 6858000"/>
              <a:gd name="connsiteX9" fmla="*/ 64122 w 5490632"/>
              <a:gd name="connsiteY9" fmla="*/ 1 h 6858000"/>
              <a:gd name="connsiteX10" fmla="*/ 0 w 5490632"/>
              <a:gd name="connsiteY10" fmla="*/ 27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0632" h="6858000">
                <a:moveTo>
                  <a:pt x="0" y="0"/>
                </a:moveTo>
                <a:lnTo>
                  <a:pt x="5490632" y="0"/>
                </a:lnTo>
                <a:lnTo>
                  <a:pt x="5490632" y="6858000"/>
                </a:lnTo>
                <a:lnTo>
                  <a:pt x="0" y="6858000"/>
                </a:lnTo>
                <a:lnTo>
                  <a:pt x="0" y="6854946"/>
                </a:lnTo>
                <a:lnTo>
                  <a:pt x="203021" y="6845269"/>
                </a:lnTo>
                <a:cubicBezTo>
                  <a:pt x="811255" y="6785851"/>
                  <a:pt x="1314314" y="6518468"/>
                  <a:pt x="1712239" y="6043079"/>
                </a:cubicBezTo>
                <a:cubicBezTo>
                  <a:pt x="2167011" y="5499838"/>
                  <a:pt x="2394397" y="4614718"/>
                  <a:pt x="2394397" y="3387781"/>
                </a:cubicBezTo>
                <a:cubicBezTo>
                  <a:pt x="2394397" y="2182193"/>
                  <a:pt x="2176116" y="1316207"/>
                  <a:pt x="1739678" y="789700"/>
                </a:cubicBezTo>
                <a:cubicBezTo>
                  <a:pt x="1303240" y="263193"/>
                  <a:pt x="744742" y="1"/>
                  <a:pt x="64122" y="1"/>
                </a:cubicBezTo>
                <a:lnTo>
                  <a:pt x="0" y="2729"/>
                </a:lnTo>
                <a:close/>
              </a:path>
            </a:pathLst>
          </a:custGeom>
        </p:spPr>
        <p:txBody>
          <a:bodyPr wrap="square" lIns="548640" anchor="ctr">
            <a:noAutofit/>
          </a:bodyPr>
          <a:lstStyle>
            <a:lvl1pPr marL="179388" indent="-179388" algn="ctr" defTabSz="914400" rtl="0" eaLnBrk="1" latinLnBrk="0" hangingPunct="1">
              <a:lnSpc>
                <a:spcPct val="100000"/>
              </a:lnSpc>
              <a:spcBef>
                <a:spcPts val="0"/>
              </a:spcBef>
              <a:buFont typeface="Arial" panose="020B0604020202020204" pitchFamily="34" charset="0"/>
              <a:buNone/>
              <a:defRPr lang="de-CH" sz="2000" kern="1200" dirty="0">
                <a:solidFill>
                  <a:schemeClr val="bg1">
                    <a:lumMod val="50000"/>
                  </a:schemeClr>
                </a:solidFill>
                <a:latin typeface="Arial Nova Light" panose="020B0304020202020204" pitchFamily="34" charset="0"/>
                <a:ea typeface="+mn-ea"/>
                <a:cs typeface="+mn-cs"/>
              </a:defRPr>
            </a:lvl1pPr>
          </a:lstStyle>
          <a:p>
            <a:r>
              <a:rPr lang="de-CH"/>
              <a:t>Bild </a:t>
            </a:r>
            <a:br>
              <a:rPr lang="de-CH"/>
            </a:br>
            <a:r>
              <a:rPr lang="de-CH"/>
              <a:t>hinzufügen</a:t>
            </a:r>
          </a:p>
          <a:p>
            <a:endParaRPr lang="de-CH"/>
          </a:p>
          <a:p>
            <a:endParaRPr lang="de-CH"/>
          </a:p>
          <a:p>
            <a:endParaRPr lang="de-CH"/>
          </a:p>
        </p:txBody>
      </p:sp>
      <p:sp>
        <p:nvSpPr>
          <p:cNvPr id="3" name="Rectangle 2">
            <a:extLst>
              <a:ext uri="{FF2B5EF4-FFF2-40B4-BE49-F238E27FC236}">
                <a16:creationId xmlns:a16="http://schemas.microsoft.com/office/drawing/2014/main" id="{BD7EF3DB-E0AF-4EA6-BFF5-4222323364BD}"/>
              </a:ext>
            </a:extLst>
          </p:cNvPr>
          <p:cNvSpPr/>
          <p:nvPr userDrawn="1"/>
        </p:nvSpPr>
        <p:spPr>
          <a:xfrm>
            <a:off x="0" y="0"/>
            <a:ext cx="67013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CH" sz="1400" b="1"/>
          </a:p>
        </p:txBody>
      </p:sp>
      <p:sp>
        <p:nvSpPr>
          <p:cNvPr id="9" name="Text Placeholder 9">
            <a:extLst>
              <a:ext uri="{FF2B5EF4-FFF2-40B4-BE49-F238E27FC236}">
                <a16:creationId xmlns:a16="http://schemas.microsoft.com/office/drawing/2014/main" id="{2DB4BE46-D356-4BFA-BF6B-D6A1BDE003DA}"/>
              </a:ext>
            </a:extLst>
          </p:cNvPr>
          <p:cNvSpPr>
            <a:spLocks noGrp="1"/>
          </p:cNvSpPr>
          <p:nvPr>
            <p:ph type="body" sz="quarter" idx="10" hasCustomPrompt="1"/>
          </p:nvPr>
        </p:nvSpPr>
        <p:spPr>
          <a:xfrm>
            <a:off x="550863" y="4902729"/>
            <a:ext cx="3861329" cy="1252538"/>
          </a:xfrm>
          <a:prstGeom prst="rect">
            <a:avLst/>
          </a:prstGeom>
        </p:spPr>
        <p:txBody>
          <a:bodyPr anchor="b"/>
          <a:lstStyle>
            <a:lvl1pPr marL="0" indent="0">
              <a:lnSpc>
                <a:spcPct val="100000"/>
              </a:lnSpc>
              <a:spcBef>
                <a:spcPts val="0"/>
              </a:spcBef>
              <a:buNone/>
              <a:defRPr sz="3600" b="1" cap="none" baseline="0">
                <a:solidFill>
                  <a:schemeClr val="bg1"/>
                </a:solidFill>
                <a:latin typeface="+mj-lt"/>
              </a:defRPr>
            </a:lvl1pPr>
          </a:lstStyle>
          <a:p>
            <a:pPr lvl="0"/>
            <a:r>
              <a:rPr lang="en-US"/>
              <a:t>Title </a:t>
            </a:r>
            <a:r>
              <a:rPr lang="en-US" err="1"/>
              <a:t>hinzufügen</a:t>
            </a:r>
            <a:endParaRPr lang="en-GB"/>
          </a:p>
        </p:txBody>
      </p:sp>
      <p:sp>
        <p:nvSpPr>
          <p:cNvPr id="6" name="Rectangle 5">
            <a:extLst>
              <a:ext uri="{FF2B5EF4-FFF2-40B4-BE49-F238E27FC236}">
                <a16:creationId xmlns:a16="http://schemas.microsoft.com/office/drawing/2014/main" id="{466AC054-8932-4B65-86F3-CE8A45AB99D5}"/>
              </a:ext>
            </a:extLst>
          </p:cNvPr>
          <p:cNvSpPr/>
          <p:nvPr userDrawn="1"/>
        </p:nvSpPr>
        <p:spPr>
          <a:xfrm>
            <a:off x="5753100" y="838200"/>
            <a:ext cx="2349500" cy="5317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b="1" err="1"/>
          </a:p>
        </p:txBody>
      </p:sp>
      <p:sp>
        <p:nvSpPr>
          <p:cNvPr id="13" name="TextBox 12">
            <a:extLst>
              <a:ext uri="{FF2B5EF4-FFF2-40B4-BE49-F238E27FC236}">
                <a16:creationId xmlns:a16="http://schemas.microsoft.com/office/drawing/2014/main" id="{FDA980AC-BCF9-4D93-9FB8-B7C65188F54D}"/>
              </a:ext>
            </a:extLst>
          </p:cNvPr>
          <p:cNvSpPr txBox="1"/>
          <p:nvPr userDrawn="1"/>
        </p:nvSpPr>
        <p:spPr>
          <a:xfrm>
            <a:off x="4613752" y="1"/>
            <a:ext cx="4482013" cy="6858000"/>
          </a:xfrm>
          <a:custGeom>
            <a:avLst/>
            <a:gdLst/>
            <a:ahLst/>
            <a:cxnLst/>
            <a:rect l="l" t="t" r="r" b="b"/>
            <a:pathLst>
              <a:path w="72852" h="111472">
                <a:moveTo>
                  <a:pt x="34007" y="17338"/>
                </a:moveTo>
                <a:cubicBezTo>
                  <a:pt x="30138" y="17338"/>
                  <a:pt x="26926" y="18864"/>
                  <a:pt x="24371" y="21915"/>
                </a:cubicBezTo>
                <a:cubicBezTo>
                  <a:pt x="21816" y="24966"/>
                  <a:pt x="20538" y="29964"/>
                  <a:pt x="20538" y="36909"/>
                </a:cubicBezTo>
                <a:cubicBezTo>
                  <a:pt x="20538" y="43954"/>
                  <a:pt x="21928" y="49125"/>
                  <a:pt x="24706" y="52424"/>
                </a:cubicBezTo>
                <a:cubicBezTo>
                  <a:pt x="27484" y="55723"/>
                  <a:pt x="30956" y="57373"/>
                  <a:pt x="35124" y="57373"/>
                </a:cubicBezTo>
                <a:cubicBezTo>
                  <a:pt x="39142" y="57373"/>
                  <a:pt x="42528" y="55785"/>
                  <a:pt x="45281" y="52610"/>
                </a:cubicBezTo>
                <a:cubicBezTo>
                  <a:pt x="48034" y="49435"/>
                  <a:pt x="49411" y="44772"/>
                  <a:pt x="49411" y="38621"/>
                </a:cubicBezTo>
                <a:cubicBezTo>
                  <a:pt x="49411" y="31874"/>
                  <a:pt x="47861" y="26640"/>
                  <a:pt x="44760" y="22919"/>
                </a:cubicBezTo>
                <a:cubicBezTo>
                  <a:pt x="41660" y="19198"/>
                  <a:pt x="38075" y="17338"/>
                  <a:pt x="34007" y="17338"/>
                </a:cubicBezTo>
                <a:close/>
                <a:moveTo>
                  <a:pt x="34975" y="0"/>
                </a:moveTo>
                <a:cubicBezTo>
                  <a:pt x="46038" y="0"/>
                  <a:pt x="55116" y="4278"/>
                  <a:pt x="62210" y="12836"/>
                </a:cubicBezTo>
                <a:cubicBezTo>
                  <a:pt x="69304" y="21394"/>
                  <a:pt x="72852" y="35470"/>
                  <a:pt x="72852" y="55066"/>
                </a:cubicBezTo>
                <a:cubicBezTo>
                  <a:pt x="72852" y="75009"/>
                  <a:pt x="69156" y="89396"/>
                  <a:pt x="61764" y="98226"/>
                </a:cubicBezTo>
                <a:cubicBezTo>
                  <a:pt x="54372" y="107057"/>
                  <a:pt x="44748" y="111472"/>
                  <a:pt x="32891" y="111472"/>
                </a:cubicBezTo>
                <a:cubicBezTo>
                  <a:pt x="24358" y="111472"/>
                  <a:pt x="17463" y="109202"/>
                  <a:pt x="12204" y="104663"/>
                </a:cubicBezTo>
                <a:cubicBezTo>
                  <a:pt x="6945" y="100124"/>
                  <a:pt x="3572" y="93340"/>
                  <a:pt x="2084" y="84311"/>
                </a:cubicBezTo>
                <a:lnTo>
                  <a:pt x="22324" y="82078"/>
                </a:lnTo>
                <a:cubicBezTo>
                  <a:pt x="22820" y="86196"/>
                  <a:pt x="24110" y="89247"/>
                  <a:pt x="26194" y="91231"/>
                </a:cubicBezTo>
                <a:cubicBezTo>
                  <a:pt x="28278" y="93216"/>
                  <a:pt x="31031" y="94208"/>
                  <a:pt x="34454" y="94208"/>
                </a:cubicBezTo>
                <a:cubicBezTo>
                  <a:pt x="38770" y="94208"/>
                  <a:pt x="42441" y="92223"/>
                  <a:pt x="45467" y="88255"/>
                </a:cubicBezTo>
                <a:cubicBezTo>
                  <a:pt x="48493" y="84286"/>
                  <a:pt x="50428" y="76051"/>
                  <a:pt x="51271" y="63549"/>
                </a:cubicBezTo>
                <a:cubicBezTo>
                  <a:pt x="46013" y="69651"/>
                  <a:pt x="39440" y="72702"/>
                  <a:pt x="31552" y="72702"/>
                </a:cubicBezTo>
                <a:cubicBezTo>
                  <a:pt x="22969" y="72702"/>
                  <a:pt x="15565" y="69391"/>
                  <a:pt x="9339" y="62768"/>
                </a:cubicBezTo>
                <a:cubicBezTo>
                  <a:pt x="3113" y="56145"/>
                  <a:pt x="0" y="47525"/>
                  <a:pt x="0" y="36909"/>
                </a:cubicBezTo>
                <a:cubicBezTo>
                  <a:pt x="0" y="25846"/>
                  <a:pt x="3287" y="16929"/>
                  <a:pt x="9860" y="10157"/>
                </a:cubicBezTo>
                <a:cubicBezTo>
                  <a:pt x="16433" y="3385"/>
                  <a:pt x="24805" y="0"/>
                  <a:pt x="3497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200" b="1"/>
          </a:p>
        </p:txBody>
      </p:sp>
    </p:spTree>
    <p:extLst>
      <p:ext uri="{BB962C8B-B14F-4D97-AF65-F5344CB8AC3E}">
        <p14:creationId xmlns:p14="http://schemas.microsoft.com/office/powerpoint/2010/main" val="19792045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éparation Mise en page_10">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C707789-5A15-44C9-B1D2-ED29978176DF}"/>
              </a:ext>
            </a:extLst>
          </p:cNvPr>
          <p:cNvSpPr>
            <a:spLocks noGrp="1"/>
          </p:cNvSpPr>
          <p:nvPr>
            <p:ph type="pic" sz="quarter" idx="11" hasCustomPrompt="1"/>
          </p:nvPr>
        </p:nvSpPr>
        <p:spPr>
          <a:xfrm>
            <a:off x="8975592" y="0"/>
            <a:ext cx="3216408" cy="6858000"/>
          </a:xfrm>
          <a:custGeom>
            <a:avLst/>
            <a:gdLst>
              <a:gd name="connsiteX0" fmla="*/ 0 w 3216408"/>
              <a:gd name="connsiteY0" fmla="*/ 0 h 6858000"/>
              <a:gd name="connsiteX1" fmla="*/ 3216408 w 3216408"/>
              <a:gd name="connsiteY1" fmla="*/ 0 h 6858000"/>
              <a:gd name="connsiteX2" fmla="*/ 3216408 w 3216408"/>
              <a:gd name="connsiteY2" fmla="*/ 6858000 h 6858000"/>
              <a:gd name="connsiteX3" fmla="*/ 2882 w 3216408"/>
              <a:gd name="connsiteY3" fmla="*/ 6858000 h 6858000"/>
              <a:gd name="connsiteX4" fmla="*/ 139659 w 3216408"/>
              <a:gd name="connsiteY4" fmla="*/ 6823088 h 6858000"/>
              <a:gd name="connsiteX5" fmla="*/ 1005056 w 3216408"/>
              <a:gd name="connsiteY5" fmla="*/ 6221602 h 6858000"/>
              <a:gd name="connsiteX6" fmla="*/ 1676988 w 3216408"/>
              <a:gd name="connsiteY6" fmla="*/ 3431353 h 6858000"/>
              <a:gd name="connsiteX7" fmla="*/ 1009759 w 3216408"/>
              <a:gd name="connsiteY7" fmla="*/ 645743 h 6858000"/>
              <a:gd name="connsiteX8" fmla="*/ 140304 w 3216408"/>
              <a:gd name="connsiteY8" fmla="*/ 362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6408" h="6858000">
                <a:moveTo>
                  <a:pt x="0" y="0"/>
                </a:moveTo>
                <a:lnTo>
                  <a:pt x="3216408" y="0"/>
                </a:lnTo>
                <a:lnTo>
                  <a:pt x="3216408" y="6858000"/>
                </a:lnTo>
                <a:lnTo>
                  <a:pt x="2882" y="6858000"/>
                </a:lnTo>
                <a:lnTo>
                  <a:pt x="139659" y="6823088"/>
                </a:lnTo>
                <a:cubicBezTo>
                  <a:pt x="485238" y="6713737"/>
                  <a:pt x="773719" y="6513252"/>
                  <a:pt x="1005056" y="6221602"/>
                </a:cubicBezTo>
                <a:cubicBezTo>
                  <a:pt x="1453010" y="5655451"/>
                  <a:pt x="1676988" y="4725368"/>
                  <a:pt x="1676988" y="3431353"/>
                </a:cubicBezTo>
                <a:cubicBezTo>
                  <a:pt x="1676988" y="2134201"/>
                  <a:pt x="1454576" y="1205623"/>
                  <a:pt x="1009759" y="645743"/>
                </a:cubicBezTo>
                <a:cubicBezTo>
                  <a:pt x="776423" y="350212"/>
                  <a:pt x="486605" y="147047"/>
                  <a:pt x="140304" y="36232"/>
                </a:cubicBezTo>
                <a:close/>
              </a:path>
            </a:pathLst>
          </a:custGeom>
        </p:spPr>
        <p:txBody>
          <a:bodyPr wrap="square" anchor="ctr">
            <a:noAutofit/>
          </a:bodyPr>
          <a:lstStyle>
            <a:lvl1pPr marL="179388" indent="-179388" algn="ctr" defTabSz="914400" rtl="0" eaLnBrk="1" latinLnBrk="0" hangingPunct="1">
              <a:lnSpc>
                <a:spcPct val="100000"/>
              </a:lnSpc>
              <a:spcBef>
                <a:spcPts val="0"/>
              </a:spcBef>
              <a:buFont typeface="Arial" panose="020B0604020202020204" pitchFamily="34" charset="0"/>
              <a:buNone/>
              <a:defRPr lang="de-CH" sz="2000" kern="1200" dirty="0">
                <a:solidFill>
                  <a:schemeClr val="bg1">
                    <a:lumMod val="50000"/>
                  </a:schemeClr>
                </a:solidFill>
                <a:latin typeface="Arial Nova Light" panose="020B0304020202020204" pitchFamily="34" charset="0"/>
                <a:ea typeface="+mn-ea"/>
                <a:cs typeface="+mn-cs"/>
              </a:defRPr>
            </a:lvl1pPr>
          </a:lstStyle>
          <a:p>
            <a:r>
              <a:rPr lang="de-CH"/>
              <a:t>Bild </a:t>
            </a:r>
            <a:br>
              <a:rPr lang="de-CH"/>
            </a:br>
            <a:r>
              <a:rPr lang="de-CH"/>
              <a:t>hinzufügen</a:t>
            </a:r>
          </a:p>
          <a:p>
            <a:endParaRPr lang="de-CH"/>
          </a:p>
          <a:p>
            <a:endParaRPr lang="de-CH"/>
          </a:p>
          <a:p>
            <a:endParaRPr lang="de-CH"/>
          </a:p>
        </p:txBody>
      </p:sp>
      <p:sp>
        <p:nvSpPr>
          <p:cNvPr id="3" name="Rectangle 2">
            <a:extLst>
              <a:ext uri="{FF2B5EF4-FFF2-40B4-BE49-F238E27FC236}">
                <a16:creationId xmlns:a16="http://schemas.microsoft.com/office/drawing/2014/main" id="{ADC1BF09-D0C3-417C-B580-E525D8E69636}"/>
              </a:ext>
            </a:extLst>
          </p:cNvPr>
          <p:cNvSpPr/>
          <p:nvPr userDrawn="1"/>
        </p:nvSpPr>
        <p:spPr>
          <a:xfrm>
            <a:off x="0" y="0"/>
            <a:ext cx="89755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CH"/>
          </a:p>
        </p:txBody>
      </p:sp>
      <p:sp>
        <p:nvSpPr>
          <p:cNvPr id="4" name="Text Placeholder 9">
            <a:extLst>
              <a:ext uri="{FF2B5EF4-FFF2-40B4-BE49-F238E27FC236}">
                <a16:creationId xmlns:a16="http://schemas.microsoft.com/office/drawing/2014/main" id="{A67F78FC-CC6F-49D1-AE32-1DE1440836AC}"/>
              </a:ext>
            </a:extLst>
          </p:cNvPr>
          <p:cNvSpPr>
            <a:spLocks noGrp="1"/>
          </p:cNvSpPr>
          <p:nvPr>
            <p:ph type="body" sz="quarter" idx="10" hasCustomPrompt="1"/>
          </p:nvPr>
        </p:nvSpPr>
        <p:spPr>
          <a:xfrm>
            <a:off x="550863" y="4902729"/>
            <a:ext cx="3861329" cy="1252538"/>
          </a:xfrm>
          <a:prstGeom prst="rect">
            <a:avLst/>
          </a:prstGeom>
        </p:spPr>
        <p:txBody>
          <a:bodyPr anchor="b"/>
          <a:lstStyle>
            <a:lvl1pPr marL="0" indent="0">
              <a:lnSpc>
                <a:spcPct val="100000"/>
              </a:lnSpc>
              <a:spcBef>
                <a:spcPts val="0"/>
              </a:spcBef>
              <a:buNone/>
              <a:defRPr sz="3600" b="1" cap="none" baseline="0">
                <a:solidFill>
                  <a:schemeClr val="bg1"/>
                </a:solidFill>
                <a:latin typeface="+mj-lt"/>
              </a:defRPr>
            </a:lvl1pPr>
          </a:lstStyle>
          <a:p>
            <a:pPr lvl="0"/>
            <a:r>
              <a:rPr lang="en-US"/>
              <a:t>Title </a:t>
            </a:r>
            <a:r>
              <a:rPr lang="en-US" err="1"/>
              <a:t>hinzufügen</a:t>
            </a:r>
            <a:endParaRPr lang="en-GB"/>
          </a:p>
        </p:txBody>
      </p:sp>
      <p:sp>
        <p:nvSpPr>
          <p:cNvPr id="12" name="TextBox 11">
            <a:extLst>
              <a:ext uri="{FF2B5EF4-FFF2-40B4-BE49-F238E27FC236}">
                <a16:creationId xmlns:a16="http://schemas.microsoft.com/office/drawing/2014/main" id="{6A7C74C1-81B2-4FF0-AFFF-59DDFBA36D33}"/>
              </a:ext>
            </a:extLst>
          </p:cNvPr>
          <p:cNvSpPr txBox="1"/>
          <p:nvPr userDrawn="1"/>
        </p:nvSpPr>
        <p:spPr>
          <a:xfrm>
            <a:off x="3019207" y="0"/>
            <a:ext cx="3004948" cy="6868372"/>
          </a:xfrm>
          <a:custGeom>
            <a:avLst/>
            <a:gdLst>
              <a:gd name="connsiteX0" fmla="*/ 665693 w 1030560"/>
              <a:gd name="connsiteY0" fmla="*/ 0 h 2355538"/>
              <a:gd name="connsiteX1" fmla="*/ 1030560 w 1030560"/>
              <a:gd name="connsiteY1" fmla="*/ 0 h 2355538"/>
              <a:gd name="connsiteX2" fmla="*/ 1030560 w 1030560"/>
              <a:gd name="connsiteY2" fmla="*/ 2355538 h 2355538"/>
              <a:gd name="connsiteX3" fmla="*/ 580879 w 1030560"/>
              <a:gd name="connsiteY3" fmla="*/ 2355538 h 2355538"/>
              <a:gd name="connsiteX4" fmla="*/ 580879 w 1030560"/>
              <a:gd name="connsiteY4" fmla="*/ 660898 h 2355538"/>
              <a:gd name="connsiteX5" fmla="*/ 0 w 1030560"/>
              <a:gd name="connsiteY5" fmla="*/ 1001744 h 2355538"/>
              <a:gd name="connsiteX6" fmla="*/ 0 w 1030560"/>
              <a:gd name="connsiteY6" fmla="*/ 593675 h 2355538"/>
              <a:gd name="connsiteX7" fmla="*/ 382457 w 1030560"/>
              <a:gd name="connsiteY7" fmla="*/ 375254 h 2355538"/>
              <a:gd name="connsiteX8" fmla="*/ 665693 w 1030560"/>
              <a:gd name="connsiteY8" fmla="*/ 0 h 235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560" h="2355538">
                <a:moveTo>
                  <a:pt x="665693" y="0"/>
                </a:moveTo>
                <a:lnTo>
                  <a:pt x="1030560" y="0"/>
                </a:lnTo>
                <a:lnTo>
                  <a:pt x="1030560" y="2355538"/>
                </a:lnTo>
                <a:lnTo>
                  <a:pt x="580879" y="2355538"/>
                </a:lnTo>
                <a:lnTo>
                  <a:pt x="580879" y="660898"/>
                </a:lnTo>
                <a:cubicBezTo>
                  <a:pt x="416607" y="814504"/>
                  <a:pt x="222959" y="928134"/>
                  <a:pt x="0" y="1001744"/>
                </a:cubicBezTo>
                <a:lnTo>
                  <a:pt x="0" y="593675"/>
                </a:lnTo>
                <a:cubicBezTo>
                  <a:pt x="117350" y="555268"/>
                  <a:pt x="244829" y="482453"/>
                  <a:pt x="382457" y="375254"/>
                </a:cubicBezTo>
                <a:cubicBezTo>
                  <a:pt x="520086" y="268032"/>
                  <a:pt x="614491" y="142940"/>
                  <a:pt x="66569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200" b="1"/>
          </a:p>
        </p:txBody>
      </p:sp>
      <p:sp>
        <p:nvSpPr>
          <p:cNvPr id="6" name="Rectangle 5">
            <a:extLst>
              <a:ext uri="{FF2B5EF4-FFF2-40B4-BE49-F238E27FC236}">
                <a16:creationId xmlns:a16="http://schemas.microsoft.com/office/drawing/2014/main" id="{19C80030-F33E-4607-9528-8DF8B79547B4}"/>
              </a:ext>
            </a:extLst>
          </p:cNvPr>
          <p:cNvSpPr/>
          <p:nvPr userDrawn="1"/>
        </p:nvSpPr>
        <p:spPr>
          <a:xfrm>
            <a:off x="7467600" y="702733"/>
            <a:ext cx="2413000" cy="5215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err="1"/>
          </a:p>
        </p:txBody>
      </p:sp>
      <p:sp>
        <p:nvSpPr>
          <p:cNvPr id="14" name="Freeform: Shape 13">
            <a:extLst>
              <a:ext uri="{FF2B5EF4-FFF2-40B4-BE49-F238E27FC236}">
                <a16:creationId xmlns:a16="http://schemas.microsoft.com/office/drawing/2014/main" id="{41494AE0-0009-427A-880F-448A3C2DE053}"/>
              </a:ext>
            </a:extLst>
          </p:cNvPr>
          <p:cNvSpPr/>
          <p:nvPr userDrawn="1"/>
        </p:nvSpPr>
        <p:spPr>
          <a:xfrm>
            <a:off x="6210528" y="-63500"/>
            <a:ext cx="4442052" cy="6985000"/>
          </a:xfrm>
          <a:custGeom>
            <a:avLst/>
            <a:gdLst>
              <a:gd name="connsiteX0" fmla="*/ 761710 w 1523421"/>
              <a:gd name="connsiteY0" fmla="*/ 372845 h 2395536"/>
              <a:gd name="connsiteX1" fmla="*/ 616082 w 1523421"/>
              <a:gd name="connsiteY1" fmla="*/ 424865 h 2395536"/>
              <a:gd name="connsiteX2" fmla="*/ 516860 w 1523421"/>
              <a:gd name="connsiteY2" fmla="*/ 611287 h 2395536"/>
              <a:gd name="connsiteX3" fmla="*/ 470454 w 1523421"/>
              <a:gd name="connsiteY3" fmla="*/ 1198575 h 2395536"/>
              <a:gd name="connsiteX4" fmla="*/ 512065 w 1523421"/>
              <a:gd name="connsiteY4" fmla="*/ 1765863 h 2395536"/>
              <a:gd name="connsiteX5" fmla="*/ 616878 w 1523421"/>
              <a:gd name="connsiteY5" fmla="*/ 1971489 h 2395536"/>
              <a:gd name="connsiteX6" fmla="*/ 761710 w 1523421"/>
              <a:gd name="connsiteY6" fmla="*/ 2022691 h 2395536"/>
              <a:gd name="connsiteX7" fmla="*/ 907317 w 1523421"/>
              <a:gd name="connsiteY7" fmla="*/ 1970693 h 2395536"/>
              <a:gd name="connsiteX8" fmla="*/ 1006539 w 1523421"/>
              <a:gd name="connsiteY8" fmla="*/ 1784249 h 2395536"/>
              <a:gd name="connsiteX9" fmla="*/ 1052946 w 1523421"/>
              <a:gd name="connsiteY9" fmla="*/ 1198575 h 2395536"/>
              <a:gd name="connsiteX10" fmla="*/ 1011334 w 1523421"/>
              <a:gd name="connsiteY10" fmla="*/ 631286 h 2395536"/>
              <a:gd name="connsiteX11" fmla="*/ 906522 w 1523421"/>
              <a:gd name="connsiteY11" fmla="*/ 424865 h 2395536"/>
              <a:gd name="connsiteX12" fmla="*/ 761710 w 1523421"/>
              <a:gd name="connsiteY12" fmla="*/ 372845 h 2395536"/>
              <a:gd name="connsiteX13" fmla="*/ 761710 w 1523421"/>
              <a:gd name="connsiteY13" fmla="*/ 0 h 2395536"/>
              <a:gd name="connsiteX14" fmla="*/ 1294592 w 1523421"/>
              <a:gd name="connsiteY14" fmla="*/ 243238 h 2395536"/>
              <a:gd name="connsiteX15" fmla="*/ 1523421 w 1523421"/>
              <a:gd name="connsiteY15" fmla="*/ 1198575 h 2395536"/>
              <a:gd name="connsiteX16" fmla="*/ 1292979 w 1523421"/>
              <a:gd name="connsiteY16" fmla="*/ 2155503 h 2395536"/>
              <a:gd name="connsiteX17" fmla="*/ 761710 w 1523421"/>
              <a:gd name="connsiteY17" fmla="*/ 2395536 h 2395536"/>
              <a:gd name="connsiteX18" fmla="*/ 209626 w 1523421"/>
              <a:gd name="connsiteY18" fmla="*/ 2132300 h 2395536"/>
              <a:gd name="connsiteX19" fmla="*/ 0 w 1523421"/>
              <a:gd name="connsiteY19" fmla="*/ 1193779 h 2395536"/>
              <a:gd name="connsiteX20" fmla="*/ 230420 w 1523421"/>
              <a:gd name="connsiteY20" fmla="*/ 240033 h 2395536"/>
              <a:gd name="connsiteX21" fmla="*/ 761710 w 1523421"/>
              <a:gd name="connsiteY21" fmla="*/ 0 h 23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421" h="2395536">
                <a:moveTo>
                  <a:pt x="761710" y="372845"/>
                </a:moveTo>
                <a:cubicBezTo>
                  <a:pt x="707304" y="372845"/>
                  <a:pt x="658747" y="390178"/>
                  <a:pt x="616082" y="424865"/>
                </a:cubicBezTo>
                <a:cubicBezTo>
                  <a:pt x="573417" y="459530"/>
                  <a:pt x="540343" y="521678"/>
                  <a:pt x="516860" y="611287"/>
                </a:cubicBezTo>
                <a:cubicBezTo>
                  <a:pt x="485937" y="727562"/>
                  <a:pt x="470454" y="923339"/>
                  <a:pt x="470454" y="1198575"/>
                </a:cubicBezTo>
                <a:cubicBezTo>
                  <a:pt x="470454" y="1473811"/>
                  <a:pt x="484324" y="1662900"/>
                  <a:pt x="512065" y="1765863"/>
                </a:cubicBezTo>
                <a:cubicBezTo>
                  <a:pt x="539806" y="1868805"/>
                  <a:pt x="574750" y="1937340"/>
                  <a:pt x="616878" y="1971489"/>
                </a:cubicBezTo>
                <a:cubicBezTo>
                  <a:pt x="659026" y="2005617"/>
                  <a:pt x="707304" y="2022691"/>
                  <a:pt x="761710" y="2022691"/>
                </a:cubicBezTo>
                <a:cubicBezTo>
                  <a:pt x="816117" y="2022691"/>
                  <a:pt x="864652" y="2005359"/>
                  <a:pt x="907317" y="1970693"/>
                </a:cubicBezTo>
                <a:cubicBezTo>
                  <a:pt x="950004" y="1936007"/>
                  <a:pt x="983078" y="1873859"/>
                  <a:pt x="1006539" y="1784249"/>
                </a:cubicBezTo>
                <a:cubicBezTo>
                  <a:pt x="1037484" y="1669028"/>
                  <a:pt x="1052946" y="1473811"/>
                  <a:pt x="1052946" y="1198575"/>
                </a:cubicBezTo>
                <a:cubicBezTo>
                  <a:pt x="1052946" y="923339"/>
                  <a:pt x="1039075" y="734228"/>
                  <a:pt x="1011334" y="631286"/>
                </a:cubicBezTo>
                <a:cubicBezTo>
                  <a:pt x="983594" y="528344"/>
                  <a:pt x="948670" y="459530"/>
                  <a:pt x="906522" y="424865"/>
                </a:cubicBezTo>
                <a:cubicBezTo>
                  <a:pt x="864394" y="390178"/>
                  <a:pt x="816117" y="372845"/>
                  <a:pt x="761710" y="372845"/>
                </a:cubicBezTo>
                <a:close/>
                <a:moveTo>
                  <a:pt x="761710" y="0"/>
                </a:moveTo>
                <a:cubicBezTo>
                  <a:pt x="988927" y="0"/>
                  <a:pt x="1166554" y="81072"/>
                  <a:pt x="1294592" y="243238"/>
                </a:cubicBezTo>
                <a:cubicBezTo>
                  <a:pt x="1447144" y="435251"/>
                  <a:pt x="1523421" y="753711"/>
                  <a:pt x="1523421" y="1198575"/>
                </a:cubicBezTo>
                <a:cubicBezTo>
                  <a:pt x="1523421" y="1642363"/>
                  <a:pt x="1446607" y="1961339"/>
                  <a:pt x="1292979" y="2155503"/>
                </a:cubicBezTo>
                <a:cubicBezTo>
                  <a:pt x="1166038" y="2315539"/>
                  <a:pt x="988927" y="2395536"/>
                  <a:pt x="761710" y="2395536"/>
                </a:cubicBezTo>
                <a:cubicBezTo>
                  <a:pt x="533397" y="2395536"/>
                  <a:pt x="349383" y="2307798"/>
                  <a:pt x="209626" y="2132300"/>
                </a:cubicBezTo>
                <a:cubicBezTo>
                  <a:pt x="69868" y="1956823"/>
                  <a:pt x="0" y="1643976"/>
                  <a:pt x="0" y="1193779"/>
                </a:cubicBezTo>
                <a:cubicBezTo>
                  <a:pt x="0" y="752098"/>
                  <a:pt x="76792" y="434197"/>
                  <a:pt x="230420" y="240033"/>
                </a:cubicBezTo>
                <a:cubicBezTo>
                  <a:pt x="357383" y="79997"/>
                  <a:pt x="534472" y="0"/>
                  <a:pt x="7617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en-US" sz="1400" b="1" err="1"/>
          </a:p>
        </p:txBody>
      </p:sp>
    </p:spTree>
    <p:extLst>
      <p:ext uri="{BB962C8B-B14F-4D97-AF65-F5344CB8AC3E}">
        <p14:creationId xmlns:p14="http://schemas.microsoft.com/office/powerpoint/2010/main" val="83948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16pt) – pet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a:t>Mention de la source</a:t>
            </a:r>
          </a:p>
        </p:txBody>
      </p:sp>
      <p:sp>
        <p:nvSpPr>
          <p:cNvPr id="8" name="Date Placeholder 3">
            <a:extLst>
              <a:ext uri="{FF2B5EF4-FFF2-40B4-BE49-F238E27FC236}">
                <a16:creationId xmlns:a16="http://schemas.microsoft.com/office/drawing/2014/main" id="{E0396509-F0B3-4BF9-A0C6-E93CB38FDCC6}"/>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850A0446-D37F-4C00-AF43-A0FF233E8A40}"/>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81A15949-C65A-4455-9D60-B56A3F6DAC9D}"/>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81D80BC9-32EC-44F3-88B2-A486E2C5B9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331426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a:lvl1pPr>
            <a:lvl4pPr marL="987425" indent="-268288">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fr-CH"/>
              <a:t>Mention de la source</a:t>
            </a:r>
          </a:p>
        </p:txBody>
      </p:sp>
      <p:sp>
        <p:nvSpPr>
          <p:cNvPr id="8" name="Date Placeholder 3">
            <a:extLst>
              <a:ext uri="{FF2B5EF4-FFF2-40B4-BE49-F238E27FC236}">
                <a16:creationId xmlns:a16="http://schemas.microsoft.com/office/drawing/2014/main" id="{78959049-17CF-4261-9E46-316DB5FA9B4E}"/>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2263AAC3-9B14-455A-AAC8-F38222779DBE}"/>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C25D1FBB-DF06-423C-8ECF-AB8CA0406AC9}"/>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9248911A-EB62-40CF-8E1E-ADE7541B14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220845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20pt) – pet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a:lvl1pPr>
            <a:lvl4pPr marL="987425" indent="-268288">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fr-CH"/>
              <a:t>Mention de la source</a:t>
            </a:r>
          </a:p>
        </p:txBody>
      </p:sp>
      <p:sp>
        <p:nvSpPr>
          <p:cNvPr id="8" name="Date Placeholder 3">
            <a:extLst>
              <a:ext uri="{FF2B5EF4-FFF2-40B4-BE49-F238E27FC236}">
                <a16:creationId xmlns:a16="http://schemas.microsoft.com/office/drawing/2014/main" id="{D59E8D31-6576-46D6-B128-550FF64254CA}"/>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EC41DDB0-BDF0-4F5B-AC2E-1DF980E92131}"/>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DC2C3635-3F1C-466B-A597-B70006A38395}"/>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A574FDCF-B304-474B-B1B9-CF6E6E175E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40038220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FC17E-321B-4008-A509-7E5184EC4A30}"/>
              </a:ext>
            </a:extLst>
          </p:cNvPr>
          <p:cNvSpPr>
            <a:spLocks noGrp="1"/>
          </p:cNvSpPr>
          <p:nvPr>
            <p:ph type="title"/>
          </p:nvPr>
        </p:nvSpPr>
        <p:spPr>
          <a:xfrm>
            <a:off x="551384" y="476672"/>
            <a:ext cx="11089232" cy="864096"/>
          </a:xfrm>
          <a:prstGeom prst="rect">
            <a:avLst/>
          </a:prstGeom>
        </p:spPr>
        <p:txBody>
          <a:bodyPr vert="horz" lIns="0" tIns="0" rIns="0" bIns="0" rtlCol="0" anchor="t">
            <a:noAutofit/>
          </a:bodyPr>
          <a:lstStyle/>
          <a:p>
            <a:r>
              <a:rPr lang="de-DE"/>
              <a:t>Mastertitelformat bearbeiten</a:t>
            </a:r>
            <a:endParaRPr lang="de-CH"/>
          </a:p>
        </p:txBody>
      </p:sp>
      <p:sp>
        <p:nvSpPr>
          <p:cNvPr id="3" name="Text Placeholder 2">
            <a:extLst>
              <a:ext uri="{FF2B5EF4-FFF2-40B4-BE49-F238E27FC236}">
                <a16:creationId xmlns:a16="http://schemas.microsoft.com/office/drawing/2014/main" id="{441BE9E9-71C8-4301-87F2-0B38A8ED3FAB}"/>
              </a:ext>
            </a:extLst>
          </p:cNvPr>
          <p:cNvSpPr>
            <a:spLocks noGrp="1"/>
          </p:cNvSpPr>
          <p:nvPr>
            <p:ph type="body" idx="1"/>
          </p:nvPr>
        </p:nvSpPr>
        <p:spPr>
          <a:xfrm>
            <a:off x="551384" y="1556792"/>
            <a:ext cx="11089232" cy="4608513"/>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e Placeholder 3">
            <a:extLst>
              <a:ext uri="{FF2B5EF4-FFF2-40B4-BE49-F238E27FC236}">
                <a16:creationId xmlns:a16="http://schemas.microsoft.com/office/drawing/2014/main" id="{A10B8BAB-65F4-4DEC-9AC9-4DEDBAEEFA47}"/>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5" name="Footer Placeholder 4">
            <a:extLst>
              <a:ext uri="{FF2B5EF4-FFF2-40B4-BE49-F238E27FC236}">
                <a16:creationId xmlns:a16="http://schemas.microsoft.com/office/drawing/2014/main" id="{EC074E8B-4845-461C-A439-090FDE737ADD}"/>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6" name="Slide Number Placeholder 5">
            <a:extLst>
              <a:ext uri="{FF2B5EF4-FFF2-40B4-BE49-F238E27FC236}">
                <a16:creationId xmlns:a16="http://schemas.microsoft.com/office/drawing/2014/main" id="{3A326F25-5301-4AF9-BAD7-55C0F18D7474}"/>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spTree>
    <p:extLst>
      <p:ext uri="{BB962C8B-B14F-4D97-AF65-F5344CB8AC3E}">
        <p14:creationId xmlns:p14="http://schemas.microsoft.com/office/powerpoint/2010/main" val="500272812"/>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49" r:id="rId3"/>
    <p:sldLayoutId id="2147483678" r:id="rId4"/>
    <p:sldLayoutId id="2147483662" r:id="rId5"/>
    <p:sldLayoutId id="2147483664" r:id="rId6"/>
    <p:sldLayoutId id="2147483681" r:id="rId7"/>
    <p:sldLayoutId id="2147483650" r:id="rId8"/>
    <p:sldLayoutId id="2147483682" r:id="rId9"/>
    <p:sldLayoutId id="2147483663" r:id="rId10"/>
    <p:sldLayoutId id="2147483683" r:id="rId11"/>
    <p:sldLayoutId id="2147483651" r:id="rId12"/>
    <p:sldLayoutId id="2147483666" r:id="rId13"/>
    <p:sldLayoutId id="2147483667" r:id="rId14"/>
    <p:sldLayoutId id="2147483652" r:id="rId15"/>
    <p:sldLayoutId id="2147483665" r:id="rId16"/>
    <p:sldLayoutId id="2147483668" r:id="rId17"/>
    <p:sldLayoutId id="2147483669" r:id="rId18"/>
    <p:sldLayoutId id="2147483670" r:id="rId19"/>
    <p:sldLayoutId id="2147483671" r:id="rId20"/>
    <p:sldLayoutId id="2147483672" r:id="rId21"/>
    <p:sldLayoutId id="2147483680" r:id="rId22"/>
    <p:sldLayoutId id="2147483673" r:id="rId23"/>
    <p:sldLayoutId id="2147483674" r:id="rId24"/>
    <p:sldLayoutId id="2147483675" r:id="rId25"/>
    <p:sldLayoutId id="2147483654" r:id="rId26"/>
    <p:sldLayoutId id="2147483655" r:id="rId27"/>
    <p:sldLayoutId id="2147483676" r:id="rId28"/>
    <p:sldLayoutId id="2147483679"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 id="2147483733" r:id="rId39"/>
    <p:sldLayoutId id="2147483707" r:id="rId40"/>
    <p:sldLayoutId id="2147483708" r:id="rId41"/>
    <p:sldLayoutId id="2147483709" r:id="rId42"/>
    <p:sldLayoutId id="2147483710" r:id="rId43"/>
    <p:sldLayoutId id="2147483711" r:id="rId44"/>
    <p:sldLayoutId id="2147483712" r:id="rId45"/>
    <p:sldLayoutId id="2147483713" r:id="rId46"/>
    <p:sldLayoutId id="2147483720" r:id="rId47"/>
    <p:sldLayoutId id="2147483714" r:id="rId48"/>
    <p:sldLayoutId id="2147483722" r:id="rId49"/>
    <p:sldLayoutId id="2147483715" r:id="rId50"/>
    <p:sldLayoutId id="2147483734" r:id="rId51"/>
    <p:sldLayoutId id="2147483716" r:id="rId52"/>
    <p:sldLayoutId id="2147483717" r:id="rId53"/>
    <p:sldLayoutId id="2147483718" r:id="rId54"/>
    <p:sldLayoutId id="2147483719" r:id="rId55"/>
    <p:sldLayoutId id="2147483721" r:id="rId56"/>
    <p:sldLayoutId id="2147483725" r:id="rId57"/>
    <p:sldLayoutId id="2147483726" r:id="rId58"/>
    <p:sldLayoutId id="2147483727" r:id="rId59"/>
    <p:sldLayoutId id="2147483728" r:id="rId60"/>
    <p:sldLayoutId id="2147483729" r:id="rId61"/>
    <p:sldLayoutId id="2147483730" r:id="rId62"/>
    <p:sldLayoutId id="2147483731" r:id="rId63"/>
    <p:sldLayoutId id="2147483732" r:id="rId64"/>
    <p:sldLayoutId id="2147483693" r:id="rId65"/>
    <p:sldLayoutId id="2147483694" r:id="rId66"/>
    <p:sldLayoutId id="2147483695" r:id="rId67"/>
    <p:sldLayoutId id="2147483696" r:id="rId68"/>
  </p:sldLayoutIdLst>
  <p:hf hdr="0"/>
  <p:txStyles>
    <p:titleStyle>
      <a:lvl1pPr algn="l" defTabSz="914400" rtl="0" eaLnBrk="1" latinLnBrk="0" hangingPunct="1">
        <a:lnSpc>
          <a:spcPct val="100000"/>
        </a:lnSpc>
        <a:spcBef>
          <a:spcPct val="0"/>
        </a:spcBef>
        <a:buNone/>
        <a:defRPr sz="2400" b="1" kern="1200">
          <a:solidFill>
            <a:schemeClr val="accent2"/>
          </a:solidFill>
          <a:latin typeface="+mj-lt"/>
          <a:ea typeface="+mj-ea"/>
          <a:cs typeface="+mj-cs"/>
        </a:defRPr>
      </a:lvl1pPr>
    </p:titleStyle>
    <p:body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482" userDrawn="1">
          <p15:clr>
            <a:srgbClr val="F26B43"/>
          </p15:clr>
        </p15:guide>
        <p15:guide id="3" pos="7333" userDrawn="1">
          <p15:clr>
            <a:srgbClr val="F26B43"/>
          </p15:clr>
        </p15:guide>
        <p15:guide id="4" orient="horz" pos="981" userDrawn="1">
          <p15:clr>
            <a:srgbClr val="F26B43"/>
          </p15:clr>
        </p15:guide>
        <p15:guide id="5" orient="horz" pos="3884" userDrawn="1">
          <p15:clr>
            <a:srgbClr val="F26B43"/>
          </p15:clr>
        </p15:guide>
        <p15:guide id="6" orient="horz" pos="41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1.emf"/><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5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emf"/><Relationship Id="rId7" Type="http://schemas.openxmlformats.org/officeDocument/2006/relationships/image" Target="../media/image43.svg"/><Relationship Id="rId2" Type="http://schemas.openxmlformats.org/officeDocument/2006/relationships/notesSlide" Target="../notesSlides/notesSlide12.xml"/><Relationship Id="rId1" Type="http://schemas.openxmlformats.org/officeDocument/2006/relationships/slideLayout" Target="../slideLayouts/slideLayout52.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1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5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5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hyperlink" Target="http://www.suva.ch/protection-peau" TargetMode="External"/><Relationship Id="rId2" Type="http://schemas.openxmlformats.org/officeDocument/2006/relationships/notesSlide" Target="../notesSlides/notesSlide15.xml"/><Relationship Id="rId1" Type="http://schemas.openxmlformats.org/officeDocument/2006/relationships/slideLayout" Target="../slideLayouts/slideLayout5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5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emf"/><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emf"/><Relationship Id="rId7" Type="http://schemas.openxmlformats.org/officeDocument/2006/relationships/image" Target="../media/image25.svg"/><Relationship Id="rId2" Type="http://schemas.openxmlformats.org/officeDocument/2006/relationships/notesSlide" Target="../notesSlides/notesSlide8.xml"/><Relationship Id="rId1" Type="http://schemas.openxmlformats.org/officeDocument/2006/relationships/slideLayout" Target="../slideLayouts/slideLayout5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2.xml"/><Relationship Id="rId5" Type="http://schemas.openxmlformats.org/officeDocument/2006/relationships/image" Target="../media/image1.emf"/><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D9A760A-CD7F-369A-2028-A05645AD3F95}"/>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2091" b="41717"/>
          <a:stretch/>
        </p:blipFill>
        <p:spPr>
          <a:xfrm>
            <a:off x="0" y="2500998"/>
            <a:ext cx="12192000" cy="3754438"/>
          </a:xfrm>
        </p:spPr>
      </p:pic>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1"/>
            <a:ext cx="10729945" cy="1915903"/>
          </a:xfrm>
        </p:spPr>
        <p:txBody>
          <a:bodyPr/>
          <a:lstStyle/>
          <a:p>
            <a:r>
              <a:rPr lang="fr-CH" dirty="0"/>
              <a:t>Présentation pédagogique et pratique sur la prévention des dermatoses professionnelles. 
</a:t>
            </a:r>
            <a:r>
              <a:rPr lang="fr-CH" sz="1800" dirty="0">
                <a:solidFill>
                  <a:schemeClr val="accent1"/>
                </a:solidFill>
              </a:rPr>
              <a:t>S’adresse au personnel enseignant, aux formateurs et formatrices, aux préposé·e·s à la sécurité, aux hygiénistes du travail et aux médecins.
</a:t>
            </a:r>
            <a:endParaRPr lang="fr-CH" dirty="0"/>
          </a:p>
        </p:txBody>
      </p:sp>
      <p:sp>
        <p:nvSpPr>
          <p:cNvPr id="23" name="Subtitle 2">
            <a:extLst>
              <a:ext uri="{FF2B5EF4-FFF2-40B4-BE49-F238E27FC236}">
                <a16:creationId xmlns:a16="http://schemas.microsoft.com/office/drawing/2014/main" id="{C5A1E017-43C1-D4D5-1C8D-FCF487084412}"/>
              </a:ext>
            </a:extLst>
          </p:cNvPr>
          <p:cNvSpPr txBox="1">
            <a:spLocks/>
          </p:cNvSpPr>
          <p:nvPr/>
        </p:nvSpPr>
        <p:spPr>
          <a:xfrm>
            <a:off x="551384" y="1770968"/>
            <a:ext cx="11089754" cy="288032"/>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b="1">
              <a:solidFill>
                <a:srgbClr val="00B8CF"/>
              </a:solidFill>
            </a:endParaRPr>
          </a:p>
        </p:txBody>
      </p:sp>
      <p:sp>
        <p:nvSpPr>
          <p:cNvPr id="29" name="Text Placeholder 5">
            <a:extLst>
              <a:ext uri="{FF2B5EF4-FFF2-40B4-BE49-F238E27FC236}">
                <a16:creationId xmlns:a16="http://schemas.microsoft.com/office/drawing/2014/main" id="{A69DF583-702E-A3E1-0041-25FAE9E46380}"/>
              </a:ext>
            </a:extLst>
          </p:cNvPr>
          <p:cNvSpPr txBox="1">
            <a:spLocks/>
          </p:cNvSpPr>
          <p:nvPr/>
        </p:nvSpPr>
        <p:spPr>
          <a:xfrm>
            <a:off x="2946297" y="6381329"/>
            <a:ext cx="5610225" cy="323165"/>
          </a:xfrm>
          <a:prstGeom prst="rect">
            <a:avLst/>
          </a:prstGeom>
        </p:spPr>
        <p:txBody>
          <a:bodyPr vert="horz" wrap="square" lIns="0" tIns="0" rIns="0" bIns="45720" rtlCol="0" anchor="ctr">
            <a:sp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1800" b="0" kern="1200">
                <a:solidFill>
                  <a:schemeClr val="bg1"/>
                </a:solidFill>
                <a:latin typeface="+mj-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sz="1800" dirty="0">
                <a:effectLst/>
                <a:ea typeface="Calibri" panose="020F0502020204030204" pitchFamily="34" charset="0"/>
              </a:rPr>
              <a:t>Problèmes de peau dans l’industrie métallurgique</a:t>
            </a:r>
            <a:endParaRPr lang="fr-CH" dirty="0"/>
          </a:p>
        </p:txBody>
      </p:sp>
      <p:pic>
        <p:nvPicPr>
          <p:cNvPr id="7" name="Picture 6">
            <a:extLst>
              <a:ext uri="{FF2B5EF4-FFF2-40B4-BE49-F238E27FC236}">
                <a16:creationId xmlns:a16="http://schemas.microsoft.com/office/drawing/2014/main" id="{07EF0F70-2FBE-2FD4-2825-90D8EF1412F6}"/>
              </a:ext>
            </a:extLst>
          </p:cNvPr>
          <p:cNvPicPr>
            <a:picLocks noChangeAspect="1"/>
          </p:cNvPicPr>
          <p:nvPr/>
        </p:nvPicPr>
        <p:blipFill>
          <a:blip r:embed="rId4"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307681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fr-CH" dirty="0"/>
              <a:t>Irritations cutanées
</a:t>
            </a:r>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fr-CH" sz="1100"/>
              <a:t>Métallurgie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fr-CH" dirty="0">
                <a:solidFill>
                  <a:schemeClr val="bg1"/>
                </a:solidFill>
              </a:rPr>
              <a:t>08</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pic>
        <p:nvPicPr>
          <p:cNvPr id="53" name="Graphic 52">
            <a:extLst>
              <a:ext uri="{FF2B5EF4-FFF2-40B4-BE49-F238E27FC236}">
                <a16:creationId xmlns:a16="http://schemas.microsoft.com/office/drawing/2014/main" id="{01FA5A42-5D69-DE89-843D-AF3251FE55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8675" y="1750581"/>
            <a:ext cx="1748889" cy="1175807"/>
          </a:xfrm>
          <a:prstGeom prst="rect">
            <a:avLst/>
          </a:prstGeom>
        </p:spPr>
      </p:pic>
      <p:pic>
        <p:nvPicPr>
          <p:cNvPr id="55" name="Graphic 54">
            <a:extLst>
              <a:ext uri="{FF2B5EF4-FFF2-40B4-BE49-F238E27FC236}">
                <a16:creationId xmlns:a16="http://schemas.microsoft.com/office/drawing/2014/main" id="{AF50DEAF-B96D-181D-36E2-AEF35031F5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12584" y="966987"/>
            <a:ext cx="1748889" cy="2290523"/>
          </a:xfrm>
          <a:prstGeom prst="rect">
            <a:avLst/>
          </a:prstGeom>
        </p:spPr>
      </p:pic>
      <p:grpSp>
        <p:nvGrpSpPr>
          <p:cNvPr id="58" name="Group 57">
            <a:extLst>
              <a:ext uri="{FF2B5EF4-FFF2-40B4-BE49-F238E27FC236}">
                <a16:creationId xmlns:a16="http://schemas.microsoft.com/office/drawing/2014/main" id="{384E5844-9448-3CD2-1139-2C253FBD2F68}"/>
              </a:ext>
            </a:extLst>
          </p:cNvPr>
          <p:cNvGrpSpPr/>
          <p:nvPr/>
        </p:nvGrpSpPr>
        <p:grpSpPr>
          <a:xfrm>
            <a:off x="6953490" y="2309961"/>
            <a:ext cx="293167" cy="198529"/>
            <a:chOff x="7503664" y="1144745"/>
            <a:chExt cx="293167" cy="198529"/>
          </a:xfrm>
        </p:grpSpPr>
        <p:sp>
          <p:nvSpPr>
            <p:cNvPr id="56" name="Rectangle 55">
              <a:extLst>
                <a:ext uri="{FF2B5EF4-FFF2-40B4-BE49-F238E27FC236}">
                  <a16:creationId xmlns:a16="http://schemas.microsoft.com/office/drawing/2014/main" id="{60D35E10-A2A0-3699-62BD-EB2F33BCC287}"/>
                </a:ext>
              </a:extLst>
            </p:cNvPr>
            <p:cNvSpPr/>
            <p:nvPr/>
          </p:nvSpPr>
          <p:spPr>
            <a:xfrm>
              <a:off x="7503664" y="1144745"/>
              <a:ext cx="293167" cy="76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dirty="0" err="1"/>
            </a:p>
          </p:txBody>
        </p:sp>
        <p:sp>
          <p:nvSpPr>
            <p:cNvPr id="57" name="Rectangle 56">
              <a:extLst>
                <a:ext uri="{FF2B5EF4-FFF2-40B4-BE49-F238E27FC236}">
                  <a16:creationId xmlns:a16="http://schemas.microsoft.com/office/drawing/2014/main" id="{5A56A0A8-D6A3-8D14-5491-02C9F36BEB03}"/>
                </a:ext>
              </a:extLst>
            </p:cNvPr>
            <p:cNvSpPr/>
            <p:nvPr/>
          </p:nvSpPr>
          <p:spPr>
            <a:xfrm>
              <a:off x="7503664" y="1266492"/>
              <a:ext cx="293167" cy="76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dirty="0" err="1"/>
            </a:p>
          </p:txBody>
        </p:sp>
      </p:grpSp>
      <p:pic>
        <p:nvPicPr>
          <p:cNvPr id="60" name="Graphic 59">
            <a:extLst>
              <a:ext uri="{FF2B5EF4-FFF2-40B4-BE49-F238E27FC236}">
                <a16:creationId xmlns:a16="http://schemas.microsoft.com/office/drawing/2014/main" id="{55BC0933-D7DC-1BAB-5C83-350E374B65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47423" y="2379291"/>
            <a:ext cx="1878742" cy="2835104"/>
          </a:xfrm>
          <a:prstGeom prst="rect">
            <a:avLst/>
          </a:prstGeom>
        </p:spPr>
      </p:pic>
      <p:pic>
        <p:nvPicPr>
          <p:cNvPr id="62" name="Graphic 61">
            <a:extLst>
              <a:ext uri="{FF2B5EF4-FFF2-40B4-BE49-F238E27FC236}">
                <a16:creationId xmlns:a16="http://schemas.microsoft.com/office/drawing/2014/main" id="{B17215B8-342D-60D2-02F6-C1D7EFA5DE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23970" y="3804364"/>
            <a:ext cx="2263594" cy="1362300"/>
          </a:xfrm>
          <a:prstGeom prst="rect">
            <a:avLst/>
          </a:prstGeom>
        </p:spPr>
      </p:pic>
      <p:grpSp>
        <p:nvGrpSpPr>
          <p:cNvPr id="63" name="Group 62">
            <a:extLst>
              <a:ext uri="{FF2B5EF4-FFF2-40B4-BE49-F238E27FC236}">
                <a16:creationId xmlns:a16="http://schemas.microsoft.com/office/drawing/2014/main" id="{7C78BD0C-03C6-02CC-C043-C82610BB6A5C}"/>
              </a:ext>
            </a:extLst>
          </p:cNvPr>
          <p:cNvGrpSpPr/>
          <p:nvPr/>
        </p:nvGrpSpPr>
        <p:grpSpPr>
          <a:xfrm>
            <a:off x="6953490" y="4651736"/>
            <a:ext cx="293167" cy="198529"/>
            <a:chOff x="7503664" y="1144745"/>
            <a:chExt cx="293167" cy="198529"/>
          </a:xfrm>
        </p:grpSpPr>
        <p:sp>
          <p:nvSpPr>
            <p:cNvPr id="64" name="Rectangle 63">
              <a:extLst>
                <a:ext uri="{FF2B5EF4-FFF2-40B4-BE49-F238E27FC236}">
                  <a16:creationId xmlns:a16="http://schemas.microsoft.com/office/drawing/2014/main" id="{8F7D6BC1-352B-9DB9-0552-C19E5C5E75CB}"/>
                </a:ext>
              </a:extLst>
            </p:cNvPr>
            <p:cNvSpPr/>
            <p:nvPr/>
          </p:nvSpPr>
          <p:spPr>
            <a:xfrm>
              <a:off x="7503664" y="1144745"/>
              <a:ext cx="293167" cy="76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dirty="0" err="1"/>
            </a:p>
          </p:txBody>
        </p:sp>
        <p:sp>
          <p:nvSpPr>
            <p:cNvPr id="65" name="Rectangle 64">
              <a:extLst>
                <a:ext uri="{FF2B5EF4-FFF2-40B4-BE49-F238E27FC236}">
                  <a16:creationId xmlns:a16="http://schemas.microsoft.com/office/drawing/2014/main" id="{B3021FE0-27D1-EF8D-E0BB-1DBAC6DF00D5}"/>
                </a:ext>
              </a:extLst>
            </p:cNvPr>
            <p:cNvSpPr/>
            <p:nvPr/>
          </p:nvSpPr>
          <p:spPr>
            <a:xfrm>
              <a:off x="7503664" y="1266492"/>
              <a:ext cx="293167" cy="76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dirty="0" err="1"/>
            </a:p>
          </p:txBody>
        </p:sp>
      </p:grpSp>
      <p:pic>
        <p:nvPicPr>
          <p:cNvPr id="67" name="Graphic 66">
            <a:extLst>
              <a:ext uri="{FF2B5EF4-FFF2-40B4-BE49-F238E27FC236}">
                <a16:creationId xmlns:a16="http://schemas.microsoft.com/office/drawing/2014/main" id="{CA2FBAD3-7C15-CE84-1346-BBA3A37D001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12583" y="4403244"/>
            <a:ext cx="2200796" cy="650548"/>
          </a:xfrm>
          <a:prstGeom prst="rect">
            <a:avLst/>
          </a:prstGeom>
        </p:spPr>
      </p:pic>
    </p:spTree>
    <p:extLst>
      <p:ext uri="{BB962C8B-B14F-4D97-AF65-F5344CB8AC3E}">
        <p14:creationId xmlns:p14="http://schemas.microsoft.com/office/powerpoint/2010/main" val="2072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fr-CH" dirty="0"/>
              <a:t>Hygiène des mains
</a:t>
            </a:r>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fr-CH" sz="1100" dirty="0">
                <a:cs typeface="Arial"/>
              </a:rPr>
              <a:t>Métallurgie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fr-CH" dirty="0">
                <a:cs typeface="Arial"/>
              </a:rPr>
              <a:t>09</a:t>
            </a:r>
            <a:endParaRPr lang="fr-CH" dirty="0">
              <a:solidFill>
                <a:schemeClr val="bg1"/>
              </a:solidFill>
              <a:cs typeface="Arial"/>
            </a:endParaRP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grpSp>
        <p:nvGrpSpPr>
          <p:cNvPr id="14" name="Graphic 6">
            <a:extLst>
              <a:ext uri="{FF2B5EF4-FFF2-40B4-BE49-F238E27FC236}">
                <a16:creationId xmlns:a16="http://schemas.microsoft.com/office/drawing/2014/main" id="{9D34FA4E-30AE-D99E-5E45-894E356B641A}"/>
              </a:ext>
            </a:extLst>
          </p:cNvPr>
          <p:cNvGrpSpPr/>
          <p:nvPr/>
        </p:nvGrpSpPr>
        <p:grpSpPr>
          <a:xfrm>
            <a:off x="1363932" y="2116788"/>
            <a:ext cx="3014447" cy="2500706"/>
            <a:chOff x="2042159" y="3161810"/>
            <a:chExt cx="3014447" cy="2500706"/>
          </a:xfrm>
        </p:grpSpPr>
        <p:grpSp>
          <p:nvGrpSpPr>
            <p:cNvPr id="15" name="Graphic 6">
              <a:extLst>
                <a:ext uri="{FF2B5EF4-FFF2-40B4-BE49-F238E27FC236}">
                  <a16:creationId xmlns:a16="http://schemas.microsoft.com/office/drawing/2014/main" id="{28AADBC6-3DEB-2CE2-7D8B-0E30C7A9046B}"/>
                </a:ext>
              </a:extLst>
            </p:cNvPr>
            <p:cNvGrpSpPr/>
            <p:nvPr/>
          </p:nvGrpSpPr>
          <p:grpSpPr>
            <a:xfrm>
              <a:off x="3366067" y="4366478"/>
              <a:ext cx="1690539" cy="1296037"/>
              <a:chOff x="3366067" y="4366478"/>
              <a:chExt cx="1690539" cy="1296037"/>
            </a:xfrm>
          </p:grpSpPr>
          <p:grpSp>
            <p:nvGrpSpPr>
              <p:cNvPr id="16" name="Graphic 6">
                <a:extLst>
                  <a:ext uri="{FF2B5EF4-FFF2-40B4-BE49-F238E27FC236}">
                    <a16:creationId xmlns:a16="http://schemas.microsoft.com/office/drawing/2014/main" id="{B9FB2AE8-233A-351D-E5C3-313443A2E7AC}"/>
                  </a:ext>
                </a:extLst>
              </p:cNvPr>
              <p:cNvGrpSpPr/>
              <p:nvPr/>
            </p:nvGrpSpPr>
            <p:grpSpPr>
              <a:xfrm>
                <a:off x="3475447" y="4421023"/>
                <a:ext cx="1581159" cy="1241493"/>
                <a:chOff x="3475447" y="4421023"/>
                <a:chExt cx="1581159" cy="1241493"/>
              </a:xfrm>
            </p:grpSpPr>
            <p:sp>
              <p:nvSpPr>
                <p:cNvPr id="17" name="Free-form: Shape 16">
                  <a:extLst>
                    <a:ext uri="{FF2B5EF4-FFF2-40B4-BE49-F238E27FC236}">
                      <a16:creationId xmlns:a16="http://schemas.microsoft.com/office/drawing/2014/main" id="{FDF285F1-1F45-093E-CE73-45C5339DBB00}"/>
                    </a:ext>
                  </a:extLst>
                </p:cNvPr>
                <p:cNvSpPr/>
                <p:nvPr/>
              </p:nvSpPr>
              <p:spPr>
                <a:xfrm>
                  <a:off x="3542316" y="4567905"/>
                  <a:ext cx="1453767" cy="1094611"/>
                </a:xfrm>
                <a:custGeom>
                  <a:avLst/>
                  <a:gdLst>
                    <a:gd name="connsiteX0" fmla="*/ 553767 w 1453767"/>
                    <a:gd name="connsiteY0" fmla="*/ 65 h 1094611"/>
                    <a:gd name="connsiteX1" fmla="*/ 576811 w 1453767"/>
                    <a:gd name="connsiteY1" fmla="*/ 23109 h 1094611"/>
                    <a:gd name="connsiteX2" fmla="*/ 621407 w 1453767"/>
                    <a:gd name="connsiteY2" fmla="*/ 34599 h 1094611"/>
                    <a:gd name="connsiteX3" fmla="*/ 666003 w 1453767"/>
                    <a:gd name="connsiteY3" fmla="*/ 53294 h 1094611"/>
                    <a:gd name="connsiteX4" fmla="*/ 830039 w 1453767"/>
                    <a:gd name="connsiteY4" fmla="*/ 250436 h 1094611"/>
                    <a:gd name="connsiteX5" fmla="*/ 1081708 w 1453767"/>
                    <a:gd name="connsiteY5" fmla="*/ 406877 h 1094611"/>
                    <a:gd name="connsiteX6" fmla="*/ 1391150 w 1453767"/>
                    <a:gd name="connsiteY6" fmla="*/ 388571 h 1094611"/>
                    <a:gd name="connsiteX7" fmla="*/ 1427631 w 1453767"/>
                    <a:gd name="connsiteY7" fmla="*/ 678280 h 1094611"/>
                    <a:gd name="connsiteX8" fmla="*/ 1406534 w 1453767"/>
                    <a:gd name="connsiteY8" fmla="*/ 737740 h 1094611"/>
                    <a:gd name="connsiteX9" fmla="*/ 1428215 w 1453767"/>
                    <a:gd name="connsiteY9" fmla="*/ 747477 h 1094611"/>
                    <a:gd name="connsiteX10" fmla="*/ 1356616 w 1453767"/>
                    <a:gd name="connsiteY10" fmla="*/ 906580 h 1094611"/>
                    <a:gd name="connsiteX11" fmla="*/ 998359 w 1453767"/>
                    <a:gd name="connsiteY11" fmla="*/ 1083534 h 1094611"/>
                    <a:gd name="connsiteX12" fmla="*/ 877490 w 1453767"/>
                    <a:gd name="connsiteY12" fmla="*/ 962665 h 1094611"/>
                    <a:gd name="connsiteX13" fmla="*/ 611800 w 1453767"/>
                    <a:gd name="connsiteY13" fmla="*/ 761693 h 1094611"/>
                    <a:gd name="connsiteX14" fmla="*/ 419981 w 1453767"/>
                    <a:gd name="connsiteY14" fmla="*/ 669581 h 1094611"/>
                    <a:gd name="connsiteX15" fmla="*/ 153317 w 1453767"/>
                    <a:gd name="connsiteY15" fmla="*/ 525668 h 1094611"/>
                    <a:gd name="connsiteX16" fmla="*/ 81133 w 1453767"/>
                    <a:gd name="connsiteY16" fmla="*/ 435244 h 1094611"/>
                    <a:gd name="connsiteX17" fmla="*/ 69643 w 1453767"/>
                    <a:gd name="connsiteY17" fmla="*/ 419925 h 1094611"/>
                    <a:gd name="connsiteX18" fmla="*/ 24528 w 1453767"/>
                    <a:gd name="connsiteY18" fmla="*/ 371954 h 1094611"/>
                    <a:gd name="connsiteX19" fmla="*/ 20958 w 1453767"/>
                    <a:gd name="connsiteY19" fmla="*/ 257057 h 1094611"/>
                    <a:gd name="connsiteX20" fmla="*/ 377527 w 1453767"/>
                    <a:gd name="connsiteY20" fmla="*/ 26614 h 1094611"/>
                    <a:gd name="connsiteX21" fmla="*/ 553767 w 1453767"/>
                    <a:gd name="connsiteY21" fmla="*/ 0 h 10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3767" h="1094611">
                      <a:moveTo>
                        <a:pt x="553767" y="65"/>
                      </a:moveTo>
                      <a:lnTo>
                        <a:pt x="576811" y="23109"/>
                      </a:lnTo>
                      <a:cubicBezTo>
                        <a:pt x="576811" y="23109"/>
                        <a:pt x="602712" y="28887"/>
                        <a:pt x="621407" y="34599"/>
                      </a:cubicBezTo>
                      <a:cubicBezTo>
                        <a:pt x="640102" y="40376"/>
                        <a:pt x="666003" y="53294"/>
                        <a:pt x="666003" y="53294"/>
                      </a:cubicBezTo>
                      <a:lnTo>
                        <a:pt x="830039" y="250436"/>
                      </a:lnTo>
                      <a:cubicBezTo>
                        <a:pt x="830039" y="250436"/>
                        <a:pt x="951556" y="374290"/>
                        <a:pt x="1081708" y="406877"/>
                      </a:cubicBezTo>
                      <a:cubicBezTo>
                        <a:pt x="1211859" y="439464"/>
                        <a:pt x="1340323" y="378250"/>
                        <a:pt x="1391150" y="388571"/>
                      </a:cubicBezTo>
                      <a:cubicBezTo>
                        <a:pt x="1452558" y="401035"/>
                        <a:pt x="1476511" y="535600"/>
                        <a:pt x="1427631" y="678280"/>
                      </a:cubicBezTo>
                      <a:cubicBezTo>
                        <a:pt x="1416142" y="711840"/>
                        <a:pt x="1406534" y="737740"/>
                        <a:pt x="1406534" y="737740"/>
                      </a:cubicBezTo>
                      <a:cubicBezTo>
                        <a:pt x="1406534" y="737740"/>
                        <a:pt x="1428605" y="746049"/>
                        <a:pt x="1428215" y="747477"/>
                      </a:cubicBezTo>
                      <a:cubicBezTo>
                        <a:pt x="1411403" y="809210"/>
                        <a:pt x="1387125" y="866334"/>
                        <a:pt x="1356616" y="906580"/>
                      </a:cubicBezTo>
                      <a:cubicBezTo>
                        <a:pt x="1228802" y="1075290"/>
                        <a:pt x="1041526" y="1118068"/>
                        <a:pt x="998359" y="1083534"/>
                      </a:cubicBezTo>
                      <a:cubicBezTo>
                        <a:pt x="955192" y="1049000"/>
                        <a:pt x="920658" y="1014466"/>
                        <a:pt x="877490" y="962665"/>
                      </a:cubicBezTo>
                      <a:cubicBezTo>
                        <a:pt x="834323" y="910865"/>
                        <a:pt x="648216" y="784738"/>
                        <a:pt x="611800" y="761693"/>
                      </a:cubicBezTo>
                      <a:cubicBezTo>
                        <a:pt x="594857" y="750983"/>
                        <a:pt x="504368" y="717552"/>
                        <a:pt x="419981" y="669581"/>
                      </a:cubicBezTo>
                      <a:cubicBezTo>
                        <a:pt x="351692" y="630763"/>
                        <a:pt x="212193" y="564941"/>
                        <a:pt x="153317" y="525668"/>
                      </a:cubicBezTo>
                      <a:cubicBezTo>
                        <a:pt x="107293" y="494964"/>
                        <a:pt x="105605" y="489966"/>
                        <a:pt x="81133" y="435244"/>
                      </a:cubicBezTo>
                      <a:cubicBezTo>
                        <a:pt x="78731" y="429921"/>
                        <a:pt x="72824" y="422391"/>
                        <a:pt x="69643" y="419925"/>
                      </a:cubicBezTo>
                      <a:cubicBezTo>
                        <a:pt x="45625" y="400840"/>
                        <a:pt x="37576" y="384352"/>
                        <a:pt x="24528" y="371954"/>
                      </a:cubicBezTo>
                      <a:cubicBezTo>
                        <a:pt x="-5656" y="343197"/>
                        <a:pt x="-9292" y="291591"/>
                        <a:pt x="20958" y="257057"/>
                      </a:cubicBezTo>
                      <a:cubicBezTo>
                        <a:pt x="51143" y="222523"/>
                        <a:pt x="295542" y="48166"/>
                        <a:pt x="377527" y="26614"/>
                      </a:cubicBezTo>
                      <a:cubicBezTo>
                        <a:pt x="413165" y="17202"/>
                        <a:pt x="553767" y="0"/>
                        <a:pt x="553767" y="0"/>
                      </a:cubicBezTo>
                      <a:close/>
                    </a:path>
                  </a:pathLst>
                </a:custGeom>
                <a:solidFill>
                  <a:srgbClr val="FDE2D2"/>
                </a:solidFill>
                <a:ln w="649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B800CC84-D9CA-8ABF-254F-D58EA2C47875}"/>
                    </a:ext>
                  </a:extLst>
                </p:cNvPr>
                <p:cNvSpPr/>
                <p:nvPr/>
              </p:nvSpPr>
              <p:spPr>
                <a:xfrm>
                  <a:off x="3543151" y="4583873"/>
                  <a:ext cx="490247" cy="498858"/>
                </a:xfrm>
                <a:custGeom>
                  <a:avLst/>
                  <a:gdLst>
                    <a:gd name="connsiteX0" fmla="*/ 462508 w 490247"/>
                    <a:gd name="connsiteY0" fmla="*/ 148847 h 498858"/>
                    <a:gd name="connsiteX1" fmla="*/ 471141 w 490247"/>
                    <a:gd name="connsiteY1" fmla="*/ 216486 h 498858"/>
                    <a:gd name="connsiteX2" fmla="*/ 471141 w 490247"/>
                    <a:gd name="connsiteY2" fmla="*/ 264717 h 498858"/>
                    <a:gd name="connsiteX3" fmla="*/ 489836 w 490247"/>
                    <a:gd name="connsiteY3" fmla="*/ 339562 h 498858"/>
                    <a:gd name="connsiteX4" fmla="*/ 477633 w 490247"/>
                    <a:gd name="connsiteY4" fmla="*/ 428039 h 498858"/>
                    <a:gd name="connsiteX5" fmla="*/ 443099 w 490247"/>
                    <a:gd name="connsiteY5" fmla="*/ 484903 h 498858"/>
                    <a:gd name="connsiteX6" fmla="*/ 364683 w 490247"/>
                    <a:gd name="connsiteY6" fmla="*/ 487759 h 498858"/>
                    <a:gd name="connsiteX7" fmla="*/ 335927 w 490247"/>
                    <a:gd name="connsiteY7" fmla="*/ 497107 h 498858"/>
                    <a:gd name="connsiteX8" fmla="*/ 277635 w 490247"/>
                    <a:gd name="connsiteY8" fmla="*/ 476270 h 498858"/>
                    <a:gd name="connsiteX9" fmla="*/ 190586 w 490247"/>
                    <a:gd name="connsiteY9" fmla="*/ 419406 h 498858"/>
                    <a:gd name="connsiteX10" fmla="*/ 153910 w 490247"/>
                    <a:gd name="connsiteY10" fmla="*/ 431609 h 498858"/>
                    <a:gd name="connsiteX11" fmla="*/ 89191 w 490247"/>
                    <a:gd name="connsiteY11" fmla="*/ 428039 h 498858"/>
                    <a:gd name="connsiteX12" fmla="*/ 78156 w 490247"/>
                    <a:gd name="connsiteY12" fmla="*/ 409084 h 498858"/>
                    <a:gd name="connsiteX13" fmla="*/ 34988 w 490247"/>
                    <a:gd name="connsiteY13" fmla="*/ 368773 h 498858"/>
                    <a:gd name="connsiteX14" fmla="*/ 9348 w 490247"/>
                    <a:gd name="connsiteY14" fmla="*/ 329435 h 498858"/>
                    <a:gd name="connsiteX15" fmla="*/ 0 w 490247"/>
                    <a:gd name="connsiteY15" fmla="*/ 299965 h 498858"/>
                    <a:gd name="connsiteX16" fmla="*/ 4284 w 490247"/>
                    <a:gd name="connsiteY16" fmla="*/ 256797 h 498858"/>
                    <a:gd name="connsiteX17" fmla="*/ 245308 w 490247"/>
                    <a:gd name="connsiteY17" fmla="*/ 73352 h 498858"/>
                    <a:gd name="connsiteX18" fmla="*/ 353973 w 490247"/>
                    <a:gd name="connsiteY18" fmla="*/ 0 h 498858"/>
                    <a:gd name="connsiteX19" fmla="*/ 378445 w 490247"/>
                    <a:gd name="connsiteY19" fmla="*/ 7206 h 498858"/>
                    <a:gd name="connsiteX20" fmla="*/ 405060 w 490247"/>
                    <a:gd name="connsiteY20" fmla="*/ 30250 h 498858"/>
                    <a:gd name="connsiteX21" fmla="*/ 425897 w 490247"/>
                    <a:gd name="connsiteY21" fmla="*/ 59720 h 498858"/>
                    <a:gd name="connsiteX22" fmla="*/ 449655 w 490247"/>
                    <a:gd name="connsiteY22" fmla="*/ 91398 h 498858"/>
                    <a:gd name="connsiteX23" fmla="*/ 462573 w 490247"/>
                    <a:gd name="connsiteY23" fmla="*/ 148976 h 49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0247" h="498858">
                      <a:moveTo>
                        <a:pt x="462508" y="148847"/>
                      </a:moveTo>
                      <a:cubicBezTo>
                        <a:pt x="462508" y="148847"/>
                        <a:pt x="471141" y="214344"/>
                        <a:pt x="471141" y="216486"/>
                      </a:cubicBezTo>
                      <a:cubicBezTo>
                        <a:pt x="471141" y="218629"/>
                        <a:pt x="471856" y="258940"/>
                        <a:pt x="471141" y="264717"/>
                      </a:cubicBezTo>
                      <a:cubicBezTo>
                        <a:pt x="470427" y="270494"/>
                        <a:pt x="487694" y="317232"/>
                        <a:pt x="489836" y="339562"/>
                      </a:cubicBezTo>
                      <a:cubicBezTo>
                        <a:pt x="491979" y="361892"/>
                        <a:pt x="485422" y="404995"/>
                        <a:pt x="477633" y="428039"/>
                      </a:cubicBezTo>
                      <a:cubicBezTo>
                        <a:pt x="466143" y="461859"/>
                        <a:pt x="454589" y="476270"/>
                        <a:pt x="443099" y="484903"/>
                      </a:cubicBezTo>
                      <a:cubicBezTo>
                        <a:pt x="431609" y="493537"/>
                        <a:pt x="389156" y="507233"/>
                        <a:pt x="364683" y="487759"/>
                      </a:cubicBezTo>
                      <a:cubicBezTo>
                        <a:pt x="363450" y="486786"/>
                        <a:pt x="364164" y="485422"/>
                        <a:pt x="335927" y="497107"/>
                      </a:cubicBezTo>
                      <a:cubicBezTo>
                        <a:pt x="315090" y="505740"/>
                        <a:pt x="285554" y="479840"/>
                        <a:pt x="277635" y="476270"/>
                      </a:cubicBezTo>
                      <a:cubicBezTo>
                        <a:pt x="269715" y="472699"/>
                        <a:pt x="197791" y="418691"/>
                        <a:pt x="190586" y="419406"/>
                      </a:cubicBezTo>
                      <a:cubicBezTo>
                        <a:pt x="183380" y="420120"/>
                        <a:pt x="169359" y="428169"/>
                        <a:pt x="153910" y="431609"/>
                      </a:cubicBezTo>
                      <a:cubicBezTo>
                        <a:pt x="127100" y="437581"/>
                        <a:pt x="102109" y="422262"/>
                        <a:pt x="89191" y="428039"/>
                      </a:cubicBezTo>
                      <a:lnTo>
                        <a:pt x="78156" y="409084"/>
                      </a:lnTo>
                      <a:cubicBezTo>
                        <a:pt x="78156" y="409084"/>
                        <a:pt x="46478" y="385326"/>
                        <a:pt x="34988" y="368773"/>
                      </a:cubicBezTo>
                      <a:cubicBezTo>
                        <a:pt x="23499" y="352220"/>
                        <a:pt x="13632" y="334499"/>
                        <a:pt x="9348" y="329435"/>
                      </a:cubicBezTo>
                      <a:cubicBezTo>
                        <a:pt x="5063" y="324372"/>
                        <a:pt x="0" y="310741"/>
                        <a:pt x="0" y="299965"/>
                      </a:cubicBezTo>
                      <a:cubicBezTo>
                        <a:pt x="0" y="289189"/>
                        <a:pt x="4284" y="256797"/>
                        <a:pt x="4284" y="256797"/>
                      </a:cubicBezTo>
                      <a:lnTo>
                        <a:pt x="245308" y="73352"/>
                      </a:lnTo>
                      <a:lnTo>
                        <a:pt x="353973" y="0"/>
                      </a:lnTo>
                      <a:lnTo>
                        <a:pt x="378445" y="7206"/>
                      </a:lnTo>
                      <a:lnTo>
                        <a:pt x="405060" y="30250"/>
                      </a:lnTo>
                      <a:lnTo>
                        <a:pt x="425897" y="59720"/>
                      </a:lnTo>
                      <a:lnTo>
                        <a:pt x="449655" y="91398"/>
                      </a:lnTo>
                      <a:lnTo>
                        <a:pt x="462573" y="148976"/>
                      </a:lnTo>
                      <a:close/>
                    </a:path>
                  </a:pathLst>
                </a:custGeom>
                <a:solidFill>
                  <a:srgbClr val="E7C8BB"/>
                </a:solidFill>
                <a:ln w="649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AAAE924-C0DD-D813-272E-A27A8757D3D6}"/>
                    </a:ext>
                  </a:extLst>
                </p:cNvPr>
                <p:cNvSpPr/>
                <p:nvPr/>
              </p:nvSpPr>
              <p:spPr>
                <a:xfrm>
                  <a:off x="3475447" y="4589483"/>
                  <a:ext cx="517316" cy="474886"/>
                </a:xfrm>
                <a:custGeom>
                  <a:avLst/>
                  <a:gdLst>
                    <a:gd name="connsiteX0" fmla="*/ 361891 w 517316"/>
                    <a:gd name="connsiteY0" fmla="*/ 38 h 474886"/>
                    <a:gd name="connsiteX1" fmla="*/ 305027 w 517316"/>
                    <a:gd name="connsiteY1" fmla="*/ 15876 h 474886"/>
                    <a:gd name="connsiteX2" fmla="*/ 260432 w 517316"/>
                    <a:gd name="connsiteY2" fmla="*/ 47554 h 474886"/>
                    <a:gd name="connsiteX3" fmla="*/ 184158 w 517316"/>
                    <a:gd name="connsiteY3" fmla="*/ 38921 h 474886"/>
                    <a:gd name="connsiteX4" fmla="*/ 127554 w 517316"/>
                    <a:gd name="connsiteY4" fmla="*/ 66768 h 474886"/>
                    <a:gd name="connsiteX5" fmla="*/ 109313 w 517316"/>
                    <a:gd name="connsiteY5" fmla="*/ 103704 h 474886"/>
                    <a:gd name="connsiteX6" fmla="*/ 50307 w 517316"/>
                    <a:gd name="connsiteY6" fmla="*/ 125255 h 474886"/>
                    <a:gd name="connsiteX7" fmla="*/ 5711 w 517316"/>
                    <a:gd name="connsiteY7" fmla="*/ 202956 h 474886"/>
                    <a:gd name="connsiteX8" fmla="*/ 44530 w 517316"/>
                    <a:gd name="connsiteY8" fmla="*/ 257614 h 474886"/>
                    <a:gd name="connsiteX9" fmla="*/ 101394 w 517316"/>
                    <a:gd name="connsiteY9" fmla="*/ 230999 h 474886"/>
                    <a:gd name="connsiteX10" fmla="*/ 108210 w 517316"/>
                    <a:gd name="connsiteY10" fmla="*/ 264949 h 474886"/>
                    <a:gd name="connsiteX11" fmla="*/ 135214 w 517316"/>
                    <a:gd name="connsiteY11" fmla="*/ 332459 h 474886"/>
                    <a:gd name="connsiteX12" fmla="*/ 167800 w 517316"/>
                    <a:gd name="connsiteY12" fmla="*/ 401527 h 474886"/>
                    <a:gd name="connsiteX13" fmla="*/ 193701 w 517316"/>
                    <a:gd name="connsiteY13" fmla="*/ 405356 h 474886"/>
                    <a:gd name="connsiteX14" fmla="*/ 236868 w 517316"/>
                    <a:gd name="connsiteY14" fmla="*/ 360242 h 474886"/>
                    <a:gd name="connsiteX15" fmla="*/ 284839 w 517316"/>
                    <a:gd name="connsiteY15" fmla="*/ 401462 h 474886"/>
                    <a:gd name="connsiteX16" fmla="*/ 381235 w 517316"/>
                    <a:gd name="connsiteY16" fmla="*/ 474814 h 474886"/>
                    <a:gd name="connsiteX17" fmla="*/ 415769 w 517316"/>
                    <a:gd name="connsiteY17" fmla="*/ 414379 h 474886"/>
                    <a:gd name="connsiteX18" fmla="*/ 444526 w 517316"/>
                    <a:gd name="connsiteY18" fmla="*/ 466181 h 474886"/>
                    <a:gd name="connsiteX19" fmla="*/ 504506 w 517316"/>
                    <a:gd name="connsiteY19" fmla="*/ 443655 h 474886"/>
                    <a:gd name="connsiteX20" fmla="*/ 515996 w 517316"/>
                    <a:gd name="connsiteY20" fmla="*/ 389907 h 474886"/>
                    <a:gd name="connsiteX21" fmla="*/ 512166 w 517316"/>
                    <a:gd name="connsiteY21" fmla="*/ 313180 h 474886"/>
                    <a:gd name="connsiteX22" fmla="*/ 495872 w 517316"/>
                    <a:gd name="connsiteY22" fmla="*/ 280593 h 474886"/>
                    <a:gd name="connsiteX23" fmla="*/ 495613 w 517316"/>
                    <a:gd name="connsiteY23" fmla="*/ 227364 h 474886"/>
                    <a:gd name="connsiteX24" fmla="*/ 480488 w 517316"/>
                    <a:gd name="connsiteY24" fmla="*/ 154012 h 474886"/>
                    <a:gd name="connsiteX25" fmla="*/ 449524 w 517316"/>
                    <a:gd name="connsiteY25" fmla="*/ 118050 h 474886"/>
                    <a:gd name="connsiteX26" fmla="*/ 453808 w 517316"/>
                    <a:gd name="connsiteY26" fmla="*/ 108703 h 474886"/>
                    <a:gd name="connsiteX27" fmla="*/ 476139 w 517316"/>
                    <a:gd name="connsiteY27" fmla="*/ 95006 h 474886"/>
                    <a:gd name="connsiteX28" fmla="*/ 466791 w 517316"/>
                    <a:gd name="connsiteY28" fmla="*/ 66963 h 474886"/>
                    <a:gd name="connsiteX29" fmla="*/ 435828 w 517316"/>
                    <a:gd name="connsiteY29" fmla="*/ 28145 h 474886"/>
                    <a:gd name="connsiteX30" fmla="*/ 407071 w 517316"/>
                    <a:gd name="connsiteY30" fmla="*/ 12306 h 474886"/>
                    <a:gd name="connsiteX31" fmla="*/ 361761 w 517316"/>
                    <a:gd name="connsiteY31" fmla="*/ 102 h 47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7316" h="474886">
                      <a:moveTo>
                        <a:pt x="361891" y="38"/>
                      </a:moveTo>
                      <a:cubicBezTo>
                        <a:pt x="339756" y="1271"/>
                        <a:pt x="324761" y="4257"/>
                        <a:pt x="305027" y="15876"/>
                      </a:cubicBezTo>
                      <a:cubicBezTo>
                        <a:pt x="285488" y="27431"/>
                        <a:pt x="264132" y="46645"/>
                        <a:pt x="260432" y="47554"/>
                      </a:cubicBezTo>
                      <a:cubicBezTo>
                        <a:pt x="260432" y="47554"/>
                        <a:pt x="204346" y="37492"/>
                        <a:pt x="184158" y="38921"/>
                      </a:cubicBezTo>
                      <a:cubicBezTo>
                        <a:pt x="162802" y="40414"/>
                        <a:pt x="136187" y="53786"/>
                        <a:pt x="127554" y="66768"/>
                      </a:cubicBezTo>
                      <a:cubicBezTo>
                        <a:pt x="118920" y="79751"/>
                        <a:pt x="109313" y="103704"/>
                        <a:pt x="109313" y="103704"/>
                      </a:cubicBezTo>
                      <a:cubicBezTo>
                        <a:pt x="109313" y="103704"/>
                        <a:pt x="63290" y="107988"/>
                        <a:pt x="50307" y="125255"/>
                      </a:cubicBezTo>
                      <a:cubicBezTo>
                        <a:pt x="30054" y="152194"/>
                        <a:pt x="22978" y="177056"/>
                        <a:pt x="5711" y="202956"/>
                      </a:cubicBezTo>
                      <a:cubicBezTo>
                        <a:pt x="-11556" y="228857"/>
                        <a:pt x="12917" y="260535"/>
                        <a:pt x="44530" y="257614"/>
                      </a:cubicBezTo>
                      <a:cubicBezTo>
                        <a:pt x="91981" y="253329"/>
                        <a:pt x="101394" y="230999"/>
                        <a:pt x="101394" y="230999"/>
                      </a:cubicBezTo>
                      <a:cubicBezTo>
                        <a:pt x="101394" y="230999"/>
                        <a:pt x="101524" y="249305"/>
                        <a:pt x="108210" y="264949"/>
                      </a:cubicBezTo>
                      <a:cubicBezTo>
                        <a:pt x="117687" y="287214"/>
                        <a:pt x="129761" y="317399"/>
                        <a:pt x="135214" y="332459"/>
                      </a:cubicBezTo>
                      <a:cubicBezTo>
                        <a:pt x="144561" y="358294"/>
                        <a:pt x="161114" y="395749"/>
                        <a:pt x="167800" y="401527"/>
                      </a:cubicBezTo>
                      <a:cubicBezTo>
                        <a:pt x="172863" y="405876"/>
                        <a:pt x="187404" y="406850"/>
                        <a:pt x="193701" y="405356"/>
                      </a:cubicBezTo>
                      <a:cubicBezTo>
                        <a:pt x="228364" y="397372"/>
                        <a:pt x="236868" y="360242"/>
                        <a:pt x="236868" y="360242"/>
                      </a:cubicBezTo>
                      <a:cubicBezTo>
                        <a:pt x="236868" y="360242"/>
                        <a:pt x="253161" y="382767"/>
                        <a:pt x="284839" y="401462"/>
                      </a:cubicBezTo>
                      <a:cubicBezTo>
                        <a:pt x="303729" y="412627"/>
                        <a:pt x="367214" y="477345"/>
                        <a:pt x="381235" y="474814"/>
                      </a:cubicBezTo>
                      <a:cubicBezTo>
                        <a:pt x="405708" y="470530"/>
                        <a:pt x="420054" y="431647"/>
                        <a:pt x="415769" y="414379"/>
                      </a:cubicBezTo>
                      <a:cubicBezTo>
                        <a:pt x="411485" y="397113"/>
                        <a:pt x="440826" y="461117"/>
                        <a:pt x="444526" y="466181"/>
                      </a:cubicBezTo>
                      <a:cubicBezTo>
                        <a:pt x="452705" y="477215"/>
                        <a:pt x="488862" y="474814"/>
                        <a:pt x="504506" y="443655"/>
                      </a:cubicBezTo>
                      <a:cubicBezTo>
                        <a:pt x="511192" y="430218"/>
                        <a:pt x="513594" y="407823"/>
                        <a:pt x="515996" y="389907"/>
                      </a:cubicBezTo>
                      <a:cubicBezTo>
                        <a:pt x="519955" y="360891"/>
                        <a:pt x="513918" y="321423"/>
                        <a:pt x="512166" y="313180"/>
                      </a:cubicBezTo>
                      <a:cubicBezTo>
                        <a:pt x="508076" y="293900"/>
                        <a:pt x="495937" y="279035"/>
                        <a:pt x="495872" y="280593"/>
                      </a:cubicBezTo>
                      <a:cubicBezTo>
                        <a:pt x="495872" y="280593"/>
                        <a:pt x="495613" y="259561"/>
                        <a:pt x="495613" y="227364"/>
                      </a:cubicBezTo>
                      <a:cubicBezTo>
                        <a:pt x="495613" y="206722"/>
                        <a:pt x="494574" y="182120"/>
                        <a:pt x="480488" y="154012"/>
                      </a:cubicBezTo>
                      <a:cubicBezTo>
                        <a:pt x="472569" y="138173"/>
                        <a:pt x="453873" y="120906"/>
                        <a:pt x="449524" y="118050"/>
                      </a:cubicBezTo>
                      <a:cubicBezTo>
                        <a:pt x="445175" y="115194"/>
                        <a:pt x="446668" y="107274"/>
                        <a:pt x="453808" y="108703"/>
                      </a:cubicBezTo>
                      <a:cubicBezTo>
                        <a:pt x="453808" y="108703"/>
                        <a:pt x="467181" y="102081"/>
                        <a:pt x="476139" y="95006"/>
                      </a:cubicBezTo>
                      <a:cubicBezTo>
                        <a:pt x="486200" y="87086"/>
                        <a:pt x="466791" y="66963"/>
                        <a:pt x="466791" y="66963"/>
                      </a:cubicBezTo>
                      <a:cubicBezTo>
                        <a:pt x="466791" y="66963"/>
                        <a:pt x="442319" y="33143"/>
                        <a:pt x="435828" y="28145"/>
                      </a:cubicBezTo>
                      <a:cubicBezTo>
                        <a:pt x="433101" y="26003"/>
                        <a:pt x="414990" y="10878"/>
                        <a:pt x="407071" y="12306"/>
                      </a:cubicBezTo>
                      <a:cubicBezTo>
                        <a:pt x="397723" y="13994"/>
                        <a:pt x="387662" y="-1391"/>
                        <a:pt x="361761" y="102"/>
                      </a:cubicBezTo>
                      <a:close/>
                    </a:path>
                  </a:pathLst>
                </a:custGeom>
                <a:solidFill>
                  <a:srgbClr val="FDE2D2"/>
                </a:solidFill>
                <a:ln w="649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88612E1-35B7-204A-427F-36B5A7A132ED}"/>
                    </a:ext>
                  </a:extLst>
                </p:cNvPr>
                <p:cNvSpPr/>
                <p:nvPr/>
              </p:nvSpPr>
              <p:spPr>
                <a:xfrm>
                  <a:off x="3763687" y="4585301"/>
                  <a:ext cx="144796" cy="452930"/>
                </a:xfrm>
                <a:custGeom>
                  <a:avLst/>
                  <a:gdLst>
                    <a:gd name="connsiteX0" fmla="*/ 80078 w 144796"/>
                    <a:gd name="connsiteY0" fmla="*/ 322230 h 452930"/>
                    <a:gd name="connsiteX1" fmla="*/ 34963 w 144796"/>
                    <a:gd name="connsiteY1" fmla="*/ 149560 h 452930"/>
                    <a:gd name="connsiteX2" fmla="*/ 50283 w 144796"/>
                    <a:gd name="connsiteY2" fmla="*/ 90100 h 452930"/>
                    <a:gd name="connsiteX3" fmla="*/ 53009 w 144796"/>
                    <a:gd name="connsiteY3" fmla="*/ 84842 h 452930"/>
                    <a:gd name="connsiteX4" fmla="*/ 108445 w 144796"/>
                    <a:gd name="connsiteY4" fmla="*/ 27329 h 452930"/>
                    <a:gd name="connsiteX5" fmla="*/ 133891 w 144796"/>
                    <a:gd name="connsiteY5" fmla="*/ 14021 h 452930"/>
                    <a:gd name="connsiteX6" fmla="*/ 144797 w 144796"/>
                    <a:gd name="connsiteY6" fmla="*/ 12204 h 452930"/>
                    <a:gd name="connsiteX7" fmla="*/ 139993 w 144796"/>
                    <a:gd name="connsiteY7" fmla="*/ 11684 h 452930"/>
                    <a:gd name="connsiteX8" fmla="*/ 140512 w 144796"/>
                    <a:gd name="connsiteY8" fmla="*/ 11490 h 452930"/>
                    <a:gd name="connsiteX9" fmla="*/ 137786 w 144796"/>
                    <a:gd name="connsiteY9" fmla="*/ 10256 h 452930"/>
                    <a:gd name="connsiteX10" fmla="*/ 134735 w 144796"/>
                    <a:gd name="connsiteY10" fmla="*/ 0 h 452930"/>
                    <a:gd name="connsiteX11" fmla="*/ 113184 w 144796"/>
                    <a:gd name="connsiteY11" fmla="*/ 10775 h 452930"/>
                    <a:gd name="connsiteX12" fmla="*/ 80792 w 144796"/>
                    <a:gd name="connsiteY12" fmla="*/ 4284 h 452930"/>
                    <a:gd name="connsiteX13" fmla="*/ 6661 w 144796"/>
                    <a:gd name="connsiteY13" fmla="*/ 99252 h 452930"/>
                    <a:gd name="connsiteX14" fmla="*/ 14580 w 144796"/>
                    <a:gd name="connsiteY14" fmla="*/ 181238 h 452930"/>
                    <a:gd name="connsiteX15" fmla="*/ 56320 w 144796"/>
                    <a:gd name="connsiteY15" fmla="*/ 332292 h 452930"/>
                    <a:gd name="connsiteX16" fmla="*/ 84362 w 144796"/>
                    <a:gd name="connsiteY16" fmla="*/ 386949 h 452930"/>
                    <a:gd name="connsiteX17" fmla="*/ 128243 w 144796"/>
                    <a:gd name="connsiteY17" fmla="*/ 450953 h 452930"/>
                    <a:gd name="connsiteX18" fmla="*/ 132593 w 144796"/>
                    <a:gd name="connsiteY18" fmla="*/ 429402 h 452930"/>
                    <a:gd name="connsiteX19" fmla="*/ 119415 w 144796"/>
                    <a:gd name="connsiteY19" fmla="*/ 398958 h 452930"/>
                    <a:gd name="connsiteX20" fmla="*/ 80078 w 144796"/>
                    <a:gd name="connsiteY20" fmla="*/ 322230 h 45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796" h="452930">
                      <a:moveTo>
                        <a:pt x="80078" y="322230"/>
                      </a:moveTo>
                      <a:cubicBezTo>
                        <a:pt x="73392" y="301133"/>
                        <a:pt x="38858" y="175461"/>
                        <a:pt x="34963" y="149560"/>
                      </a:cubicBezTo>
                      <a:cubicBezTo>
                        <a:pt x="31133" y="123660"/>
                        <a:pt x="45219" y="100616"/>
                        <a:pt x="50283" y="90100"/>
                      </a:cubicBezTo>
                      <a:cubicBezTo>
                        <a:pt x="51126" y="88282"/>
                        <a:pt x="52035" y="86530"/>
                        <a:pt x="53009" y="84842"/>
                      </a:cubicBezTo>
                      <a:cubicBezTo>
                        <a:pt x="72872" y="64134"/>
                        <a:pt x="95527" y="40636"/>
                        <a:pt x="108445" y="27329"/>
                      </a:cubicBezTo>
                      <a:cubicBezTo>
                        <a:pt x="118896" y="20772"/>
                        <a:pt x="128114" y="16423"/>
                        <a:pt x="133891" y="14021"/>
                      </a:cubicBezTo>
                      <a:lnTo>
                        <a:pt x="144797" y="12204"/>
                      </a:lnTo>
                      <a:cubicBezTo>
                        <a:pt x="142914" y="12528"/>
                        <a:pt x="141356" y="12269"/>
                        <a:pt x="139993" y="11684"/>
                      </a:cubicBezTo>
                      <a:cubicBezTo>
                        <a:pt x="140317" y="11554"/>
                        <a:pt x="140512" y="11490"/>
                        <a:pt x="140512" y="11490"/>
                      </a:cubicBezTo>
                      <a:lnTo>
                        <a:pt x="137786" y="10256"/>
                      </a:lnTo>
                      <a:cubicBezTo>
                        <a:pt x="133956" y="6881"/>
                        <a:pt x="134735" y="0"/>
                        <a:pt x="134735" y="0"/>
                      </a:cubicBezTo>
                      <a:cubicBezTo>
                        <a:pt x="134735" y="0"/>
                        <a:pt x="123505" y="4869"/>
                        <a:pt x="113184" y="10775"/>
                      </a:cubicBezTo>
                      <a:cubicBezTo>
                        <a:pt x="108120" y="13632"/>
                        <a:pt x="93061" y="2142"/>
                        <a:pt x="80792" y="4284"/>
                      </a:cubicBezTo>
                      <a:cubicBezTo>
                        <a:pt x="80792" y="4284"/>
                        <a:pt x="14386" y="56085"/>
                        <a:pt x="6661" y="99252"/>
                      </a:cubicBezTo>
                      <a:cubicBezTo>
                        <a:pt x="-7425" y="122881"/>
                        <a:pt x="3545" y="133397"/>
                        <a:pt x="14580" y="181238"/>
                      </a:cubicBezTo>
                      <a:cubicBezTo>
                        <a:pt x="18605" y="198765"/>
                        <a:pt x="54891" y="317232"/>
                        <a:pt x="56320" y="332292"/>
                      </a:cubicBezTo>
                      <a:cubicBezTo>
                        <a:pt x="57748" y="347417"/>
                        <a:pt x="74300" y="375459"/>
                        <a:pt x="84362" y="386949"/>
                      </a:cubicBezTo>
                      <a:cubicBezTo>
                        <a:pt x="94424" y="398438"/>
                        <a:pt x="128243" y="440892"/>
                        <a:pt x="128243" y="450953"/>
                      </a:cubicBezTo>
                      <a:cubicBezTo>
                        <a:pt x="128243" y="461015"/>
                        <a:pt x="132593" y="429402"/>
                        <a:pt x="132593" y="429402"/>
                      </a:cubicBezTo>
                      <a:cubicBezTo>
                        <a:pt x="132593" y="429402"/>
                        <a:pt x="127075" y="413303"/>
                        <a:pt x="119415" y="398958"/>
                      </a:cubicBezTo>
                      <a:cubicBezTo>
                        <a:pt x="111756" y="384547"/>
                        <a:pt x="86829" y="343327"/>
                        <a:pt x="80078" y="322230"/>
                      </a:cubicBezTo>
                      <a:close/>
                    </a:path>
                  </a:pathLst>
                </a:custGeom>
                <a:solidFill>
                  <a:srgbClr val="E7C8BB"/>
                </a:solidFill>
                <a:ln w="649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C6E497D-4ECF-D1DE-E8C5-75B604FC6861}"/>
                    </a:ext>
                  </a:extLst>
                </p:cNvPr>
                <p:cNvSpPr/>
                <p:nvPr/>
              </p:nvSpPr>
              <p:spPr>
                <a:xfrm>
                  <a:off x="3487579" y="4689809"/>
                  <a:ext cx="97956" cy="157447"/>
                </a:xfrm>
                <a:custGeom>
                  <a:avLst/>
                  <a:gdLst>
                    <a:gd name="connsiteX0" fmla="*/ 12339 w 97956"/>
                    <a:gd name="connsiteY0" fmla="*/ 154432 h 157447"/>
                    <a:gd name="connsiteX1" fmla="*/ 2277 w 97956"/>
                    <a:gd name="connsiteY1" fmla="*/ 141514 h 157447"/>
                    <a:gd name="connsiteX2" fmla="*/ 45445 w 97956"/>
                    <a:gd name="connsiteY2" fmla="*/ 136451 h 157447"/>
                    <a:gd name="connsiteX3" fmla="*/ 75630 w 97956"/>
                    <a:gd name="connsiteY3" fmla="*/ 110550 h 157447"/>
                    <a:gd name="connsiteX4" fmla="*/ 79914 w 97956"/>
                    <a:gd name="connsiteY4" fmla="*/ 32849 h 157447"/>
                    <a:gd name="connsiteX5" fmla="*/ 88547 w 97956"/>
                    <a:gd name="connsiteY5" fmla="*/ 5521 h 157447"/>
                    <a:gd name="connsiteX6" fmla="*/ 96467 w 97956"/>
                    <a:gd name="connsiteY6" fmla="*/ 3378 h 157447"/>
                    <a:gd name="connsiteX7" fmla="*/ 89261 w 97956"/>
                    <a:gd name="connsiteY7" fmla="*/ 106266 h 157447"/>
                    <a:gd name="connsiteX8" fmla="*/ 86405 w 97956"/>
                    <a:gd name="connsiteY8" fmla="*/ 148720 h 157447"/>
                    <a:gd name="connsiteX9" fmla="*/ 38175 w 97956"/>
                    <a:gd name="connsiteY9" fmla="*/ 157353 h 157447"/>
                    <a:gd name="connsiteX10" fmla="*/ 12274 w 97956"/>
                    <a:gd name="connsiteY10" fmla="*/ 154497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56" h="157447">
                      <a:moveTo>
                        <a:pt x="12339" y="154432"/>
                      </a:moveTo>
                      <a:cubicBezTo>
                        <a:pt x="12339" y="154432"/>
                        <a:pt x="-6356" y="148655"/>
                        <a:pt x="2277" y="141514"/>
                      </a:cubicBezTo>
                      <a:cubicBezTo>
                        <a:pt x="7276" y="137360"/>
                        <a:pt x="33955" y="141514"/>
                        <a:pt x="45445" y="136451"/>
                      </a:cubicBezTo>
                      <a:cubicBezTo>
                        <a:pt x="56934" y="131387"/>
                        <a:pt x="72773" y="117756"/>
                        <a:pt x="75630" y="110550"/>
                      </a:cubicBezTo>
                      <a:cubicBezTo>
                        <a:pt x="78486" y="103345"/>
                        <a:pt x="77772" y="45832"/>
                        <a:pt x="79914" y="32849"/>
                      </a:cubicBezTo>
                      <a:cubicBezTo>
                        <a:pt x="82056" y="19931"/>
                        <a:pt x="83289" y="7144"/>
                        <a:pt x="88547" y="5521"/>
                      </a:cubicBezTo>
                      <a:cubicBezTo>
                        <a:pt x="94454" y="3703"/>
                        <a:pt x="100946" y="-4541"/>
                        <a:pt x="96467" y="3378"/>
                      </a:cubicBezTo>
                      <a:cubicBezTo>
                        <a:pt x="91858" y="11558"/>
                        <a:pt x="89261" y="96204"/>
                        <a:pt x="89261" y="106266"/>
                      </a:cubicBezTo>
                      <a:cubicBezTo>
                        <a:pt x="89261" y="116328"/>
                        <a:pt x="89261" y="134309"/>
                        <a:pt x="86405" y="148720"/>
                      </a:cubicBezTo>
                      <a:cubicBezTo>
                        <a:pt x="84717" y="157223"/>
                        <a:pt x="52585" y="156639"/>
                        <a:pt x="38175" y="157353"/>
                      </a:cubicBezTo>
                      <a:cubicBezTo>
                        <a:pt x="23764" y="158067"/>
                        <a:pt x="12274" y="154497"/>
                        <a:pt x="12274" y="154497"/>
                      </a:cubicBezTo>
                      <a:close/>
                    </a:path>
                  </a:pathLst>
                </a:custGeom>
                <a:solidFill>
                  <a:srgbClr val="E7C8BB"/>
                </a:solidFill>
                <a:ln w="649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886A18CB-75FD-AAF3-A8A2-AC9486136B60}"/>
                    </a:ext>
                  </a:extLst>
                </p:cNvPr>
                <p:cNvSpPr/>
                <p:nvPr/>
              </p:nvSpPr>
              <p:spPr>
                <a:xfrm>
                  <a:off x="3648395" y="4627533"/>
                  <a:ext cx="87548" cy="352754"/>
                </a:xfrm>
                <a:custGeom>
                  <a:avLst/>
                  <a:gdLst>
                    <a:gd name="connsiteX0" fmla="*/ 87484 w 87548"/>
                    <a:gd name="connsiteY0" fmla="*/ 9504 h 352754"/>
                    <a:gd name="connsiteX1" fmla="*/ 26335 w 87548"/>
                    <a:gd name="connsiteY1" fmla="*/ 871 h 352754"/>
                    <a:gd name="connsiteX2" fmla="*/ 4784 w 87548"/>
                    <a:gd name="connsiteY2" fmla="*/ 20994 h 352754"/>
                    <a:gd name="connsiteX3" fmla="*/ 500 w 87548"/>
                    <a:gd name="connsiteY3" fmla="*/ 129659 h 352754"/>
                    <a:gd name="connsiteX4" fmla="*/ 10561 w 87548"/>
                    <a:gd name="connsiteY4" fmla="*/ 208074 h 352754"/>
                    <a:gd name="connsiteX5" fmla="*/ 47237 w 87548"/>
                    <a:gd name="connsiteY5" fmla="*/ 290060 h 352754"/>
                    <a:gd name="connsiteX6" fmla="*/ 47237 w 87548"/>
                    <a:gd name="connsiteY6" fmla="*/ 350494 h 352754"/>
                    <a:gd name="connsiteX7" fmla="*/ 59441 w 87548"/>
                    <a:gd name="connsiteY7" fmla="*/ 339718 h 352754"/>
                    <a:gd name="connsiteX8" fmla="*/ 73852 w 87548"/>
                    <a:gd name="connsiteY8" fmla="*/ 333941 h 352754"/>
                    <a:gd name="connsiteX9" fmla="*/ 46523 w 87548"/>
                    <a:gd name="connsiteY9" fmla="*/ 256954 h 352754"/>
                    <a:gd name="connsiteX10" fmla="*/ 34320 w 87548"/>
                    <a:gd name="connsiteY10" fmla="*/ 170619 h 352754"/>
                    <a:gd name="connsiteX11" fmla="*/ 34320 w 87548"/>
                    <a:gd name="connsiteY11" fmla="*/ 101552 h 352754"/>
                    <a:gd name="connsiteX12" fmla="*/ 61648 w 87548"/>
                    <a:gd name="connsiteY12" fmla="*/ 33912 h 352754"/>
                    <a:gd name="connsiteX13" fmla="*/ 87548 w 87548"/>
                    <a:gd name="connsiteY13" fmla="*/ 9439 h 35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48" h="352754">
                      <a:moveTo>
                        <a:pt x="87484" y="9504"/>
                      </a:moveTo>
                      <a:cubicBezTo>
                        <a:pt x="85341" y="9504"/>
                        <a:pt x="59441" y="-3414"/>
                        <a:pt x="26335" y="871"/>
                      </a:cubicBezTo>
                      <a:cubicBezTo>
                        <a:pt x="21337" y="1520"/>
                        <a:pt x="5498" y="12360"/>
                        <a:pt x="4784" y="20994"/>
                      </a:cubicBezTo>
                      <a:cubicBezTo>
                        <a:pt x="4070" y="29627"/>
                        <a:pt x="-1707" y="100123"/>
                        <a:pt x="500" y="129659"/>
                      </a:cubicBezTo>
                      <a:cubicBezTo>
                        <a:pt x="1798" y="147640"/>
                        <a:pt x="9133" y="198013"/>
                        <a:pt x="10561" y="208074"/>
                      </a:cubicBezTo>
                      <a:cubicBezTo>
                        <a:pt x="11989" y="218136"/>
                        <a:pt x="42239" y="272079"/>
                        <a:pt x="47237" y="290060"/>
                      </a:cubicBezTo>
                      <a:cubicBezTo>
                        <a:pt x="52301" y="308041"/>
                        <a:pt x="62362" y="334655"/>
                        <a:pt x="47237" y="350494"/>
                      </a:cubicBezTo>
                      <a:cubicBezTo>
                        <a:pt x="39902" y="358154"/>
                        <a:pt x="54443" y="344262"/>
                        <a:pt x="59441" y="339718"/>
                      </a:cubicBezTo>
                      <a:cubicBezTo>
                        <a:pt x="67360" y="332513"/>
                        <a:pt x="74566" y="336148"/>
                        <a:pt x="73852" y="333941"/>
                      </a:cubicBezTo>
                      <a:cubicBezTo>
                        <a:pt x="73138" y="331734"/>
                        <a:pt x="50094" y="272079"/>
                        <a:pt x="46523" y="256954"/>
                      </a:cubicBezTo>
                      <a:cubicBezTo>
                        <a:pt x="42953" y="241829"/>
                        <a:pt x="36462" y="183602"/>
                        <a:pt x="34320" y="170619"/>
                      </a:cubicBezTo>
                      <a:cubicBezTo>
                        <a:pt x="32177" y="157701"/>
                        <a:pt x="30165" y="129269"/>
                        <a:pt x="34320" y="101552"/>
                      </a:cubicBezTo>
                      <a:cubicBezTo>
                        <a:pt x="38604" y="72795"/>
                        <a:pt x="41006" y="54294"/>
                        <a:pt x="61648" y="33912"/>
                      </a:cubicBezTo>
                      <a:cubicBezTo>
                        <a:pt x="70801" y="24824"/>
                        <a:pt x="87548" y="9439"/>
                        <a:pt x="87548" y="9439"/>
                      </a:cubicBezTo>
                      <a:close/>
                    </a:path>
                  </a:pathLst>
                </a:custGeom>
                <a:solidFill>
                  <a:srgbClr val="E7C8BB"/>
                </a:solidFill>
                <a:ln w="649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5F59E4E-49CE-3ADE-B33A-6C67E7951593}"/>
                    </a:ext>
                  </a:extLst>
                </p:cNvPr>
                <p:cNvSpPr/>
                <p:nvPr/>
              </p:nvSpPr>
              <p:spPr>
                <a:xfrm>
                  <a:off x="3833251" y="4421023"/>
                  <a:ext cx="1132865" cy="893710"/>
                </a:xfrm>
                <a:custGeom>
                  <a:avLst/>
                  <a:gdLst>
                    <a:gd name="connsiteX0" fmla="*/ 1132866 w 1132865"/>
                    <a:gd name="connsiteY0" fmla="*/ 893710 h 893710"/>
                    <a:gd name="connsiteX1" fmla="*/ 558772 w 1132865"/>
                    <a:gd name="connsiteY1" fmla="*/ 526820 h 893710"/>
                    <a:gd name="connsiteX2" fmla="*/ 450886 w 1132865"/>
                    <a:gd name="connsiteY2" fmla="*/ 354150 h 893710"/>
                    <a:gd name="connsiteX3" fmla="*/ 343000 w 1132865"/>
                    <a:gd name="connsiteY3" fmla="*/ 241915 h 893710"/>
                    <a:gd name="connsiteX4" fmla="*/ 239398 w 1132865"/>
                    <a:gd name="connsiteY4" fmla="*/ 90862 h 893710"/>
                    <a:gd name="connsiteX5" fmla="*/ 131512 w 1132865"/>
                    <a:gd name="connsiteY5" fmla="*/ 43410 h 893710"/>
                    <a:gd name="connsiteX6" fmla="*/ 19277 w 1132865"/>
                    <a:gd name="connsiteY6" fmla="*/ 7448 h 893710"/>
                    <a:gd name="connsiteX7" fmla="*/ 12071 w 1132865"/>
                    <a:gd name="connsiteY7" fmla="*/ 109622 h 893710"/>
                    <a:gd name="connsiteX8" fmla="*/ 114245 w 1132865"/>
                    <a:gd name="connsiteY8" fmla="*/ 193100 h 893710"/>
                    <a:gd name="connsiteX9" fmla="*/ 150207 w 1132865"/>
                    <a:gd name="connsiteY9" fmla="*/ 250678 h 893710"/>
                    <a:gd name="connsiteX10" fmla="*/ 173251 w 1132865"/>
                    <a:gd name="connsiteY10" fmla="*/ 313969 h 89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865" h="893710">
                      <a:moveTo>
                        <a:pt x="1132866" y="893710"/>
                      </a:moveTo>
                      <a:cubicBezTo>
                        <a:pt x="1132866" y="893710"/>
                        <a:pt x="658025" y="656322"/>
                        <a:pt x="558772" y="526820"/>
                      </a:cubicBezTo>
                      <a:cubicBezTo>
                        <a:pt x="524627" y="482289"/>
                        <a:pt x="502687" y="401667"/>
                        <a:pt x="450886" y="354150"/>
                      </a:cubicBezTo>
                      <a:cubicBezTo>
                        <a:pt x="417131" y="323187"/>
                        <a:pt x="390452" y="289432"/>
                        <a:pt x="343000" y="241915"/>
                      </a:cubicBezTo>
                      <a:cubicBezTo>
                        <a:pt x="297950" y="196865"/>
                        <a:pt x="286915" y="134029"/>
                        <a:pt x="239398" y="90862"/>
                      </a:cubicBezTo>
                      <a:cubicBezTo>
                        <a:pt x="191946" y="47694"/>
                        <a:pt x="170330" y="56328"/>
                        <a:pt x="131512" y="43410"/>
                      </a:cubicBezTo>
                      <a:cubicBezTo>
                        <a:pt x="92694" y="30492"/>
                        <a:pt x="40893" y="-18452"/>
                        <a:pt x="19277" y="7448"/>
                      </a:cubicBezTo>
                      <a:cubicBezTo>
                        <a:pt x="-2274" y="33348"/>
                        <a:pt x="-7273" y="74828"/>
                        <a:pt x="12071" y="109622"/>
                      </a:cubicBezTo>
                      <a:cubicBezTo>
                        <a:pt x="33623" y="148440"/>
                        <a:pt x="114245" y="193100"/>
                        <a:pt x="114245" y="193100"/>
                      </a:cubicBezTo>
                      <a:cubicBezTo>
                        <a:pt x="114245" y="193100"/>
                        <a:pt x="133135" y="227504"/>
                        <a:pt x="150207" y="250678"/>
                      </a:cubicBezTo>
                      <a:cubicBezTo>
                        <a:pt x="170330" y="278007"/>
                        <a:pt x="173251" y="313969"/>
                        <a:pt x="173251" y="313969"/>
                      </a:cubicBezTo>
                    </a:path>
                  </a:pathLst>
                </a:custGeom>
                <a:solidFill>
                  <a:srgbClr val="FDE2D2"/>
                </a:solidFill>
                <a:ln w="649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F1A048D-6B81-7015-8CD7-A4AE07EA91EB}"/>
                    </a:ext>
                  </a:extLst>
                </p:cNvPr>
                <p:cNvSpPr/>
                <p:nvPr/>
              </p:nvSpPr>
              <p:spPr>
                <a:xfrm>
                  <a:off x="5056606" y="4959917"/>
                  <a:ext cx="6491" cy="6491"/>
                </a:xfrm>
                <a:custGeom>
                  <a:avLst/>
                  <a:gdLst>
                    <a:gd name="connsiteX0" fmla="*/ 0 w 6491"/>
                    <a:gd name="connsiteY0" fmla="*/ 0 h 6491"/>
                    <a:gd name="connsiteX1" fmla="*/ 0 w 6491"/>
                    <a:gd name="connsiteY1" fmla="*/ 0 h 6491"/>
                    <a:gd name="connsiteX2" fmla="*/ 0 w 6491"/>
                    <a:gd name="connsiteY2" fmla="*/ 0 h 6491"/>
                  </a:gdLst>
                  <a:ahLst/>
                  <a:cxnLst>
                    <a:cxn ang="0">
                      <a:pos x="connsiteX0" y="connsiteY0"/>
                    </a:cxn>
                    <a:cxn ang="0">
                      <a:pos x="connsiteX1" y="connsiteY1"/>
                    </a:cxn>
                    <a:cxn ang="0">
                      <a:pos x="connsiteX2" y="connsiteY2"/>
                    </a:cxn>
                  </a:cxnLst>
                  <a:rect l="l" t="t" r="r" b="b"/>
                  <a:pathLst>
                    <a:path w="6491" h="6491">
                      <a:moveTo>
                        <a:pt x="0" y="0"/>
                      </a:moveTo>
                      <a:cubicBezTo>
                        <a:pt x="0" y="0"/>
                        <a:pt x="0" y="0"/>
                        <a:pt x="0" y="0"/>
                      </a:cubicBezTo>
                      <a:cubicBezTo>
                        <a:pt x="0" y="0"/>
                        <a:pt x="0" y="0"/>
                        <a:pt x="0" y="0"/>
                      </a:cubicBezTo>
                      <a:close/>
                    </a:path>
                  </a:pathLst>
                </a:custGeom>
                <a:solidFill>
                  <a:srgbClr val="E7C8BB"/>
                </a:solidFill>
                <a:ln w="649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CBB5BA2-1493-B228-115F-28B61BC66D4E}"/>
                    </a:ext>
                  </a:extLst>
                </p:cNvPr>
                <p:cNvSpPr/>
                <p:nvPr/>
              </p:nvSpPr>
              <p:spPr>
                <a:xfrm>
                  <a:off x="4121464" y="4582445"/>
                  <a:ext cx="874590" cy="725082"/>
                </a:xfrm>
                <a:custGeom>
                  <a:avLst/>
                  <a:gdLst>
                    <a:gd name="connsiteX0" fmla="*/ 848483 w 874590"/>
                    <a:gd name="connsiteY0" fmla="*/ 663674 h 725082"/>
                    <a:gd name="connsiteX1" fmla="*/ 874124 w 874590"/>
                    <a:gd name="connsiteY1" fmla="*/ 496977 h 725082"/>
                    <a:gd name="connsiteX2" fmla="*/ 822388 w 874590"/>
                    <a:gd name="connsiteY2" fmla="*/ 377471 h 725082"/>
                    <a:gd name="connsiteX3" fmla="*/ 822388 w 874590"/>
                    <a:gd name="connsiteY3" fmla="*/ 377471 h 725082"/>
                    <a:gd name="connsiteX4" fmla="*/ 812521 w 874590"/>
                    <a:gd name="connsiteY4" fmla="*/ 374161 h 725082"/>
                    <a:gd name="connsiteX5" fmla="*/ 812002 w 874590"/>
                    <a:gd name="connsiteY5" fmla="*/ 374031 h 725082"/>
                    <a:gd name="connsiteX6" fmla="*/ 812521 w 874590"/>
                    <a:gd name="connsiteY6" fmla="*/ 374161 h 725082"/>
                    <a:gd name="connsiteX7" fmla="*/ 812002 w 874590"/>
                    <a:gd name="connsiteY7" fmla="*/ 374031 h 725082"/>
                    <a:gd name="connsiteX8" fmla="*/ 323528 w 874590"/>
                    <a:gd name="connsiteY8" fmla="*/ 287956 h 725082"/>
                    <a:gd name="connsiteX9" fmla="*/ 248943 w 874590"/>
                    <a:gd name="connsiteY9" fmla="*/ 168645 h 725082"/>
                    <a:gd name="connsiteX10" fmla="*/ 89191 w 874590"/>
                    <a:gd name="connsiteY10" fmla="*/ 30185 h 725082"/>
                    <a:gd name="connsiteX11" fmla="*/ 44595 w 874590"/>
                    <a:gd name="connsiteY11" fmla="*/ 11490 h 725082"/>
                    <a:gd name="connsiteX12" fmla="*/ 0 w 874590"/>
                    <a:gd name="connsiteY12" fmla="*/ 0 h 725082"/>
                    <a:gd name="connsiteX13" fmla="*/ 5582 w 874590"/>
                    <a:gd name="connsiteY13" fmla="*/ 7660 h 725082"/>
                    <a:gd name="connsiteX14" fmla="*/ 54722 w 874590"/>
                    <a:gd name="connsiteY14" fmla="*/ 80622 h 725082"/>
                    <a:gd name="connsiteX15" fmla="*/ 162608 w 874590"/>
                    <a:gd name="connsiteY15" fmla="*/ 192858 h 725082"/>
                    <a:gd name="connsiteX16" fmla="*/ 265561 w 874590"/>
                    <a:gd name="connsiteY16" fmla="*/ 367604 h 725082"/>
                    <a:gd name="connsiteX17" fmla="*/ 403437 w 874590"/>
                    <a:gd name="connsiteY17" fmla="*/ 478412 h 725082"/>
                    <a:gd name="connsiteX18" fmla="*/ 403956 w 874590"/>
                    <a:gd name="connsiteY18" fmla="*/ 478087 h 725082"/>
                    <a:gd name="connsiteX19" fmla="*/ 477698 w 874590"/>
                    <a:gd name="connsiteY19" fmla="*/ 528849 h 725082"/>
                    <a:gd name="connsiteX20" fmla="*/ 826347 w 874590"/>
                    <a:gd name="connsiteY20" fmla="*/ 725082 h 725082"/>
                    <a:gd name="connsiteX21" fmla="*/ 827321 w 874590"/>
                    <a:gd name="connsiteY21" fmla="*/ 723330 h 725082"/>
                    <a:gd name="connsiteX22" fmla="*/ 848418 w 874590"/>
                    <a:gd name="connsiteY22" fmla="*/ 663869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590" h="725082">
                      <a:moveTo>
                        <a:pt x="848483" y="663674"/>
                      </a:moveTo>
                      <a:cubicBezTo>
                        <a:pt x="868996" y="603889"/>
                        <a:pt x="876655" y="545532"/>
                        <a:pt x="874124" y="496977"/>
                      </a:cubicBezTo>
                      <a:cubicBezTo>
                        <a:pt x="868996" y="437127"/>
                        <a:pt x="852378" y="391493"/>
                        <a:pt x="822388" y="377471"/>
                      </a:cubicBezTo>
                      <a:cubicBezTo>
                        <a:pt x="822388" y="377471"/>
                        <a:pt x="822388" y="377471"/>
                        <a:pt x="822388" y="377471"/>
                      </a:cubicBezTo>
                      <a:cubicBezTo>
                        <a:pt x="819272" y="375978"/>
                        <a:pt x="815961" y="374875"/>
                        <a:pt x="812521" y="374161"/>
                      </a:cubicBezTo>
                      <a:cubicBezTo>
                        <a:pt x="812326" y="374161"/>
                        <a:pt x="812196" y="374031"/>
                        <a:pt x="812002" y="374031"/>
                      </a:cubicBezTo>
                      <a:cubicBezTo>
                        <a:pt x="812196" y="374031"/>
                        <a:pt x="812326" y="374161"/>
                        <a:pt x="812521" y="374161"/>
                      </a:cubicBezTo>
                      <a:cubicBezTo>
                        <a:pt x="812326" y="374161"/>
                        <a:pt x="812196" y="374031"/>
                        <a:pt x="812002" y="374031"/>
                      </a:cubicBezTo>
                      <a:cubicBezTo>
                        <a:pt x="722940" y="367020"/>
                        <a:pt x="418042" y="337680"/>
                        <a:pt x="323528" y="287956"/>
                      </a:cubicBezTo>
                      <a:cubicBezTo>
                        <a:pt x="313662" y="280491"/>
                        <a:pt x="248943" y="168645"/>
                        <a:pt x="248943" y="168645"/>
                      </a:cubicBezTo>
                      <a:lnTo>
                        <a:pt x="89191" y="30185"/>
                      </a:lnTo>
                      <a:cubicBezTo>
                        <a:pt x="89191" y="30185"/>
                        <a:pt x="63291" y="17267"/>
                        <a:pt x="44595" y="11490"/>
                      </a:cubicBezTo>
                      <a:cubicBezTo>
                        <a:pt x="25900" y="5712"/>
                        <a:pt x="0" y="0"/>
                        <a:pt x="0" y="0"/>
                      </a:cubicBezTo>
                      <a:lnTo>
                        <a:pt x="5582" y="7660"/>
                      </a:lnTo>
                      <a:cubicBezTo>
                        <a:pt x="19344" y="33301"/>
                        <a:pt x="33106" y="59006"/>
                        <a:pt x="54722" y="80622"/>
                      </a:cubicBezTo>
                      <a:cubicBezTo>
                        <a:pt x="102174" y="128074"/>
                        <a:pt x="128853" y="161894"/>
                        <a:pt x="162608" y="192858"/>
                      </a:cubicBezTo>
                      <a:cubicBezTo>
                        <a:pt x="214409" y="240309"/>
                        <a:pt x="231416" y="323074"/>
                        <a:pt x="265561" y="367604"/>
                      </a:cubicBezTo>
                      <a:cubicBezTo>
                        <a:pt x="290552" y="400256"/>
                        <a:pt x="344365" y="437581"/>
                        <a:pt x="403437" y="478412"/>
                      </a:cubicBezTo>
                      <a:lnTo>
                        <a:pt x="403956" y="478087"/>
                      </a:lnTo>
                      <a:cubicBezTo>
                        <a:pt x="423040" y="491264"/>
                        <a:pt x="457315" y="514893"/>
                        <a:pt x="477698" y="528849"/>
                      </a:cubicBezTo>
                      <a:cubicBezTo>
                        <a:pt x="507103" y="548907"/>
                        <a:pt x="803693" y="712619"/>
                        <a:pt x="826347" y="725082"/>
                      </a:cubicBezTo>
                      <a:cubicBezTo>
                        <a:pt x="826932" y="723979"/>
                        <a:pt x="827321" y="723330"/>
                        <a:pt x="827321" y="723330"/>
                      </a:cubicBezTo>
                      <a:cubicBezTo>
                        <a:pt x="827321" y="723330"/>
                        <a:pt x="836928" y="697429"/>
                        <a:pt x="848418" y="663869"/>
                      </a:cubicBezTo>
                      <a:close/>
                    </a:path>
                  </a:pathLst>
                </a:custGeom>
                <a:solidFill>
                  <a:srgbClr val="E7C8BB"/>
                </a:solidFill>
                <a:ln w="649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AA3CB16-F2EA-A15B-CC52-295D27F2B8EB}"/>
                    </a:ext>
                  </a:extLst>
                </p:cNvPr>
                <p:cNvSpPr/>
                <p:nvPr/>
              </p:nvSpPr>
              <p:spPr>
                <a:xfrm>
                  <a:off x="4106839" y="4601610"/>
                  <a:ext cx="326720" cy="305921"/>
                </a:xfrm>
                <a:custGeom>
                  <a:avLst/>
                  <a:gdLst>
                    <a:gd name="connsiteX0" fmla="*/ 262140 w 326720"/>
                    <a:gd name="connsiteY0" fmla="*/ 305922 h 305921"/>
                    <a:gd name="connsiteX1" fmla="*/ 325884 w 326720"/>
                    <a:gd name="connsiteY1" fmla="*/ 262430 h 305921"/>
                    <a:gd name="connsiteX2" fmla="*/ 272201 w 326720"/>
                    <a:gd name="connsiteY2" fmla="*/ 115985 h 305921"/>
                    <a:gd name="connsiteX3" fmla="*/ 231890 w 326720"/>
                    <a:gd name="connsiteY3" fmla="*/ 51266 h 305921"/>
                    <a:gd name="connsiteX4" fmla="*/ 184438 w 326720"/>
                    <a:gd name="connsiteY4" fmla="*/ 3814 h 305921"/>
                    <a:gd name="connsiteX5" fmla="*/ 73631 w 326720"/>
                    <a:gd name="connsiteY5" fmla="*/ 26859 h 305921"/>
                    <a:gd name="connsiteX6" fmla="*/ 279 w 326720"/>
                    <a:gd name="connsiteY6" fmla="*/ 104560 h 305921"/>
                    <a:gd name="connsiteX7" fmla="*/ 67919 w 326720"/>
                    <a:gd name="connsiteY7" fmla="*/ 180833 h 305921"/>
                    <a:gd name="connsiteX8" fmla="*/ 142764 w 326720"/>
                    <a:gd name="connsiteY8" fmla="*/ 173628 h 305921"/>
                    <a:gd name="connsiteX9" fmla="*/ 162887 w 326720"/>
                    <a:gd name="connsiteY9" fmla="*/ 164021 h 305921"/>
                    <a:gd name="connsiteX10" fmla="*/ 179180 w 326720"/>
                    <a:gd name="connsiteY10" fmla="*/ 177458 h 305921"/>
                    <a:gd name="connsiteX11" fmla="*/ 207028 w 326720"/>
                    <a:gd name="connsiteY11" fmla="*/ 208162 h 3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720" h="305921">
                      <a:moveTo>
                        <a:pt x="262140" y="305922"/>
                      </a:moveTo>
                      <a:cubicBezTo>
                        <a:pt x="262140" y="305922"/>
                        <a:pt x="335297" y="298976"/>
                        <a:pt x="325884" y="262430"/>
                      </a:cubicBezTo>
                      <a:cubicBezTo>
                        <a:pt x="311993" y="208487"/>
                        <a:pt x="279082" y="143573"/>
                        <a:pt x="272201" y="115985"/>
                      </a:cubicBezTo>
                      <a:cubicBezTo>
                        <a:pt x="265450" y="88916"/>
                        <a:pt x="247469" y="71260"/>
                        <a:pt x="231890" y="51266"/>
                      </a:cubicBezTo>
                      <a:cubicBezTo>
                        <a:pt x="217674" y="32961"/>
                        <a:pt x="205016" y="9981"/>
                        <a:pt x="184438" y="3814"/>
                      </a:cubicBezTo>
                      <a:cubicBezTo>
                        <a:pt x="141271" y="-9103"/>
                        <a:pt x="103881" y="13876"/>
                        <a:pt x="73631" y="26859"/>
                      </a:cubicBezTo>
                      <a:cubicBezTo>
                        <a:pt x="43446" y="39777"/>
                        <a:pt x="-4070" y="65677"/>
                        <a:pt x="279" y="104560"/>
                      </a:cubicBezTo>
                      <a:cubicBezTo>
                        <a:pt x="4563" y="143378"/>
                        <a:pt x="42992" y="172524"/>
                        <a:pt x="67919" y="180833"/>
                      </a:cubicBezTo>
                      <a:cubicBezTo>
                        <a:pt x="89405" y="187974"/>
                        <a:pt x="126600" y="184014"/>
                        <a:pt x="142764" y="173628"/>
                      </a:cubicBezTo>
                      <a:lnTo>
                        <a:pt x="162887" y="164021"/>
                      </a:lnTo>
                      <a:cubicBezTo>
                        <a:pt x="162887" y="164021"/>
                        <a:pt x="173468" y="172654"/>
                        <a:pt x="179180" y="177458"/>
                      </a:cubicBezTo>
                      <a:cubicBezTo>
                        <a:pt x="179180" y="177458"/>
                        <a:pt x="200731" y="192778"/>
                        <a:pt x="207028" y="208162"/>
                      </a:cubicBezTo>
                    </a:path>
                  </a:pathLst>
                </a:custGeom>
                <a:solidFill>
                  <a:srgbClr val="FDE2D2"/>
                </a:solidFill>
                <a:ln w="649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499305BA-47E2-68A8-EB6B-87DB073F0479}"/>
                    </a:ext>
                  </a:extLst>
                </p:cNvPr>
                <p:cNvSpPr/>
                <p:nvPr/>
              </p:nvSpPr>
              <p:spPr>
                <a:xfrm>
                  <a:off x="4107053" y="4700996"/>
                  <a:ext cx="326605" cy="239056"/>
                </a:xfrm>
                <a:custGeom>
                  <a:avLst/>
                  <a:gdLst>
                    <a:gd name="connsiteX0" fmla="*/ 162608 w 326605"/>
                    <a:gd name="connsiteY0" fmla="*/ 64570 h 239056"/>
                    <a:gd name="connsiteX1" fmla="*/ 142485 w 326605"/>
                    <a:gd name="connsiteY1" fmla="*/ 74177 h 239056"/>
                    <a:gd name="connsiteX2" fmla="*/ 67640 w 326605"/>
                    <a:gd name="connsiteY2" fmla="*/ 81382 h 239056"/>
                    <a:gd name="connsiteX3" fmla="*/ 0 w 326605"/>
                    <a:gd name="connsiteY3" fmla="*/ 5109 h 239056"/>
                    <a:gd name="connsiteX4" fmla="*/ 13697 w 326605"/>
                    <a:gd name="connsiteY4" fmla="*/ 2967 h 239056"/>
                    <a:gd name="connsiteX5" fmla="*/ 85621 w 326605"/>
                    <a:gd name="connsiteY5" fmla="*/ 44706 h 239056"/>
                    <a:gd name="connsiteX6" fmla="*/ 162608 w 326605"/>
                    <a:gd name="connsiteY6" fmla="*/ 38215 h 239056"/>
                    <a:gd name="connsiteX7" fmla="*/ 174098 w 326605"/>
                    <a:gd name="connsiteY7" fmla="*/ 3681 h 239056"/>
                    <a:gd name="connsiteX8" fmla="*/ 177668 w 326605"/>
                    <a:gd name="connsiteY8" fmla="*/ 825 h 239056"/>
                    <a:gd name="connsiteX9" fmla="*/ 179810 w 326605"/>
                    <a:gd name="connsiteY9" fmla="*/ 33216 h 239056"/>
                    <a:gd name="connsiteX10" fmla="*/ 206944 w 326605"/>
                    <a:gd name="connsiteY10" fmla="*/ 53404 h 239056"/>
                    <a:gd name="connsiteX11" fmla="*/ 236804 w 326605"/>
                    <a:gd name="connsiteY11" fmla="*/ 71645 h 239056"/>
                    <a:gd name="connsiteX12" fmla="*/ 256018 w 326605"/>
                    <a:gd name="connsiteY12" fmla="*/ 117863 h 239056"/>
                    <a:gd name="connsiteX13" fmla="*/ 280361 w 326605"/>
                    <a:gd name="connsiteY13" fmla="*/ 156162 h 239056"/>
                    <a:gd name="connsiteX14" fmla="*/ 325606 w 326605"/>
                    <a:gd name="connsiteY14" fmla="*/ 208353 h 239056"/>
                    <a:gd name="connsiteX15" fmla="*/ 274908 w 326605"/>
                    <a:gd name="connsiteY15" fmla="*/ 239057 h 239056"/>
                    <a:gd name="connsiteX16" fmla="*/ 205711 w 326605"/>
                    <a:gd name="connsiteY16" fmla="*/ 111632 h 239056"/>
                    <a:gd name="connsiteX17" fmla="*/ 162543 w 326605"/>
                    <a:gd name="connsiteY17" fmla="*/ 64634 h 23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6605" h="239056">
                      <a:moveTo>
                        <a:pt x="162608" y="64570"/>
                      </a:moveTo>
                      <a:lnTo>
                        <a:pt x="142485" y="74177"/>
                      </a:lnTo>
                      <a:cubicBezTo>
                        <a:pt x="126321" y="84563"/>
                        <a:pt x="89126" y="88523"/>
                        <a:pt x="67640" y="81382"/>
                      </a:cubicBezTo>
                      <a:cubicBezTo>
                        <a:pt x="42713" y="73073"/>
                        <a:pt x="4349" y="43992"/>
                        <a:pt x="0" y="5109"/>
                      </a:cubicBezTo>
                      <a:cubicBezTo>
                        <a:pt x="0" y="5109"/>
                        <a:pt x="5063" y="-2810"/>
                        <a:pt x="13697" y="2967"/>
                      </a:cubicBezTo>
                      <a:cubicBezTo>
                        <a:pt x="22330" y="8744"/>
                        <a:pt x="58292" y="41071"/>
                        <a:pt x="85621" y="44706"/>
                      </a:cubicBezTo>
                      <a:cubicBezTo>
                        <a:pt x="112949" y="48341"/>
                        <a:pt x="156831" y="49769"/>
                        <a:pt x="162608" y="38215"/>
                      </a:cubicBezTo>
                      <a:cubicBezTo>
                        <a:pt x="168385" y="26725"/>
                        <a:pt x="174098" y="3681"/>
                        <a:pt x="174098" y="3681"/>
                      </a:cubicBezTo>
                      <a:cubicBezTo>
                        <a:pt x="174098" y="3681"/>
                        <a:pt x="176240" y="-2096"/>
                        <a:pt x="177668" y="825"/>
                      </a:cubicBezTo>
                      <a:cubicBezTo>
                        <a:pt x="179096" y="3746"/>
                        <a:pt x="179810" y="28153"/>
                        <a:pt x="179810" y="33216"/>
                      </a:cubicBezTo>
                      <a:cubicBezTo>
                        <a:pt x="179810" y="38279"/>
                        <a:pt x="200777" y="49899"/>
                        <a:pt x="206944" y="53404"/>
                      </a:cubicBezTo>
                      <a:cubicBezTo>
                        <a:pt x="230118" y="66647"/>
                        <a:pt x="223821" y="51522"/>
                        <a:pt x="236804" y="71645"/>
                      </a:cubicBezTo>
                      <a:cubicBezTo>
                        <a:pt x="243880" y="82615"/>
                        <a:pt x="252708" y="101311"/>
                        <a:pt x="256018" y="117863"/>
                      </a:cubicBezTo>
                      <a:cubicBezTo>
                        <a:pt x="257382" y="124550"/>
                        <a:pt x="272961" y="143959"/>
                        <a:pt x="280361" y="156162"/>
                      </a:cubicBezTo>
                      <a:cubicBezTo>
                        <a:pt x="299510" y="187451"/>
                        <a:pt x="320348" y="196149"/>
                        <a:pt x="325606" y="208353"/>
                      </a:cubicBezTo>
                      <a:cubicBezTo>
                        <a:pt x="335018" y="230358"/>
                        <a:pt x="274908" y="239057"/>
                        <a:pt x="274908" y="239057"/>
                      </a:cubicBezTo>
                      <a:cubicBezTo>
                        <a:pt x="274908" y="239057"/>
                        <a:pt x="216486" y="125329"/>
                        <a:pt x="205711" y="111632"/>
                      </a:cubicBezTo>
                      <a:cubicBezTo>
                        <a:pt x="194935" y="97935"/>
                        <a:pt x="162543" y="64634"/>
                        <a:pt x="162543" y="64634"/>
                      </a:cubicBezTo>
                      <a:close/>
                    </a:path>
                  </a:pathLst>
                </a:custGeom>
                <a:solidFill>
                  <a:srgbClr val="E7C8BB"/>
                </a:solidFill>
                <a:ln w="649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8C4291A-9D60-60D4-BAA0-0A164EB9D97A}"/>
                    </a:ext>
                  </a:extLst>
                </p:cNvPr>
                <p:cNvSpPr/>
                <p:nvPr/>
              </p:nvSpPr>
              <p:spPr>
                <a:xfrm>
                  <a:off x="4134545" y="4646359"/>
                  <a:ext cx="107333" cy="83437"/>
                </a:xfrm>
                <a:custGeom>
                  <a:avLst/>
                  <a:gdLst>
                    <a:gd name="connsiteX0" fmla="*/ 47159 w 107333"/>
                    <a:gd name="connsiteY0" fmla="*/ 81297 h 83437"/>
                    <a:gd name="connsiteX1" fmla="*/ 13599 w 107333"/>
                    <a:gd name="connsiteY1" fmla="*/ 49684 h 83437"/>
                    <a:gd name="connsiteX2" fmla="*/ 6329 w 107333"/>
                    <a:gd name="connsiteY2" fmla="*/ 21707 h 83437"/>
                    <a:gd name="connsiteX3" fmla="*/ 28854 w 107333"/>
                    <a:gd name="connsiteY3" fmla="*/ 7036 h 83437"/>
                    <a:gd name="connsiteX4" fmla="*/ 56312 w 107333"/>
                    <a:gd name="connsiteY4" fmla="*/ 350 h 83437"/>
                    <a:gd name="connsiteX5" fmla="*/ 100518 w 107333"/>
                    <a:gd name="connsiteY5" fmla="*/ 30600 h 83437"/>
                    <a:gd name="connsiteX6" fmla="*/ 107334 w 107333"/>
                    <a:gd name="connsiteY6" fmla="*/ 58058 h 83437"/>
                    <a:gd name="connsiteX7" fmla="*/ 81303 w 107333"/>
                    <a:gd name="connsiteY7" fmla="*/ 73572 h 83437"/>
                    <a:gd name="connsiteX8" fmla="*/ 79356 w 107333"/>
                    <a:gd name="connsiteY8" fmla="*/ 70327 h 83437"/>
                    <a:gd name="connsiteX9" fmla="*/ 99999 w 107333"/>
                    <a:gd name="connsiteY9" fmla="*/ 54747 h 83437"/>
                    <a:gd name="connsiteX10" fmla="*/ 99414 w 107333"/>
                    <a:gd name="connsiteY10" fmla="*/ 56889 h 83437"/>
                    <a:gd name="connsiteX11" fmla="*/ 54884 w 107333"/>
                    <a:gd name="connsiteY11" fmla="*/ 12878 h 83437"/>
                    <a:gd name="connsiteX12" fmla="*/ 34631 w 107333"/>
                    <a:gd name="connsiteY12" fmla="*/ 18526 h 83437"/>
                    <a:gd name="connsiteX13" fmla="*/ 12430 w 107333"/>
                    <a:gd name="connsiteY13" fmla="*/ 33780 h 83437"/>
                    <a:gd name="connsiteX14" fmla="*/ 12106 w 107333"/>
                    <a:gd name="connsiteY14" fmla="*/ 33910 h 83437"/>
                    <a:gd name="connsiteX15" fmla="*/ 14962 w 107333"/>
                    <a:gd name="connsiteY15" fmla="*/ 36572 h 83437"/>
                    <a:gd name="connsiteX16" fmla="*/ 53196 w 107333"/>
                    <a:gd name="connsiteY16" fmla="*/ 79869 h 83437"/>
                    <a:gd name="connsiteX17" fmla="*/ 47094 w 107333"/>
                    <a:gd name="connsiteY17" fmla="*/ 81232 h 83437"/>
                    <a:gd name="connsiteX18" fmla="*/ 47094 w 107333"/>
                    <a:gd name="connsiteY18" fmla="*/ 81232 h 8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333" h="83437">
                      <a:moveTo>
                        <a:pt x="47159" y="81297"/>
                      </a:moveTo>
                      <a:cubicBezTo>
                        <a:pt x="41836" y="66172"/>
                        <a:pt x="26776" y="58058"/>
                        <a:pt x="13599" y="49684"/>
                      </a:cubicBezTo>
                      <a:cubicBezTo>
                        <a:pt x="1006" y="42933"/>
                        <a:pt x="-5745" y="33845"/>
                        <a:pt x="6329" y="21707"/>
                      </a:cubicBezTo>
                      <a:cubicBezTo>
                        <a:pt x="13339" y="14891"/>
                        <a:pt x="21389" y="10801"/>
                        <a:pt x="28854" y="7036"/>
                      </a:cubicBezTo>
                      <a:cubicBezTo>
                        <a:pt x="36578" y="2687"/>
                        <a:pt x="47029" y="-1208"/>
                        <a:pt x="56312" y="350"/>
                      </a:cubicBezTo>
                      <a:cubicBezTo>
                        <a:pt x="74877" y="3076"/>
                        <a:pt x="92014" y="13852"/>
                        <a:pt x="100518" y="30600"/>
                      </a:cubicBezTo>
                      <a:cubicBezTo>
                        <a:pt x="104932" y="39168"/>
                        <a:pt x="107334" y="48256"/>
                        <a:pt x="107334" y="58058"/>
                      </a:cubicBezTo>
                      <a:cubicBezTo>
                        <a:pt x="101621" y="67211"/>
                        <a:pt x="91040" y="71235"/>
                        <a:pt x="81303" y="73572"/>
                      </a:cubicBezTo>
                      <a:cubicBezTo>
                        <a:pt x="79161" y="74741"/>
                        <a:pt x="77279" y="71560"/>
                        <a:pt x="79356" y="70327"/>
                      </a:cubicBezTo>
                      <a:cubicBezTo>
                        <a:pt x="87405" y="66237"/>
                        <a:pt x="95974" y="63121"/>
                        <a:pt x="99999" y="54747"/>
                      </a:cubicBezTo>
                      <a:cubicBezTo>
                        <a:pt x="99999" y="54747"/>
                        <a:pt x="99414" y="56889"/>
                        <a:pt x="99414" y="56889"/>
                      </a:cubicBezTo>
                      <a:cubicBezTo>
                        <a:pt x="97142" y="34040"/>
                        <a:pt x="77474" y="15215"/>
                        <a:pt x="54884" y="12878"/>
                      </a:cubicBezTo>
                      <a:cubicBezTo>
                        <a:pt x="48003" y="12099"/>
                        <a:pt x="42226" y="14566"/>
                        <a:pt x="34631" y="18526"/>
                      </a:cubicBezTo>
                      <a:cubicBezTo>
                        <a:pt x="26711" y="22745"/>
                        <a:pt x="17494" y="26640"/>
                        <a:pt x="12430" y="33780"/>
                      </a:cubicBezTo>
                      <a:cubicBezTo>
                        <a:pt x="12106" y="34754"/>
                        <a:pt x="12236" y="33910"/>
                        <a:pt x="12106" y="33910"/>
                      </a:cubicBezTo>
                      <a:cubicBezTo>
                        <a:pt x="11911" y="33910"/>
                        <a:pt x="13534" y="35533"/>
                        <a:pt x="14962" y="36572"/>
                      </a:cubicBezTo>
                      <a:cubicBezTo>
                        <a:pt x="30152" y="47737"/>
                        <a:pt x="49496" y="59291"/>
                        <a:pt x="53196" y="79869"/>
                      </a:cubicBezTo>
                      <a:cubicBezTo>
                        <a:pt x="53780" y="83634"/>
                        <a:pt x="48133" y="84932"/>
                        <a:pt x="47094" y="81232"/>
                      </a:cubicBezTo>
                      <a:lnTo>
                        <a:pt x="47094" y="81232"/>
                      </a:lnTo>
                      <a:close/>
                    </a:path>
                  </a:pathLst>
                </a:custGeom>
                <a:solidFill>
                  <a:srgbClr val="E7C8BB"/>
                </a:solidFill>
                <a:ln w="649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77738C3-09B3-F6B4-5D9C-E08E4B6AA9BD}"/>
                    </a:ext>
                  </a:extLst>
                </p:cNvPr>
                <p:cNvSpPr/>
                <p:nvPr/>
              </p:nvSpPr>
              <p:spPr>
                <a:xfrm>
                  <a:off x="3478774" y="4742803"/>
                  <a:ext cx="58096" cy="64152"/>
                </a:xfrm>
                <a:custGeom>
                  <a:avLst/>
                  <a:gdLst>
                    <a:gd name="connsiteX0" fmla="*/ 177 w 58096"/>
                    <a:gd name="connsiteY0" fmla="*/ 61322 h 64152"/>
                    <a:gd name="connsiteX1" fmla="*/ 26792 w 58096"/>
                    <a:gd name="connsiteY1" fmla="*/ 41004 h 64152"/>
                    <a:gd name="connsiteX2" fmla="*/ 44838 w 58096"/>
                    <a:gd name="connsiteY2" fmla="*/ 39965 h 64152"/>
                    <a:gd name="connsiteX3" fmla="*/ 46915 w 58096"/>
                    <a:gd name="connsiteY3" fmla="*/ 33344 h 64152"/>
                    <a:gd name="connsiteX4" fmla="*/ 48992 w 58096"/>
                    <a:gd name="connsiteY4" fmla="*/ 8482 h 64152"/>
                    <a:gd name="connsiteX5" fmla="*/ 48667 w 58096"/>
                    <a:gd name="connsiteY5" fmla="*/ 7703 h 64152"/>
                    <a:gd name="connsiteX6" fmla="*/ 22377 w 58096"/>
                    <a:gd name="connsiteY6" fmla="*/ 15168 h 64152"/>
                    <a:gd name="connsiteX7" fmla="*/ 20690 w 58096"/>
                    <a:gd name="connsiteY7" fmla="*/ 12896 h 64152"/>
                    <a:gd name="connsiteX8" fmla="*/ 57820 w 58096"/>
                    <a:gd name="connsiteY8" fmla="*/ 18933 h 64152"/>
                    <a:gd name="connsiteX9" fmla="*/ 43280 w 58096"/>
                    <a:gd name="connsiteY9" fmla="*/ 49832 h 64152"/>
                    <a:gd name="connsiteX10" fmla="*/ 4591 w 58096"/>
                    <a:gd name="connsiteY10" fmla="*/ 62684 h 64152"/>
                    <a:gd name="connsiteX11" fmla="*/ 112 w 58096"/>
                    <a:gd name="connsiteY11" fmla="*/ 61192 h 64152"/>
                    <a:gd name="connsiteX12" fmla="*/ 112 w 58096"/>
                    <a:gd name="connsiteY12" fmla="*/ 61192 h 6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96" h="64152">
                      <a:moveTo>
                        <a:pt x="177" y="61322"/>
                      </a:moveTo>
                      <a:cubicBezTo>
                        <a:pt x="4916" y="50351"/>
                        <a:pt x="15627" y="44184"/>
                        <a:pt x="26792" y="41004"/>
                      </a:cubicBezTo>
                      <a:cubicBezTo>
                        <a:pt x="33543" y="39251"/>
                        <a:pt x="39709" y="41004"/>
                        <a:pt x="44838" y="39965"/>
                      </a:cubicBezTo>
                      <a:cubicBezTo>
                        <a:pt x="46136" y="38602"/>
                        <a:pt x="46396" y="36070"/>
                        <a:pt x="46915" y="33344"/>
                      </a:cubicBezTo>
                      <a:cubicBezTo>
                        <a:pt x="47694" y="25554"/>
                        <a:pt x="49901" y="16272"/>
                        <a:pt x="48992" y="8482"/>
                      </a:cubicBezTo>
                      <a:cubicBezTo>
                        <a:pt x="48732" y="7963"/>
                        <a:pt x="48862" y="7768"/>
                        <a:pt x="48667" y="7703"/>
                      </a:cubicBezTo>
                      <a:cubicBezTo>
                        <a:pt x="40748" y="6794"/>
                        <a:pt x="29843" y="11728"/>
                        <a:pt x="22377" y="15168"/>
                      </a:cubicBezTo>
                      <a:cubicBezTo>
                        <a:pt x="20949" y="16077"/>
                        <a:pt x="19392" y="13999"/>
                        <a:pt x="20690" y="12896"/>
                      </a:cubicBezTo>
                      <a:cubicBezTo>
                        <a:pt x="34906" y="1536"/>
                        <a:pt x="61066" y="-11836"/>
                        <a:pt x="57820" y="18933"/>
                      </a:cubicBezTo>
                      <a:cubicBezTo>
                        <a:pt x="56522" y="29579"/>
                        <a:pt x="58794" y="49507"/>
                        <a:pt x="43280" y="49832"/>
                      </a:cubicBezTo>
                      <a:cubicBezTo>
                        <a:pt x="28544" y="47949"/>
                        <a:pt x="14004" y="51714"/>
                        <a:pt x="4591" y="62684"/>
                      </a:cubicBezTo>
                      <a:cubicBezTo>
                        <a:pt x="3423" y="65346"/>
                        <a:pt x="-732" y="64113"/>
                        <a:pt x="112" y="61192"/>
                      </a:cubicBezTo>
                      <a:lnTo>
                        <a:pt x="112" y="61192"/>
                      </a:lnTo>
                      <a:close/>
                    </a:path>
                  </a:pathLst>
                </a:custGeom>
                <a:solidFill>
                  <a:srgbClr val="E7C8BB"/>
                </a:solidFill>
                <a:ln w="649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A093708-1BD2-2EDF-05CE-F881356CAD10}"/>
                    </a:ext>
                  </a:extLst>
                </p:cNvPr>
                <p:cNvSpPr/>
                <p:nvPr/>
              </p:nvSpPr>
              <p:spPr>
                <a:xfrm>
                  <a:off x="3777387" y="4971606"/>
                  <a:ext cx="92936" cy="88350"/>
                </a:xfrm>
                <a:custGeom>
                  <a:avLst/>
                  <a:gdLst>
                    <a:gd name="connsiteX0" fmla="*/ 5164 w 92936"/>
                    <a:gd name="connsiteY0" fmla="*/ 45045 h 88350"/>
                    <a:gd name="connsiteX1" fmla="*/ 6917 w 92936"/>
                    <a:gd name="connsiteY1" fmla="*/ 12264 h 88350"/>
                    <a:gd name="connsiteX2" fmla="*/ 31843 w 92936"/>
                    <a:gd name="connsiteY2" fmla="*/ 1423 h 88350"/>
                    <a:gd name="connsiteX3" fmla="*/ 92148 w 92936"/>
                    <a:gd name="connsiteY3" fmla="*/ 37710 h 88350"/>
                    <a:gd name="connsiteX4" fmla="*/ 83125 w 92936"/>
                    <a:gd name="connsiteY4" fmla="*/ 67959 h 88350"/>
                    <a:gd name="connsiteX5" fmla="*/ 73648 w 92936"/>
                    <a:gd name="connsiteY5" fmla="*/ 78086 h 88350"/>
                    <a:gd name="connsiteX6" fmla="*/ 63846 w 92936"/>
                    <a:gd name="connsiteY6" fmla="*/ 87823 h 88350"/>
                    <a:gd name="connsiteX7" fmla="*/ 61184 w 92936"/>
                    <a:gd name="connsiteY7" fmla="*/ 87758 h 88350"/>
                    <a:gd name="connsiteX8" fmla="*/ 61184 w 92936"/>
                    <a:gd name="connsiteY8" fmla="*/ 85227 h 88350"/>
                    <a:gd name="connsiteX9" fmla="*/ 70013 w 92936"/>
                    <a:gd name="connsiteY9" fmla="*/ 74840 h 88350"/>
                    <a:gd name="connsiteX10" fmla="*/ 82541 w 92936"/>
                    <a:gd name="connsiteY10" fmla="*/ 41865 h 88350"/>
                    <a:gd name="connsiteX11" fmla="*/ 84423 w 92936"/>
                    <a:gd name="connsiteY11" fmla="*/ 44591 h 88350"/>
                    <a:gd name="connsiteX12" fmla="*/ 23145 w 92936"/>
                    <a:gd name="connsiteY12" fmla="*/ 12394 h 88350"/>
                    <a:gd name="connsiteX13" fmla="*/ 16394 w 92936"/>
                    <a:gd name="connsiteY13" fmla="*/ 18236 h 88350"/>
                    <a:gd name="connsiteX14" fmla="*/ 8669 w 92936"/>
                    <a:gd name="connsiteY14" fmla="*/ 39852 h 88350"/>
                    <a:gd name="connsiteX15" fmla="*/ 5164 w 92936"/>
                    <a:gd name="connsiteY15" fmla="*/ 45110 h 88350"/>
                    <a:gd name="connsiteX16" fmla="*/ 5164 w 92936"/>
                    <a:gd name="connsiteY16" fmla="*/ 45110 h 8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36" h="88350">
                      <a:moveTo>
                        <a:pt x="5164" y="45045"/>
                      </a:moveTo>
                      <a:cubicBezTo>
                        <a:pt x="-5157" y="37256"/>
                        <a:pt x="2438" y="21157"/>
                        <a:pt x="6917" y="12264"/>
                      </a:cubicBezTo>
                      <a:cubicBezTo>
                        <a:pt x="11850" y="2397"/>
                        <a:pt x="20938" y="-2666"/>
                        <a:pt x="31843" y="1423"/>
                      </a:cubicBezTo>
                      <a:cubicBezTo>
                        <a:pt x="54628" y="8045"/>
                        <a:pt x="74037" y="22845"/>
                        <a:pt x="92148" y="37710"/>
                      </a:cubicBezTo>
                      <a:cubicBezTo>
                        <a:pt x="94745" y="49135"/>
                        <a:pt x="90720" y="60040"/>
                        <a:pt x="83125" y="67959"/>
                      </a:cubicBezTo>
                      <a:lnTo>
                        <a:pt x="73648" y="78086"/>
                      </a:lnTo>
                      <a:cubicBezTo>
                        <a:pt x="70467" y="81397"/>
                        <a:pt x="67286" y="84642"/>
                        <a:pt x="63846" y="87823"/>
                      </a:cubicBezTo>
                      <a:cubicBezTo>
                        <a:pt x="63067" y="88537"/>
                        <a:pt x="61898" y="88537"/>
                        <a:pt x="61184" y="87758"/>
                      </a:cubicBezTo>
                      <a:cubicBezTo>
                        <a:pt x="60535" y="87044"/>
                        <a:pt x="60470" y="85941"/>
                        <a:pt x="61184" y="85227"/>
                      </a:cubicBezTo>
                      <a:cubicBezTo>
                        <a:pt x="64170" y="81916"/>
                        <a:pt x="67156" y="78346"/>
                        <a:pt x="70013" y="74840"/>
                      </a:cubicBezTo>
                      <a:cubicBezTo>
                        <a:pt x="78127" y="66142"/>
                        <a:pt x="86241" y="54003"/>
                        <a:pt x="82541" y="41865"/>
                      </a:cubicBezTo>
                      <a:cubicBezTo>
                        <a:pt x="82541" y="41865"/>
                        <a:pt x="84423" y="44591"/>
                        <a:pt x="84423" y="44591"/>
                      </a:cubicBezTo>
                      <a:cubicBezTo>
                        <a:pt x="65469" y="32712"/>
                        <a:pt x="44891" y="17197"/>
                        <a:pt x="23145" y="12394"/>
                      </a:cubicBezTo>
                      <a:cubicBezTo>
                        <a:pt x="20289" y="12589"/>
                        <a:pt x="18342" y="15510"/>
                        <a:pt x="16394" y="18236"/>
                      </a:cubicBezTo>
                      <a:cubicBezTo>
                        <a:pt x="12694" y="23494"/>
                        <a:pt x="6008" y="34399"/>
                        <a:pt x="8669" y="39852"/>
                      </a:cubicBezTo>
                      <a:cubicBezTo>
                        <a:pt x="11720" y="42319"/>
                        <a:pt x="8540" y="47058"/>
                        <a:pt x="5164" y="45110"/>
                      </a:cubicBezTo>
                      <a:lnTo>
                        <a:pt x="5164" y="45110"/>
                      </a:lnTo>
                      <a:close/>
                    </a:path>
                  </a:pathLst>
                </a:custGeom>
                <a:solidFill>
                  <a:srgbClr val="E7C8BB"/>
                </a:solidFill>
                <a:ln w="649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3A5B2179-5EF1-BA20-43B8-57C793BBD68A}"/>
                    </a:ext>
                  </a:extLst>
                </p:cNvPr>
                <p:cNvSpPr/>
                <p:nvPr/>
              </p:nvSpPr>
              <p:spPr>
                <a:xfrm>
                  <a:off x="3611729" y="4880900"/>
                  <a:ext cx="87038" cy="100984"/>
                </a:xfrm>
                <a:custGeom>
                  <a:avLst/>
                  <a:gdLst>
                    <a:gd name="connsiteX0" fmla="*/ 8409 w 87038"/>
                    <a:gd name="connsiteY0" fmla="*/ 83171 h 100984"/>
                    <a:gd name="connsiteX1" fmla="*/ 1658 w 87038"/>
                    <a:gd name="connsiteY1" fmla="*/ 26437 h 100984"/>
                    <a:gd name="connsiteX2" fmla="*/ 45345 w 87038"/>
                    <a:gd name="connsiteY2" fmla="*/ 2744 h 100984"/>
                    <a:gd name="connsiteX3" fmla="*/ 72154 w 87038"/>
                    <a:gd name="connsiteY3" fmla="*/ 31695 h 100984"/>
                    <a:gd name="connsiteX4" fmla="*/ 85916 w 87038"/>
                    <a:gd name="connsiteY4" fmla="*/ 57206 h 100984"/>
                    <a:gd name="connsiteX5" fmla="*/ 61573 w 87038"/>
                    <a:gd name="connsiteY5" fmla="*/ 93427 h 100984"/>
                    <a:gd name="connsiteX6" fmla="*/ 53134 w 87038"/>
                    <a:gd name="connsiteY6" fmla="*/ 99075 h 100984"/>
                    <a:gd name="connsiteX7" fmla="*/ 52291 w 87038"/>
                    <a:gd name="connsiteY7" fmla="*/ 98166 h 100984"/>
                    <a:gd name="connsiteX8" fmla="*/ 50603 w 87038"/>
                    <a:gd name="connsiteY8" fmla="*/ 96998 h 100984"/>
                    <a:gd name="connsiteX9" fmla="*/ 50343 w 87038"/>
                    <a:gd name="connsiteY9" fmla="*/ 96998 h 100984"/>
                    <a:gd name="connsiteX10" fmla="*/ 51057 w 87038"/>
                    <a:gd name="connsiteY10" fmla="*/ 96803 h 100984"/>
                    <a:gd name="connsiteX11" fmla="*/ 52550 w 87038"/>
                    <a:gd name="connsiteY11" fmla="*/ 100243 h 100984"/>
                    <a:gd name="connsiteX12" fmla="*/ 49369 w 87038"/>
                    <a:gd name="connsiteY12" fmla="*/ 100698 h 100984"/>
                    <a:gd name="connsiteX13" fmla="*/ 50148 w 87038"/>
                    <a:gd name="connsiteY13" fmla="*/ 95829 h 100984"/>
                    <a:gd name="connsiteX14" fmla="*/ 57938 w 87038"/>
                    <a:gd name="connsiteY14" fmla="*/ 88689 h 100984"/>
                    <a:gd name="connsiteX15" fmla="*/ 61833 w 87038"/>
                    <a:gd name="connsiteY15" fmla="*/ 38771 h 100984"/>
                    <a:gd name="connsiteX16" fmla="*/ 40346 w 87038"/>
                    <a:gd name="connsiteY16" fmla="*/ 14688 h 100984"/>
                    <a:gd name="connsiteX17" fmla="*/ 36452 w 87038"/>
                    <a:gd name="connsiteY17" fmla="*/ 13454 h 100984"/>
                    <a:gd name="connsiteX18" fmla="*/ 11785 w 87038"/>
                    <a:gd name="connsiteY18" fmla="*/ 29553 h 100984"/>
                    <a:gd name="connsiteX19" fmla="*/ 14511 w 87038"/>
                    <a:gd name="connsiteY19" fmla="*/ 81354 h 100984"/>
                    <a:gd name="connsiteX20" fmla="*/ 8539 w 87038"/>
                    <a:gd name="connsiteY20" fmla="*/ 83236 h 100984"/>
                    <a:gd name="connsiteX21" fmla="*/ 8539 w 87038"/>
                    <a:gd name="connsiteY21" fmla="*/ 83236 h 1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7038" h="100984">
                      <a:moveTo>
                        <a:pt x="8409" y="83171"/>
                      </a:moveTo>
                      <a:cubicBezTo>
                        <a:pt x="2567" y="64671"/>
                        <a:pt x="-2821" y="46365"/>
                        <a:pt x="1658" y="26437"/>
                      </a:cubicBezTo>
                      <a:cubicBezTo>
                        <a:pt x="7890" y="7612"/>
                        <a:pt x="25351" y="-6085"/>
                        <a:pt x="45345" y="2744"/>
                      </a:cubicBezTo>
                      <a:cubicBezTo>
                        <a:pt x="57484" y="9040"/>
                        <a:pt x="64819" y="21374"/>
                        <a:pt x="72154" y="31695"/>
                      </a:cubicBezTo>
                      <a:cubicBezTo>
                        <a:pt x="77477" y="40198"/>
                        <a:pt x="82216" y="47404"/>
                        <a:pt x="85916" y="57206"/>
                      </a:cubicBezTo>
                      <a:cubicBezTo>
                        <a:pt x="91693" y="74538"/>
                        <a:pt x="73907" y="86092"/>
                        <a:pt x="61573" y="93427"/>
                      </a:cubicBezTo>
                      <a:cubicBezTo>
                        <a:pt x="59691" y="94531"/>
                        <a:pt x="54952" y="97907"/>
                        <a:pt x="53134" y="99075"/>
                      </a:cubicBezTo>
                      <a:cubicBezTo>
                        <a:pt x="51447" y="100373"/>
                        <a:pt x="52875" y="99464"/>
                        <a:pt x="52291" y="98166"/>
                      </a:cubicBezTo>
                      <a:cubicBezTo>
                        <a:pt x="52161" y="97517"/>
                        <a:pt x="51057" y="96933"/>
                        <a:pt x="50603" y="96998"/>
                      </a:cubicBezTo>
                      <a:cubicBezTo>
                        <a:pt x="50148" y="96998"/>
                        <a:pt x="50343" y="96998"/>
                        <a:pt x="50343" y="96998"/>
                      </a:cubicBezTo>
                      <a:cubicBezTo>
                        <a:pt x="50538" y="96998"/>
                        <a:pt x="50862" y="96868"/>
                        <a:pt x="51057" y="96803"/>
                      </a:cubicBezTo>
                      <a:cubicBezTo>
                        <a:pt x="53134" y="96024"/>
                        <a:pt x="54562" y="99205"/>
                        <a:pt x="52550" y="100243"/>
                      </a:cubicBezTo>
                      <a:cubicBezTo>
                        <a:pt x="51577" y="100763"/>
                        <a:pt x="50668" y="101347"/>
                        <a:pt x="49369" y="100698"/>
                      </a:cubicBezTo>
                      <a:cubicBezTo>
                        <a:pt x="47162" y="99205"/>
                        <a:pt x="49045" y="96868"/>
                        <a:pt x="50148" y="95829"/>
                      </a:cubicBezTo>
                      <a:cubicBezTo>
                        <a:pt x="51706" y="94206"/>
                        <a:pt x="56185" y="90117"/>
                        <a:pt x="57938" y="88689"/>
                      </a:cubicBezTo>
                      <a:cubicBezTo>
                        <a:pt x="84163" y="67527"/>
                        <a:pt x="79165" y="64022"/>
                        <a:pt x="61833" y="38771"/>
                      </a:cubicBezTo>
                      <a:cubicBezTo>
                        <a:pt x="55212" y="30007"/>
                        <a:pt x="49110" y="20400"/>
                        <a:pt x="40346" y="14688"/>
                      </a:cubicBezTo>
                      <a:cubicBezTo>
                        <a:pt x="39827" y="14363"/>
                        <a:pt x="37101" y="13714"/>
                        <a:pt x="36452" y="13454"/>
                      </a:cubicBezTo>
                      <a:cubicBezTo>
                        <a:pt x="25157" y="9884"/>
                        <a:pt x="16069" y="20010"/>
                        <a:pt x="11785" y="29553"/>
                      </a:cubicBezTo>
                      <a:cubicBezTo>
                        <a:pt x="7176" y="45521"/>
                        <a:pt x="10941" y="64930"/>
                        <a:pt x="14511" y="81354"/>
                      </a:cubicBezTo>
                      <a:cubicBezTo>
                        <a:pt x="15550" y="85183"/>
                        <a:pt x="9837" y="86936"/>
                        <a:pt x="8539" y="83236"/>
                      </a:cubicBezTo>
                      <a:lnTo>
                        <a:pt x="8539" y="83236"/>
                      </a:lnTo>
                      <a:close/>
                    </a:path>
                  </a:pathLst>
                </a:custGeom>
                <a:solidFill>
                  <a:srgbClr val="E7C8BB"/>
                </a:solidFill>
                <a:ln w="649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0AEE540-35D1-0AE0-EBFF-9DC45F2070EB}"/>
                    </a:ext>
                  </a:extLst>
                </p:cNvPr>
                <p:cNvSpPr/>
                <p:nvPr/>
              </p:nvSpPr>
              <p:spPr>
                <a:xfrm>
                  <a:off x="3888704" y="4967014"/>
                  <a:ext cx="76397" cy="102673"/>
                </a:xfrm>
                <a:custGeom>
                  <a:avLst/>
                  <a:gdLst>
                    <a:gd name="connsiteX0" fmla="*/ 370 w 76397"/>
                    <a:gd name="connsiteY0" fmla="*/ 44184 h 102673"/>
                    <a:gd name="connsiteX1" fmla="*/ 17377 w 76397"/>
                    <a:gd name="connsiteY1" fmla="*/ 237 h 102673"/>
                    <a:gd name="connsiteX2" fmla="*/ 73463 w 76397"/>
                    <a:gd name="connsiteY2" fmla="*/ 44508 h 102673"/>
                    <a:gd name="connsiteX3" fmla="*/ 38734 w 76397"/>
                    <a:gd name="connsiteY3" fmla="*/ 102671 h 102673"/>
                    <a:gd name="connsiteX4" fmla="*/ 35748 w 76397"/>
                    <a:gd name="connsiteY4" fmla="*/ 100010 h 102673"/>
                    <a:gd name="connsiteX5" fmla="*/ 38279 w 76397"/>
                    <a:gd name="connsiteY5" fmla="*/ 97023 h 102673"/>
                    <a:gd name="connsiteX6" fmla="*/ 63076 w 76397"/>
                    <a:gd name="connsiteY6" fmla="*/ 49702 h 102673"/>
                    <a:gd name="connsiteX7" fmla="*/ 35748 w 76397"/>
                    <a:gd name="connsiteY7" fmla="*/ 16920 h 102673"/>
                    <a:gd name="connsiteX8" fmla="*/ 19455 w 76397"/>
                    <a:gd name="connsiteY8" fmla="*/ 9455 h 102673"/>
                    <a:gd name="connsiteX9" fmla="*/ 3810 w 76397"/>
                    <a:gd name="connsiteY9" fmla="*/ 44119 h 102673"/>
                    <a:gd name="connsiteX10" fmla="*/ 435 w 76397"/>
                    <a:gd name="connsiteY10" fmla="*/ 44184 h 102673"/>
                    <a:gd name="connsiteX11" fmla="*/ 435 w 76397"/>
                    <a:gd name="connsiteY11" fmla="*/ 44184 h 10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397" h="102673">
                      <a:moveTo>
                        <a:pt x="370" y="44184"/>
                      </a:moveTo>
                      <a:cubicBezTo>
                        <a:pt x="-733" y="28799"/>
                        <a:pt x="-474" y="6145"/>
                        <a:pt x="17377" y="237"/>
                      </a:cubicBezTo>
                      <a:cubicBezTo>
                        <a:pt x="40616" y="-2943"/>
                        <a:pt x="62817" y="26592"/>
                        <a:pt x="73463" y="44508"/>
                      </a:cubicBezTo>
                      <a:cubicBezTo>
                        <a:pt x="84303" y="67488"/>
                        <a:pt x="63401" y="100788"/>
                        <a:pt x="38734" y="102671"/>
                      </a:cubicBezTo>
                      <a:cubicBezTo>
                        <a:pt x="37176" y="102736"/>
                        <a:pt x="35878" y="101567"/>
                        <a:pt x="35748" y="100010"/>
                      </a:cubicBezTo>
                      <a:cubicBezTo>
                        <a:pt x="35683" y="98451"/>
                        <a:pt x="36852" y="97218"/>
                        <a:pt x="38279" y="97023"/>
                      </a:cubicBezTo>
                      <a:cubicBezTo>
                        <a:pt x="54962" y="92934"/>
                        <a:pt x="70931" y="66060"/>
                        <a:pt x="63076" y="49702"/>
                      </a:cubicBezTo>
                      <a:cubicBezTo>
                        <a:pt x="56390" y="37952"/>
                        <a:pt x="46199" y="25749"/>
                        <a:pt x="35748" y="16920"/>
                      </a:cubicBezTo>
                      <a:cubicBezTo>
                        <a:pt x="30490" y="12506"/>
                        <a:pt x="24128" y="8936"/>
                        <a:pt x="19455" y="9455"/>
                      </a:cubicBezTo>
                      <a:cubicBezTo>
                        <a:pt x="7575" y="12766"/>
                        <a:pt x="5303" y="32759"/>
                        <a:pt x="3810" y="44119"/>
                      </a:cubicBezTo>
                      <a:cubicBezTo>
                        <a:pt x="3810" y="46196"/>
                        <a:pt x="565" y="46196"/>
                        <a:pt x="435" y="44184"/>
                      </a:cubicBezTo>
                      <a:lnTo>
                        <a:pt x="435" y="44184"/>
                      </a:lnTo>
                      <a:close/>
                    </a:path>
                  </a:pathLst>
                </a:custGeom>
                <a:solidFill>
                  <a:srgbClr val="E7C8BB"/>
                </a:solidFill>
                <a:ln w="649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08A3802F-CEC4-E182-C97A-9F716CBA9624}"/>
                    </a:ext>
                  </a:extLst>
                </p:cNvPr>
                <p:cNvSpPr/>
                <p:nvPr/>
              </p:nvSpPr>
              <p:spPr>
                <a:xfrm>
                  <a:off x="3847592" y="4425162"/>
                  <a:ext cx="94453" cy="74196"/>
                </a:xfrm>
                <a:custGeom>
                  <a:avLst/>
                  <a:gdLst>
                    <a:gd name="connsiteX0" fmla="*/ 17205 w 94453"/>
                    <a:gd name="connsiteY0" fmla="*/ 4153 h 74196"/>
                    <a:gd name="connsiteX1" fmla="*/ 12207 w 94453"/>
                    <a:gd name="connsiteY1" fmla="*/ 35636 h 74196"/>
                    <a:gd name="connsiteX2" fmla="*/ 36160 w 94453"/>
                    <a:gd name="connsiteY2" fmla="*/ 55175 h 74196"/>
                    <a:gd name="connsiteX3" fmla="*/ 57516 w 94453"/>
                    <a:gd name="connsiteY3" fmla="*/ 62315 h 74196"/>
                    <a:gd name="connsiteX4" fmla="*/ 81015 w 94453"/>
                    <a:gd name="connsiteY4" fmla="*/ 53227 h 74196"/>
                    <a:gd name="connsiteX5" fmla="*/ 90168 w 94453"/>
                    <a:gd name="connsiteY5" fmla="*/ 42387 h 74196"/>
                    <a:gd name="connsiteX6" fmla="*/ 92115 w 94453"/>
                    <a:gd name="connsiteY6" fmla="*/ 40504 h 74196"/>
                    <a:gd name="connsiteX7" fmla="*/ 93933 w 94453"/>
                    <a:gd name="connsiteY7" fmla="*/ 41867 h 74196"/>
                    <a:gd name="connsiteX8" fmla="*/ 85234 w 94453"/>
                    <a:gd name="connsiteY8" fmla="*/ 59913 h 74196"/>
                    <a:gd name="connsiteX9" fmla="*/ 69071 w 94453"/>
                    <a:gd name="connsiteY9" fmla="*/ 69391 h 74196"/>
                    <a:gd name="connsiteX10" fmla="*/ 48428 w 94453"/>
                    <a:gd name="connsiteY10" fmla="*/ 73545 h 74196"/>
                    <a:gd name="connsiteX11" fmla="*/ 14024 w 94453"/>
                    <a:gd name="connsiteY11" fmla="*/ 55889 h 74196"/>
                    <a:gd name="connsiteX12" fmla="*/ 717 w 94453"/>
                    <a:gd name="connsiteY12" fmla="*/ 39141 h 74196"/>
                    <a:gd name="connsiteX13" fmla="*/ 3119 w 94453"/>
                    <a:gd name="connsiteY13" fmla="*/ 18304 h 74196"/>
                    <a:gd name="connsiteX14" fmla="*/ 11557 w 94453"/>
                    <a:gd name="connsiteY14" fmla="*/ 1426 h 74196"/>
                    <a:gd name="connsiteX15" fmla="*/ 15972 w 94453"/>
                    <a:gd name="connsiteY15" fmla="*/ 518 h 74196"/>
                    <a:gd name="connsiteX16" fmla="*/ 17205 w 94453"/>
                    <a:gd name="connsiteY16" fmla="*/ 4217 h 74196"/>
                    <a:gd name="connsiteX17" fmla="*/ 17205 w 94453"/>
                    <a:gd name="connsiteY17" fmla="*/ 4217 h 7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453" h="74196">
                      <a:moveTo>
                        <a:pt x="17205" y="4153"/>
                      </a:moveTo>
                      <a:cubicBezTo>
                        <a:pt x="14478" y="14084"/>
                        <a:pt x="9870" y="25574"/>
                        <a:pt x="12207" y="35636"/>
                      </a:cubicBezTo>
                      <a:cubicBezTo>
                        <a:pt x="17400" y="43685"/>
                        <a:pt x="27916" y="50111"/>
                        <a:pt x="36160" y="55175"/>
                      </a:cubicBezTo>
                      <a:cubicBezTo>
                        <a:pt x="42846" y="58875"/>
                        <a:pt x="50246" y="62640"/>
                        <a:pt x="57516" y="62315"/>
                      </a:cubicBezTo>
                      <a:cubicBezTo>
                        <a:pt x="64137" y="60173"/>
                        <a:pt x="74588" y="56343"/>
                        <a:pt x="81015" y="53227"/>
                      </a:cubicBezTo>
                      <a:cubicBezTo>
                        <a:pt x="85948" y="50695"/>
                        <a:pt x="90103" y="47645"/>
                        <a:pt x="90168" y="42387"/>
                      </a:cubicBezTo>
                      <a:cubicBezTo>
                        <a:pt x="90168" y="41348"/>
                        <a:pt x="91011" y="40504"/>
                        <a:pt x="92115" y="40504"/>
                      </a:cubicBezTo>
                      <a:cubicBezTo>
                        <a:pt x="92959" y="40504"/>
                        <a:pt x="93673" y="41088"/>
                        <a:pt x="93933" y="41867"/>
                      </a:cubicBezTo>
                      <a:cubicBezTo>
                        <a:pt x="96205" y="48878"/>
                        <a:pt x="90622" y="56083"/>
                        <a:pt x="85234" y="59913"/>
                      </a:cubicBezTo>
                      <a:cubicBezTo>
                        <a:pt x="79976" y="63808"/>
                        <a:pt x="74394" y="66664"/>
                        <a:pt x="69071" y="69391"/>
                      </a:cubicBezTo>
                      <a:cubicBezTo>
                        <a:pt x="63813" y="72766"/>
                        <a:pt x="55309" y="75493"/>
                        <a:pt x="48428" y="73545"/>
                      </a:cubicBezTo>
                      <a:cubicBezTo>
                        <a:pt x="35121" y="70819"/>
                        <a:pt x="24345" y="64003"/>
                        <a:pt x="14024" y="55889"/>
                      </a:cubicBezTo>
                      <a:cubicBezTo>
                        <a:pt x="8507" y="50760"/>
                        <a:pt x="3378" y="47320"/>
                        <a:pt x="717" y="39141"/>
                      </a:cubicBezTo>
                      <a:cubicBezTo>
                        <a:pt x="-1101" y="31416"/>
                        <a:pt x="847" y="25120"/>
                        <a:pt x="3119" y="18304"/>
                      </a:cubicBezTo>
                      <a:cubicBezTo>
                        <a:pt x="5391" y="12267"/>
                        <a:pt x="8052" y="6749"/>
                        <a:pt x="11557" y="1426"/>
                      </a:cubicBezTo>
                      <a:cubicBezTo>
                        <a:pt x="12531" y="-2"/>
                        <a:pt x="14478" y="-456"/>
                        <a:pt x="15972" y="518"/>
                      </a:cubicBezTo>
                      <a:cubicBezTo>
                        <a:pt x="17205" y="1361"/>
                        <a:pt x="17659" y="2919"/>
                        <a:pt x="17205" y="4217"/>
                      </a:cubicBezTo>
                      <a:lnTo>
                        <a:pt x="17205" y="4217"/>
                      </a:lnTo>
                      <a:close/>
                    </a:path>
                  </a:pathLst>
                </a:custGeom>
                <a:solidFill>
                  <a:srgbClr val="E7C8BB"/>
                </a:solidFill>
                <a:ln w="649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1407F16-2CF4-F3B4-4A76-880B2355003D}"/>
                    </a:ext>
                  </a:extLst>
                </p:cNvPr>
                <p:cNvSpPr/>
                <p:nvPr/>
              </p:nvSpPr>
              <p:spPr>
                <a:xfrm>
                  <a:off x="3938343" y="4588576"/>
                  <a:ext cx="43946" cy="31712"/>
                </a:xfrm>
                <a:custGeom>
                  <a:avLst/>
                  <a:gdLst>
                    <a:gd name="connsiteX0" fmla="*/ 1818 w 43946"/>
                    <a:gd name="connsiteY0" fmla="*/ 25222 h 31712"/>
                    <a:gd name="connsiteX1" fmla="*/ 30704 w 43946"/>
                    <a:gd name="connsiteY1" fmla="*/ 6722 h 31712"/>
                    <a:gd name="connsiteX2" fmla="*/ 41220 w 43946"/>
                    <a:gd name="connsiteY2" fmla="*/ 231 h 31712"/>
                    <a:gd name="connsiteX3" fmla="*/ 43947 w 43946"/>
                    <a:gd name="connsiteY3" fmla="*/ 1075 h 31712"/>
                    <a:gd name="connsiteX4" fmla="*/ 16424 w 43946"/>
                    <a:gd name="connsiteY4" fmla="*/ 29702 h 31712"/>
                    <a:gd name="connsiteX5" fmla="*/ 0 w 43946"/>
                    <a:gd name="connsiteY5" fmla="*/ 27754 h 31712"/>
                    <a:gd name="connsiteX6" fmla="*/ 1753 w 43946"/>
                    <a:gd name="connsiteY6" fmla="*/ 25158 h 31712"/>
                    <a:gd name="connsiteX7" fmla="*/ 1753 w 43946"/>
                    <a:gd name="connsiteY7" fmla="*/ 25158 h 3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46" h="31712">
                      <a:moveTo>
                        <a:pt x="1818" y="25222"/>
                      </a:moveTo>
                      <a:cubicBezTo>
                        <a:pt x="10516" y="19121"/>
                        <a:pt x="21876" y="12629"/>
                        <a:pt x="30704" y="6722"/>
                      </a:cubicBezTo>
                      <a:cubicBezTo>
                        <a:pt x="34015" y="4645"/>
                        <a:pt x="37325" y="2308"/>
                        <a:pt x="41220" y="231"/>
                      </a:cubicBezTo>
                      <a:cubicBezTo>
                        <a:pt x="42194" y="-288"/>
                        <a:pt x="43427" y="101"/>
                        <a:pt x="43947" y="1075"/>
                      </a:cubicBezTo>
                      <a:cubicBezTo>
                        <a:pt x="41999" y="14512"/>
                        <a:pt x="28757" y="25222"/>
                        <a:pt x="16424" y="29702"/>
                      </a:cubicBezTo>
                      <a:cubicBezTo>
                        <a:pt x="12788" y="30740"/>
                        <a:pt x="-65" y="34570"/>
                        <a:pt x="0" y="27754"/>
                      </a:cubicBezTo>
                      <a:cubicBezTo>
                        <a:pt x="130" y="26585"/>
                        <a:pt x="844" y="25742"/>
                        <a:pt x="1753" y="25158"/>
                      </a:cubicBezTo>
                      <a:lnTo>
                        <a:pt x="1753" y="25158"/>
                      </a:lnTo>
                      <a:close/>
                    </a:path>
                  </a:pathLst>
                </a:custGeom>
                <a:solidFill>
                  <a:srgbClr val="E7C8BB"/>
                </a:solidFill>
                <a:ln w="6490" cap="flat">
                  <a:noFill/>
                  <a:prstDash val="solid"/>
                  <a:miter/>
                </a:ln>
              </p:spPr>
              <p:txBody>
                <a:bodyPr rtlCol="0" anchor="ctr"/>
                <a:lstStyle/>
                <a:p>
                  <a:endParaRPr lang="en-GB"/>
                </a:p>
              </p:txBody>
            </p:sp>
          </p:grpSp>
          <p:grpSp>
            <p:nvGrpSpPr>
              <p:cNvPr id="35" name="Graphic 6">
                <a:extLst>
                  <a:ext uri="{FF2B5EF4-FFF2-40B4-BE49-F238E27FC236}">
                    <a16:creationId xmlns:a16="http://schemas.microsoft.com/office/drawing/2014/main" id="{1C21836F-C458-7803-B085-08017B937E15}"/>
                  </a:ext>
                </a:extLst>
              </p:cNvPr>
              <p:cNvGrpSpPr/>
              <p:nvPr/>
            </p:nvGrpSpPr>
            <p:grpSpPr>
              <a:xfrm>
                <a:off x="3556004" y="4366478"/>
                <a:ext cx="236025" cy="236025"/>
                <a:chOff x="3556004" y="4366478"/>
                <a:chExt cx="236025" cy="236025"/>
              </a:xfrm>
            </p:grpSpPr>
            <p:sp>
              <p:nvSpPr>
                <p:cNvPr id="36" name="Free-form: Shape 35">
                  <a:extLst>
                    <a:ext uri="{FF2B5EF4-FFF2-40B4-BE49-F238E27FC236}">
                      <a16:creationId xmlns:a16="http://schemas.microsoft.com/office/drawing/2014/main" id="{8534448C-2EAE-D8A3-4C42-09DDCAC7C018}"/>
                    </a:ext>
                  </a:extLst>
                </p:cNvPr>
                <p:cNvSpPr/>
                <p:nvPr/>
              </p:nvSpPr>
              <p:spPr>
                <a:xfrm>
                  <a:off x="3556004" y="4366478"/>
                  <a:ext cx="236025" cy="236025"/>
                </a:xfrm>
                <a:custGeom>
                  <a:avLst/>
                  <a:gdLst>
                    <a:gd name="connsiteX0" fmla="*/ 236025 w 236025"/>
                    <a:gd name="connsiteY0" fmla="*/ 118013 h 236025"/>
                    <a:gd name="connsiteX1" fmla="*/ 118013 w 236025"/>
                    <a:gd name="connsiteY1" fmla="*/ 236025 h 236025"/>
                    <a:gd name="connsiteX2" fmla="*/ 0 w 236025"/>
                    <a:gd name="connsiteY2" fmla="*/ 118013 h 236025"/>
                    <a:gd name="connsiteX3" fmla="*/ 118013 w 236025"/>
                    <a:gd name="connsiteY3" fmla="*/ 0 h 236025"/>
                    <a:gd name="connsiteX4" fmla="*/ 236025 w 236025"/>
                    <a:gd name="connsiteY4" fmla="*/ 118013 h 23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25" h="236025">
                      <a:moveTo>
                        <a:pt x="236025" y="118013"/>
                      </a:moveTo>
                      <a:cubicBezTo>
                        <a:pt x="236025" y="183189"/>
                        <a:pt x="183189" y="236025"/>
                        <a:pt x="118013" y="236025"/>
                      </a:cubicBezTo>
                      <a:cubicBezTo>
                        <a:pt x="52836" y="236025"/>
                        <a:pt x="0" y="183189"/>
                        <a:pt x="0" y="118013"/>
                      </a:cubicBezTo>
                      <a:cubicBezTo>
                        <a:pt x="0" y="52836"/>
                        <a:pt x="52836" y="0"/>
                        <a:pt x="118013" y="0"/>
                      </a:cubicBezTo>
                      <a:cubicBezTo>
                        <a:pt x="183189" y="0"/>
                        <a:pt x="236025" y="52836"/>
                        <a:pt x="236025" y="118013"/>
                      </a:cubicBezTo>
                      <a:close/>
                    </a:path>
                  </a:pathLst>
                </a:custGeom>
                <a:solidFill>
                  <a:srgbClr val="CFEAF3"/>
                </a:solidFill>
                <a:ln w="649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18F25429-86CE-75CE-51B2-2173FC1977DA}"/>
                    </a:ext>
                  </a:extLst>
                </p:cNvPr>
                <p:cNvSpPr/>
                <p:nvPr/>
              </p:nvSpPr>
              <p:spPr>
                <a:xfrm>
                  <a:off x="3578207" y="4401078"/>
                  <a:ext cx="80228" cy="115674"/>
                </a:xfrm>
                <a:custGeom>
                  <a:avLst/>
                  <a:gdLst>
                    <a:gd name="connsiteX0" fmla="*/ 41217 w 80228"/>
                    <a:gd name="connsiteY0" fmla="*/ 51216 h 115674"/>
                    <a:gd name="connsiteX1" fmla="*/ 19471 w 80228"/>
                    <a:gd name="connsiteY1" fmla="*/ 115675 h 115674"/>
                    <a:gd name="connsiteX2" fmla="*/ 7787 w 80228"/>
                    <a:gd name="connsiteY2" fmla="*/ 40116 h 115674"/>
                    <a:gd name="connsiteX3" fmla="*/ 78867 w 80228"/>
                    <a:gd name="connsiteY3" fmla="*/ 2596 h 115674"/>
                    <a:gd name="connsiteX4" fmla="*/ 41217 w 80228"/>
                    <a:gd name="connsiteY4" fmla="*/ 51216 h 11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28" h="115674">
                      <a:moveTo>
                        <a:pt x="41217" y="51216"/>
                      </a:moveTo>
                      <a:cubicBezTo>
                        <a:pt x="28234" y="76727"/>
                        <a:pt x="19471" y="115675"/>
                        <a:pt x="19471" y="115675"/>
                      </a:cubicBezTo>
                      <a:cubicBezTo>
                        <a:pt x="19471" y="115675"/>
                        <a:pt x="-14998" y="89190"/>
                        <a:pt x="7787" y="40116"/>
                      </a:cubicBezTo>
                      <a:cubicBezTo>
                        <a:pt x="24340" y="4478"/>
                        <a:pt x="60691" y="-5388"/>
                        <a:pt x="78867" y="2596"/>
                      </a:cubicBezTo>
                      <a:cubicBezTo>
                        <a:pt x="87176" y="6231"/>
                        <a:pt x="55303" y="23563"/>
                        <a:pt x="41217" y="51216"/>
                      </a:cubicBezTo>
                      <a:close/>
                    </a:path>
                  </a:pathLst>
                </a:custGeom>
                <a:solidFill>
                  <a:srgbClr val="FFFFFF"/>
                </a:solidFill>
                <a:ln w="6490" cap="flat">
                  <a:noFill/>
                  <a:prstDash val="solid"/>
                  <a:miter/>
                </a:ln>
              </p:spPr>
              <p:txBody>
                <a:bodyPr rtlCol="0" anchor="ctr"/>
                <a:lstStyle/>
                <a:p>
                  <a:endParaRPr lang="en-GB"/>
                </a:p>
              </p:txBody>
            </p:sp>
          </p:grpSp>
          <p:grpSp>
            <p:nvGrpSpPr>
              <p:cNvPr id="38" name="Graphic 6">
                <a:extLst>
                  <a:ext uri="{FF2B5EF4-FFF2-40B4-BE49-F238E27FC236}">
                    <a16:creationId xmlns:a16="http://schemas.microsoft.com/office/drawing/2014/main" id="{AFD37456-0F75-6A4C-9212-50892BB8B97E}"/>
                  </a:ext>
                </a:extLst>
              </p:cNvPr>
              <p:cNvGrpSpPr/>
              <p:nvPr/>
            </p:nvGrpSpPr>
            <p:grpSpPr>
              <a:xfrm>
                <a:off x="3366067" y="4536292"/>
                <a:ext cx="168385" cy="168385"/>
                <a:chOff x="3366067" y="4536292"/>
                <a:chExt cx="168385" cy="168385"/>
              </a:xfrm>
            </p:grpSpPr>
            <p:sp>
              <p:nvSpPr>
                <p:cNvPr id="39" name="Free-form: Shape 38">
                  <a:extLst>
                    <a:ext uri="{FF2B5EF4-FFF2-40B4-BE49-F238E27FC236}">
                      <a16:creationId xmlns:a16="http://schemas.microsoft.com/office/drawing/2014/main" id="{1366CFE7-A924-6B55-A5B3-80BD39E84B73}"/>
                    </a:ext>
                  </a:extLst>
                </p:cNvPr>
                <p:cNvSpPr/>
                <p:nvPr/>
              </p:nvSpPr>
              <p:spPr>
                <a:xfrm>
                  <a:off x="3366067" y="4536292"/>
                  <a:ext cx="168385" cy="168385"/>
                </a:xfrm>
                <a:custGeom>
                  <a:avLst/>
                  <a:gdLst>
                    <a:gd name="connsiteX0" fmla="*/ 168385 w 168385"/>
                    <a:gd name="connsiteY0" fmla="*/ 84193 h 168385"/>
                    <a:gd name="connsiteX1" fmla="*/ 84193 w 168385"/>
                    <a:gd name="connsiteY1" fmla="*/ 168385 h 168385"/>
                    <a:gd name="connsiteX2" fmla="*/ 0 w 168385"/>
                    <a:gd name="connsiteY2" fmla="*/ 84193 h 168385"/>
                    <a:gd name="connsiteX3" fmla="*/ 84193 w 168385"/>
                    <a:gd name="connsiteY3" fmla="*/ 0 h 168385"/>
                    <a:gd name="connsiteX4" fmla="*/ 168385 w 168385"/>
                    <a:gd name="connsiteY4" fmla="*/ 84193 h 168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385" h="168385">
                      <a:moveTo>
                        <a:pt x="168385" y="84193"/>
                      </a:moveTo>
                      <a:cubicBezTo>
                        <a:pt x="168385" y="130691"/>
                        <a:pt x="130691" y="168385"/>
                        <a:pt x="84193" y="168385"/>
                      </a:cubicBezTo>
                      <a:cubicBezTo>
                        <a:pt x="37694" y="168385"/>
                        <a:pt x="0" y="130691"/>
                        <a:pt x="0" y="84193"/>
                      </a:cubicBezTo>
                      <a:cubicBezTo>
                        <a:pt x="0" y="37694"/>
                        <a:pt x="37694" y="0"/>
                        <a:pt x="84193" y="0"/>
                      </a:cubicBezTo>
                      <a:cubicBezTo>
                        <a:pt x="130691" y="0"/>
                        <a:pt x="168385" y="37695"/>
                        <a:pt x="168385" y="84193"/>
                      </a:cubicBezTo>
                      <a:close/>
                    </a:path>
                  </a:pathLst>
                </a:custGeom>
                <a:solidFill>
                  <a:srgbClr val="CFEAF3"/>
                </a:solidFill>
                <a:ln w="649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D531D86B-DE11-D133-E93B-1F20F8AE14CB}"/>
                    </a:ext>
                  </a:extLst>
                </p:cNvPr>
                <p:cNvSpPr/>
                <p:nvPr/>
              </p:nvSpPr>
              <p:spPr>
                <a:xfrm>
                  <a:off x="3381913" y="4561011"/>
                  <a:ext cx="57255" cy="82517"/>
                </a:xfrm>
                <a:custGeom>
                  <a:avLst/>
                  <a:gdLst>
                    <a:gd name="connsiteX0" fmla="*/ 29399 w 57255"/>
                    <a:gd name="connsiteY0" fmla="*/ 36494 h 82517"/>
                    <a:gd name="connsiteX1" fmla="*/ 13884 w 57255"/>
                    <a:gd name="connsiteY1" fmla="*/ 82517 h 82517"/>
                    <a:gd name="connsiteX2" fmla="*/ 5576 w 57255"/>
                    <a:gd name="connsiteY2" fmla="*/ 28639 h 82517"/>
                    <a:gd name="connsiteX3" fmla="*/ 56273 w 57255"/>
                    <a:gd name="connsiteY3" fmla="*/ 1830 h 82517"/>
                    <a:gd name="connsiteX4" fmla="*/ 29399 w 57255"/>
                    <a:gd name="connsiteY4" fmla="*/ 36494 h 8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5" h="82517">
                      <a:moveTo>
                        <a:pt x="29399" y="36494"/>
                      </a:moveTo>
                      <a:cubicBezTo>
                        <a:pt x="20116" y="54670"/>
                        <a:pt x="13884" y="82517"/>
                        <a:pt x="13884" y="82517"/>
                      </a:cubicBezTo>
                      <a:cubicBezTo>
                        <a:pt x="13884" y="82517"/>
                        <a:pt x="-10718" y="63628"/>
                        <a:pt x="5576" y="28639"/>
                      </a:cubicBezTo>
                      <a:cubicBezTo>
                        <a:pt x="17390" y="3193"/>
                        <a:pt x="43290" y="-3817"/>
                        <a:pt x="56273" y="1830"/>
                      </a:cubicBezTo>
                      <a:cubicBezTo>
                        <a:pt x="62245" y="4427"/>
                        <a:pt x="39460" y="16825"/>
                        <a:pt x="29399" y="36494"/>
                      </a:cubicBezTo>
                      <a:close/>
                    </a:path>
                  </a:pathLst>
                </a:custGeom>
                <a:solidFill>
                  <a:srgbClr val="FFFFFF"/>
                </a:solidFill>
                <a:ln w="6490" cap="flat">
                  <a:noFill/>
                  <a:prstDash val="solid"/>
                  <a:miter/>
                </a:ln>
              </p:spPr>
              <p:txBody>
                <a:bodyPr rtlCol="0" anchor="ctr"/>
                <a:lstStyle/>
                <a:p>
                  <a:endParaRPr lang="en-GB"/>
                </a:p>
              </p:txBody>
            </p:sp>
          </p:grpSp>
          <p:grpSp>
            <p:nvGrpSpPr>
              <p:cNvPr id="41" name="Graphic 6">
                <a:extLst>
                  <a:ext uri="{FF2B5EF4-FFF2-40B4-BE49-F238E27FC236}">
                    <a16:creationId xmlns:a16="http://schemas.microsoft.com/office/drawing/2014/main" id="{4D101A5D-B393-7339-76AE-173672C3C23C}"/>
                  </a:ext>
                </a:extLst>
              </p:cNvPr>
              <p:cNvGrpSpPr/>
              <p:nvPr/>
            </p:nvGrpSpPr>
            <p:grpSpPr>
              <a:xfrm>
                <a:off x="3804946" y="5110451"/>
                <a:ext cx="163971" cy="163971"/>
                <a:chOff x="3804946" y="5110451"/>
                <a:chExt cx="163971" cy="163971"/>
              </a:xfrm>
            </p:grpSpPr>
            <p:sp>
              <p:nvSpPr>
                <p:cNvPr id="42" name="Free-form: Shape 41">
                  <a:extLst>
                    <a:ext uri="{FF2B5EF4-FFF2-40B4-BE49-F238E27FC236}">
                      <a16:creationId xmlns:a16="http://schemas.microsoft.com/office/drawing/2014/main" id="{BF79FF43-DF1C-6FC3-3F31-B2022F45878E}"/>
                    </a:ext>
                  </a:extLst>
                </p:cNvPr>
                <p:cNvSpPr/>
                <p:nvPr/>
              </p:nvSpPr>
              <p:spPr>
                <a:xfrm>
                  <a:off x="3804946" y="5110451"/>
                  <a:ext cx="163971" cy="163971"/>
                </a:xfrm>
                <a:custGeom>
                  <a:avLst/>
                  <a:gdLst>
                    <a:gd name="connsiteX0" fmla="*/ 163971 w 163971"/>
                    <a:gd name="connsiteY0" fmla="*/ 81985 h 163971"/>
                    <a:gd name="connsiteX1" fmla="*/ 81986 w 163971"/>
                    <a:gd name="connsiteY1" fmla="*/ 163971 h 163971"/>
                    <a:gd name="connsiteX2" fmla="*/ 0 w 163971"/>
                    <a:gd name="connsiteY2" fmla="*/ 81985 h 163971"/>
                    <a:gd name="connsiteX3" fmla="*/ 81986 w 163971"/>
                    <a:gd name="connsiteY3" fmla="*/ 0 h 163971"/>
                    <a:gd name="connsiteX4" fmla="*/ 163971 w 163971"/>
                    <a:gd name="connsiteY4" fmla="*/ 81985 h 163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71" h="163971">
                      <a:moveTo>
                        <a:pt x="163971" y="81985"/>
                      </a:moveTo>
                      <a:cubicBezTo>
                        <a:pt x="163971" y="127265"/>
                        <a:pt x="127265" y="163971"/>
                        <a:pt x="81986" y="163971"/>
                      </a:cubicBezTo>
                      <a:cubicBezTo>
                        <a:pt x="36706" y="163971"/>
                        <a:pt x="0" y="127265"/>
                        <a:pt x="0" y="81985"/>
                      </a:cubicBezTo>
                      <a:cubicBezTo>
                        <a:pt x="0" y="36706"/>
                        <a:pt x="36706" y="0"/>
                        <a:pt x="81986" y="0"/>
                      </a:cubicBezTo>
                      <a:cubicBezTo>
                        <a:pt x="127265" y="0"/>
                        <a:pt x="163971" y="36706"/>
                        <a:pt x="163971" y="81985"/>
                      </a:cubicBezTo>
                      <a:close/>
                    </a:path>
                  </a:pathLst>
                </a:custGeom>
                <a:solidFill>
                  <a:srgbClr val="CFEAF3"/>
                </a:solidFill>
                <a:ln w="649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5C9CC08-9FD9-B441-4EA3-5399D53CBDB8}"/>
                    </a:ext>
                  </a:extLst>
                </p:cNvPr>
                <p:cNvSpPr/>
                <p:nvPr/>
              </p:nvSpPr>
              <p:spPr>
                <a:xfrm>
                  <a:off x="3820369" y="5134494"/>
                  <a:ext cx="55760" cy="80402"/>
                </a:xfrm>
                <a:custGeom>
                  <a:avLst/>
                  <a:gdLst>
                    <a:gd name="connsiteX0" fmla="*/ 28653 w 55760"/>
                    <a:gd name="connsiteY0" fmla="*/ 35548 h 80402"/>
                    <a:gd name="connsiteX1" fmla="*/ 13529 w 55760"/>
                    <a:gd name="connsiteY1" fmla="*/ 80403 h 80402"/>
                    <a:gd name="connsiteX2" fmla="*/ 5414 w 55760"/>
                    <a:gd name="connsiteY2" fmla="*/ 27888 h 80402"/>
                    <a:gd name="connsiteX3" fmla="*/ 54814 w 55760"/>
                    <a:gd name="connsiteY3" fmla="*/ 1793 h 80402"/>
                    <a:gd name="connsiteX4" fmla="*/ 28653 w 55760"/>
                    <a:gd name="connsiteY4" fmla="*/ 35548 h 8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0" h="80402">
                      <a:moveTo>
                        <a:pt x="28653" y="35548"/>
                      </a:moveTo>
                      <a:cubicBezTo>
                        <a:pt x="19630" y="53269"/>
                        <a:pt x="13529" y="80403"/>
                        <a:pt x="13529" y="80403"/>
                      </a:cubicBezTo>
                      <a:cubicBezTo>
                        <a:pt x="13529" y="80403"/>
                        <a:pt x="-10425" y="61967"/>
                        <a:pt x="5414" y="27888"/>
                      </a:cubicBezTo>
                      <a:cubicBezTo>
                        <a:pt x="16904" y="3091"/>
                        <a:pt x="42155" y="-3725"/>
                        <a:pt x="54814" y="1793"/>
                      </a:cubicBezTo>
                      <a:cubicBezTo>
                        <a:pt x="60591" y="4324"/>
                        <a:pt x="38455" y="16398"/>
                        <a:pt x="28653" y="35548"/>
                      </a:cubicBezTo>
                      <a:close/>
                    </a:path>
                  </a:pathLst>
                </a:custGeom>
                <a:solidFill>
                  <a:srgbClr val="FFFFFF"/>
                </a:solidFill>
                <a:ln w="6490" cap="flat">
                  <a:noFill/>
                  <a:prstDash val="solid"/>
                  <a:miter/>
                </a:ln>
              </p:spPr>
              <p:txBody>
                <a:bodyPr rtlCol="0" anchor="ctr"/>
                <a:lstStyle/>
                <a:p>
                  <a:endParaRPr lang="en-GB"/>
                </a:p>
              </p:txBody>
            </p:sp>
          </p:grpSp>
          <p:grpSp>
            <p:nvGrpSpPr>
              <p:cNvPr id="44" name="Graphic 6">
                <a:extLst>
                  <a:ext uri="{FF2B5EF4-FFF2-40B4-BE49-F238E27FC236}">
                    <a16:creationId xmlns:a16="http://schemas.microsoft.com/office/drawing/2014/main" id="{D4839F33-82C8-2AE7-D4CC-BD43F3C888DE}"/>
                  </a:ext>
                </a:extLst>
              </p:cNvPr>
              <p:cNvGrpSpPr/>
              <p:nvPr/>
            </p:nvGrpSpPr>
            <p:grpSpPr>
              <a:xfrm>
                <a:off x="4180535" y="4389588"/>
                <a:ext cx="146704" cy="146704"/>
                <a:chOff x="4180535" y="4389588"/>
                <a:chExt cx="146704" cy="146704"/>
              </a:xfrm>
            </p:grpSpPr>
            <p:sp>
              <p:nvSpPr>
                <p:cNvPr id="45" name="Free-form: Shape 44">
                  <a:extLst>
                    <a:ext uri="{FF2B5EF4-FFF2-40B4-BE49-F238E27FC236}">
                      <a16:creationId xmlns:a16="http://schemas.microsoft.com/office/drawing/2014/main" id="{24D8EEEE-1B9A-8DAA-B024-DF6382AB9F87}"/>
                    </a:ext>
                  </a:extLst>
                </p:cNvPr>
                <p:cNvSpPr/>
                <p:nvPr/>
              </p:nvSpPr>
              <p:spPr>
                <a:xfrm>
                  <a:off x="4180535" y="4389588"/>
                  <a:ext cx="146704" cy="146704"/>
                </a:xfrm>
                <a:custGeom>
                  <a:avLst/>
                  <a:gdLst>
                    <a:gd name="connsiteX0" fmla="*/ 146704 w 146704"/>
                    <a:gd name="connsiteY0" fmla="*/ 73352 h 146704"/>
                    <a:gd name="connsiteX1" fmla="*/ 73352 w 146704"/>
                    <a:gd name="connsiteY1" fmla="*/ 146704 h 146704"/>
                    <a:gd name="connsiteX2" fmla="*/ 0 w 146704"/>
                    <a:gd name="connsiteY2" fmla="*/ 73352 h 146704"/>
                    <a:gd name="connsiteX3" fmla="*/ 73352 w 146704"/>
                    <a:gd name="connsiteY3" fmla="*/ 0 h 146704"/>
                    <a:gd name="connsiteX4" fmla="*/ 146704 w 146704"/>
                    <a:gd name="connsiteY4" fmla="*/ 73352 h 14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4" h="146704">
                      <a:moveTo>
                        <a:pt x="146704" y="73352"/>
                      </a:moveTo>
                      <a:cubicBezTo>
                        <a:pt x="146704" y="113863"/>
                        <a:pt x="113863" y="146704"/>
                        <a:pt x="73352" y="146704"/>
                      </a:cubicBezTo>
                      <a:cubicBezTo>
                        <a:pt x="32841" y="146704"/>
                        <a:pt x="0" y="113863"/>
                        <a:pt x="0" y="73352"/>
                      </a:cubicBezTo>
                      <a:cubicBezTo>
                        <a:pt x="0" y="32841"/>
                        <a:pt x="32841" y="0"/>
                        <a:pt x="73352" y="0"/>
                      </a:cubicBezTo>
                      <a:cubicBezTo>
                        <a:pt x="113863" y="0"/>
                        <a:pt x="146704" y="32841"/>
                        <a:pt x="146704" y="73352"/>
                      </a:cubicBezTo>
                      <a:close/>
                    </a:path>
                  </a:pathLst>
                </a:custGeom>
                <a:solidFill>
                  <a:srgbClr val="CFEAF3"/>
                </a:solidFill>
                <a:ln w="649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ED42441A-4568-B0A8-1BE4-E6B10AE62A6D}"/>
                    </a:ext>
                  </a:extLst>
                </p:cNvPr>
                <p:cNvSpPr/>
                <p:nvPr/>
              </p:nvSpPr>
              <p:spPr>
                <a:xfrm>
                  <a:off x="4194331" y="4411037"/>
                  <a:ext cx="49893" cy="71960"/>
                </a:xfrm>
                <a:custGeom>
                  <a:avLst/>
                  <a:gdLst>
                    <a:gd name="connsiteX0" fmla="*/ 25606 w 49893"/>
                    <a:gd name="connsiteY0" fmla="*/ 31844 h 71960"/>
                    <a:gd name="connsiteX1" fmla="*/ 12105 w 49893"/>
                    <a:gd name="connsiteY1" fmla="*/ 71961 h 71960"/>
                    <a:gd name="connsiteX2" fmla="*/ 4834 w 49893"/>
                    <a:gd name="connsiteY2" fmla="*/ 24963 h 71960"/>
                    <a:gd name="connsiteX3" fmla="*/ 49040 w 49893"/>
                    <a:gd name="connsiteY3" fmla="*/ 1595 h 71960"/>
                    <a:gd name="connsiteX4" fmla="*/ 25606 w 49893"/>
                    <a:gd name="connsiteY4" fmla="*/ 31844 h 7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3" h="71960">
                      <a:moveTo>
                        <a:pt x="25606" y="31844"/>
                      </a:moveTo>
                      <a:cubicBezTo>
                        <a:pt x="17557" y="47683"/>
                        <a:pt x="12105" y="71961"/>
                        <a:pt x="12105" y="71961"/>
                      </a:cubicBezTo>
                      <a:cubicBezTo>
                        <a:pt x="12105" y="71961"/>
                        <a:pt x="-9317" y="55473"/>
                        <a:pt x="4834" y="24963"/>
                      </a:cubicBezTo>
                      <a:cubicBezTo>
                        <a:pt x="15155" y="2828"/>
                        <a:pt x="37745" y="-3339"/>
                        <a:pt x="49040" y="1595"/>
                      </a:cubicBezTo>
                      <a:cubicBezTo>
                        <a:pt x="54233" y="3867"/>
                        <a:pt x="34370" y="14642"/>
                        <a:pt x="25606" y="31844"/>
                      </a:cubicBezTo>
                      <a:close/>
                    </a:path>
                  </a:pathLst>
                </a:custGeom>
                <a:solidFill>
                  <a:srgbClr val="FFFFFF"/>
                </a:solidFill>
                <a:ln w="6490" cap="flat">
                  <a:noFill/>
                  <a:prstDash val="solid"/>
                  <a:miter/>
                </a:ln>
              </p:spPr>
              <p:txBody>
                <a:bodyPr rtlCol="0" anchor="ctr"/>
                <a:lstStyle/>
                <a:p>
                  <a:endParaRPr lang="en-GB"/>
                </a:p>
              </p:txBody>
            </p:sp>
          </p:grpSp>
          <p:grpSp>
            <p:nvGrpSpPr>
              <p:cNvPr id="47" name="Graphic 6">
                <a:extLst>
                  <a:ext uri="{FF2B5EF4-FFF2-40B4-BE49-F238E27FC236}">
                    <a16:creationId xmlns:a16="http://schemas.microsoft.com/office/drawing/2014/main" id="{EB27A1FA-D0B8-77E7-6A6F-28EF661AF5E9}"/>
                  </a:ext>
                </a:extLst>
              </p:cNvPr>
              <p:cNvGrpSpPr/>
              <p:nvPr/>
            </p:nvGrpSpPr>
            <p:grpSpPr>
              <a:xfrm>
                <a:off x="3888425" y="4759334"/>
                <a:ext cx="146704" cy="146704"/>
                <a:chOff x="3888425" y="4759334"/>
                <a:chExt cx="146704" cy="146704"/>
              </a:xfrm>
            </p:grpSpPr>
            <p:sp>
              <p:nvSpPr>
                <p:cNvPr id="48" name="Free-form: Shape 47">
                  <a:extLst>
                    <a:ext uri="{FF2B5EF4-FFF2-40B4-BE49-F238E27FC236}">
                      <a16:creationId xmlns:a16="http://schemas.microsoft.com/office/drawing/2014/main" id="{7D3CB682-571B-E4AE-4CA4-7A79EF29A7A5}"/>
                    </a:ext>
                  </a:extLst>
                </p:cNvPr>
                <p:cNvSpPr/>
                <p:nvPr/>
              </p:nvSpPr>
              <p:spPr>
                <a:xfrm>
                  <a:off x="3888425" y="4759334"/>
                  <a:ext cx="146704" cy="146704"/>
                </a:xfrm>
                <a:custGeom>
                  <a:avLst/>
                  <a:gdLst>
                    <a:gd name="connsiteX0" fmla="*/ 146704 w 146704"/>
                    <a:gd name="connsiteY0" fmla="*/ 73352 h 146704"/>
                    <a:gd name="connsiteX1" fmla="*/ 73352 w 146704"/>
                    <a:gd name="connsiteY1" fmla="*/ 146704 h 146704"/>
                    <a:gd name="connsiteX2" fmla="*/ 0 w 146704"/>
                    <a:gd name="connsiteY2" fmla="*/ 73352 h 146704"/>
                    <a:gd name="connsiteX3" fmla="*/ 73352 w 146704"/>
                    <a:gd name="connsiteY3" fmla="*/ 0 h 146704"/>
                    <a:gd name="connsiteX4" fmla="*/ 146704 w 146704"/>
                    <a:gd name="connsiteY4" fmla="*/ 73352 h 14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4" h="146704">
                      <a:moveTo>
                        <a:pt x="146704" y="73352"/>
                      </a:moveTo>
                      <a:cubicBezTo>
                        <a:pt x="146704" y="113863"/>
                        <a:pt x="113863" y="146704"/>
                        <a:pt x="73352" y="146704"/>
                      </a:cubicBezTo>
                      <a:cubicBezTo>
                        <a:pt x="32841" y="146704"/>
                        <a:pt x="0" y="113863"/>
                        <a:pt x="0" y="73352"/>
                      </a:cubicBezTo>
                      <a:cubicBezTo>
                        <a:pt x="0" y="32841"/>
                        <a:pt x="32841" y="0"/>
                        <a:pt x="73352" y="0"/>
                      </a:cubicBezTo>
                      <a:cubicBezTo>
                        <a:pt x="113863" y="0"/>
                        <a:pt x="146704" y="32841"/>
                        <a:pt x="146704" y="73352"/>
                      </a:cubicBezTo>
                      <a:close/>
                    </a:path>
                  </a:pathLst>
                </a:custGeom>
                <a:solidFill>
                  <a:srgbClr val="CFEAF3"/>
                </a:solidFill>
                <a:ln w="649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B9837E01-1C8B-EEC6-0A60-9C1146BC8302}"/>
                    </a:ext>
                  </a:extLst>
                </p:cNvPr>
                <p:cNvSpPr/>
                <p:nvPr/>
              </p:nvSpPr>
              <p:spPr>
                <a:xfrm>
                  <a:off x="3902221" y="4780784"/>
                  <a:ext cx="49893" cy="71960"/>
                </a:xfrm>
                <a:custGeom>
                  <a:avLst/>
                  <a:gdLst>
                    <a:gd name="connsiteX0" fmla="*/ 25606 w 49893"/>
                    <a:gd name="connsiteY0" fmla="*/ 31844 h 71960"/>
                    <a:gd name="connsiteX1" fmla="*/ 12105 w 49893"/>
                    <a:gd name="connsiteY1" fmla="*/ 71961 h 71960"/>
                    <a:gd name="connsiteX2" fmla="*/ 4834 w 49893"/>
                    <a:gd name="connsiteY2" fmla="*/ 24964 h 71960"/>
                    <a:gd name="connsiteX3" fmla="*/ 49040 w 49893"/>
                    <a:gd name="connsiteY3" fmla="*/ 1595 h 71960"/>
                    <a:gd name="connsiteX4" fmla="*/ 25606 w 49893"/>
                    <a:gd name="connsiteY4" fmla="*/ 31844 h 7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3" h="71960">
                      <a:moveTo>
                        <a:pt x="25606" y="31844"/>
                      </a:moveTo>
                      <a:cubicBezTo>
                        <a:pt x="17557" y="47683"/>
                        <a:pt x="12105" y="71961"/>
                        <a:pt x="12105" y="71961"/>
                      </a:cubicBezTo>
                      <a:cubicBezTo>
                        <a:pt x="12105" y="71961"/>
                        <a:pt x="-9317" y="55473"/>
                        <a:pt x="4834" y="24964"/>
                      </a:cubicBezTo>
                      <a:cubicBezTo>
                        <a:pt x="15155" y="2828"/>
                        <a:pt x="37745" y="-3339"/>
                        <a:pt x="49040" y="1595"/>
                      </a:cubicBezTo>
                      <a:cubicBezTo>
                        <a:pt x="54233" y="3867"/>
                        <a:pt x="34370" y="14642"/>
                        <a:pt x="25606" y="31844"/>
                      </a:cubicBezTo>
                      <a:close/>
                    </a:path>
                  </a:pathLst>
                </a:custGeom>
                <a:solidFill>
                  <a:srgbClr val="FFFFFF"/>
                </a:solidFill>
                <a:ln w="6490" cap="flat">
                  <a:noFill/>
                  <a:prstDash val="solid"/>
                  <a:miter/>
                </a:ln>
              </p:spPr>
              <p:txBody>
                <a:bodyPr rtlCol="0" anchor="ctr"/>
                <a:lstStyle/>
                <a:p>
                  <a:endParaRPr lang="en-GB"/>
                </a:p>
              </p:txBody>
            </p:sp>
          </p:grpSp>
          <p:grpSp>
            <p:nvGrpSpPr>
              <p:cNvPr id="50" name="Graphic 6">
                <a:extLst>
                  <a:ext uri="{FF2B5EF4-FFF2-40B4-BE49-F238E27FC236}">
                    <a16:creationId xmlns:a16="http://schemas.microsoft.com/office/drawing/2014/main" id="{6EE61594-B5F1-F641-13A9-E3DD213ECDA6}"/>
                  </a:ext>
                </a:extLst>
              </p:cNvPr>
              <p:cNvGrpSpPr/>
              <p:nvPr/>
            </p:nvGrpSpPr>
            <p:grpSpPr>
              <a:xfrm>
                <a:off x="3471097" y="4923305"/>
                <a:ext cx="200063" cy="200063"/>
                <a:chOff x="3471097" y="4923305"/>
                <a:chExt cx="200063" cy="200063"/>
              </a:xfrm>
            </p:grpSpPr>
            <p:sp>
              <p:nvSpPr>
                <p:cNvPr id="51" name="Free-form: Shape 50">
                  <a:extLst>
                    <a:ext uri="{FF2B5EF4-FFF2-40B4-BE49-F238E27FC236}">
                      <a16:creationId xmlns:a16="http://schemas.microsoft.com/office/drawing/2014/main" id="{246B0E88-FA11-E780-0B6F-1F3B7BFB4449}"/>
                    </a:ext>
                  </a:extLst>
                </p:cNvPr>
                <p:cNvSpPr/>
                <p:nvPr/>
              </p:nvSpPr>
              <p:spPr>
                <a:xfrm>
                  <a:off x="3471097" y="4923305"/>
                  <a:ext cx="200063" cy="200063"/>
                </a:xfrm>
                <a:custGeom>
                  <a:avLst/>
                  <a:gdLst>
                    <a:gd name="connsiteX0" fmla="*/ 200063 w 200063"/>
                    <a:gd name="connsiteY0" fmla="*/ 100031 h 200063"/>
                    <a:gd name="connsiteX1" fmla="*/ 100031 w 200063"/>
                    <a:gd name="connsiteY1" fmla="*/ 200063 h 200063"/>
                    <a:gd name="connsiteX2" fmla="*/ 0 w 200063"/>
                    <a:gd name="connsiteY2" fmla="*/ 100031 h 200063"/>
                    <a:gd name="connsiteX3" fmla="*/ 100031 w 200063"/>
                    <a:gd name="connsiteY3" fmla="*/ 0 h 200063"/>
                    <a:gd name="connsiteX4" fmla="*/ 200063 w 200063"/>
                    <a:gd name="connsiteY4" fmla="*/ 100031 h 20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63" h="200063">
                      <a:moveTo>
                        <a:pt x="200063" y="100031"/>
                      </a:moveTo>
                      <a:cubicBezTo>
                        <a:pt x="200063" y="155277"/>
                        <a:pt x="155277" y="200063"/>
                        <a:pt x="100031" y="200063"/>
                      </a:cubicBezTo>
                      <a:cubicBezTo>
                        <a:pt x="44786" y="200063"/>
                        <a:pt x="0" y="155277"/>
                        <a:pt x="0" y="100031"/>
                      </a:cubicBezTo>
                      <a:cubicBezTo>
                        <a:pt x="0" y="44786"/>
                        <a:pt x="44786" y="0"/>
                        <a:pt x="100031" y="0"/>
                      </a:cubicBezTo>
                      <a:cubicBezTo>
                        <a:pt x="155277" y="0"/>
                        <a:pt x="200063" y="44786"/>
                        <a:pt x="200063" y="100031"/>
                      </a:cubicBezTo>
                      <a:close/>
                    </a:path>
                  </a:pathLst>
                </a:custGeom>
                <a:solidFill>
                  <a:srgbClr val="CFEAF3"/>
                </a:solidFill>
                <a:ln w="649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549CAED7-F575-A4E0-CD89-542D7987A65F}"/>
                    </a:ext>
                  </a:extLst>
                </p:cNvPr>
                <p:cNvSpPr/>
                <p:nvPr/>
              </p:nvSpPr>
              <p:spPr>
                <a:xfrm>
                  <a:off x="3488505" y="4985235"/>
                  <a:ext cx="56463" cy="103511"/>
                </a:xfrm>
                <a:custGeom>
                  <a:avLst/>
                  <a:gdLst>
                    <a:gd name="connsiteX0" fmla="*/ 30628 w 56463"/>
                    <a:gd name="connsiteY0" fmla="*/ 51798 h 103511"/>
                    <a:gd name="connsiteX1" fmla="*/ 56463 w 56463"/>
                    <a:gd name="connsiteY1" fmla="*/ 103339 h 103511"/>
                    <a:gd name="connsiteX2" fmla="*/ 4013 w 56463"/>
                    <a:gd name="connsiteY2" fmla="*/ 65365 h 103511"/>
                    <a:gd name="connsiteX3" fmla="*/ 23812 w 56463"/>
                    <a:gd name="connsiteY3" fmla="*/ 192 h 103511"/>
                    <a:gd name="connsiteX4" fmla="*/ 30628 w 56463"/>
                    <a:gd name="connsiteY4" fmla="*/ 51863 h 10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3" h="103511">
                      <a:moveTo>
                        <a:pt x="30628" y="51798"/>
                      </a:moveTo>
                      <a:cubicBezTo>
                        <a:pt x="38222" y="74843"/>
                        <a:pt x="56463" y="103339"/>
                        <a:pt x="56463" y="103339"/>
                      </a:cubicBezTo>
                      <a:cubicBezTo>
                        <a:pt x="56463" y="103339"/>
                        <a:pt x="19982" y="108273"/>
                        <a:pt x="4013" y="65365"/>
                      </a:cubicBezTo>
                      <a:cubicBezTo>
                        <a:pt x="-7606" y="34142"/>
                        <a:pt x="8168" y="6359"/>
                        <a:pt x="23812" y="192"/>
                      </a:cubicBezTo>
                      <a:cubicBezTo>
                        <a:pt x="30952" y="-2664"/>
                        <a:pt x="22384" y="26871"/>
                        <a:pt x="30628" y="51863"/>
                      </a:cubicBezTo>
                      <a:close/>
                    </a:path>
                  </a:pathLst>
                </a:custGeom>
                <a:solidFill>
                  <a:srgbClr val="FFFFFF"/>
                </a:solidFill>
                <a:ln w="6490" cap="flat">
                  <a:noFill/>
                  <a:prstDash val="solid"/>
                  <a:miter/>
                </a:ln>
              </p:spPr>
              <p:txBody>
                <a:bodyPr rtlCol="0" anchor="ctr"/>
                <a:lstStyle/>
                <a:p>
                  <a:endParaRPr lang="en-GB"/>
                </a:p>
              </p:txBody>
            </p:sp>
          </p:grpSp>
        </p:grpSp>
        <p:grpSp>
          <p:nvGrpSpPr>
            <p:cNvPr id="53" name="Graphic 6">
              <a:extLst>
                <a:ext uri="{FF2B5EF4-FFF2-40B4-BE49-F238E27FC236}">
                  <a16:creationId xmlns:a16="http://schemas.microsoft.com/office/drawing/2014/main" id="{F6570F89-7427-160F-478E-C8D16E54B65F}"/>
                </a:ext>
              </a:extLst>
            </p:cNvPr>
            <p:cNvGrpSpPr/>
            <p:nvPr/>
          </p:nvGrpSpPr>
          <p:grpSpPr>
            <a:xfrm>
              <a:off x="2917637" y="3161810"/>
              <a:ext cx="1102777" cy="1034335"/>
              <a:chOff x="2917637" y="3161810"/>
              <a:chExt cx="1102777" cy="1034335"/>
            </a:xfrm>
          </p:grpSpPr>
          <p:grpSp>
            <p:nvGrpSpPr>
              <p:cNvPr id="54" name="Graphic 6">
                <a:extLst>
                  <a:ext uri="{FF2B5EF4-FFF2-40B4-BE49-F238E27FC236}">
                    <a16:creationId xmlns:a16="http://schemas.microsoft.com/office/drawing/2014/main" id="{0A50BA71-2AAA-A7AF-E847-0EE92A5D1FFD}"/>
                  </a:ext>
                </a:extLst>
              </p:cNvPr>
              <p:cNvGrpSpPr/>
              <p:nvPr/>
            </p:nvGrpSpPr>
            <p:grpSpPr>
              <a:xfrm>
                <a:off x="3808906" y="4090726"/>
                <a:ext cx="165658" cy="105419"/>
                <a:chOff x="3808906" y="4090726"/>
                <a:chExt cx="165658" cy="105419"/>
              </a:xfrm>
            </p:grpSpPr>
            <p:sp>
              <p:nvSpPr>
                <p:cNvPr id="55" name="Free-form: Shape 54">
                  <a:extLst>
                    <a:ext uri="{FF2B5EF4-FFF2-40B4-BE49-F238E27FC236}">
                      <a16:creationId xmlns:a16="http://schemas.microsoft.com/office/drawing/2014/main" id="{EFE099A2-CB97-506C-C31F-A5018C010C4A}"/>
                    </a:ext>
                  </a:extLst>
                </p:cNvPr>
                <p:cNvSpPr/>
                <p:nvPr/>
              </p:nvSpPr>
              <p:spPr>
                <a:xfrm>
                  <a:off x="3808906" y="4090726"/>
                  <a:ext cx="165658" cy="105419"/>
                </a:xfrm>
                <a:custGeom>
                  <a:avLst/>
                  <a:gdLst>
                    <a:gd name="connsiteX0" fmla="*/ 165659 w 165658"/>
                    <a:gd name="connsiteY0" fmla="*/ 68938 h 105419"/>
                    <a:gd name="connsiteX1" fmla="*/ 82829 w 165658"/>
                    <a:gd name="connsiteY1" fmla="*/ 105419 h 105419"/>
                    <a:gd name="connsiteX2" fmla="*/ 0 w 165658"/>
                    <a:gd name="connsiteY2" fmla="*/ 60305 h 105419"/>
                    <a:gd name="connsiteX3" fmla="*/ 0 w 165658"/>
                    <a:gd name="connsiteY3" fmla="*/ 0 h 105419"/>
                    <a:gd name="connsiteX4" fmla="*/ 91658 w 165658"/>
                    <a:gd name="connsiteY4" fmla="*/ 32132 h 105419"/>
                    <a:gd name="connsiteX5" fmla="*/ 164036 w 165658"/>
                    <a:gd name="connsiteY5" fmla="*/ 28887 h 105419"/>
                    <a:gd name="connsiteX6" fmla="*/ 165659 w 165658"/>
                    <a:gd name="connsiteY6" fmla="*/ 68873 h 10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658" h="105419">
                      <a:moveTo>
                        <a:pt x="165659" y="68938"/>
                      </a:moveTo>
                      <a:cubicBezTo>
                        <a:pt x="165659" y="85361"/>
                        <a:pt x="128593" y="105419"/>
                        <a:pt x="82829" y="105419"/>
                      </a:cubicBezTo>
                      <a:cubicBezTo>
                        <a:pt x="37065" y="105419"/>
                        <a:pt x="0" y="76728"/>
                        <a:pt x="0" y="60305"/>
                      </a:cubicBezTo>
                      <a:lnTo>
                        <a:pt x="0" y="0"/>
                      </a:lnTo>
                      <a:lnTo>
                        <a:pt x="91658" y="32132"/>
                      </a:lnTo>
                      <a:lnTo>
                        <a:pt x="164036" y="28887"/>
                      </a:lnTo>
                      <a:lnTo>
                        <a:pt x="165659" y="68873"/>
                      </a:lnTo>
                      <a:close/>
                    </a:path>
                  </a:pathLst>
                </a:custGeom>
                <a:solidFill>
                  <a:srgbClr val="DEDFDF"/>
                </a:solidFill>
                <a:ln w="649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1AD4580C-195C-8451-4E57-30EFF2D15F29}"/>
                    </a:ext>
                  </a:extLst>
                </p:cNvPr>
                <p:cNvSpPr/>
                <p:nvPr/>
              </p:nvSpPr>
              <p:spPr>
                <a:xfrm>
                  <a:off x="3823901" y="4095984"/>
                  <a:ext cx="24277" cy="91462"/>
                </a:xfrm>
                <a:custGeom>
                  <a:avLst/>
                  <a:gdLst>
                    <a:gd name="connsiteX0" fmla="*/ 0 w 24277"/>
                    <a:gd name="connsiteY0" fmla="*/ 0 h 91462"/>
                    <a:gd name="connsiteX1" fmla="*/ 2402 w 24277"/>
                    <a:gd name="connsiteY1" fmla="*/ 79000 h 91462"/>
                    <a:gd name="connsiteX2" fmla="*/ 24278 w 24277"/>
                    <a:gd name="connsiteY2" fmla="*/ 91463 h 91462"/>
                    <a:gd name="connsiteX3" fmla="*/ 22395 w 24277"/>
                    <a:gd name="connsiteY3" fmla="*/ 7919 h 91462"/>
                    <a:gd name="connsiteX4" fmla="*/ 0 w 24277"/>
                    <a:gd name="connsiteY4" fmla="*/ 65 h 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7" h="91462">
                      <a:moveTo>
                        <a:pt x="0" y="0"/>
                      </a:moveTo>
                      <a:lnTo>
                        <a:pt x="2402" y="79000"/>
                      </a:lnTo>
                      <a:cubicBezTo>
                        <a:pt x="8633" y="83414"/>
                        <a:pt x="15774" y="88477"/>
                        <a:pt x="24278" y="91463"/>
                      </a:cubicBezTo>
                      <a:lnTo>
                        <a:pt x="22395" y="7919"/>
                      </a:lnTo>
                      <a:lnTo>
                        <a:pt x="0" y="65"/>
                      </a:lnTo>
                      <a:close/>
                    </a:path>
                  </a:pathLst>
                </a:custGeom>
                <a:solidFill>
                  <a:srgbClr val="BBBCBD"/>
                </a:solidFill>
                <a:ln w="649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D9F134D9-B8CA-418B-3868-7F3F384EEEC4}"/>
                    </a:ext>
                  </a:extLst>
                </p:cNvPr>
                <p:cNvSpPr/>
                <p:nvPr/>
              </p:nvSpPr>
              <p:spPr>
                <a:xfrm>
                  <a:off x="3808971" y="4090791"/>
                  <a:ext cx="164360" cy="64312"/>
                </a:xfrm>
                <a:custGeom>
                  <a:avLst/>
                  <a:gdLst>
                    <a:gd name="connsiteX0" fmla="*/ 164036 w 164360"/>
                    <a:gd name="connsiteY0" fmla="*/ 28886 h 64312"/>
                    <a:gd name="connsiteX1" fmla="*/ 91658 w 164360"/>
                    <a:gd name="connsiteY1" fmla="*/ 32132 h 64312"/>
                    <a:gd name="connsiteX2" fmla="*/ 0 w 164360"/>
                    <a:gd name="connsiteY2" fmla="*/ 0 h 64312"/>
                    <a:gd name="connsiteX3" fmla="*/ 0 w 164360"/>
                    <a:gd name="connsiteY3" fmla="*/ 21097 h 64312"/>
                    <a:gd name="connsiteX4" fmla="*/ 52645 w 164360"/>
                    <a:gd name="connsiteY4" fmla="*/ 56475 h 64312"/>
                    <a:gd name="connsiteX5" fmla="*/ 125802 w 164360"/>
                    <a:gd name="connsiteY5" fmla="*/ 58357 h 64312"/>
                    <a:gd name="connsiteX6" fmla="*/ 164361 w 164360"/>
                    <a:gd name="connsiteY6" fmla="*/ 41804 h 64312"/>
                    <a:gd name="connsiteX7" fmla="*/ 164101 w 164360"/>
                    <a:gd name="connsiteY7" fmla="*/ 28951 h 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360" h="64312">
                      <a:moveTo>
                        <a:pt x="164036" y="28886"/>
                      </a:moveTo>
                      <a:lnTo>
                        <a:pt x="91658" y="32132"/>
                      </a:lnTo>
                      <a:lnTo>
                        <a:pt x="0" y="0"/>
                      </a:lnTo>
                      <a:lnTo>
                        <a:pt x="0" y="21097"/>
                      </a:lnTo>
                      <a:cubicBezTo>
                        <a:pt x="25057" y="37974"/>
                        <a:pt x="37715" y="46867"/>
                        <a:pt x="52645" y="56475"/>
                      </a:cubicBezTo>
                      <a:cubicBezTo>
                        <a:pt x="73158" y="69717"/>
                        <a:pt x="109639" y="63226"/>
                        <a:pt x="125802" y="58357"/>
                      </a:cubicBezTo>
                      <a:lnTo>
                        <a:pt x="164361" y="41804"/>
                      </a:lnTo>
                      <a:cubicBezTo>
                        <a:pt x="164361" y="41090"/>
                        <a:pt x="164101" y="28951"/>
                        <a:pt x="164101" y="28951"/>
                      </a:cubicBezTo>
                      <a:close/>
                    </a:path>
                  </a:pathLst>
                </a:custGeom>
                <a:solidFill>
                  <a:srgbClr val="979797"/>
                </a:solidFill>
                <a:ln w="649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4579B881-4061-10D5-8DB6-0F0DC368810D}"/>
                    </a:ext>
                  </a:extLst>
                </p:cNvPr>
                <p:cNvSpPr/>
                <p:nvPr/>
              </p:nvSpPr>
              <p:spPr>
                <a:xfrm>
                  <a:off x="3912054" y="4120197"/>
                  <a:ext cx="52190" cy="74195"/>
                </a:xfrm>
                <a:custGeom>
                  <a:avLst/>
                  <a:gdLst>
                    <a:gd name="connsiteX0" fmla="*/ 49529 w 52190"/>
                    <a:gd name="connsiteY0" fmla="*/ 0 h 74195"/>
                    <a:gd name="connsiteX1" fmla="*/ 0 w 52190"/>
                    <a:gd name="connsiteY1" fmla="*/ 2207 h 74195"/>
                    <a:gd name="connsiteX2" fmla="*/ 974 w 52190"/>
                    <a:gd name="connsiteY2" fmla="*/ 74196 h 74195"/>
                    <a:gd name="connsiteX3" fmla="*/ 52190 w 52190"/>
                    <a:gd name="connsiteY3" fmla="*/ 55111 h 74195"/>
                    <a:gd name="connsiteX4" fmla="*/ 49529 w 52190"/>
                    <a:gd name="connsiteY4" fmla="*/ 0 h 74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74195">
                      <a:moveTo>
                        <a:pt x="49529" y="0"/>
                      </a:moveTo>
                      <a:lnTo>
                        <a:pt x="0" y="2207"/>
                      </a:lnTo>
                      <a:lnTo>
                        <a:pt x="974" y="74196"/>
                      </a:lnTo>
                      <a:cubicBezTo>
                        <a:pt x="22979" y="72119"/>
                        <a:pt x="39402" y="64589"/>
                        <a:pt x="52190" y="55111"/>
                      </a:cubicBezTo>
                      <a:lnTo>
                        <a:pt x="49529" y="0"/>
                      </a:lnTo>
                      <a:close/>
                    </a:path>
                  </a:pathLst>
                </a:custGeom>
                <a:solidFill>
                  <a:srgbClr val="979797"/>
                </a:solidFill>
                <a:ln w="6490" cap="flat">
                  <a:noFill/>
                  <a:prstDash val="solid"/>
                  <a:miter/>
                </a:ln>
              </p:spPr>
              <p:txBody>
                <a:bodyPr rtlCol="0" anchor="ctr"/>
                <a:lstStyle/>
                <a:p>
                  <a:endParaRPr lang="en-GB"/>
                </a:p>
              </p:txBody>
            </p:sp>
          </p:grpSp>
          <p:grpSp>
            <p:nvGrpSpPr>
              <p:cNvPr id="59" name="Graphic 6">
                <a:extLst>
                  <a:ext uri="{FF2B5EF4-FFF2-40B4-BE49-F238E27FC236}">
                    <a16:creationId xmlns:a16="http://schemas.microsoft.com/office/drawing/2014/main" id="{666B2178-B204-3B9E-330E-111A404D9ECA}"/>
                  </a:ext>
                </a:extLst>
              </p:cNvPr>
              <p:cNvGrpSpPr/>
              <p:nvPr/>
            </p:nvGrpSpPr>
            <p:grpSpPr>
              <a:xfrm>
                <a:off x="3456232" y="3676255"/>
                <a:ext cx="560488" cy="470213"/>
                <a:chOff x="3456232" y="3676255"/>
                <a:chExt cx="560488" cy="470213"/>
              </a:xfrm>
            </p:grpSpPr>
            <p:sp>
              <p:nvSpPr>
                <p:cNvPr id="60" name="Free-form: Shape 59">
                  <a:extLst>
                    <a:ext uri="{FF2B5EF4-FFF2-40B4-BE49-F238E27FC236}">
                      <a16:creationId xmlns:a16="http://schemas.microsoft.com/office/drawing/2014/main" id="{5EC03496-6574-BB5B-8750-6F579835EFD5}"/>
                    </a:ext>
                  </a:extLst>
                </p:cNvPr>
                <p:cNvSpPr/>
                <p:nvPr/>
              </p:nvSpPr>
              <p:spPr>
                <a:xfrm>
                  <a:off x="3456297" y="3676255"/>
                  <a:ext cx="560423" cy="467139"/>
                </a:xfrm>
                <a:custGeom>
                  <a:avLst/>
                  <a:gdLst>
                    <a:gd name="connsiteX0" fmla="*/ 0 w 560423"/>
                    <a:gd name="connsiteY0" fmla="*/ 25511 h 467139"/>
                    <a:gd name="connsiteX1" fmla="*/ 1363 w 560423"/>
                    <a:gd name="connsiteY1" fmla="*/ 142809 h 467139"/>
                    <a:gd name="connsiteX2" fmla="*/ 25965 w 560423"/>
                    <a:gd name="connsiteY2" fmla="*/ 201296 h 467139"/>
                    <a:gd name="connsiteX3" fmla="*/ 400905 w 560423"/>
                    <a:gd name="connsiteY3" fmla="*/ 459652 h 467139"/>
                    <a:gd name="connsiteX4" fmla="*/ 479061 w 560423"/>
                    <a:gd name="connsiteY4" fmla="*/ 463741 h 467139"/>
                    <a:gd name="connsiteX5" fmla="*/ 514893 w 560423"/>
                    <a:gd name="connsiteY5" fmla="*/ 447123 h 467139"/>
                    <a:gd name="connsiteX6" fmla="*/ 558125 w 560423"/>
                    <a:gd name="connsiteY6" fmla="*/ 412200 h 467139"/>
                    <a:gd name="connsiteX7" fmla="*/ 560267 w 560423"/>
                    <a:gd name="connsiteY7" fmla="*/ 395712 h 467139"/>
                    <a:gd name="connsiteX8" fmla="*/ 552153 w 560423"/>
                    <a:gd name="connsiteY8" fmla="*/ 378055 h 467139"/>
                    <a:gd name="connsiteX9" fmla="*/ 212137 w 560423"/>
                    <a:gd name="connsiteY9" fmla="*/ 147743 h 467139"/>
                    <a:gd name="connsiteX10" fmla="*/ 177019 w 560423"/>
                    <a:gd name="connsiteY10" fmla="*/ 98149 h 467139"/>
                    <a:gd name="connsiteX11" fmla="*/ 178057 w 560423"/>
                    <a:gd name="connsiteY11" fmla="*/ 0 h 467139"/>
                    <a:gd name="connsiteX12" fmla="*/ 0 w 560423"/>
                    <a:gd name="connsiteY12" fmla="*/ 25576 h 46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23" h="467139">
                      <a:moveTo>
                        <a:pt x="0" y="25511"/>
                      </a:moveTo>
                      <a:cubicBezTo>
                        <a:pt x="0" y="25511"/>
                        <a:pt x="1363" y="125867"/>
                        <a:pt x="1363" y="142809"/>
                      </a:cubicBezTo>
                      <a:cubicBezTo>
                        <a:pt x="1363" y="159752"/>
                        <a:pt x="1882" y="177798"/>
                        <a:pt x="25965" y="201296"/>
                      </a:cubicBezTo>
                      <a:cubicBezTo>
                        <a:pt x="46543" y="221355"/>
                        <a:pt x="318530" y="404410"/>
                        <a:pt x="400905" y="459652"/>
                      </a:cubicBezTo>
                      <a:cubicBezTo>
                        <a:pt x="414926" y="469064"/>
                        <a:pt x="462962" y="468610"/>
                        <a:pt x="479061" y="463741"/>
                      </a:cubicBezTo>
                      <a:lnTo>
                        <a:pt x="514893" y="447123"/>
                      </a:lnTo>
                      <a:cubicBezTo>
                        <a:pt x="536120" y="440697"/>
                        <a:pt x="555009" y="423560"/>
                        <a:pt x="558125" y="412200"/>
                      </a:cubicBezTo>
                      <a:lnTo>
                        <a:pt x="560267" y="395712"/>
                      </a:lnTo>
                      <a:cubicBezTo>
                        <a:pt x="561176" y="388766"/>
                        <a:pt x="558060" y="381885"/>
                        <a:pt x="552153" y="378055"/>
                      </a:cubicBezTo>
                      <a:cubicBezTo>
                        <a:pt x="497366" y="342094"/>
                        <a:pt x="236285" y="163517"/>
                        <a:pt x="212137" y="147743"/>
                      </a:cubicBezTo>
                      <a:cubicBezTo>
                        <a:pt x="185263" y="130151"/>
                        <a:pt x="178057" y="122946"/>
                        <a:pt x="177019" y="98149"/>
                      </a:cubicBezTo>
                      <a:cubicBezTo>
                        <a:pt x="175980" y="73352"/>
                        <a:pt x="178057" y="0"/>
                        <a:pt x="178057" y="0"/>
                      </a:cubicBezTo>
                      <a:lnTo>
                        <a:pt x="0" y="25576"/>
                      </a:lnTo>
                      <a:close/>
                    </a:path>
                  </a:pathLst>
                </a:custGeom>
                <a:solidFill>
                  <a:srgbClr val="DEDFDF"/>
                </a:solidFill>
                <a:ln w="6490"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AF9A7597-F71D-1E50-1F7E-B1F66FA686C2}"/>
                    </a:ext>
                  </a:extLst>
                </p:cNvPr>
                <p:cNvSpPr/>
                <p:nvPr/>
              </p:nvSpPr>
              <p:spPr>
                <a:xfrm>
                  <a:off x="3456232" y="3695534"/>
                  <a:ext cx="560488" cy="450933"/>
                </a:xfrm>
                <a:custGeom>
                  <a:avLst/>
                  <a:gdLst>
                    <a:gd name="connsiteX0" fmla="*/ 560073 w 560488"/>
                    <a:gd name="connsiteY0" fmla="*/ 387338 h 450933"/>
                    <a:gd name="connsiteX1" fmla="*/ 560332 w 560488"/>
                    <a:gd name="connsiteY1" fmla="*/ 376498 h 450933"/>
                    <a:gd name="connsiteX2" fmla="*/ 552218 w 560488"/>
                    <a:gd name="connsiteY2" fmla="*/ 358841 h 450933"/>
                    <a:gd name="connsiteX3" fmla="*/ 549946 w 560488"/>
                    <a:gd name="connsiteY3" fmla="*/ 357348 h 450933"/>
                    <a:gd name="connsiteX4" fmla="*/ 535990 w 560488"/>
                    <a:gd name="connsiteY4" fmla="*/ 372343 h 450933"/>
                    <a:gd name="connsiteX5" fmla="*/ 448162 w 560488"/>
                    <a:gd name="connsiteY5" fmla="*/ 388507 h 450933"/>
                    <a:gd name="connsiteX6" fmla="*/ 233234 w 560488"/>
                    <a:gd name="connsiteY6" fmla="*/ 263808 h 450933"/>
                    <a:gd name="connsiteX7" fmla="*/ 55501 w 560488"/>
                    <a:gd name="connsiteY7" fmla="*/ 139823 h 450933"/>
                    <a:gd name="connsiteX8" fmla="*/ 39987 w 560488"/>
                    <a:gd name="connsiteY8" fmla="*/ 100551 h 450933"/>
                    <a:gd name="connsiteX9" fmla="*/ 40895 w 560488"/>
                    <a:gd name="connsiteY9" fmla="*/ 0 h 450933"/>
                    <a:gd name="connsiteX10" fmla="*/ 0 w 560488"/>
                    <a:gd name="connsiteY10" fmla="*/ 6232 h 450933"/>
                    <a:gd name="connsiteX11" fmla="*/ 1363 w 560488"/>
                    <a:gd name="connsiteY11" fmla="*/ 123530 h 450933"/>
                    <a:gd name="connsiteX12" fmla="*/ 25965 w 560488"/>
                    <a:gd name="connsiteY12" fmla="*/ 182017 h 450933"/>
                    <a:gd name="connsiteX13" fmla="*/ 407202 w 560488"/>
                    <a:gd name="connsiteY13" fmla="*/ 444786 h 450933"/>
                    <a:gd name="connsiteX14" fmla="*/ 474062 w 560488"/>
                    <a:gd name="connsiteY14" fmla="*/ 446344 h 450933"/>
                    <a:gd name="connsiteX15" fmla="*/ 517879 w 560488"/>
                    <a:gd name="connsiteY15" fmla="*/ 431284 h 450933"/>
                    <a:gd name="connsiteX16" fmla="*/ 560073 w 560488"/>
                    <a:gd name="connsiteY16" fmla="*/ 387273 h 45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488" h="450933">
                      <a:moveTo>
                        <a:pt x="560073" y="387338"/>
                      </a:moveTo>
                      <a:lnTo>
                        <a:pt x="560332" y="376498"/>
                      </a:lnTo>
                      <a:cubicBezTo>
                        <a:pt x="561241" y="369552"/>
                        <a:pt x="558125" y="362671"/>
                        <a:pt x="552218" y="358841"/>
                      </a:cubicBezTo>
                      <a:cubicBezTo>
                        <a:pt x="551569" y="358387"/>
                        <a:pt x="550660" y="357867"/>
                        <a:pt x="549946" y="357348"/>
                      </a:cubicBezTo>
                      <a:cubicBezTo>
                        <a:pt x="551959" y="362152"/>
                        <a:pt x="550790" y="365267"/>
                        <a:pt x="535990" y="372343"/>
                      </a:cubicBezTo>
                      <a:cubicBezTo>
                        <a:pt x="512232" y="383703"/>
                        <a:pt x="463676" y="387468"/>
                        <a:pt x="448162" y="388507"/>
                      </a:cubicBezTo>
                      <a:cubicBezTo>
                        <a:pt x="432648" y="389545"/>
                        <a:pt x="277699" y="295875"/>
                        <a:pt x="233234" y="263808"/>
                      </a:cubicBezTo>
                      <a:cubicBezTo>
                        <a:pt x="188833" y="231806"/>
                        <a:pt x="74131" y="151183"/>
                        <a:pt x="55501" y="139823"/>
                      </a:cubicBezTo>
                      <a:cubicBezTo>
                        <a:pt x="36871" y="128464"/>
                        <a:pt x="39987" y="124309"/>
                        <a:pt x="39987" y="100551"/>
                      </a:cubicBezTo>
                      <a:cubicBezTo>
                        <a:pt x="39987" y="81207"/>
                        <a:pt x="40701" y="21616"/>
                        <a:pt x="40895" y="0"/>
                      </a:cubicBezTo>
                      <a:lnTo>
                        <a:pt x="0" y="6232"/>
                      </a:lnTo>
                      <a:cubicBezTo>
                        <a:pt x="0" y="6232"/>
                        <a:pt x="1363" y="106588"/>
                        <a:pt x="1363" y="123530"/>
                      </a:cubicBezTo>
                      <a:cubicBezTo>
                        <a:pt x="1363" y="140473"/>
                        <a:pt x="1883" y="158519"/>
                        <a:pt x="25965" y="182017"/>
                      </a:cubicBezTo>
                      <a:cubicBezTo>
                        <a:pt x="46543" y="202075"/>
                        <a:pt x="324827" y="389545"/>
                        <a:pt x="407202" y="444786"/>
                      </a:cubicBezTo>
                      <a:cubicBezTo>
                        <a:pt x="421223" y="454199"/>
                        <a:pt x="457899" y="451213"/>
                        <a:pt x="474062" y="446344"/>
                      </a:cubicBezTo>
                      <a:lnTo>
                        <a:pt x="517879" y="431284"/>
                      </a:lnTo>
                      <a:cubicBezTo>
                        <a:pt x="539171" y="421223"/>
                        <a:pt x="557281" y="409279"/>
                        <a:pt x="560073" y="387273"/>
                      </a:cubicBezTo>
                      <a:close/>
                    </a:path>
                  </a:pathLst>
                </a:custGeom>
                <a:solidFill>
                  <a:srgbClr val="BBBCBD"/>
                </a:solidFill>
                <a:ln w="6490"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429AE905-AC89-16A7-604D-E00CE01E82DB}"/>
                    </a:ext>
                  </a:extLst>
                </p:cNvPr>
                <p:cNvSpPr/>
                <p:nvPr/>
              </p:nvSpPr>
              <p:spPr>
                <a:xfrm>
                  <a:off x="3472525" y="3700337"/>
                  <a:ext cx="160920" cy="41934"/>
                </a:xfrm>
                <a:custGeom>
                  <a:avLst/>
                  <a:gdLst>
                    <a:gd name="connsiteX0" fmla="*/ 0 w 160920"/>
                    <a:gd name="connsiteY0" fmla="*/ 41285 h 41934"/>
                    <a:gd name="connsiteX1" fmla="*/ 95163 w 160920"/>
                    <a:gd name="connsiteY1" fmla="*/ 35443 h 41934"/>
                    <a:gd name="connsiteX2" fmla="*/ 160920 w 160920"/>
                    <a:gd name="connsiteY2" fmla="*/ 18436 h 41934"/>
                    <a:gd name="connsiteX3" fmla="*/ 160920 w 160920"/>
                    <a:gd name="connsiteY3" fmla="*/ 0 h 41934"/>
                    <a:gd name="connsiteX4" fmla="*/ 2012 w 160920"/>
                    <a:gd name="connsiteY4" fmla="*/ 18890 h 41934"/>
                    <a:gd name="connsiteX5" fmla="*/ 65 w 160920"/>
                    <a:gd name="connsiteY5" fmla="*/ 41220 h 4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20" h="41934">
                      <a:moveTo>
                        <a:pt x="0" y="41285"/>
                      </a:moveTo>
                      <a:cubicBezTo>
                        <a:pt x="4869" y="42259"/>
                        <a:pt x="57318" y="43232"/>
                        <a:pt x="95163" y="35443"/>
                      </a:cubicBezTo>
                      <a:cubicBezTo>
                        <a:pt x="133007" y="27653"/>
                        <a:pt x="160920" y="18436"/>
                        <a:pt x="160920" y="18436"/>
                      </a:cubicBezTo>
                      <a:lnTo>
                        <a:pt x="160920" y="0"/>
                      </a:lnTo>
                      <a:lnTo>
                        <a:pt x="2012" y="18890"/>
                      </a:lnTo>
                      <a:lnTo>
                        <a:pt x="65" y="41220"/>
                      </a:lnTo>
                      <a:close/>
                    </a:path>
                  </a:pathLst>
                </a:custGeom>
                <a:solidFill>
                  <a:srgbClr val="BBBCBD"/>
                </a:solidFill>
                <a:ln w="6490"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105045D7-4C2C-41A7-58A9-9EEB18E1E3B6}"/>
                    </a:ext>
                  </a:extLst>
                </p:cNvPr>
                <p:cNvSpPr/>
                <p:nvPr/>
              </p:nvSpPr>
              <p:spPr>
                <a:xfrm>
                  <a:off x="3515822" y="3792320"/>
                  <a:ext cx="410057" cy="206359"/>
                </a:xfrm>
                <a:custGeom>
                  <a:avLst/>
                  <a:gdLst>
                    <a:gd name="connsiteX0" fmla="*/ 149366 w 410057"/>
                    <a:gd name="connsiteY0" fmla="*/ 29665 h 206359"/>
                    <a:gd name="connsiteX1" fmla="*/ 120090 w 410057"/>
                    <a:gd name="connsiteY1" fmla="*/ 0 h 206359"/>
                    <a:gd name="connsiteX2" fmla="*/ 94059 w 410057"/>
                    <a:gd name="connsiteY2" fmla="*/ 16228 h 206359"/>
                    <a:gd name="connsiteX3" fmla="*/ 0 w 410057"/>
                    <a:gd name="connsiteY3" fmla="*/ 27588 h 206359"/>
                    <a:gd name="connsiteX4" fmla="*/ 85751 w 410057"/>
                    <a:gd name="connsiteY4" fmla="*/ 34793 h 206359"/>
                    <a:gd name="connsiteX5" fmla="*/ 410058 w 410057"/>
                    <a:gd name="connsiteY5" fmla="*/ 206360 h 206359"/>
                    <a:gd name="connsiteX6" fmla="*/ 149301 w 410057"/>
                    <a:gd name="connsiteY6" fmla="*/ 29665 h 20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057" h="206359">
                      <a:moveTo>
                        <a:pt x="149366" y="29665"/>
                      </a:moveTo>
                      <a:cubicBezTo>
                        <a:pt x="131385" y="17916"/>
                        <a:pt x="124504" y="10841"/>
                        <a:pt x="120090" y="0"/>
                      </a:cubicBezTo>
                      <a:cubicBezTo>
                        <a:pt x="117104" y="5972"/>
                        <a:pt x="102109" y="13372"/>
                        <a:pt x="94059" y="16228"/>
                      </a:cubicBezTo>
                      <a:cubicBezTo>
                        <a:pt x="73417" y="23434"/>
                        <a:pt x="0" y="27588"/>
                        <a:pt x="0" y="27588"/>
                      </a:cubicBezTo>
                      <a:cubicBezTo>
                        <a:pt x="0" y="27588"/>
                        <a:pt x="64069" y="32781"/>
                        <a:pt x="85751" y="34793"/>
                      </a:cubicBezTo>
                      <a:cubicBezTo>
                        <a:pt x="103537" y="36481"/>
                        <a:pt x="322360" y="159297"/>
                        <a:pt x="410058" y="206360"/>
                      </a:cubicBezTo>
                      <a:cubicBezTo>
                        <a:pt x="309182" y="140148"/>
                        <a:pt x="166892" y="41155"/>
                        <a:pt x="149301" y="29665"/>
                      </a:cubicBezTo>
                      <a:close/>
                    </a:path>
                  </a:pathLst>
                </a:custGeom>
                <a:solidFill>
                  <a:srgbClr val="BBBCBD"/>
                </a:solidFill>
                <a:ln w="6490"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4545C998-BE19-7B7B-94DE-A7EE4D5D6E2C}"/>
                    </a:ext>
                  </a:extLst>
                </p:cNvPr>
                <p:cNvSpPr/>
                <p:nvPr/>
              </p:nvSpPr>
              <p:spPr>
                <a:xfrm>
                  <a:off x="3539227" y="3708516"/>
                  <a:ext cx="100579" cy="210903"/>
                </a:xfrm>
                <a:custGeom>
                  <a:avLst/>
                  <a:gdLst>
                    <a:gd name="connsiteX0" fmla="*/ 288 w 100579"/>
                    <a:gd name="connsiteY0" fmla="*/ 5128 h 210903"/>
                    <a:gd name="connsiteX1" fmla="*/ 288 w 100579"/>
                    <a:gd name="connsiteY1" fmla="*/ 95877 h 210903"/>
                    <a:gd name="connsiteX2" fmla="*/ 19438 w 100579"/>
                    <a:gd name="connsiteY2" fmla="*/ 145081 h 210903"/>
                    <a:gd name="connsiteX3" fmla="*/ 100580 w 100579"/>
                    <a:gd name="connsiteY3" fmla="*/ 210903 h 210903"/>
                    <a:gd name="connsiteX4" fmla="*/ 24631 w 100579"/>
                    <a:gd name="connsiteY4" fmla="*/ 140343 h 210903"/>
                    <a:gd name="connsiteX5" fmla="*/ 10480 w 100579"/>
                    <a:gd name="connsiteY5" fmla="*/ 95617 h 210903"/>
                    <a:gd name="connsiteX6" fmla="*/ 10480 w 100579"/>
                    <a:gd name="connsiteY6" fmla="*/ 0 h 210903"/>
                    <a:gd name="connsiteX7" fmla="*/ 224 w 100579"/>
                    <a:gd name="connsiteY7" fmla="*/ 5128 h 21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79" h="210903">
                      <a:moveTo>
                        <a:pt x="288" y="5128"/>
                      </a:moveTo>
                      <a:cubicBezTo>
                        <a:pt x="288" y="7076"/>
                        <a:pt x="-361" y="74780"/>
                        <a:pt x="288" y="95877"/>
                      </a:cubicBezTo>
                      <a:cubicBezTo>
                        <a:pt x="938" y="116974"/>
                        <a:pt x="-361" y="123335"/>
                        <a:pt x="19438" y="145081"/>
                      </a:cubicBezTo>
                      <a:cubicBezTo>
                        <a:pt x="39237" y="166827"/>
                        <a:pt x="100580" y="210903"/>
                        <a:pt x="100580" y="210903"/>
                      </a:cubicBezTo>
                      <a:cubicBezTo>
                        <a:pt x="100580" y="210903"/>
                        <a:pt x="43845" y="161699"/>
                        <a:pt x="24631" y="140343"/>
                      </a:cubicBezTo>
                      <a:cubicBezTo>
                        <a:pt x="11194" y="125413"/>
                        <a:pt x="9831" y="116065"/>
                        <a:pt x="10480" y="95617"/>
                      </a:cubicBezTo>
                      <a:cubicBezTo>
                        <a:pt x="11129" y="75170"/>
                        <a:pt x="10480" y="0"/>
                        <a:pt x="10480" y="0"/>
                      </a:cubicBezTo>
                      <a:lnTo>
                        <a:pt x="224" y="5128"/>
                      </a:lnTo>
                      <a:close/>
                    </a:path>
                  </a:pathLst>
                </a:custGeom>
                <a:noFill/>
                <a:ln w="6490" cap="flat">
                  <a:noFill/>
                  <a:prstDash val="solid"/>
                  <a:miter/>
                </a:ln>
              </p:spPr>
              <p:txBody>
                <a:bodyPr rtlCol="0" anchor="ctr"/>
                <a:lstStyle/>
                <a:p>
                  <a:endParaRPr lang="en-GB"/>
                </a:p>
              </p:txBody>
            </p:sp>
          </p:grpSp>
          <p:grpSp>
            <p:nvGrpSpPr>
              <p:cNvPr id="65" name="Graphic 6">
                <a:extLst>
                  <a:ext uri="{FF2B5EF4-FFF2-40B4-BE49-F238E27FC236}">
                    <a16:creationId xmlns:a16="http://schemas.microsoft.com/office/drawing/2014/main" id="{A7545384-3683-5237-1906-AA5D66256749}"/>
                  </a:ext>
                </a:extLst>
              </p:cNvPr>
              <p:cNvGrpSpPr/>
              <p:nvPr/>
            </p:nvGrpSpPr>
            <p:grpSpPr>
              <a:xfrm>
                <a:off x="2917637" y="3400171"/>
                <a:ext cx="388403" cy="377794"/>
                <a:chOff x="2917637" y="3400171"/>
                <a:chExt cx="388403" cy="377794"/>
              </a:xfrm>
            </p:grpSpPr>
            <p:sp>
              <p:nvSpPr>
                <p:cNvPr id="66" name="Free-form: Shape 65">
                  <a:extLst>
                    <a:ext uri="{FF2B5EF4-FFF2-40B4-BE49-F238E27FC236}">
                      <a16:creationId xmlns:a16="http://schemas.microsoft.com/office/drawing/2014/main" id="{8686AA85-1063-E703-8EE3-1D656DB20B27}"/>
                    </a:ext>
                  </a:extLst>
                </p:cNvPr>
                <p:cNvSpPr/>
                <p:nvPr/>
              </p:nvSpPr>
              <p:spPr>
                <a:xfrm>
                  <a:off x="2917637" y="3402074"/>
                  <a:ext cx="269204" cy="354997"/>
                </a:xfrm>
                <a:custGeom>
                  <a:avLst/>
                  <a:gdLst>
                    <a:gd name="connsiteX0" fmla="*/ 114386 w 269204"/>
                    <a:gd name="connsiteY0" fmla="*/ 338055 h 354997"/>
                    <a:gd name="connsiteX1" fmla="*/ 1437 w 269204"/>
                    <a:gd name="connsiteY1" fmla="*/ 152727 h 354997"/>
                    <a:gd name="connsiteX2" fmla="*/ 174756 w 269204"/>
                    <a:gd name="connsiteY2" fmla="*/ 1025 h 354997"/>
                    <a:gd name="connsiteX3" fmla="*/ 181182 w 269204"/>
                    <a:gd name="connsiteY3" fmla="*/ 1933 h 354997"/>
                    <a:gd name="connsiteX4" fmla="*/ 269205 w 269204"/>
                    <a:gd name="connsiteY4" fmla="*/ 24134 h 354997"/>
                    <a:gd name="connsiteX5" fmla="*/ 179040 w 269204"/>
                    <a:gd name="connsiteY5" fmla="*/ 354997 h 354997"/>
                    <a:gd name="connsiteX6" fmla="*/ 114386 w 269204"/>
                    <a:gd name="connsiteY6" fmla="*/ 337990 h 35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04" h="354997">
                      <a:moveTo>
                        <a:pt x="114386" y="338055"/>
                      </a:moveTo>
                      <a:cubicBezTo>
                        <a:pt x="40385" y="318451"/>
                        <a:pt x="-9209" y="239646"/>
                        <a:pt x="1437" y="152727"/>
                      </a:cubicBezTo>
                      <a:cubicBezTo>
                        <a:pt x="12926" y="58668"/>
                        <a:pt x="90498" y="-9232"/>
                        <a:pt x="174756" y="1025"/>
                      </a:cubicBezTo>
                      <a:cubicBezTo>
                        <a:pt x="176898" y="1284"/>
                        <a:pt x="179040" y="1609"/>
                        <a:pt x="181182" y="1933"/>
                      </a:cubicBezTo>
                      <a:lnTo>
                        <a:pt x="269205" y="24134"/>
                      </a:lnTo>
                      <a:lnTo>
                        <a:pt x="179040" y="354997"/>
                      </a:lnTo>
                      <a:lnTo>
                        <a:pt x="114386" y="337990"/>
                      </a:lnTo>
                      <a:close/>
                    </a:path>
                  </a:pathLst>
                </a:custGeom>
                <a:solidFill>
                  <a:srgbClr val="BBBCBD"/>
                </a:solidFill>
                <a:ln w="6490"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CEAC0B8A-3FE1-FDB0-C182-813DE65CA69E}"/>
                    </a:ext>
                  </a:extLst>
                </p:cNvPr>
                <p:cNvSpPr/>
                <p:nvPr/>
              </p:nvSpPr>
              <p:spPr>
                <a:xfrm rot="-4983000">
                  <a:off x="2961193" y="3435419"/>
                  <a:ext cx="343132" cy="307299"/>
                </a:xfrm>
                <a:custGeom>
                  <a:avLst/>
                  <a:gdLst>
                    <a:gd name="connsiteX0" fmla="*/ 343132 w 343132"/>
                    <a:gd name="connsiteY0" fmla="*/ 153650 h 307299"/>
                    <a:gd name="connsiteX1" fmla="*/ 171566 w 343132"/>
                    <a:gd name="connsiteY1" fmla="*/ 307300 h 307299"/>
                    <a:gd name="connsiteX2" fmla="*/ 0 w 343132"/>
                    <a:gd name="connsiteY2" fmla="*/ 153650 h 307299"/>
                    <a:gd name="connsiteX3" fmla="*/ 171566 w 343132"/>
                    <a:gd name="connsiteY3" fmla="*/ 0 h 307299"/>
                    <a:gd name="connsiteX4" fmla="*/ 343132 w 343132"/>
                    <a:gd name="connsiteY4" fmla="*/ 153650 h 30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32" h="307299">
                      <a:moveTo>
                        <a:pt x="343132" y="153650"/>
                      </a:moveTo>
                      <a:cubicBezTo>
                        <a:pt x="343132" y="238508"/>
                        <a:pt x="266319" y="307300"/>
                        <a:pt x="171566" y="307300"/>
                      </a:cubicBezTo>
                      <a:cubicBezTo>
                        <a:pt x="76813" y="307300"/>
                        <a:pt x="0" y="238509"/>
                        <a:pt x="0" y="153650"/>
                      </a:cubicBezTo>
                      <a:cubicBezTo>
                        <a:pt x="0" y="68791"/>
                        <a:pt x="76813" y="0"/>
                        <a:pt x="171566" y="0"/>
                      </a:cubicBezTo>
                      <a:cubicBezTo>
                        <a:pt x="266319" y="0"/>
                        <a:pt x="343132" y="68791"/>
                        <a:pt x="343132" y="153650"/>
                      </a:cubicBezTo>
                      <a:close/>
                    </a:path>
                  </a:pathLst>
                </a:custGeom>
                <a:solidFill>
                  <a:srgbClr val="DEDFDF"/>
                </a:solidFill>
                <a:ln w="6490" cap="flat">
                  <a:noFill/>
                  <a:prstDash val="solid"/>
                  <a:miter/>
                </a:ln>
              </p:spPr>
              <p:txBody>
                <a:bodyPr rtlCol="0" anchor="ctr"/>
                <a:lstStyle/>
                <a:p>
                  <a:endParaRPr lang="en-GB"/>
                </a:p>
              </p:txBody>
            </p:sp>
          </p:grpSp>
          <p:grpSp>
            <p:nvGrpSpPr>
              <p:cNvPr id="68" name="Graphic 6">
                <a:extLst>
                  <a:ext uri="{FF2B5EF4-FFF2-40B4-BE49-F238E27FC236}">
                    <a16:creationId xmlns:a16="http://schemas.microsoft.com/office/drawing/2014/main" id="{8F523D1D-A5F2-C435-3013-0D059B004E35}"/>
                  </a:ext>
                </a:extLst>
              </p:cNvPr>
              <p:cNvGrpSpPr/>
              <p:nvPr/>
            </p:nvGrpSpPr>
            <p:grpSpPr>
              <a:xfrm>
                <a:off x="3630321" y="3300471"/>
                <a:ext cx="351589" cy="373317"/>
                <a:chOff x="3630321" y="3300471"/>
                <a:chExt cx="351589" cy="373317"/>
              </a:xfrm>
            </p:grpSpPr>
            <p:sp>
              <p:nvSpPr>
                <p:cNvPr id="69" name="Free-form: Shape 68">
                  <a:extLst>
                    <a:ext uri="{FF2B5EF4-FFF2-40B4-BE49-F238E27FC236}">
                      <a16:creationId xmlns:a16="http://schemas.microsoft.com/office/drawing/2014/main" id="{C702EAF5-7792-EB86-2DCB-C57CFCCE7B66}"/>
                    </a:ext>
                  </a:extLst>
                </p:cNvPr>
                <p:cNvSpPr/>
                <p:nvPr/>
              </p:nvSpPr>
              <p:spPr>
                <a:xfrm>
                  <a:off x="3630321" y="3302367"/>
                  <a:ext cx="237981" cy="355062"/>
                </a:xfrm>
                <a:custGeom>
                  <a:avLst/>
                  <a:gdLst>
                    <a:gd name="connsiteX0" fmla="*/ 114386 w 237981"/>
                    <a:gd name="connsiteY0" fmla="*/ 338055 h 355062"/>
                    <a:gd name="connsiteX1" fmla="*/ 1437 w 237981"/>
                    <a:gd name="connsiteY1" fmla="*/ 152727 h 355062"/>
                    <a:gd name="connsiteX2" fmla="*/ 174755 w 237981"/>
                    <a:gd name="connsiteY2" fmla="*/ 1025 h 355062"/>
                    <a:gd name="connsiteX3" fmla="*/ 181182 w 237981"/>
                    <a:gd name="connsiteY3" fmla="*/ 1934 h 355062"/>
                    <a:gd name="connsiteX4" fmla="*/ 237981 w 237981"/>
                    <a:gd name="connsiteY4" fmla="*/ 19265 h 355062"/>
                    <a:gd name="connsiteX5" fmla="*/ 179040 w 237981"/>
                    <a:gd name="connsiteY5" fmla="*/ 355062 h 355062"/>
                    <a:gd name="connsiteX6" fmla="*/ 114386 w 237981"/>
                    <a:gd name="connsiteY6" fmla="*/ 338055 h 35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981" h="355062">
                      <a:moveTo>
                        <a:pt x="114386" y="338055"/>
                      </a:moveTo>
                      <a:cubicBezTo>
                        <a:pt x="40385" y="318451"/>
                        <a:pt x="-9209" y="239646"/>
                        <a:pt x="1437" y="152727"/>
                      </a:cubicBezTo>
                      <a:cubicBezTo>
                        <a:pt x="12926" y="58668"/>
                        <a:pt x="90498" y="-9232"/>
                        <a:pt x="174755" y="1025"/>
                      </a:cubicBezTo>
                      <a:cubicBezTo>
                        <a:pt x="176898" y="1284"/>
                        <a:pt x="179040" y="1609"/>
                        <a:pt x="181182" y="1934"/>
                      </a:cubicBezTo>
                      <a:lnTo>
                        <a:pt x="237981" y="19265"/>
                      </a:lnTo>
                      <a:lnTo>
                        <a:pt x="179040" y="355062"/>
                      </a:lnTo>
                      <a:lnTo>
                        <a:pt x="114386" y="338055"/>
                      </a:lnTo>
                      <a:close/>
                    </a:path>
                  </a:pathLst>
                </a:custGeom>
                <a:solidFill>
                  <a:srgbClr val="BBBCBD"/>
                </a:solidFill>
                <a:ln w="6490"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0FD65670-CDE2-77B1-6740-2F83BD542B70}"/>
                    </a:ext>
                  </a:extLst>
                </p:cNvPr>
                <p:cNvSpPr/>
                <p:nvPr/>
              </p:nvSpPr>
              <p:spPr>
                <a:xfrm rot="-4983000">
                  <a:off x="3655428" y="3351981"/>
                  <a:ext cx="343132" cy="270299"/>
                </a:xfrm>
                <a:custGeom>
                  <a:avLst/>
                  <a:gdLst>
                    <a:gd name="connsiteX0" fmla="*/ 343132 w 343132"/>
                    <a:gd name="connsiteY0" fmla="*/ 135150 h 270299"/>
                    <a:gd name="connsiteX1" fmla="*/ 171566 w 343132"/>
                    <a:gd name="connsiteY1" fmla="*/ 270299 h 270299"/>
                    <a:gd name="connsiteX2" fmla="*/ 0 w 343132"/>
                    <a:gd name="connsiteY2" fmla="*/ 135150 h 270299"/>
                    <a:gd name="connsiteX3" fmla="*/ 171566 w 343132"/>
                    <a:gd name="connsiteY3" fmla="*/ 0 h 270299"/>
                    <a:gd name="connsiteX4" fmla="*/ 343132 w 343132"/>
                    <a:gd name="connsiteY4" fmla="*/ 135150 h 270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32" h="270299">
                      <a:moveTo>
                        <a:pt x="343132" y="135150"/>
                      </a:moveTo>
                      <a:cubicBezTo>
                        <a:pt x="343132" y="209791"/>
                        <a:pt x="266319" y="270299"/>
                        <a:pt x="171566" y="270299"/>
                      </a:cubicBezTo>
                      <a:cubicBezTo>
                        <a:pt x="76813" y="270299"/>
                        <a:pt x="0" y="209791"/>
                        <a:pt x="0" y="135150"/>
                      </a:cubicBezTo>
                      <a:cubicBezTo>
                        <a:pt x="0" y="60509"/>
                        <a:pt x="76813" y="0"/>
                        <a:pt x="171566" y="0"/>
                      </a:cubicBezTo>
                      <a:cubicBezTo>
                        <a:pt x="266319" y="0"/>
                        <a:pt x="343132" y="60509"/>
                        <a:pt x="343132" y="135150"/>
                      </a:cubicBezTo>
                      <a:close/>
                    </a:path>
                  </a:pathLst>
                </a:custGeom>
                <a:solidFill>
                  <a:srgbClr val="DEDFDF"/>
                </a:solidFill>
                <a:ln w="6490" cap="flat">
                  <a:noFill/>
                  <a:prstDash val="solid"/>
                  <a:miter/>
                </a:ln>
              </p:spPr>
              <p:txBody>
                <a:bodyPr rtlCol="0" anchor="ctr"/>
                <a:lstStyle/>
                <a:p>
                  <a:endParaRPr lang="en-GB"/>
                </a:p>
              </p:txBody>
            </p:sp>
          </p:grpSp>
          <p:sp>
            <p:nvSpPr>
              <p:cNvPr id="71" name="Free-form: Shape 70">
                <a:extLst>
                  <a:ext uri="{FF2B5EF4-FFF2-40B4-BE49-F238E27FC236}">
                    <a16:creationId xmlns:a16="http://schemas.microsoft.com/office/drawing/2014/main" id="{478DB644-1D90-0F7C-6D83-32BE4EB8EA02}"/>
                  </a:ext>
                </a:extLst>
              </p:cNvPr>
              <p:cNvSpPr/>
              <p:nvPr/>
            </p:nvSpPr>
            <p:spPr>
              <a:xfrm>
                <a:off x="3045638" y="3161810"/>
                <a:ext cx="974710" cy="572350"/>
              </a:xfrm>
              <a:custGeom>
                <a:avLst/>
                <a:gdLst>
                  <a:gd name="connsiteX0" fmla="*/ 609163 w 974710"/>
                  <a:gd name="connsiteY0" fmla="*/ 14416 h 572350"/>
                  <a:gd name="connsiteX1" fmla="*/ 485309 w 974710"/>
                  <a:gd name="connsiteY1" fmla="*/ 265 h 572350"/>
                  <a:gd name="connsiteX2" fmla="*/ 423706 w 974710"/>
                  <a:gd name="connsiteY2" fmla="*/ 31034 h 572350"/>
                  <a:gd name="connsiteX3" fmla="*/ 413385 w 974710"/>
                  <a:gd name="connsiteY3" fmla="*/ 261152 h 572350"/>
                  <a:gd name="connsiteX4" fmla="*/ 396897 w 974710"/>
                  <a:gd name="connsiteY4" fmla="*/ 304385 h 572350"/>
                  <a:gd name="connsiteX5" fmla="*/ 203260 w 974710"/>
                  <a:gd name="connsiteY5" fmla="*/ 343527 h 572350"/>
                  <a:gd name="connsiteX6" fmla="*/ 139385 w 974710"/>
                  <a:gd name="connsiteY6" fmla="*/ 345604 h 572350"/>
                  <a:gd name="connsiteX7" fmla="*/ 71421 w 974710"/>
                  <a:gd name="connsiteY7" fmla="*/ 325027 h 572350"/>
                  <a:gd name="connsiteX8" fmla="*/ 16 w 974710"/>
                  <a:gd name="connsiteY8" fmla="*/ 426616 h 572350"/>
                  <a:gd name="connsiteX9" fmla="*/ 32278 w 974710"/>
                  <a:gd name="connsiteY9" fmla="*/ 518664 h 572350"/>
                  <a:gd name="connsiteX10" fmla="*/ 136983 w 974710"/>
                  <a:gd name="connsiteY10" fmla="*/ 571503 h 572350"/>
                  <a:gd name="connsiteX11" fmla="*/ 602867 w 974710"/>
                  <a:gd name="connsiteY11" fmla="*/ 545408 h 572350"/>
                  <a:gd name="connsiteX12" fmla="*/ 955087 w 974710"/>
                  <a:gd name="connsiteY12" fmla="*/ 436224 h 572350"/>
                  <a:gd name="connsiteX13" fmla="*/ 973652 w 974710"/>
                  <a:gd name="connsiteY13" fmla="*/ 351771 h 572350"/>
                  <a:gd name="connsiteX14" fmla="*/ 974301 w 974710"/>
                  <a:gd name="connsiteY14" fmla="*/ 310681 h 572350"/>
                  <a:gd name="connsiteX15" fmla="*/ 948920 w 974710"/>
                  <a:gd name="connsiteY15" fmla="*/ 279653 h 572350"/>
                  <a:gd name="connsiteX16" fmla="*/ 824416 w 974710"/>
                  <a:gd name="connsiteY16" fmla="*/ 232720 h 572350"/>
                  <a:gd name="connsiteX17" fmla="*/ 755738 w 974710"/>
                  <a:gd name="connsiteY17" fmla="*/ 230838 h 572350"/>
                  <a:gd name="connsiteX18" fmla="*/ 700431 w 974710"/>
                  <a:gd name="connsiteY18" fmla="*/ 272772 h 572350"/>
                  <a:gd name="connsiteX19" fmla="*/ 625586 w 974710"/>
                  <a:gd name="connsiteY19" fmla="*/ 274654 h 572350"/>
                  <a:gd name="connsiteX20" fmla="*/ 627469 w 974710"/>
                  <a:gd name="connsiteY20" fmla="*/ 102569 h 572350"/>
                  <a:gd name="connsiteX21" fmla="*/ 753011 w 974710"/>
                  <a:gd name="connsiteY21" fmla="*/ 134701 h 572350"/>
                  <a:gd name="connsiteX22" fmla="*/ 850966 w 974710"/>
                  <a:gd name="connsiteY22" fmla="*/ 118213 h 572350"/>
                  <a:gd name="connsiteX23" fmla="*/ 852134 w 974710"/>
                  <a:gd name="connsiteY23" fmla="*/ 89911 h 572350"/>
                  <a:gd name="connsiteX24" fmla="*/ 609098 w 974710"/>
                  <a:gd name="connsiteY24" fmla="*/ 14416 h 57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4710" h="572350">
                    <a:moveTo>
                      <a:pt x="609163" y="14416"/>
                    </a:moveTo>
                    <a:cubicBezTo>
                      <a:pt x="563140" y="1434"/>
                      <a:pt x="518349" y="-903"/>
                      <a:pt x="485309" y="265"/>
                    </a:cubicBezTo>
                    <a:cubicBezTo>
                      <a:pt x="449801" y="1564"/>
                      <a:pt x="431950" y="8380"/>
                      <a:pt x="423706" y="31034"/>
                    </a:cubicBezTo>
                    <a:cubicBezTo>
                      <a:pt x="415462" y="53689"/>
                      <a:pt x="413385" y="261152"/>
                      <a:pt x="413385" y="261152"/>
                    </a:cubicBezTo>
                    <a:cubicBezTo>
                      <a:pt x="413385" y="261152"/>
                      <a:pt x="415462" y="289974"/>
                      <a:pt x="396897" y="304385"/>
                    </a:cubicBezTo>
                    <a:cubicBezTo>
                      <a:pt x="378331" y="318795"/>
                      <a:pt x="252724" y="341450"/>
                      <a:pt x="203260" y="343527"/>
                    </a:cubicBezTo>
                    <a:cubicBezTo>
                      <a:pt x="153796" y="345604"/>
                      <a:pt x="139385" y="345604"/>
                      <a:pt x="139385" y="345604"/>
                    </a:cubicBezTo>
                    <a:cubicBezTo>
                      <a:pt x="139385" y="345604"/>
                      <a:pt x="100242" y="316783"/>
                      <a:pt x="71421" y="325027"/>
                    </a:cubicBezTo>
                    <a:cubicBezTo>
                      <a:pt x="42599" y="333271"/>
                      <a:pt x="-958" y="367091"/>
                      <a:pt x="16" y="426616"/>
                    </a:cubicBezTo>
                    <a:cubicBezTo>
                      <a:pt x="1055" y="490491"/>
                      <a:pt x="27085" y="515288"/>
                      <a:pt x="32278" y="518664"/>
                    </a:cubicBezTo>
                    <a:cubicBezTo>
                      <a:pt x="49610" y="529829"/>
                      <a:pt x="104007" y="569491"/>
                      <a:pt x="136983" y="571503"/>
                    </a:cubicBezTo>
                    <a:cubicBezTo>
                      <a:pt x="169959" y="573515"/>
                      <a:pt x="450450" y="574294"/>
                      <a:pt x="602867" y="545408"/>
                    </a:cubicBezTo>
                    <a:cubicBezTo>
                      <a:pt x="755283" y="516521"/>
                      <a:pt x="938599" y="446545"/>
                      <a:pt x="955087" y="436224"/>
                    </a:cubicBezTo>
                    <a:cubicBezTo>
                      <a:pt x="971575" y="425902"/>
                      <a:pt x="971575" y="399158"/>
                      <a:pt x="973652" y="351771"/>
                    </a:cubicBezTo>
                    <a:cubicBezTo>
                      <a:pt x="974431" y="333920"/>
                      <a:pt x="975210" y="320743"/>
                      <a:pt x="974301" y="310681"/>
                    </a:cubicBezTo>
                    <a:cubicBezTo>
                      <a:pt x="972873" y="294128"/>
                      <a:pt x="966901" y="286079"/>
                      <a:pt x="948920" y="279653"/>
                    </a:cubicBezTo>
                    <a:cubicBezTo>
                      <a:pt x="920098" y="269331"/>
                      <a:pt x="824416" y="232720"/>
                      <a:pt x="824416" y="232720"/>
                    </a:cubicBezTo>
                    <a:cubicBezTo>
                      <a:pt x="824416" y="232720"/>
                      <a:pt x="803449" y="213636"/>
                      <a:pt x="755738" y="230838"/>
                    </a:cubicBezTo>
                    <a:cubicBezTo>
                      <a:pt x="708026" y="248040"/>
                      <a:pt x="700431" y="272772"/>
                      <a:pt x="700431" y="272772"/>
                    </a:cubicBezTo>
                    <a:lnTo>
                      <a:pt x="625586" y="274654"/>
                    </a:lnTo>
                    <a:lnTo>
                      <a:pt x="627469" y="102569"/>
                    </a:lnTo>
                    <a:lnTo>
                      <a:pt x="753011" y="134701"/>
                    </a:lnTo>
                    <a:lnTo>
                      <a:pt x="850966" y="118213"/>
                    </a:lnTo>
                    <a:lnTo>
                      <a:pt x="852134" y="89911"/>
                    </a:lnTo>
                    <a:cubicBezTo>
                      <a:pt x="852134" y="89911"/>
                      <a:pt x="623964" y="18571"/>
                      <a:pt x="609098" y="14416"/>
                    </a:cubicBezTo>
                    <a:close/>
                  </a:path>
                </a:pathLst>
              </a:custGeom>
              <a:solidFill>
                <a:srgbClr val="BBBCBD"/>
              </a:solidFill>
              <a:ln w="6490"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F222CAE4-5CA7-A11E-B780-1FC21231E3DA}"/>
                  </a:ext>
                </a:extLst>
              </p:cNvPr>
              <p:cNvSpPr/>
              <p:nvPr/>
            </p:nvSpPr>
            <p:spPr>
              <a:xfrm>
                <a:off x="3487343" y="3161810"/>
                <a:ext cx="410494" cy="111563"/>
              </a:xfrm>
              <a:custGeom>
                <a:avLst/>
                <a:gdLst>
                  <a:gd name="connsiteX0" fmla="*/ 410235 w 410494"/>
                  <a:gd name="connsiteY0" fmla="*/ 95623 h 111563"/>
                  <a:gd name="connsiteX1" fmla="*/ 410495 w 410494"/>
                  <a:gd name="connsiteY1" fmla="*/ 89911 h 111563"/>
                  <a:gd name="connsiteX2" fmla="*/ 167459 w 410494"/>
                  <a:gd name="connsiteY2" fmla="*/ 14416 h 111563"/>
                  <a:gd name="connsiteX3" fmla="*/ 43604 w 410494"/>
                  <a:gd name="connsiteY3" fmla="*/ 265 h 111563"/>
                  <a:gd name="connsiteX4" fmla="*/ 307 w 410494"/>
                  <a:gd name="connsiteY4" fmla="*/ 9288 h 111563"/>
                  <a:gd name="connsiteX5" fmla="*/ 29193 w 410494"/>
                  <a:gd name="connsiteY5" fmla="*/ 35254 h 111563"/>
                  <a:gd name="connsiteX6" fmla="*/ 310593 w 410494"/>
                  <a:gd name="connsiteY6" fmla="*/ 110813 h 111563"/>
                  <a:gd name="connsiteX7" fmla="*/ 410300 w 410494"/>
                  <a:gd name="connsiteY7" fmla="*/ 95688 h 1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494" h="111563">
                    <a:moveTo>
                      <a:pt x="410235" y="95623"/>
                    </a:moveTo>
                    <a:lnTo>
                      <a:pt x="410495" y="89911"/>
                    </a:lnTo>
                    <a:cubicBezTo>
                      <a:pt x="410495" y="89911"/>
                      <a:pt x="182324" y="18571"/>
                      <a:pt x="167459" y="14416"/>
                    </a:cubicBezTo>
                    <a:cubicBezTo>
                      <a:pt x="121435" y="1434"/>
                      <a:pt x="76645" y="-903"/>
                      <a:pt x="43604" y="265"/>
                    </a:cubicBezTo>
                    <a:cubicBezTo>
                      <a:pt x="19262" y="1109"/>
                      <a:pt x="10628" y="-124"/>
                      <a:pt x="307" y="9288"/>
                    </a:cubicBezTo>
                    <a:cubicBezTo>
                      <a:pt x="-2160" y="19350"/>
                      <a:pt x="10498" y="27464"/>
                      <a:pt x="29193" y="35254"/>
                    </a:cubicBezTo>
                    <a:cubicBezTo>
                      <a:pt x="57885" y="47198"/>
                      <a:pt x="276708" y="105425"/>
                      <a:pt x="310593" y="110813"/>
                    </a:cubicBezTo>
                    <a:cubicBezTo>
                      <a:pt x="334286" y="114578"/>
                      <a:pt x="382322" y="103348"/>
                      <a:pt x="410300" y="95688"/>
                    </a:cubicBezTo>
                    <a:close/>
                  </a:path>
                </a:pathLst>
              </a:custGeom>
              <a:solidFill>
                <a:srgbClr val="DEDFDF"/>
              </a:solidFill>
              <a:ln w="6490"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2F908C90-2F58-5B37-FF4A-8E9F5240CA43}"/>
                  </a:ext>
                </a:extLst>
              </p:cNvPr>
              <p:cNvSpPr/>
              <p:nvPr/>
            </p:nvSpPr>
            <p:spPr>
              <a:xfrm>
                <a:off x="3487100" y="3175772"/>
                <a:ext cx="410478" cy="106584"/>
              </a:xfrm>
              <a:custGeom>
                <a:avLst/>
                <a:gdLst>
                  <a:gd name="connsiteX0" fmla="*/ 410154 w 410478"/>
                  <a:gd name="connsiteY0" fmla="*/ 90035 h 106584"/>
                  <a:gd name="connsiteX1" fmla="*/ 401520 w 410478"/>
                  <a:gd name="connsiteY1" fmla="*/ 91658 h 106584"/>
                  <a:gd name="connsiteX2" fmla="*/ 330895 w 410478"/>
                  <a:gd name="connsiteY2" fmla="*/ 105354 h 106584"/>
                  <a:gd name="connsiteX3" fmla="*/ 292011 w 410478"/>
                  <a:gd name="connsiteY3" fmla="*/ 103147 h 106584"/>
                  <a:gd name="connsiteX4" fmla="*/ 199445 w 410478"/>
                  <a:gd name="connsiteY4" fmla="*/ 76533 h 106584"/>
                  <a:gd name="connsiteX5" fmla="*/ 13922 w 410478"/>
                  <a:gd name="connsiteY5" fmla="*/ 22590 h 106584"/>
                  <a:gd name="connsiteX6" fmla="*/ 96 w 410478"/>
                  <a:gd name="connsiteY6" fmla="*/ 0 h 106584"/>
                  <a:gd name="connsiteX7" fmla="*/ 26321 w 410478"/>
                  <a:gd name="connsiteY7" fmla="*/ 13762 h 106584"/>
                  <a:gd name="connsiteX8" fmla="*/ 296361 w 410478"/>
                  <a:gd name="connsiteY8" fmla="*/ 88866 h 106584"/>
                  <a:gd name="connsiteX9" fmla="*/ 331479 w 410478"/>
                  <a:gd name="connsiteY9" fmla="*/ 91073 h 106584"/>
                  <a:gd name="connsiteX10" fmla="*/ 399508 w 410478"/>
                  <a:gd name="connsiteY10" fmla="*/ 82505 h 106584"/>
                  <a:gd name="connsiteX11" fmla="*/ 410478 w 410478"/>
                  <a:gd name="connsiteY11" fmla="*/ 81142 h 10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478" h="106584">
                    <a:moveTo>
                      <a:pt x="410154" y="90035"/>
                    </a:moveTo>
                    <a:cubicBezTo>
                      <a:pt x="408336" y="90424"/>
                      <a:pt x="406778" y="90749"/>
                      <a:pt x="401520" y="91658"/>
                    </a:cubicBezTo>
                    <a:lnTo>
                      <a:pt x="330895" y="105354"/>
                    </a:lnTo>
                    <a:cubicBezTo>
                      <a:pt x="317912" y="107562"/>
                      <a:pt x="304669" y="106783"/>
                      <a:pt x="292011" y="103147"/>
                    </a:cubicBezTo>
                    <a:lnTo>
                      <a:pt x="199445" y="76533"/>
                    </a:lnTo>
                    <a:cubicBezTo>
                      <a:pt x="175362" y="70496"/>
                      <a:pt x="29891" y="30574"/>
                      <a:pt x="13922" y="22590"/>
                    </a:cubicBezTo>
                    <a:cubicBezTo>
                      <a:pt x="-2046" y="14606"/>
                      <a:pt x="96" y="0"/>
                      <a:pt x="96" y="0"/>
                    </a:cubicBezTo>
                    <a:cubicBezTo>
                      <a:pt x="96" y="0"/>
                      <a:pt x="615" y="4869"/>
                      <a:pt x="26321" y="13762"/>
                    </a:cubicBezTo>
                    <a:cubicBezTo>
                      <a:pt x="48002" y="21227"/>
                      <a:pt x="237549" y="72898"/>
                      <a:pt x="296361" y="88866"/>
                    </a:cubicBezTo>
                    <a:cubicBezTo>
                      <a:pt x="307785" y="91982"/>
                      <a:pt x="319729" y="92696"/>
                      <a:pt x="331479" y="91073"/>
                    </a:cubicBezTo>
                    <a:lnTo>
                      <a:pt x="399508" y="82505"/>
                    </a:lnTo>
                    <a:cubicBezTo>
                      <a:pt x="408531" y="81272"/>
                      <a:pt x="409635" y="81142"/>
                      <a:pt x="410478" y="81142"/>
                    </a:cubicBezTo>
                  </a:path>
                </a:pathLst>
              </a:custGeom>
              <a:solidFill>
                <a:srgbClr val="F2F2F2"/>
              </a:solidFill>
              <a:ln w="6490"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1955DB43-B467-CB52-EEE1-FF0F3BDF4B75}"/>
                  </a:ext>
                </a:extLst>
              </p:cNvPr>
              <p:cNvSpPr/>
              <p:nvPr/>
            </p:nvSpPr>
            <p:spPr>
              <a:xfrm>
                <a:off x="3171841" y="3456094"/>
                <a:ext cx="848572" cy="278131"/>
              </a:xfrm>
              <a:custGeom>
                <a:avLst/>
                <a:gdLst>
                  <a:gd name="connsiteX0" fmla="*/ 848164 w 848572"/>
                  <a:gd name="connsiteY0" fmla="*/ 16398 h 278131"/>
                  <a:gd name="connsiteX1" fmla="*/ 844269 w 848572"/>
                  <a:gd name="connsiteY1" fmla="*/ 1143 h 278131"/>
                  <a:gd name="connsiteX2" fmla="*/ 827521 w 848572"/>
                  <a:gd name="connsiteY2" fmla="*/ 364 h 278131"/>
                  <a:gd name="connsiteX3" fmla="*/ 697500 w 848572"/>
                  <a:gd name="connsiteY3" fmla="*/ 24187 h 278131"/>
                  <a:gd name="connsiteX4" fmla="*/ 285689 w 848572"/>
                  <a:gd name="connsiteY4" fmla="*/ 88711 h 278131"/>
                  <a:gd name="connsiteX5" fmla="*/ 60440 w 848572"/>
                  <a:gd name="connsiteY5" fmla="*/ 102603 h 278131"/>
                  <a:gd name="connsiteX6" fmla="*/ 10846 w 848572"/>
                  <a:gd name="connsiteY6" fmla="*/ 130386 h 278131"/>
                  <a:gd name="connsiteX7" fmla="*/ 2927 w 848572"/>
                  <a:gd name="connsiteY7" fmla="*/ 240544 h 278131"/>
                  <a:gd name="connsiteX8" fmla="*/ 38629 w 848572"/>
                  <a:gd name="connsiteY8" fmla="*/ 275272 h 278131"/>
                  <a:gd name="connsiteX9" fmla="*/ 47847 w 848572"/>
                  <a:gd name="connsiteY9" fmla="*/ 278064 h 278131"/>
                  <a:gd name="connsiteX10" fmla="*/ 476729 w 848572"/>
                  <a:gd name="connsiteY10" fmla="*/ 251189 h 278131"/>
                  <a:gd name="connsiteX11" fmla="*/ 828949 w 848572"/>
                  <a:gd name="connsiteY11" fmla="*/ 142005 h 278131"/>
                  <a:gd name="connsiteX12" fmla="*/ 847515 w 848572"/>
                  <a:gd name="connsiteY12" fmla="*/ 57553 h 278131"/>
                  <a:gd name="connsiteX13" fmla="*/ 848164 w 848572"/>
                  <a:gd name="connsiteY13" fmla="*/ 16463 h 27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72" h="278131">
                    <a:moveTo>
                      <a:pt x="848164" y="16398"/>
                    </a:moveTo>
                    <a:cubicBezTo>
                      <a:pt x="847644" y="10231"/>
                      <a:pt x="846476" y="5297"/>
                      <a:pt x="844269" y="1143"/>
                    </a:cubicBezTo>
                    <a:cubicBezTo>
                      <a:pt x="840894" y="-90"/>
                      <a:pt x="836025" y="-285"/>
                      <a:pt x="827521" y="364"/>
                    </a:cubicBezTo>
                    <a:cubicBezTo>
                      <a:pt x="801751" y="2376"/>
                      <a:pt x="772929" y="11270"/>
                      <a:pt x="697500" y="24187"/>
                    </a:cubicBezTo>
                    <a:cubicBezTo>
                      <a:pt x="622070" y="37105"/>
                      <a:pt x="411686" y="80727"/>
                      <a:pt x="285689" y="88711"/>
                    </a:cubicBezTo>
                    <a:cubicBezTo>
                      <a:pt x="159692" y="96631"/>
                      <a:pt x="85237" y="100590"/>
                      <a:pt x="60440" y="102603"/>
                    </a:cubicBezTo>
                    <a:cubicBezTo>
                      <a:pt x="35643" y="104615"/>
                      <a:pt x="24737" y="106562"/>
                      <a:pt x="10846" y="130386"/>
                    </a:cubicBezTo>
                    <a:cubicBezTo>
                      <a:pt x="-3046" y="154209"/>
                      <a:pt x="-1033" y="220680"/>
                      <a:pt x="2927" y="240544"/>
                    </a:cubicBezTo>
                    <a:cubicBezTo>
                      <a:pt x="6886" y="260407"/>
                      <a:pt x="17792" y="267353"/>
                      <a:pt x="38629" y="275272"/>
                    </a:cubicBezTo>
                    <a:cubicBezTo>
                      <a:pt x="40252" y="275921"/>
                      <a:pt x="43433" y="276830"/>
                      <a:pt x="47847" y="278064"/>
                    </a:cubicBezTo>
                    <a:cubicBezTo>
                      <a:pt x="136324" y="278713"/>
                      <a:pt x="350408" y="275077"/>
                      <a:pt x="476729" y="251189"/>
                    </a:cubicBezTo>
                    <a:cubicBezTo>
                      <a:pt x="629146" y="222368"/>
                      <a:pt x="812461" y="152326"/>
                      <a:pt x="828949" y="142005"/>
                    </a:cubicBezTo>
                    <a:cubicBezTo>
                      <a:pt x="845437" y="131684"/>
                      <a:pt x="845437" y="104939"/>
                      <a:pt x="847515" y="57553"/>
                    </a:cubicBezTo>
                    <a:cubicBezTo>
                      <a:pt x="848294" y="39702"/>
                      <a:pt x="849072" y="26524"/>
                      <a:pt x="848164" y="16463"/>
                    </a:cubicBezTo>
                    <a:close/>
                  </a:path>
                </a:pathLst>
              </a:custGeom>
              <a:solidFill>
                <a:srgbClr val="DEDFDF"/>
              </a:solidFill>
              <a:ln w="6490"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7EE7AA30-CE18-5D52-164B-B6E4C7CCC318}"/>
                  </a:ext>
                </a:extLst>
              </p:cNvPr>
              <p:cNvSpPr/>
              <p:nvPr/>
            </p:nvSpPr>
            <p:spPr>
              <a:xfrm>
                <a:off x="3153898" y="3557068"/>
                <a:ext cx="78577" cy="174233"/>
              </a:xfrm>
              <a:custGeom>
                <a:avLst/>
                <a:gdLst>
                  <a:gd name="connsiteX0" fmla="*/ 78512 w 78577"/>
                  <a:gd name="connsiteY0" fmla="*/ 850 h 174233"/>
                  <a:gd name="connsiteX1" fmla="*/ 10223 w 78577"/>
                  <a:gd name="connsiteY1" fmla="*/ 24089 h 174233"/>
                  <a:gd name="connsiteX2" fmla="*/ 4251 w 78577"/>
                  <a:gd name="connsiteY2" fmla="*/ 134377 h 174233"/>
                  <a:gd name="connsiteX3" fmla="*/ 56701 w 78577"/>
                  <a:gd name="connsiteY3" fmla="*/ 174234 h 174233"/>
                  <a:gd name="connsiteX4" fmla="*/ 56636 w 78577"/>
                  <a:gd name="connsiteY4" fmla="*/ 174234 h 174233"/>
                  <a:gd name="connsiteX5" fmla="*/ 20934 w 78577"/>
                  <a:gd name="connsiteY5" fmla="*/ 139440 h 174233"/>
                  <a:gd name="connsiteX6" fmla="*/ 28853 w 78577"/>
                  <a:gd name="connsiteY6" fmla="*/ 29282 h 174233"/>
                  <a:gd name="connsiteX7" fmla="*/ 78447 w 78577"/>
                  <a:gd name="connsiteY7" fmla="*/ 1499 h 174233"/>
                  <a:gd name="connsiteX8" fmla="*/ 78577 w 78577"/>
                  <a:gd name="connsiteY8" fmla="*/ 785 h 17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77" h="174233">
                    <a:moveTo>
                      <a:pt x="78512" y="850"/>
                    </a:moveTo>
                    <a:cubicBezTo>
                      <a:pt x="51638" y="-1162"/>
                      <a:pt x="25218" y="-1682"/>
                      <a:pt x="10223" y="24089"/>
                    </a:cubicBezTo>
                    <a:cubicBezTo>
                      <a:pt x="-4772" y="49860"/>
                      <a:pt x="-33" y="112955"/>
                      <a:pt x="4251" y="134377"/>
                    </a:cubicBezTo>
                    <a:cubicBezTo>
                      <a:pt x="8536" y="155863"/>
                      <a:pt x="24180" y="166963"/>
                      <a:pt x="56701" y="174234"/>
                    </a:cubicBezTo>
                    <a:lnTo>
                      <a:pt x="56636" y="174234"/>
                    </a:lnTo>
                    <a:cubicBezTo>
                      <a:pt x="35799" y="166249"/>
                      <a:pt x="24894" y="159303"/>
                      <a:pt x="20934" y="139440"/>
                    </a:cubicBezTo>
                    <a:cubicBezTo>
                      <a:pt x="16974" y="119576"/>
                      <a:pt x="14962" y="53105"/>
                      <a:pt x="28853" y="29282"/>
                    </a:cubicBezTo>
                    <a:cubicBezTo>
                      <a:pt x="42745" y="5459"/>
                      <a:pt x="53650" y="3511"/>
                      <a:pt x="78447" y="1499"/>
                    </a:cubicBezTo>
                    <a:lnTo>
                      <a:pt x="78577" y="785"/>
                    </a:lnTo>
                    <a:close/>
                  </a:path>
                </a:pathLst>
              </a:custGeom>
              <a:solidFill>
                <a:srgbClr val="979797"/>
              </a:solidFill>
              <a:ln w="6490"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C6520C6F-88AA-66D3-7B4C-BED7462E5D43}"/>
                  </a:ext>
                </a:extLst>
              </p:cNvPr>
              <p:cNvSpPr/>
              <p:nvPr/>
            </p:nvSpPr>
            <p:spPr>
              <a:xfrm>
                <a:off x="3504917" y="3226015"/>
                <a:ext cx="310406" cy="285506"/>
              </a:xfrm>
              <a:custGeom>
                <a:avLst/>
                <a:gdLst>
                  <a:gd name="connsiteX0" fmla="*/ 172540 w 310406"/>
                  <a:gd name="connsiteY0" fmla="*/ 218433 h 285506"/>
                  <a:gd name="connsiteX1" fmla="*/ 168645 w 310406"/>
                  <a:gd name="connsiteY1" fmla="*/ 51671 h 285506"/>
                  <a:gd name="connsiteX2" fmla="*/ 46803 w 310406"/>
                  <a:gd name="connsiteY2" fmla="*/ 7854 h 285506"/>
                  <a:gd name="connsiteX3" fmla="*/ 10256 w 310406"/>
                  <a:gd name="connsiteY3" fmla="*/ 0 h 285506"/>
                  <a:gd name="connsiteX4" fmla="*/ 5648 w 310406"/>
                  <a:gd name="connsiteY4" fmla="*/ 222393 h 285506"/>
                  <a:gd name="connsiteX5" fmla="*/ 0 w 310406"/>
                  <a:gd name="connsiteY5" fmla="*/ 256278 h 285506"/>
                  <a:gd name="connsiteX6" fmla="*/ 81012 w 310406"/>
                  <a:gd name="connsiteY6" fmla="*/ 280620 h 285506"/>
                  <a:gd name="connsiteX7" fmla="*/ 198505 w 310406"/>
                  <a:gd name="connsiteY7" fmla="*/ 280620 h 285506"/>
                  <a:gd name="connsiteX8" fmla="*/ 309247 w 310406"/>
                  <a:gd name="connsiteY8" fmla="*/ 257641 h 285506"/>
                  <a:gd name="connsiteX9" fmla="*/ 232065 w 310406"/>
                  <a:gd name="connsiteY9" fmla="*/ 251539 h 285506"/>
                  <a:gd name="connsiteX10" fmla="*/ 172410 w 310406"/>
                  <a:gd name="connsiteY10" fmla="*/ 218368 h 28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406" h="285506">
                    <a:moveTo>
                      <a:pt x="172540" y="218433"/>
                    </a:moveTo>
                    <a:lnTo>
                      <a:pt x="168645" y="51671"/>
                    </a:lnTo>
                    <a:cubicBezTo>
                      <a:pt x="168645" y="51671"/>
                      <a:pt x="72898" y="11814"/>
                      <a:pt x="46803" y="7854"/>
                    </a:cubicBezTo>
                    <a:cubicBezTo>
                      <a:pt x="20707" y="3960"/>
                      <a:pt x="10256" y="0"/>
                      <a:pt x="10256" y="0"/>
                    </a:cubicBezTo>
                    <a:lnTo>
                      <a:pt x="5648" y="222393"/>
                    </a:lnTo>
                    <a:cubicBezTo>
                      <a:pt x="2661" y="237388"/>
                      <a:pt x="0" y="256278"/>
                      <a:pt x="0" y="256278"/>
                    </a:cubicBezTo>
                    <a:cubicBezTo>
                      <a:pt x="0" y="256278"/>
                      <a:pt x="37845" y="271143"/>
                      <a:pt x="81012" y="280620"/>
                    </a:cubicBezTo>
                    <a:cubicBezTo>
                      <a:pt x="124244" y="290098"/>
                      <a:pt x="162024" y="283347"/>
                      <a:pt x="198505" y="280620"/>
                    </a:cubicBezTo>
                    <a:cubicBezTo>
                      <a:pt x="234987" y="277894"/>
                      <a:pt x="321386" y="254980"/>
                      <a:pt x="309247" y="257641"/>
                    </a:cubicBezTo>
                    <a:cubicBezTo>
                      <a:pt x="297109" y="260302"/>
                      <a:pt x="253682" y="256927"/>
                      <a:pt x="232065" y="251539"/>
                    </a:cubicBezTo>
                    <a:cubicBezTo>
                      <a:pt x="210449" y="246151"/>
                      <a:pt x="188703" y="234532"/>
                      <a:pt x="172410" y="218368"/>
                    </a:cubicBezTo>
                    <a:close/>
                  </a:path>
                </a:pathLst>
              </a:custGeom>
              <a:solidFill>
                <a:srgbClr val="DEDFDF"/>
              </a:solidFill>
              <a:ln w="6490"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98F968AB-FACD-385C-54C6-49DC8B8B6B07}"/>
                  </a:ext>
                </a:extLst>
              </p:cNvPr>
              <p:cNvSpPr/>
              <p:nvPr/>
            </p:nvSpPr>
            <p:spPr>
              <a:xfrm>
                <a:off x="3232281" y="3456393"/>
                <a:ext cx="767081" cy="102238"/>
              </a:xfrm>
              <a:custGeom>
                <a:avLst/>
                <a:gdLst>
                  <a:gd name="connsiteX0" fmla="*/ 539755 w 767081"/>
                  <a:gd name="connsiteY0" fmla="*/ 32716 h 102238"/>
                  <a:gd name="connsiteX1" fmla="*/ 767082 w 767081"/>
                  <a:gd name="connsiteY1" fmla="*/ 0 h 102238"/>
                  <a:gd name="connsiteX2" fmla="*/ 637060 w 767081"/>
                  <a:gd name="connsiteY2" fmla="*/ 23823 h 102238"/>
                  <a:gd name="connsiteX3" fmla="*/ 225249 w 767081"/>
                  <a:gd name="connsiteY3" fmla="*/ 88347 h 102238"/>
                  <a:gd name="connsiteX4" fmla="*/ 0 w 767081"/>
                  <a:gd name="connsiteY4" fmla="*/ 102239 h 102238"/>
                  <a:gd name="connsiteX5" fmla="*/ 60694 w 767081"/>
                  <a:gd name="connsiteY5" fmla="*/ 92502 h 102238"/>
                  <a:gd name="connsiteX6" fmla="*/ 266729 w 767081"/>
                  <a:gd name="connsiteY6" fmla="*/ 72378 h 102238"/>
                  <a:gd name="connsiteX7" fmla="*/ 539755 w 767081"/>
                  <a:gd name="connsiteY7" fmla="*/ 32781 h 10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081" h="102238">
                    <a:moveTo>
                      <a:pt x="539755" y="32716"/>
                    </a:moveTo>
                    <a:cubicBezTo>
                      <a:pt x="599930" y="25446"/>
                      <a:pt x="767082" y="0"/>
                      <a:pt x="767082" y="0"/>
                    </a:cubicBezTo>
                    <a:cubicBezTo>
                      <a:pt x="741311" y="2012"/>
                      <a:pt x="712489" y="10905"/>
                      <a:pt x="637060" y="23823"/>
                    </a:cubicBezTo>
                    <a:cubicBezTo>
                      <a:pt x="561631" y="36741"/>
                      <a:pt x="351246" y="80363"/>
                      <a:pt x="225249" y="88347"/>
                    </a:cubicBezTo>
                    <a:cubicBezTo>
                      <a:pt x="99253" y="96266"/>
                      <a:pt x="24797" y="100226"/>
                      <a:pt x="0" y="102239"/>
                    </a:cubicBezTo>
                    <a:cubicBezTo>
                      <a:pt x="0" y="102239"/>
                      <a:pt x="13242" y="99188"/>
                      <a:pt x="60694" y="92502"/>
                    </a:cubicBezTo>
                    <a:cubicBezTo>
                      <a:pt x="96267" y="87503"/>
                      <a:pt x="182407" y="83868"/>
                      <a:pt x="266729" y="72378"/>
                    </a:cubicBezTo>
                    <a:cubicBezTo>
                      <a:pt x="351052" y="60889"/>
                      <a:pt x="494575" y="38234"/>
                      <a:pt x="539755" y="32781"/>
                    </a:cubicBezTo>
                    <a:close/>
                  </a:path>
                </a:pathLst>
              </a:custGeom>
              <a:solidFill>
                <a:srgbClr val="F2F2F2"/>
              </a:solidFill>
              <a:ln w="6490"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5885B56F-DA5F-8B3A-7209-AC53D61EB154}"/>
                  </a:ext>
                </a:extLst>
              </p:cNvPr>
              <p:cNvSpPr/>
              <p:nvPr/>
            </p:nvSpPr>
            <p:spPr>
              <a:xfrm>
                <a:off x="3495569" y="3253214"/>
                <a:ext cx="117817" cy="267572"/>
              </a:xfrm>
              <a:custGeom>
                <a:avLst/>
                <a:gdLst>
                  <a:gd name="connsiteX0" fmla="*/ 117818 w 117817"/>
                  <a:gd name="connsiteY0" fmla="*/ 0 h 267572"/>
                  <a:gd name="connsiteX1" fmla="*/ 91528 w 117817"/>
                  <a:gd name="connsiteY1" fmla="*/ 41869 h 267572"/>
                  <a:gd name="connsiteX2" fmla="*/ 89710 w 117817"/>
                  <a:gd name="connsiteY2" fmla="*/ 190521 h 267572"/>
                  <a:gd name="connsiteX3" fmla="*/ 71599 w 117817"/>
                  <a:gd name="connsiteY3" fmla="*/ 240374 h 267572"/>
                  <a:gd name="connsiteX4" fmla="*/ 0 w 117817"/>
                  <a:gd name="connsiteY4" fmla="*/ 267573 h 267572"/>
                  <a:gd name="connsiteX5" fmla="*/ 58033 w 117817"/>
                  <a:gd name="connsiteY5" fmla="*/ 223172 h 267572"/>
                  <a:gd name="connsiteX6" fmla="*/ 71599 w 117817"/>
                  <a:gd name="connsiteY6" fmla="*/ 178771 h 267572"/>
                  <a:gd name="connsiteX7" fmla="*/ 74326 w 117817"/>
                  <a:gd name="connsiteY7" fmla="*/ 42843 h 267572"/>
                  <a:gd name="connsiteX8" fmla="*/ 117818 w 117817"/>
                  <a:gd name="connsiteY8" fmla="*/ 65 h 26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 h="267572">
                    <a:moveTo>
                      <a:pt x="117818" y="0"/>
                    </a:moveTo>
                    <a:cubicBezTo>
                      <a:pt x="97889" y="11814"/>
                      <a:pt x="91528" y="22849"/>
                      <a:pt x="91528" y="41869"/>
                    </a:cubicBezTo>
                    <a:cubicBezTo>
                      <a:pt x="91528" y="60889"/>
                      <a:pt x="89710" y="187794"/>
                      <a:pt x="89710" y="190521"/>
                    </a:cubicBezTo>
                    <a:cubicBezTo>
                      <a:pt x="89710" y="210774"/>
                      <a:pt x="83349" y="224990"/>
                      <a:pt x="71599" y="240374"/>
                    </a:cubicBezTo>
                    <a:cubicBezTo>
                      <a:pt x="59785" y="255759"/>
                      <a:pt x="0" y="267573"/>
                      <a:pt x="0" y="267573"/>
                    </a:cubicBezTo>
                    <a:cubicBezTo>
                      <a:pt x="0" y="267573"/>
                      <a:pt x="42583" y="254006"/>
                      <a:pt x="58033" y="223172"/>
                    </a:cubicBezTo>
                    <a:cubicBezTo>
                      <a:pt x="73417" y="192338"/>
                      <a:pt x="71599" y="181498"/>
                      <a:pt x="71599" y="178771"/>
                    </a:cubicBezTo>
                    <a:cubicBezTo>
                      <a:pt x="71599" y="176045"/>
                      <a:pt x="73936" y="54592"/>
                      <a:pt x="74326" y="42843"/>
                    </a:cubicBezTo>
                    <a:cubicBezTo>
                      <a:pt x="75235" y="14735"/>
                      <a:pt x="117818" y="65"/>
                      <a:pt x="117818" y="65"/>
                    </a:cubicBezTo>
                    <a:close/>
                  </a:path>
                </a:pathLst>
              </a:custGeom>
              <a:noFill/>
              <a:ln w="6490"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CCCDCCBA-3CA4-FF6A-1ACD-70735D7D72D2}"/>
                  </a:ext>
                </a:extLst>
              </p:cNvPr>
              <p:cNvSpPr/>
              <p:nvPr/>
            </p:nvSpPr>
            <p:spPr>
              <a:xfrm>
                <a:off x="3746135" y="3401996"/>
                <a:ext cx="73124" cy="33137"/>
              </a:xfrm>
              <a:custGeom>
                <a:avLst/>
                <a:gdLst>
                  <a:gd name="connsiteX0" fmla="*/ 41220 w 73124"/>
                  <a:gd name="connsiteY0" fmla="*/ 29925 h 33137"/>
                  <a:gd name="connsiteX1" fmla="*/ 72963 w 73124"/>
                  <a:gd name="connsiteY1" fmla="*/ 12723 h 33137"/>
                  <a:gd name="connsiteX2" fmla="*/ 34145 w 73124"/>
                  <a:gd name="connsiteY2" fmla="*/ 0 h 33137"/>
                  <a:gd name="connsiteX3" fmla="*/ 0 w 73124"/>
                  <a:gd name="connsiteY3" fmla="*/ 32586 h 33137"/>
                  <a:gd name="connsiteX4" fmla="*/ 41285 w 73124"/>
                  <a:gd name="connsiteY4" fmla="*/ 29925 h 33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24" h="33137">
                    <a:moveTo>
                      <a:pt x="41220" y="29925"/>
                    </a:moveTo>
                    <a:cubicBezTo>
                      <a:pt x="61148" y="26290"/>
                      <a:pt x="74780" y="16358"/>
                      <a:pt x="72963" y="12723"/>
                    </a:cubicBezTo>
                    <a:cubicBezTo>
                      <a:pt x="71729" y="10256"/>
                      <a:pt x="48945" y="3895"/>
                      <a:pt x="34145" y="0"/>
                    </a:cubicBezTo>
                    <a:cubicBezTo>
                      <a:pt x="5323" y="15579"/>
                      <a:pt x="0" y="32586"/>
                      <a:pt x="0" y="32586"/>
                    </a:cubicBezTo>
                    <a:cubicBezTo>
                      <a:pt x="4090" y="33560"/>
                      <a:pt x="21292" y="33560"/>
                      <a:pt x="41285" y="29925"/>
                    </a:cubicBezTo>
                    <a:close/>
                  </a:path>
                </a:pathLst>
              </a:custGeom>
              <a:solidFill>
                <a:srgbClr val="979797"/>
              </a:solidFill>
              <a:ln w="6490"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9B7777C8-B2C1-A46A-D280-472C4718231D}"/>
                  </a:ext>
                </a:extLst>
              </p:cNvPr>
              <p:cNvSpPr/>
              <p:nvPr/>
            </p:nvSpPr>
            <p:spPr>
              <a:xfrm>
                <a:off x="3045703" y="3494887"/>
                <a:ext cx="95049" cy="179363"/>
              </a:xfrm>
              <a:custGeom>
                <a:avLst/>
                <a:gdLst>
                  <a:gd name="connsiteX0" fmla="*/ 16 w 95049"/>
                  <a:gd name="connsiteY0" fmla="*/ 93475 h 179363"/>
                  <a:gd name="connsiteX1" fmla="*/ 2353 w 95049"/>
                  <a:gd name="connsiteY1" fmla="*/ 121583 h 179363"/>
                  <a:gd name="connsiteX2" fmla="*/ 2353 w 95049"/>
                  <a:gd name="connsiteY2" fmla="*/ 121583 h 179363"/>
                  <a:gd name="connsiteX3" fmla="*/ 75121 w 95049"/>
                  <a:gd name="connsiteY3" fmla="*/ 179291 h 179363"/>
                  <a:gd name="connsiteX4" fmla="*/ 75965 w 95049"/>
                  <a:gd name="connsiteY4" fmla="*/ 137681 h 179363"/>
                  <a:gd name="connsiteX5" fmla="*/ 81158 w 95049"/>
                  <a:gd name="connsiteY5" fmla="*/ 45829 h 179363"/>
                  <a:gd name="connsiteX6" fmla="*/ 95049 w 95049"/>
                  <a:gd name="connsiteY6" fmla="*/ 24148 h 179363"/>
                  <a:gd name="connsiteX7" fmla="*/ 52661 w 95049"/>
                  <a:gd name="connsiteY7" fmla="*/ 0 h 179363"/>
                  <a:gd name="connsiteX8" fmla="*/ 16 w 95049"/>
                  <a:gd name="connsiteY8" fmla="*/ 93475 h 1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49" h="179363">
                    <a:moveTo>
                      <a:pt x="16" y="93475"/>
                    </a:moveTo>
                    <a:cubicBezTo>
                      <a:pt x="211" y="103861"/>
                      <a:pt x="1055" y="113144"/>
                      <a:pt x="2353" y="121583"/>
                    </a:cubicBezTo>
                    <a:cubicBezTo>
                      <a:pt x="2353" y="121583"/>
                      <a:pt x="2353" y="121583"/>
                      <a:pt x="2353" y="121583"/>
                    </a:cubicBezTo>
                    <a:cubicBezTo>
                      <a:pt x="24878" y="141317"/>
                      <a:pt x="71226" y="181303"/>
                      <a:pt x="75121" y="179291"/>
                    </a:cubicBezTo>
                    <a:cubicBezTo>
                      <a:pt x="80314" y="176694"/>
                      <a:pt x="75121" y="180135"/>
                      <a:pt x="75965" y="137681"/>
                    </a:cubicBezTo>
                    <a:cubicBezTo>
                      <a:pt x="76809" y="95228"/>
                      <a:pt x="73368" y="60564"/>
                      <a:pt x="81158" y="45829"/>
                    </a:cubicBezTo>
                    <a:cubicBezTo>
                      <a:pt x="88947" y="31094"/>
                      <a:pt x="95049" y="24148"/>
                      <a:pt x="95049" y="24148"/>
                    </a:cubicBezTo>
                    <a:cubicBezTo>
                      <a:pt x="95049" y="24148"/>
                      <a:pt x="74342" y="9542"/>
                      <a:pt x="52661" y="0"/>
                    </a:cubicBezTo>
                    <a:cubicBezTo>
                      <a:pt x="26825" y="14800"/>
                      <a:pt x="-763" y="45894"/>
                      <a:pt x="16" y="93475"/>
                    </a:cubicBezTo>
                    <a:close/>
                  </a:path>
                </a:pathLst>
              </a:custGeom>
              <a:solidFill>
                <a:srgbClr val="979797"/>
              </a:solidFill>
              <a:ln w="6490"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00BA0AFD-7CAC-046B-C38D-2C5D6452A9EB}"/>
                  </a:ext>
                </a:extLst>
              </p:cNvPr>
              <p:cNvSpPr/>
              <p:nvPr/>
            </p:nvSpPr>
            <p:spPr>
              <a:xfrm>
                <a:off x="3724064" y="3982775"/>
                <a:ext cx="276011" cy="110950"/>
              </a:xfrm>
              <a:custGeom>
                <a:avLst/>
                <a:gdLst>
                  <a:gd name="connsiteX0" fmla="*/ 0 w 276011"/>
                  <a:gd name="connsiteY0" fmla="*/ 0 h 110950"/>
                  <a:gd name="connsiteX1" fmla="*/ 160596 w 276011"/>
                  <a:gd name="connsiteY1" fmla="*/ 92242 h 110950"/>
                  <a:gd name="connsiteX2" fmla="*/ 211877 w 276011"/>
                  <a:gd name="connsiteY2" fmla="*/ 88217 h 110950"/>
                  <a:gd name="connsiteX3" fmla="*/ 276012 w 276011"/>
                  <a:gd name="connsiteY3" fmla="*/ 81077 h 110950"/>
                  <a:gd name="connsiteX4" fmla="*/ 209475 w 276011"/>
                  <a:gd name="connsiteY4" fmla="*/ 106718 h 110950"/>
                  <a:gd name="connsiteX5" fmla="*/ 151962 w 276011"/>
                  <a:gd name="connsiteY5" fmla="*/ 100161 h 110950"/>
                  <a:gd name="connsiteX6" fmla="*/ 65 w 276011"/>
                  <a:gd name="connsiteY6" fmla="*/ 0 h 11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11" h="110950">
                    <a:moveTo>
                      <a:pt x="0" y="0"/>
                    </a:moveTo>
                    <a:cubicBezTo>
                      <a:pt x="2467" y="3635"/>
                      <a:pt x="148392" y="86205"/>
                      <a:pt x="160596" y="92242"/>
                    </a:cubicBezTo>
                    <a:cubicBezTo>
                      <a:pt x="172799" y="98279"/>
                      <a:pt x="178966" y="99188"/>
                      <a:pt x="211877" y="88217"/>
                    </a:cubicBezTo>
                    <a:cubicBezTo>
                      <a:pt x="244788" y="77247"/>
                      <a:pt x="276012" y="81077"/>
                      <a:pt x="276012" y="81077"/>
                    </a:cubicBezTo>
                    <a:cubicBezTo>
                      <a:pt x="276012" y="81077"/>
                      <a:pt x="225314" y="100616"/>
                      <a:pt x="209475" y="106718"/>
                    </a:cubicBezTo>
                    <a:cubicBezTo>
                      <a:pt x="193637" y="112819"/>
                      <a:pt x="176240" y="113663"/>
                      <a:pt x="151962" y="100161"/>
                    </a:cubicBezTo>
                    <a:cubicBezTo>
                      <a:pt x="118921" y="81726"/>
                      <a:pt x="65" y="0"/>
                      <a:pt x="65" y="0"/>
                    </a:cubicBezTo>
                    <a:close/>
                  </a:path>
                </a:pathLst>
              </a:custGeom>
              <a:solidFill>
                <a:srgbClr val="F2F2F2"/>
              </a:solidFill>
              <a:ln w="6490" cap="flat">
                <a:noFill/>
                <a:prstDash val="solid"/>
                <a:miter/>
              </a:ln>
            </p:spPr>
            <p:txBody>
              <a:bodyPr rtlCol="0" anchor="ctr"/>
              <a:lstStyle/>
              <a:p>
                <a:endParaRPr lang="en-GB"/>
              </a:p>
            </p:txBody>
          </p:sp>
        </p:grpSp>
        <p:grpSp>
          <p:nvGrpSpPr>
            <p:cNvPr id="82" name="Graphic 6">
              <a:extLst>
                <a:ext uri="{FF2B5EF4-FFF2-40B4-BE49-F238E27FC236}">
                  <a16:creationId xmlns:a16="http://schemas.microsoft.com/office/drawing/2014/main" id="{7101A725-C5B7-49C3-F2D2-1516D95B0EBC}"/>
                </a:ext>
              </a:extLst>
            </p:cNvPr>
            <p:cNvGrpSpPr/>
            <p:nvPr/>
          </p:nvGrpSpPr>
          <p:grpSpPr>
            <a:xfrm>
              <a:off x="2042159" y="3196934"/>
              <a:ext cx="649847" cy="1555208"/>
              <a:chOff x="2042159" y="3196934"/>
              <a:chExt cx="649847" cy="1555208"/>
            </a:xfrm>
          </p:grpSpPr>
          <p:sp>
            <p:nvSpPr>
              <p:cNvPr id="83" name="Free-form: Shape 82">
                <a:extLst>
                  <a:ext uri="{FF2B5EF4-FFF2-40B4-BE49-F238E27FC236}">
                    <a16:creationId xmlns:a16="http://schemas.microsoft.com/office/drawing/2014/main" id="{54768D13-261A-8653-34B6-85859269E041}"/>
                  </a:ext>
                </a:extLst>
              </p:cNvPr>
              <p:cNvSpPr/>
              <p:nvPr/>
            </p:nvSpPr>
            <p:spPr>
              <a:xfrm>
                <a:off x="2334528" y="4572449"/>
                <a:ext cx="325309" cy="179694"/>
              </a:xfrm>
              <a:custGeom>
                <a:avLst/>
                <a:gdLst>
                  <a:gd name="connsiteX0" fmla="*/ 0 w 325309"/>
                  <a:gd name="connsiteY0" fmla="*/ 42129 h 179694"/>
                  <a:gd name="connsiteX1" fmla="*/ 57578 w 325309"/>
                  <a:gd name="connsiteY1" fmla="*/ 127749 h 179694"/>
                  <a:gd name="connsiteX2" fmla="*/ 169164 w 325309"/>
                  <a:gd name="connsiteY2" fmla="*/ 178836 h 179694"/>
                  <a:gd name="connsiteX3" fmla="*/ 296005 w 325309"/>
                  <a:gd name="connsiteY3" fmla="*/ 163517 h 179694"/>
                  <a:gd name="connsiteX4" fmla="*/ 321386 w 325309"/>
                  <a:gd name="connsiteY4" fmla="*/ 114832 h 179694"/>
                  <a:gd name="connsiteX5" fmla="*/ 260173 w 325309"/>
                  <a:gd name="connsiteY5" fmla="*/ 0 h 17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09" h="179694">
                    <a:moveTo>
                      <a:pt x="0" y="42129"/>
                    </a:moveTo>
                    <a:lnTo>
                      <a:pt x="57578" y="127749"/>
                    </a:lnTo>
                    <a:cubicBezTo>
                      <a:pt x="82245" y="164425"/>
                      <a:pt x="125348" y="184159"/>
                      <a:pt x="169164" y="178836"/>
                    </a:cubicBezTo>
                    <a:lnTo>
                      <a:pt x="296005" y="163517"/>
                    </a:lnTo>
                    <a:cubicBezTo>
                      <a:pt x="319179" y="160725"/>
                      <a:pt x="332357" y="135474"/>
                      <a:pt x="321386" y="114832"/>
                    </a:cubicBezTo>
                    <a:lnTo>
                      <a:pt x="260173" y="0"/>
                    </a:lnTo>
                  </a:path>
                </a:pathLst>
              </a:custGeom>
              <a:noFill/>
              <a:ln w="25959" cap="flat">
                <a:solidFill>
                  <a:srgbClr val="BBBCBD"/>
                </a:solid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1DAF8208-897B-3001-A0AB-DCF9D33A43EA}"/>
                  </a:ext>
                </a:extLst>
              </p:cNvPr>
              <p:cNvSpPr/>
              <p:nvPr/>
            </p:nvSpPr>
            <p:spPr>
              <a:xfrm>
                <a:off x="2042159" y="3196934"/>
                <a:ext cx="649847" cy="1455552"/>
              </a:xfrm>
              <a:custGeom>
                <a:avLst/>
                <a:gdLst>
                  <a:gd name="connsiteX0" fmla="*/ 0 w 649847"/>
                  <a:gd name="connsiteY0" fmla="*/ 20902 h 1455552"/>
                  <a:gd name="connsiteX1" fmla="*/ 25121 w 649847"/>
                  <a:gd name="connsiteY1" fmla="*/ 1219787 h 1455552"/>
                  <a:gd name="connsiteX2" fmla="*/ 258875 w 649847"/>
                  <a:gd name="connsiteY2" fmla="*/ 1455552 h 1455552"/>
                  <a:gd name="connsiteX3" fmla="*/ 649848 w 649847"/>
                  <a:gd name="connsiteY3" fmla="*/ 1400311 h 1455552"/>
                  <a:gd name="connsiteX4" fmla="*/ 649848 w 649847"/>
                  <a:gd name="connsiteY4" fmla="*/ 251929 h 1455552"/>
                  <a:gd name="connsiteX5" fmla="*/ 407591 w 649847"/>
                  <a:gd name="connsiteY5" fmla="*/ 0 h 1455552"/>
                  <a:gd name="connsiteX6" fmla="*/ 0 w 649847"/>
                  <a:gd name="connsiteY6" fmla="*/ 20902 h 145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847" h="1455552">
                    <a:moveTo>
                      <a:pt x="0" y="20902"/>
                    </a:moveTo>
                    <a:lnTo>
                      <a:pt x="25121" y="1219787"/>
                    </a:lnTo>
                    <a:lnTo>
                      <a:pt x="258875" y="1455552"/>
                    </a:lnTo>
                    <a:lnTo>
                      <a:pt x="649848" y="1400311"/>
                    </a:lnTo>
                    <a:lnTo>
                      <a:pt x="649848" y="251929"/>
                    </a:lnTo>
                    <a:lnTo>
                      <a:pt x="407591" y="0"/>
                    </a:lnTo>
                    <a:lnTo>
                      <a:pt x="0" y="20902"/>
                    </a:lnTo>
                    <a:close/>
                  </a:path>
                </a:pathLst>
              </a:custGeom>
              <a:solidFill>
                <a:srgbClr val="DEDFDF"/>
              </a:solidFill>
              <a:ln w="6490"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85281DB0-1327-72E5-3DFD-6C812858E196}"/>
                  </a:ext>
                </a:extLst>
              </p:cNvPr>
              <p:cNvSpPr/>
              <p:nvPr/>
            </p:nvSpPr>
            <p:spPr>
              <a:xfrm>
                <a:off x="2292270" y="3446202"/>
                <a:ext cx="399736" cy="1206025"/>
              </a:xfrm>
              <a:custGeom>
                <a:avLst/>
                <a:gdLst>
                  <a:gd name="connsiteX0" fmla="*/ 10386 w 399736"/>
                  <a:gd name="connsiteY0" fmla="*/ 1206026 h 1206025"/>
                  <a:gd name="connsiteX1" fmla="*/ 399737 w 399736"/>
                  <a:gd name="connsiteY1" fmla="*/ 1150979 h 1206025"/>
                  <a:gd name="connsiteX2" fmla="*/ 399737 w 399736"/>
                  <a:gd name="connsiteY2" fmla="*/ 2596 h 1206025"/>
                  <a:gd name="connsiteX3" fmla="*/ 396491 w 399736"/>
                  <a:gd name="connsiteY3" fmla="*/ 0 h 1206025"/>
                  <a:gd name="connsiteX4" fmla="*/ 0 w 399736"/>
                  <a:gd name="connsiteY4" fmla="*/ 18955 h 1206025"/>
                  <a:gd name="connsiteX5" fmla="*/ 10386 w 399736"/>
                  <a:gd name="connsiteY5" fmla="*/ 1205961 h 1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36" h="1206025">
                    <a:moveTo>
                      <a:pt x="10386" y="1206026"/>
                    </a:moveTo>
                    <a:lnTo>
                      <a:pt x="399737" y="1150979"/>
                    </a:lnTo>
                    <a:lnTo>
                      <a:pt x="399737" y="2596"/>
                    </a:lnTo>
                    <a:lnTo>
                      <a:pt x="396491" y="0"/>
                    </a:lnTo>
                    <a:cubicBezTo>
                      <a:pt x="270105" y="5907"/>
                      <a:pt x="0" y="18955"/>
                      <a:pt x="0" y="18955"/>
                    </a:cubicBezTo>
                    <a:lnTo>
                      <a:pt x="10386" y="1205961"/>
                    </a:lnTo>
                    <a:close/>
                  </a:path>
                </a:pathLst>
              </a:custGeom>
              <a:solidFill>
                <a:srgbClr val="BBBCBD"/>
              </a:solidFill>
              <a:ln w="6490"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74A216DC-DF89-68DB-8268-D03203F3911C}"/>
                  </a:ext>
                </a:extLst>
              </p:cNvPr>
              <p:cNvSpPr/>
              <p:nvPr/>
            </p:nvSpPr>
            <p:spPr>
              <a:xfrm>
                <a:off x="2592364" y="3900011"/>
                <a:ext cx="37390" cy="433621"/>
              </a:xfrm>
              <a:custGeom>
                <a:avLst/>
                <a:gdLst>
                  <a:gd name="connsiteX0" fmla="*/ 20058 w 37390"/>
                  <a:gd name="connsiteY0" fmla="*/ 0 h 433621"/>
                  <a:gd name="connsiteX1" fmla="*/ 20058 w 37390"/>
                  <a:gd name="connsiteY1" fmla="*/ 0 h 433621"/>
                  <a:gd name="connsiteX2" fmla="*/ 37390 w 37390"/>
                  <a:gd name="connsiteY2" fmla="*/ 17332 h 433621"/>
                  <a:gd name="connsiteX3" fmla="*/ 37390 w 37390"/>
                  <a:gd name="connsiteY3" fmla="*/ 416290 h 433621"/>
                  <a:gd name="connsiteX4" fmla="*/ 20058 w 37390"/>
                  <a:gd name="connsiteY4" fmla="*/ 433621 h 433621"/>
                  <a:gd name="connsiteX5" fmla="*/ 20058 w 37390"/>
                  <a:gd name="connsiteY5" fmla="*/ 433621 h 433621"/>
                  <a:gd name="connsiteX6" fmla="*/ 0 w 37390"/>
                  <a:gd name="connsiteY6" fmla="*/ 413563 h 433621"/>
                  <a:gd name="connsiteX7" fmla="*/ 0 w 37390"/>
                  <a:gd name="connsiteY7" fmla="*/ 20123 h 433621"/>
                  <a:gd name="connsiteX8" fmla="*/ 20058 w 37390"/>
                  <a:gd name="connsiteY8" fmla="*/ 65 h 43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90" h="433621">
                    <a:moveTo>
                      <a:pt x="20058" y="0"/>
                    </a:moveTo>
                    <a:lnTo>
                      <a:pt x="20058" y="0"/>
                    </a:lnTo>
                    <a:cubicBezTo>
                      <a:pt x="29600" y="0"/>
                      <a:pt x="37390" y="7790"/>
                      <a:pt x="37390" y="17332"/>
                    </a:cubicBezTo>
                    <a:lnTo>
                      <a:pt x="37390" y="416290"/>
                    </a:lnTo>
                    <a:cubicBezTo>
                      <a:pt x="37390" y="425832"/>
                      <a:pt x="29600" y="433621"/>
                      <a:pt x="20058" y="433621"/>
                    </a:cubicBezTo>
                    <a:lnTo>
                      <a:pt x="20058" y="433621"/>
                    </a:lnTo>
                    <a:cubicBezTo>
                      <a:pt x="8958" y="433621"/>
                      <a:pt x="0" y="424598"/>
                      <a:pt x="0" y="413563"/>
                    </a:cubicBezTo>
                    <a:lnTo>
                      <a:pt x="0" y="20123"/>
                    </a:lnTo>
                    <a:cubicBezTo>
                      <a:pt x="0" y="9023"/>
                      <a:pt x="9023" y="65"/>
                      <a:pt x="20058" y="65"/>
                    </a:cubicBezTo>
                    <a:close/>
                  </a:path>
                </a:pathLst>
              </a:custGeom>
              <a:solidFill>
                <a:srgbClr val="F2F2F2"/>
              </a:solidFill>
              <a:ln w="6490"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79D11F01-A853-9C06-B769-AB3404F8536F}"/>
                  </a:ext>
                </a:extLst>
              </p:cNvPr>
              <p:cNvSpPr/>
              <p:nvPr/>
            </p:nvSpPr>
            <p:spPr>
              <a:xfrm>
                <a:off x="2597882" y="4115329"/>
                <a:ext cx="31872" cy="218303"/>
              </a:xfrm>
              <a:custGeom>
                <a:avLst/>
                <a:gdLst>
                  <a:gd name="connsiteX0" fmla="*/ 0 w 31872"/>
                  <a:gd name="connsiteY0" fmla="*/ 4479 h 218303"/>
                  <a:gd name="connsiteX1" fmla="*/ 0 w 31872"/>
                  <a:gd name="connsiteY1" fmla="*/ 206489 h 218303"/>
                  <a:gd name="connsiteX2" fmla="*/ 20058 w 31872"/>
                  <a:gd name="connsiteY2" fmla="*/ 218304 h 218303"/>
                  <a:gd name="connsiteX3" fmla="*/ 31872 w 31872"/>
                  <a:gd name="connsiteY3" fmla="*/ 206489 h 218303"/>
                  <a:gd name="connsiteX4" fmla="*/ 31872 w 31872"/>
                  <a:gd name="connsiteY4" fmla="*/ 0 h 218303"/>
                  <a:gd name="connsiteX5" fmla="*/ 0 w 31872"/>
                  <a:gd name="connsiteY5" fmla="*/ 4479 h 2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72" h="218303">
                    <a:moveTo>
                      <a:pt x="0" y="4479"/>
                    </a:moveTo>
                    <a:lnTo>
                      <a:pt x="0" y="206489"/>
                    </a:lnTo>
                    <a:cubicBezTo>
                      <a:pt x="8309" y="212981"/>
                      <a:pt x="13567" y="218304"/>
                      <a:pt x="20058" y="218304"/>
                    </a:cubicBezTo>
                    <a:cubicBezTo>
                      <a:pt x="26550" y="218304"/>
                      <a:pt x="31872" y="213046"/>
                      <a:pt x="31872" y="206489"/>
                    </a:cubicBezTo>
                    <a:lnTo>
                      <a:pt x="31872" y="0"/>
                    </a:lnTo>
                    <a:cubicBezTo>
                      <a:pt x="24862" y="2596"/>
                      <a:pt x="16034" y="4998"/>
                      <a:pt x="0" y="4479"/>
                    </a:cubicBezTo>
                    <a:close/>
                  </a:path>
                </a:pathLst>
              </a:custGeom>
              <a:solidFill>
                <a:srgbClr val="F29EBE"/>
              </a:solidFill>
              <a:ln w="6490" cap="flat">
                <a:noFill/>
                <a:prstDash val="solid"/>
                <a:miter/>
              </a:ln>
            </p:spPr>
            <p:txBody>
              <a:bodyPr rtlCol="0" anchor="ctr"/>
              <a:lstStyle/>
              <a:p>
                <a:endParaRPr lang="en-GB"/>
              </a:p>
            </p:txBody>
          </p:sp>
        </p:grpSp>
      </p:grpSp>
      <p:grpSp>
        <p:nvGrpSpPr>
          <p:cNvPr id="88" name="Graphic 6">
            <a:extLst>
              <a:ext uri="{FF2B5EF4-FFF2-40B4-BE49-F238E27FC236}">
                <a16:creationId xmlns:a16="http://schemas.microsoft.com/office/drawing/2014/main" id="{B025ED21-CF70-2AA7-34FC-9D10CE181C6A}"/>
              </a:ext>
            </a:extLst>
          </p:cNvPr>
          <p:cNvGrpSpPr/>
          <p:nvPr/>
        </p:nvGrpSpPr>
        <p:grpSpPr>
          <a:xfrm>
            <a:off x="5249174" y="1814729"/>
            <a:ext cx="2387920" cy="2815452"/>
            <a:chOff x="5201458" y="1176514"/>
            <a:chExt cx="2387920" cy="2815452"/>
          </a:xfrm>
        </p:grpSpPr>
        <p:sp>
          <p:nvSpPr>
            <p:cNvPr id="89" name="Free-form: Shape 88">
              <a:extLst>
                <a:ext uri="{FF2B5EF4-FFF2-40B4-BE49-F238E27FC236}">
                  <a16:creationId xmlns:a16="http://schemas.microsoft.com/office/drawing/2014/main" id="{CF3C47A0-6466-F24A-4F9D-31458F738A52}"/>
                </a:ext>
              </a:extLst>
            </p:cNvPr>
            <p:cNvSpPr/>
            <p:nvPr/>
          </p:nvSpPr>
          <p:spPr>
            <a:xfrm>
              <a:off x="6908181" y="3324272"/>
              <a:ext cx="655226" cy="597171"/>
            </a:xfrm>
            <a:custGeom>
              <a:avLst/>
              <a:gdLst>
                <a:gd name="connsiteX0" fmla="*/ 398713 w 655226"/>
                <a:gd name="connsiteY0" fmla="*/ 8266 h 597171"/>
                <a:gd name="connsiteX1" fmla="*/ 303745 w 655226"/>
                <a:gd name="connsiteY1" fmla="*/ 23780 h 597171"/>
                <a:gd name="connsiteX2" fmla="*/ 15 w 655226"/>
                <a:gd name="connsiteY2" fmla="*/ 217482 h 597171"/>
                <a:gd name="connsiteX3" fmla="*/ 141007 w 655226"/>
                <a:gd name="connsiteY3" fmla="*/ 587034 h 597171"/>
                <a:gd name="connsiteX4" fmla="*/ 553402 w 655226"/>
                <a:gd name="connsiteY4" fmla="*/ 561328 h 597171"/>
                <a:gd name="connsiteX5" fmla="*/ 646812 w 655226"/>
                <a:gd name="connsiteY5" fmla="*/ 410924 h 597171"/>
                <a:gd name="connsiteX6" fmla="*/ 398778 w 655226"/>
                <a:gd name="connsiteY6" fmla="*/ 8201 h 59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226" h="597171">
                  <a:moveTo>
                    <a:pt x="398713" y="8266"/>
                  </a:moveTo>
                  <a:cubicBezTo>
                    <a:pt x="398713" y="8266"/>
                    <a:pt x="397415" y="-18284"/>
                    <a:pt x="303745" y="23780"/>
                  </a:cubicBezTo>
                  <a:cubicBezTo>
                    <a:pt x="226108" y="58639"/>
                    <a:pt x="-2127" y="152698"/>
                    <a:pt x="15" y="217482"/>
                  </a:cubicBezTo>
                  <a:cubicBezTo>
                    <a:pt x="2157" y="282265"/>
                    <a:pt x="141007" y="587034"/>
                    <a:pt x="141007" y="587034"/>
                  </a:cubicBezTo>
                  <a:cubicBezTo>
                    <a:pt x="141007" y="587034"/>
                    <a:pt x="410073" y="622282"/>
                    <a:pt x="553402" y="561328"/>
                  </a:cubicBezTo>
                  <a:cubicBezTo>
                    <a:pt x="696731" y="500439"/>
                    <a:pt x="646812" y="410924"/>
                    <a:pt x="646812" y="410924"/>
                  </a:cubicBezTo>
                  <a:lnTo>
                    <a:pt x="398778" y="8201"/>
                  </a:lnTo>
                  <a:close/>
                </a:path>
              </a:pathLst>
            </a:custGeom>
            <a:solidFill>
              <a:srgbClr val="9C9000"/>
            </a:solidFill>
            <a:ln w="6490"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5FBAC427-E145-85F1-B9EB-803869651A15}"/>
                </a:ext>
              </a:extLst>
            </p:cNvPr>
            <p:cNvSpPr/>
            <p:nvPr/>
          </p:nvSpPr>
          <p:spPr>
            <a:xfrm>
              <a:off x="5241721" y="3335203"/>
              <a:ext cx="621935" cy="656763"/>
            </a:xfrm>
            <a:custGeom>
              <a:avLst/>
              <a:gdLst>
                <a:gd name="connsiteX0" fmla="*/ 202418 w 621935"/>
                <a:gd name="connsiteY0" fmla="*/ 10447 h 656763"/>
                <a:gd name="connsiteX1" fmla="*/ 298555 w 621935"/>
                <a:gd name="connsiteY1" fmla="*/ 15446 h 656763"/>
                <a:gd name="connsiteX2" fmla="*/ 621758 w 621935"/>
                <a:gd name="connsiteY2" fmla="*/ 174548 h 656763"/>
                <a:gd name="connsiteX3" fmla="*/ 524388 w 621935"/>
                <a:gd name="connsiteY3" fmla="*/ 621088 h 656763"/>
                <a:gd name="connsiteX4" fmla="*/ 216245 w 621935"/>
                <a:gd name="connsiteY4" fmla="*/ 656271 h 656763"/>
                <a:gd name="connsiteX5" fmla="*/ 136596 w 621935"/>
                <a:gd name="connsiteY5" fmla="*/ 587917 h 656763"/>
                <a:gd name="connsiteX6" fmla="*/ 278 w 621935"/>
                <a:gd name="connsiteY6" fmla="*/ 438032 h 656763"/>
                <a:gd name="connsiteX7" fmla="*/ 202483 w 621935"/>
                <a:gd name="connsiteY7" fmla="*/ 10447 h 65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935" h="656763">
                  <a:moveTo>
                    <a:pt x="202418" y="10447"/>
                  </a:moveTo>
                  <a:cubicBezTo>
                    <a:pt x="202418" y="10447"/>
                    <a:pt x="200730" y="-16102"/>
                    <a:pt x="298555" y="15446"/>
                  </a:cubicBezTo>
                  <a:cubicBezTo>
                    <a:pt x="379567" y="41541"/>
                    <a:pt x="616760" y="109895"/>
                    <a:pt x="621758" y="174548"/>
                  </a:cubicBezTo>
                  <a:cubicBezTo>
                    <a:pt x="626757" y="239202"/>
                    <a:pt x="524388" y="621088"/>
                    <a:pt x="524388" y="621088"/>
                  </a:cubicBezTo>
                  <a:cubicBezTo>
                    <a:pt x="524388" y="621088"/>
                    <a:pt x="359119" y="661658"/>
                    <a:pt x="216245" y="656271"/>
                  </a:cubicBezTo>
                  <a:cubicBezTo>
                    <a:pt x="178725" y="654842"/>
                    <a:pt x="167624" y="597264"/>
                    <a:pt x="136596" y="587917"/>
                  </a:cubicBezTo>
                  <a:cubicBezTo>
                    <a:pt x="-12575" y="543192"/>
                    <a:pt x="278" y="438032"/>
                    <a:pt x="278" y="438032"/>
                  </a:cubicBezTo>
                  <a:lnTo>
                    <a:pt x="202483" y="10447"/>
                  </a:lnTo>
                  <a:close/>
                </a:path>
              </a:pathLst>
            </a:custGeom>
            <a:solidFill>
              <a:srgbClr val="9C9000"/>
            </a:solidFill>
            <a:ln w="6490" cap="flat">
              <a:noFill/>
              <a:prstDash val="solid"/>
              <a:miter/>
            </a:ln>
          </p:spPr>
          <p:txBody>
            <a:bodyPr rtlCol="0" anchor="ctr"/>
            <a:lstStyle/>
            <a:p>
              <a:endParaRPr lang="en-GB"/>
            </a:p>
          </p:txBody>
        </p:sp>
        <p:grpSp>
          <p:nvGrpSpPr>
            <p:cNvPr id="91" name="Graphic 6">
              <a:extLst>
                <a:ext uri="{FF2B5EF4-FFF2-40B4-BE49-F238E27FC236}">
                  <a16:creationId xmlns:a16="http://schemas.microsoft.com/office/drawing/2014/main" id="{EA14774F-7778-2F66-20A4-595E2C9181B5}"/>
                </a:ext>
              </a:extLst>
            </p:cNvPr>
            <p:cNvGrpSpPr/>
            <p:nvPr/>
          </p:nvGrpSpPr>
          <p:grpSpPr>
            <a:xfrm>
              <a:off x="5485938" y="1176514"/>
              <a:ext cx="1788339" cy="2369425"/>
              <a:chOff x="5485938" y="1176514"/>
              <a:chExt cx="1788339" cy="2369425"/>
            </a:xfrm>
          </p:grpSpPr>
          <p:grpSp>
            <p:nvGrpSpPr>
              <p:cNvPr id="92" name="Graphic 6">
                <a:extLst>
                  <a:ext uri="{FF2B5EF4-FFF2-40B4-BE49-F238E27FC236}">
                    <a16:creationId xmlns:a16="http://schemas.microsoft.com/office/drawing/2014/main" id="{D7783E71-873C-67EE-90EB-876738BC9522}"/>
                  </a:ext>
                </a:extLst>
              </p:cNvPr>
              <p:cNvGrpSpPr/>
              <p:nvPr/>
            </p:nvGrpSpPr>
            <p:grpSpPr>
              <a:xfrm>
                <a:off x="5485938" y="2464581"/>
                <a:ext cx="1788339" cy="1081357"/>
                <a:chOff x="5485938" y="2464581"/>
                <a:chExt cx="1788339" cy="1081357"/>
              </a:xfrm>
            </p:grpSpPr>
            <p:sp>
              <p:nvSpPr>
                <p:cNvPr id="93" name="Free-form: Shape 92">
                  <a:extLst>
                    <a:ext uri="{FF2B5EF4-FFF2-40B4-BE49-F238E27FC236}">
                      <a16:creationId xmlns:a16="http://schemas.microsoft.com/office/drawing/2014/main" id="{B8BAC889-8941-B328-09CB-4E65CADBAE34}"/>
                    </a:ext>
                  </a:extLst>
                </p:cNvPr>
                <p:cNvSpPr/>
                <p:nvPr/>
              </p:nvSpPr>
              <p:spPr>
                <a:xfrm>
                  <a:off x="5678113" y="2807065"/>
                  <a:ext cx="393029" cy="724960"/>
                </a:xfrm>
                <a:custGeom>
                  <a:avLst/>
                  <a:gdLst>
                    <a:gd name="connsiteX0" fmla="*/ 293642 w 393029"/>
                    <a:gd name="connsiteY0" fmla="*/ 0 h 724960"/>
                    <a:gd name="connsiteX1" fmla="*/ 87023 w 393029"/>
                    <a:gd name="connsiteY1" fmla="*/ 19863 h 724960"/>
                    <a:gd name="connsiteX2" fmla="*/ 3025 w 393029"/>
                    <a:gd name="connsiteY2" fmla="*/ 261861 h 724960"/>
                    <a:gd name="connsiteX3" fmla="*/ 127854 w 393029"/>
                    <a:gd name="connsiteY3" fmla="*/ 490550 h 724960"/>
                    <a:gd name="connsiteX4" fmla="*/ 1338 w 393029"/>
                    <a:gd name="connsiteY4" fmla="*/ 712619 h 724960"/>
                    <a:gd name="connsiteX5" fmla="*/ 130580 w 393029"/>
                    <a:gd name="connsiteY5" fmla="*/ 692756 h 724960"/>
                    <a:gd name="connsiteX6" fmla="*/ 185302 w 393029"/>
                    <a:gd name="connsiteY6" fmla="*/ 527032 h 724960"/>
                    <a:gd name="connsiteX7" fmla="*/ 221783 w 393029"/>
                    <a:gd name="connsiteY7" fmla="*/ 467376 h 724960"/>
                    <a:gd name="connsiteX8" fmla="*/ 278128 w 393029"/>
                    <a:gd name="connsiteY8" fmla="*/ 447513 h 724960"/>
                    <a:gd name="connsiteX9" fmla="*/ 387507 w 393029"/>
                    <a:gd name="connsiteY9" fmla="*/ 331513 h 724960"/>
                    <a:gd name="connsiteX10" fmla="*/ 293577 w 393029"/>
                    <a:gd name="connsiteY10" fmla="*/ 65 h 7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029" h="724960">
                      <a:moveTo>
                        <a:pt x="293642" y="0"/>
                      </a:moveTo>
                      <a:cubicBezTo>
                        <a:pt x="293642" y="0"/>
                        <a:pt x="143368" y="9932"/>
                        <a:pt x="87023" y="19863"/>
                      </a:cubicBezTo>
                      <a:cubicBezTo>
                        <a:pt x="30678" y="29795"/>
                        <a:pt x="6336" y="215448"/>
                        <a:pt x="3025" y="261861"/>
                      </a:cubicBezTo>
                      <a:cubicBezTo>
                        <a:pt x="-285" y="308274"/>
                        <a:pt x="135838" y="476010"/>
                        <a:pt x="127854" y="490550"/>
                      </a:cubicBezTo>
                      <a:cubicBezTo>
                        <a:pt x="100201" y="541378"/>
                        <a:pt x="17890" y="679513"/>
                        <a:pt x="1338" y="712619"/>
                      </a:cubicBezTo>
                      <a:cubicBezTo>
                        <a:pt x="-15215" y="745790"/>
                        <a:pt x="127269" y="702687"/>
                        <a:pt x="130580" y="692756"/>
                      </a:cubicBezTo>
                      <a:cubicBezTo>
                        <a:pt x="133891" y="682824"/>
                        <a:pt x="168684" y="563513"/>
                        <a:pt x="185302" y="527032"/>
                      </a:cubicBezTo>
                      <a:cubicBezTo>
                        <a:pt x="201920" y="490550"/>
                        <a:pt x="178681" y="490550"/>
                        <a:pt x="221783" y="467376"/>
                      </a:cubicBezTo>
                      <a:cubicBezTo>
                        <a:pt x="233013" y="461339"/>
                        <a:pt x="262419" y="458873"/>
                        <a:pt x="278128" y="447513"/>
                      </a:cubicBezTo>
                      <a:cubicBezTo>
                        <a:pt x="322724" y="415381"/>
                        <a:pt x="363035" y="360918"/>
                        <a:pt x="387507" y="331513"/>
                      </a:cubicBezTo>
                      <a:cubicBezTo>
                        <a:pt x="420678" y="291721"/>
                        <a:pt x="293577" y="65"/>
                        <a:pt x="293577" y="65"/>
                      </a:cubicBezTo>
                      <a:close/>
                    </a:path>
                  </a:pathLst>
                </a:custGeom>
                <a:solidFill>
                  <a:srgbClr val="E7C8BB"/>
                </a:solidFill>
                <a:ln w="6490"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972E7C52-D84C-DBAC-226A-775490AC1796}"/>
                    </a:ext>
                  </a:extLst>
                </p:cNvPr>
                <p:cNvSpPr/>
                <p:nvPr/>
              </p:nvSpPr>
              <p:spPr>
                <a:xfrm>
                  <a:off x="5485938" y="3062239"/>
                  <a:ext cx="359000" cy="458820"/>
                </a:xfrm>
                <a:custGeom>
                  <a:avLst/>
                  <a:gdLst>
                    <a:gd name="connsiteX0" fmla="*/ 133338 w 359000"/>
                    <a:gd name="connsiteY0" fmla="*/ 0 h 458820"/>
                    <a:gd name="connsiteX1" fmla="*/ 130027 w 359000"/>
                    <a:gd name="connsiteY1" fmla="*/ 106068 h 458820"/>
                    <a:gd name="connsiteX2" fmla="*/ 785 w 359000"/>
                    <a:gd name="connsiteY2" fmla="*/ 361308 h 458820"/>
                    <a:gd name="connsiteX3" fmla="*/ 238367 w 359000"/>
                    <a:gd name="connsiteY3" fmla="*/ 457445 h 458820"/>
                    <a:gd name="connsiteX4" fmla="*/ 358912 w 359000"/>
                    <a:gd name="connsiteY4" fmla="*/ 208242 h 458820"/>
                    <a:gd name="connsiteX5" fmla="*/ 242781 w 359000"/>
                    <a:gd name="connsiteY5" fmla="*/ 36481 h 45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000" h="458820">
                      <a:moveTo>
                        <a:pt x="133338" y="0"/>
                      </a:moveTo>
                      <a:cubicBezTo>
                        <a:pt x="136648" y="49724"/>
                        <a:pt x="136648" y="79584"/>
                        <a:pt x="130027" y="106068"/>
                      </a:cubicBezTo>
                      <a:cubicBezTo>
                        <a:pt x="123406" y="132618"/>
                        <a:pt x="17337" y="338069"/>
                        <a:pt x="785" y="361308"/>
                      </a:cubicBezTo>
                      <a:cubicBezTo>
                        <a:pt x="-15768" y="384547"/>
                        <a:pt x="235057" y="470687"/>
                        <a:pt x="238367" y="457445"/>
                      </a:cubicBezTo>
                      <a:cubicBezTo>
                        <a:pt x="241678" y="444202"/>
                        <a:pt x="355601" y="238037"/>
                        <a:pt x="358912" y="208242"/>
                      </a:cubicBezTo>
                      <a:cubicBezTo>
                        <a:pt x="362222" y="178447"/>
                        <a:pt x="272642" y="29860"/>
                        <a:pt x="242781" y="36481"/>
                      </a:cubicBezTo>
                    </a:path>
                  </a:pathLst>
                </a:custGeom>
                <a:solidFill>
                  <a:srgbClr val="FDE2D2"/>
                </a:solidFill>
                <a:ln w="6490"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282F1D41-9507-E696-02CA-8EDD03DD37AB}"/>
                    </a:ext>
                  </a:extLst>
                </p:cNvPr>
                <p:cNvSpPr/>
                <p:nvPr/>
              </p:nvSpPr>
              <p:spPr>
                <a:xfrm>
                  <a:off x="5599477" y="2658099"/>
                  <a:ext cx="441232" cy="602969"/>
                </a:xfrm>
                <a:custGeom>
                  <a:avLst/>
                  <a:gdLst>
                    <a:gd name="connsiteX0" fmla="*/ 219797 w 441232"/>
                    <a:gd name="connsiteY0" fmla="*/ 331242 h 602969"/>
                    <a:gd name="connsiteX1" fmla="*/ 215383 w 441232"/>
                    <a:gd name="connsiteY1" fmla="*/ 284829 h 602969"/>
                    <a:gd name="connsiteX2" fmla="*/ 195519 w 441232"/>
                    <a:gd name="connsiteY2" fmla="*/ 225173 h 602969"/>
                    <a:gd name="connsiteX3" fmla="*/ 215383 w 441232"/>
                    <a:gd name="connsiteY3" fmla="*/ 201999 h 602969"/>
                    <a:gd name="connsiteX4" fmla="*/ 277245 w 441232"/>
                    <a:gd name="connsiteY4" fmla="*/ 157793 h 602969"/>
                    <a:gd name="connsiteX5" fmla="*/ 306002 w 441232"/>
                    <a:gd name="connsiteY5" fmla="*/ 126830 h 602969"/>
                    <a:gd name="connsiteX6" fmla="*/ 341379 w 441232"/>
                    <a:gd name="connsiteY6" fmla="*/ 122416 h 602969"/>
                    <a:gd name="connsiteX7" fmla="*/ 440827 w 441232"/>
                    <a:gd name="connsiteY7" fmla="*/ 6415 h 602969"/>
                    <a:gd name="connsiteX8" fmla="*/ 297173 w 441232"/>
                    <a:gd name="connsiteY8" fmla="*/ 8623 h 602969"/>
                    <a:gd name="connsiteX9" fmla="*/ 205451 w 441232"/>
                    <a:gd name="connsiteY9" fmla="*/ 32900 h 602969"/>
                    <a:gd name="connsiteX10" fmla="*/ 76208 w 441232"/>
                    <a:gd name="connsiteY10" fmla="*/ 141176 h 602969"/>
                    <a:gd name="connsiteX11" fmla="*/ 58552 w 441232"/>
                    <a:gd name="connsiteY11" fmla="*/ 156625 h 602969"/>
                    <a:gd name="connsiteX12" fmla="*/ 17656 w 441232"/>
                    <a:gd name="connsiteY12" fmla="*/ 224005 h 602969"/>
                    <a:gd name="connsiteX13" fmla="*/ 13242 w 441232"/>
                    <a:gd name="connsiteY13" fmla="*/ 506833 h 602969"/>
                    <a:gd name="connsiteX14" fmla="*/ 0 w 441232"/>
                    <a:gd name="connsiteY14" fmla="*/ 602969 h 60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1232" h="602969">
                      <a:moveTo>
                        <a:pt x="219797" y="331242"/>
                      </a:moveTo>
                      <a:cubicBezTo>
                        <a:pt x="219797" y="331242"/>
                        <a:pt x="222004" y="304692"/>
                        <a:pt x="215383" y="284829"/>
                      </a:cubicBezTo>
                      <a:cubicBezTo>
                        <a:pt x="208761" y="264965"/>
                        <a:pt x="195519" y="225173"/>
                        <a:pt x="195519" y="225173"/>
                      </a:cubicBezTo>
                      <a:lnTo>
                        <a:pt x="215383" y="201999"/>
                      </a:lnTo>
                      <a:cubicBezTo>
                        <a:pt x="215383" y="201999"/>
                        <a:pt x="254071" y="184343"/>
                        <a:pt x="277245" y="157793"/>
                      </a:cubicBezTo>
                      <a:cubicBezTo>
                        <a:pt x="287956" y="145590"/>
                        <a:pt x="306002" y="126830"/>
                        <a:pt x="306002" y="126830"/>
                      </a:cubicBezTo>
                      <a:cubicBezTo>
                        <a:pt x="306002" y="126830"/>
                        <a:pt x="325281" y="131374"/>
                        <a:pt x="341379" y="122416"/>
                      </a:cubicBezTo>
                      <a:cubicBezTo>
                        <a:pt x="371240" y="105863"/>
                        <a:pt x="447448" y="22968"/>
                        <a:pt x="440827" y="6415"/>
                      </a:cubicBezTo>
                      <a:cubicBezTo>
                        <a:pt x="434206" y="-10138"/>
                        <a:pt x="343587" y="10830"/>
                        <a:pt x="297173" y="8623"/>
                      </a:cubicBezTo>
                      <a:cubicBezTo>
                        <a:pt x="260173" y="6870"/>
                        <a:pt x="245243" y="-206"/>
                        <a:pt x="205451" y="32900"/>
                      </a:cubicBezTo>
                      <a:cubicBezTo>
                        <a:pt x="165659" y="66006"/>
                        <a:pt x="112625" y="108005"/>
                        <a:pt x="76208" y="141176"/>
                      </a:cubicBezTo>
                      <a:cubicBezTo>
                        <a:pt x="69262" y="147472"/>
                        <a:pt x="61213" y="154872"/>
                        <a:pt x="58552" y="156625"/>
                      </a:cubicBezTo>
                      <a:cubicBezTo>
                        <a:pt x="34923" y="172529"/>
                        <a:pt x="22006" y="193106"/>
                        <a:pt x="17656" y="224005"/>
                      </a:cubicBezTo>
                      <a:cubicBezTo>
                        <a:pt x="10775" y="272755"/>
                        <a:pt x="13242" y="456395"/>
                        <a:pt x="13242" y="506833"/>
                      </a:cubicBezTo>
                      <a:cubicBezTo>
                        <a:pt x="13242" y="510143"/>
                        <a:pt x="29795" y="543314"/>
                        <a:pt x="0" y="602969"/>
                      </a:cubicBezTo>
                    </a:path>
                  </a:pathLst>
                </a:custGeom>
                <a:solidFill>
                  <a:srgbClr val="FDE2D2"/>
                </a:solidFill>
                <a:ln w="6490"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1BD35EF0-E363-8EA3-0304-FEE17EA09FCA}"/>
                    </a:ext>
                  </a:extLst>
                </p:cNvPr>
                <p:cNvSpPr/>
                <p:nvPr/>
              </p:nvSpPr>
              <p:spPr>
                <a:xfrm>
                  <a:off x="5748443" y="2871090"/>
                  <a:ext cx="67347" cy="12576"/>
                </a:xfrm>
                <a:custGeom>
                  <a:avLst/>
                  <a:gdLst>
                    <a:gd name="connsiteX0" fmla="*/ 1893 w 67347"/>
                    <a:gd name="connsiteY0" fmla="*/ 2057 h 12576"/>
                    <a:gd name="connsiteX1" fmla="*/ 64469 w 67347"/>
                    <a:gd name="connsiteY1" fmla="*/ 44 h 12576"/>
                    <a:gd name="connsiteX2" fmla="*/ 67325 w 67347"/>
                    <a:gd name="connsiteY2" fmla="*/ 2057 h 12576"/>
                    <a:gd name="connsiteX3" fmla="*/ 66287 w 67347"/>
                    <a:gd name="connsiteY3" fmla="*/ 4394 h 12576"/>
                    <a:gd name="connsiteX4" fmla="*/ 659 w 67347"/>
                    <a:gd name="connsiteY4" fmla="*/ 4588 h 12576"/>
                    <a:gd name="connsiteX5" fmla="*/ 1958 w 67347"/>
                    <a:gd name="connsiteY5" fmla="*/ 2057 h 12576"/>
                    <a:gd name="connsiteX6" fmla="*/ 1958 w 67347"/>
                    <a:gd name="connsiteY6" fmla="*/ 2057 h 1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347" h="12576">
                      <a:moveTo>
                        <a:pt x="1893" y="2057"/>
                      </a:moveTo>
                      <a:cubicBezTo>
                        <a:pt x="22665" y="3225"/>
                        <a:pt x="43827" y="3290"/>
                        <a:pt x="64469" y="44"/>
                      </a:cubicBezTo>
                      <a:cubicBezTo>
                        <a:pt x="65832" y="-215"/>
                        <a:pt x="67130" y="693"/>
                        <a:pt x="67325" y="2057"/>
                      </a:cubicBezTo>
                      <a:cubicBezTo>
                        <a:pt x="67455" y="3030"/>
                        <a:pt x="67001" y="3939"/>
                        <a:pt x="66287" y="4394"/>
                      </a:cubicBezTo>
                      <a:cubicBezTo>
                        <a:pt x="46683" y="15818"/>
                        <a:pt x="20653" y="14715"/>
                        <a:pt x="659" y="4588"/>
                      </a:cubicBezTo>
                      <a:cubicBezTo>
                        <a:pt x="-769" y="3614"/>
                        <a:pt x="335" y="1602"/>
                        <a:pt x="1958" y="2057"/>
                      </a:cubicBezTo>
                      <a:lnTo>
                        <a:pt x="1958" y="2057"/>
                      </a:lnTo>
                      <a:close/>
                    </a:path>
                  </a:pathLst>
                </a:custGeom>
                <a:solidFill>
                  <a:srgbClr val="E7C8BB"/>
                </a:solidFill>
                <a:ln w="6490"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047AB413-2465-2C86-0B7D-BD5D7DBE3283}"/>
                    </a:ext>
                  </a:extLst>
                </p:cNvPr>
                <p:cNvSpPr/>
                <p:nvPr/>
              </p:nvSpPr>
              <p:spPr>
                <a:xfrm>
                  <a:off x="5857202" y="2739244"/>
                  <a:ext cx="51297" cy="46034"/>
                </a:xfrm>
                <a:custGeom>
                  <a:avLst/>
                  <a:gdLst>
                    <a:gd name="connsiteX0" fmla="*/ 2772 w 51297"/>
                    <a:gd name="connsiteY0" fmla="*/ 700 h 46034"/>
                    <a:gd name="connsiteX1" fmla="*/ 50159 w 51297"/>
                    <a:gd name="connsiteY1" fmla="*/ 41595 h 46034"/>
                    <a:gd name="connsiteX2" fmla="*/ 50873 w 51297"/>
                    <a:gd name="connsiteY2" fmla="*/ 44971 h 46034"/>
                    <a:gd name="connsiteX3" fmla="*/ 48471 w 51297"/>
                    <a:gd name="connsiteY3" fmla="*/ 46010 h 46034"/>
                    <a:gd name="connsiteX4" fmla="*/ 46 w 51297"/>
                    <a:gd name="connsiteY4" fmla="*/ 1739 h 46034"/>
                    <a:gd name="connsiteX5" fmla="*/ 2707 w 51297"/>
                    <a:gd name="connsiteY5" fmla="*/ 700 h 46034"/>
                    <a:gd name="connsiteX6" fmla="*/ 2707 w 51297"/>
                    <a:gd name="connsiteY6" fmla="*/ 700 h 4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97" h="46034">
                      <a:moveTo>
                        <a:pt x="2772" y="700"/>
                      </a:moveTo>
                      <a:cubicBezTo>
                        <a:pt x="17248" y="15630"/>
                        <a:pt x="32762" y="30041"/>
                        <a:pt x="50159" y="41595"/>
                      </a:cubicBezTo>
                      <a:cubicBezTo>
                        <a:pt x="51327" y="42309"/>
                        <a:pt x="51652" y="43867"/>
                        <a:pt x="50873" y="44971"/>
                      </a:cubicBezTo>
                      <a:cubicBezTo>
                        <a:pt x="50354" y="45750"/>
                        <a:pt x="49380" y="46139"/>
                        <a:pt x="48471" y="46010"/>
                      </a:cubicBezTo>
                      <a:cubicBezTo>
                        <a:pt x="26271" y="41141"/>
                        <a:pt x="7965" y="22706"/>
                        <a:pt x="46" y="1739"/>
                      </a:cubicBezTo>
                      <a:cubicBezTo>
                        <a:pt x="-344" y="116"/>
                        <a:pt x="1863" y="-663"/>
                        <a:pt x="2707" y="700"/>
                      </a:cubicBezTo>
                      <a:lnTo>
                        <a:pt x="2707" y="700"/>
                      </a:lnTo>
                      <a:close/>
                    </a:path>
                  </a:pathLst>
                </a:custGeom>
                <a:solidFill>
                  <a:srgbClr val="E7C8BB"/>
                </a:solidFill>
                <a:ln w="6490"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2BFA0F93-340F-252B-6B70-885CB9C6B818}"/>
                    </a:ext>
                  </a:extLst>
                </p:cNvPr>
                <p:cNvSpPr/>
                <p:nvPr/>
              </p:nvSpPr>
              <p:spPr>
                <a:xfrm>
                  <a:off x="6657732" y="2778438"/>
                  <a:ext cx="436261" cy="767501"/>
                </a:xfrm>
                <a:custGeom>
                  <a:avLst/>
                  <a:gdLst>
                    <a:gd name="connsiteX0" fmla="*/ 68512 w 436261"/>
                    <a:gd name="connsiteY0" fmla="*/ 0 h 767501"/>
                    <a:gd name="connsiteX1" fmla="*/ 272989 w 436261"/>
                    <a:gd name="connsiteY1" fmla="*/ 73806 h 767501"/>
                    <a:gd name="connsiteX2" fmla="*/ 383082 w 436261"/>
                    <a:gd name="connsiteY2" fmla="*/ 305093 h 767501"/>
                    <a:gd name="connsiteX3" fmla="*/ 284154 w 436261"/>
                    <a:gd name="connsiteY3" fmla="*/ 546181 h 767501"/>
                    <a:gd name="connsiteX4" fmla="*/ 434363 w 436261"/>
                    <a:gd name="connsiteY4" fmla="*/ 752995 h 767501"/>
                    <a:gd name="connsiteX5" fmla="*/ 303693 w 436261"/>
                    <a:gd name="connsiteY5" fmla="*/ 747477 h 767501"/>
                    <a:gd name="connsiteX6" fmla="*/ 231055 w 436261"/>
                    <a:gd name="connsiteY6" fmla="*/ 588764 h 767501"/>
                    <a:gd name="connsiteX7" fmla="*/ 188276 w 436261"/>
                    <a:gd name="connsiteY7" fmla="*/ 533458 h 767501"/>
                    <a:gd name="connsiteX8" fmla="*/ 130049 w 436261"/>
                    <a:gd name="connsiteY8" fmla="*/ 519891 h 767501"/>
                    <a:gd name="connsiteX9" fmla="*/ 8531 w 436261"/>
                    <a:gd name="connsiteY9" fmla="*/ 416614 h 767501"/>
                    <a:gd name="connsiteX10" fmla="*/ 68447 w 436261"/>
                    <a:gd name="connsiteY10" fmla="*/ 0 h 7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261" h="767501">
                      <a:moveTo>
                        <a:pt x="68512" y="0"/>
                      </a:moveTo>
                      <a:cubicBezTo>
                        <a:pt x="68512" y="0"/>
                        <a:pt x="215865" y="70171"/>
                        <a:pt x="272989" y="73806"/>
                      </a:cubicBezTo>
                      <a:cubicBezTo>
                        <a:pt x="330112" y="77507"/>
                        <a:pt x="374708" y="259329"/>
                        <a:pt x="383082" y="305093"/>
                      </a:cubicBezTo>
                      <a:cubicBezTo>
                        <a:pt x="391456" y="350857"/>
                        <a:pt x="274676" y="532549"/>
                        <a:pt x="284154" y="546181"/>
                      </a:cubicBezTo>
                      <a:cubicBezTo>
                        <a:pt x="317195" y="593633"/>
                        <a:pt x="414240" y="721837"/>
                        <a:pt x="434363" y="752995"/>
                      </a:cubicBezTo>
                      <a:cubicBezTo>
                        <a:pt x="454486" y="784089"/>
                        <a:pt x="308107" y="756955"/>
                        <a:pt x="303693" y="747477"/>
                      </a:cubicBezTo>
                      <a:cubicBezTo>
                        <a:pt x="299279" y="737935"/>
                        <a:pt x="251567" y="623168"/>
                        <a:pt x="231055" y="588764"/>
                      </a:cubicBezTo>
                      <a:cubicBezTo>
                        <a:pt x="210542" y="554360"/>
                        <a:pt x="233651" y="551764"/>
                        <a:pt x="188276" y="533458"/>
                      </a:cubicBezTo>
                      <a:cubicBezTo>
                        <a:pt x="176462" y="528655"/>
                        <a:pt x="146992" y="529433"/>
                        <a:pt x="130049" y="519891"/>
                      </a:cubicBezTo>
                      <a:cubicBezTo>
                        <a:pt x="82208" y="492822"/>
                        <a:pt x="36119" y="443164"/>
                        <a:pt x="8531" y="416614"/>
                      </a:cubicBezTo>
                      <a:cubicBezTo>
                        <a:pt x="-28794" y="380717"/>
                        <a:pt x="68447" y="0"/>
                        <a:pt x="68447" y="0"/>
                      </a:cubicBezTo>
                      <a:close/>
                    </a:path>
                  </a:pathLst>
                </a:custGeom>
                <a:solidFill>
                  <a:srgbClr val="E7C8BB"/>
                </a:solidFill>
                <a:ln w="6490"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C8FCDEEB-CB4E-3260-0447-C32D483EEDB1}"/>
                    </a:ext>
                  </a:extLst>
                </p:cNvPr>
                <p:cNvSpPr/>
                <p:nvPr/>
              </p:nvSpPr>
              <p:spPr>
                <a:xfrm>
                  <a:off x="6900055" y="3070158"/>
                  <a:ext cx="374222" cy="467211"/>
                </a:xfrm>
                <a:custGeom>
                  <a:avLst/>
                  <a:gdLst>
                    <a:gd name="connsiteX0" fmla="*/ 201582 w 374222"/>
                    <a:gd name="connsiteY0" fmla="*/ 0 h 467211"/>
                    <a:gd name="connsiteX1" fmla="*/ 216577 w 374222"/>
                    <a:gd name="connsiteY1" fmla="*/ 105030 h 467211"/>
                    <a:gd name="connsiteX2" fmla="*/ 373148 w 374222"/>
                    <a:gd name="connsiteY2" fmla="*/ 344495 h 467211"/>
                    <a:gd name="connsiteX3" fmla="*/ 147639 w 374222"/>
                    <a:gd name="connsiteY3" fmla="*/ 466208 h 467211"/>
                    <a:gd name="connsiteX4" fmla="*/ 416 w 374222"/>
                    <a:gd name="connsiteY4" fmla="*/ 231741 h 467211"/>
                    <a:gd name="connsiteX5" fmla="*/ 96942 w 374222"/>
                    <a:gd name="connsiteY5" fmla="*/ 48231 h 46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222" h="467211">
                      <a:moveTo>
                        <a:pt x="201582" y="0"/>
                      </a:moveTo>
                      <a:cubicBezTo>
                        <a:pt x="203790" y="49789"/>
                        <a:pt x="207035" y="79454"/>
                        <a:pt x="216577" y="105030"/>
                      </a:cubicBezTo>
                      <a:cubicBezTo>
                        <a:pt x="226055" y="130671"/>
                        <a:pt x="354129" y="323269"/>
                        <a:pt x="373148" y="344495"/>
                      </a:cubicBezTo>
                      <a:cubicBezTo>
                        <a:pt x="392168" y="365722"/>
                        <a:pt x="152378" y="478996"/>
                        <a:pt x="147639" y="466208"/>
                      </a:cubicBezTo>
                      <a:cubicBezTo>
                        <a:pt x="142901" y="453420"/>
                        <a:pt x="6972" y="261082"/>
                        <a:pt x="416" y="231741"/>
                      </a:cubicBezTo>
                      <a:cubicBezTo>
                        <a:pt x="-6141" y="202400"/>
                        <a:pt x="66563" y="44920"/>
                        <a:pt x="96942" y="48231"/>
                      </a:cubicBezTo>
                    </a:path>
                  </a:pathLst>
                </a:custGeom>
                <a:solidFill>
                  <a:srgbClr val="FDE2D2"/>
                </a:solidFill>
                <a:ln w="6490"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08E9FA97-2ED5-7E04-328C-6E571F2D1742}"/>
                    </a:ext>
                  </a:extLst>
                </p:cNvPr>
                <p:cNvSpPr/>
                <p:nvPr/>
              </p:nvSpPr>
              <p:spPr>
                <a:xfrm>
                  <a:off x="6639258" y="2701480"/>
                  <a:ext cx="503988" cy="564067"/>
                </a:xfrm>
                <a:custGeom>
                  <a:avLst/>
                  <a:gdLst>
                    <a:gd name="connsiteX0" fmla="*/ 255565 w 503988"/>
                    <a:gd name="connsiteY0" fmla="*/ 318175 h 564067"/>
                    <a:gd name="connsiteX1" fmla="*/ 254851 w 503988"/>
                    <a:gd name="connsiteY1" fmla="*/ 271568 h 564067"/>
                    <a:gd name="connsiteX2" fmla="*/ 268028 w 503988"/>
                    <a:gd name="connsiteY2" fmla="*/ 210095 h 564067"/>
                    <a:gd name="connsiteX3" fmla="*/ 245698 w 503988"/>
                    <a:gd name="connsiteY3" fmla="*/ 189193 h 564067"/>
                    <a:gd name="connsiteX4" fmla="*/ 179357 w 503988"/>
                    <a:gd name="connsiteY4" fmla="*/ 152062 h 564067"/>
                    <a:gd name="connsiteX5" fmla="*/ 147420 w 503988"/>
                    <a:gd name="connsiteY5" fmla="*/ 124474 h 564067"/>
                    <a:gd name="connsiteX6" fmla="*/ 111782 w 503988"/>
                    <a:gd name="connsiteY6" fmla="*/ 123955 h 564067"/>
                    <a:gd name="connsiteX7" fmla="*/ 196 w 503988"/>
                    <a:gd name="connsiteY7" fmla="*/ 19574 h 564067"/>
                    <a:gd name="connsiteX8" fmla="*/ 143200 w 503988"/>
                    <a:gd name="connsiteY8" fmla="*/ 5942 h 564067"/>
                    <a:gd name="connsiteX9" fmla="*/ 237000 w 503988"/>
                    <a:gd name="connsiteY9" fmla="*/ 20028 h 564067"/>
                    <a:gd name="connsiteX10" fmla="*/ 377408 w 503988"/>
                    <a:gd name="connsiteY10" fmla="*/ 113439 h 564067"/>
                    <a:gd name="connsiteX11" fmla="*/ 396687 w 503988"/>
                    <a:gd name="connsiteY11" fmla="*/ 126876 h 564067"/>
                    <a:gd name="connsiteX12" fmla="*/ 444723 w 503988"/>
                    <a:gd name="connsiteY12" fmla="*/ 189387 h 564067"/>
                    <a:gd name="connsiteX13" fmla="*/ 480230 w 503988"/>
                    <a:gd name="connsiteY13" fmla="*/ 470008 h 564067"/>
                    <a:gd name="connsiteX14" fmla="*/ 503989 w 503988"/>
                    <a:gd name="connsiteY14" fmla="*/ 564067 h 56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3988" h="564067">
                      <a:moveTo>
                        <a:pt x="255565" y="318175"/>
                      </a:moveTo>
                      <a:cubicBezTo>
                        <a:pt x="255565" y="318175"/>
                        <a:pt x="250437" y="292080"/>
                        <a:pt x="254851" y="271568"/>
                      </a:cubicBezTo>
                      <a:lnTo>
                        <a:pt x="268028" y="210095"/>
                      </a:lnTo>
                      <a:lnTo>
                        <a:pt x="245698" y="189193"/>
                      </a:lnTo>
                      <a:cubicBezTo>
                        <a:pt x="245698" y="189193"/>
                        <a:pt x="205322" y="175885"/>
                        <a:pt x="179357" y="152062"/>
                      </a:cubicBezTo>
                      <a:cubicBezTo>
                        <a:pt x="167413" y="141092"/>
                        <a:pt x="147420" y="124474"/>
                        <a:pt x="147420" y="124474"/>
                      </a:cubicBezTo>
                      <a:cubicBezTo>
                        <a:pt x="147420" y="124474"/>
                        <a:pt x="128790" y="131095"/>
                        <a:pt x="111782" y="123955"/>
                      </a:cubicBezTo>
                      <a:cubicBezTo>
                        <a:pt x="80299" y="110777"/>
                        <a:pt x="-4608" y="36776"/>
                        <a:pt x="196" y="19574"/>
                      </a:cubicBezTo>
                      <a:cubicBezTo>
                        <a:pt x="5000" y="2372"/>
                        <a:pt x="97306" y="13277"/>
                        <a:pt x="143200" y="5942"/>
                      </a:cubicBezTo>
                      <a:cubicBezTo>
                        <a:pt x="179811" y="100"/>
                        <a:pt x="193832" y="-8534"/>
                        <a:pt x="237000" y="20028"/>
                      </a:cubicBezTo>
                      <a:cubicBezTo>
                        <a:pt x="280167" y="48590"/>
                        <a:pt x="337551" y="84487"/>
                        <a:pt x="377408" y="113439"/>
                      </a:cubicBezTo>
                      <a:cubicBezTo>
                        <a:pt x="385003" y="118956"/>
                        <a:pt x="393831" y="125383"/>
                        <a:pt x="396687" y="126876"/>
                      </a:cubicBezTo>
                      <a:cubicBezTo>
                        <a:pt x="421938" y="140053"/>
                        <a:pt x="436998" y="159138"/>
                        <a:pt x="444723" y="189387"/>
                      </a:cubicBezTo>
                      <a:cubicBezTo>
                        <a:pt x="456927" y="237099"/>
                        <a:pt x="474713" y="419830"/>
                        <a:pt x="480230" y="470008"/>
                      </a:cubicBezTo>
                      <a:cubicBezTo>
                        <a:pt x="480620" y="473318"/>
                        <a:pt x="467767" y="508047"/>
                        <a:pt x="503989" y="564067"/>
                      </a:cubicBezTo>
                    </a:path>
                  </a:pathLst>
                </a:custGeom>
                <a:solidFill>
                  <a:srgbClr val="FDE2D2"/>
                </a:solidFill>
                <a:ln w="6490"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5E854F69-CF0B-54B8-6B21-8CC92451121D}"/>
                    </a:ext>
                  </a:extLst>
                </p:cNvPr>
                <p:cNvSpPr/>
                <p:nvPr/>
              </p:nvSpPr>
              <p:spPr>
                <a:xfrm>
                  <a:off x="5873412" y="2464581"/>
                  <a:ext cx="907511" cy="1075706"/>
                </a:xfrm>
                <a:custGeom>
                  <a:avLst/>
                  <a:gdLst>
                    <a:gd name="connsiteX0" fmla="*/ 893014 w 907511"/>
                    <a:gd name="connsiteY0" fmla="*/ 80882 h 1075706"/>
                    <a:gd name="connsiteX1" fmla="*/ 822647 w 907511"/>
                    <a:gd name="connsiteY1" fmla="*/ 923977 h 1075706"/>
                    <a:gd name="connsiteX2" fmla="*/ 794345 w 907511"/>
                    <a:gd name="connsiteY2" fmla="*/ 1054453 h 1075706"/>
                    <a:gd name="connsiteX3" fmla="*/ 776039 w 907511"/>
                    <a:gd name="connsiteY3" fmla="*/ 1038809 h 1075706"/>
                    <a:gd name="connsiteX4" fmla="*/ 740857 w 907511"/>
                    <a:gd name="connsiteY4" fmla="*/ 1075550 h 1075706"/>
                    <a:gd name="connsiteX5" fmla="*/ 716449 w 907511"/>
                    <a:gd name="connsiteY5" fmla="*/ 1041795 h 1075706"/>
                    <a:gd name="connsiteX6" fmla="*/ 673476 w 907511"/>
                    <a:gd name="connsiteY6" fmla="*/ 1058672 h 1075706"/>
                    <a:gd name="connsiteX7" fmla="*/ 653937 w 907511"/>
                    <a:gd name="connsiteY7" fmla="*/ 1043807 h 1075706"/>
                    <a:gd name="connsiteX8" fmla="*/ 621675 w 907511"/>
                    <a:gd name="connsiteY8" fmla="*/ 1027903 h 1075706"/>
                    <a:gd name="connsiteX9" fmla="*/ 583571 w 907511"/>
                    <a:gd name="connsiteY9" fmla="*/ 1048740 h 1075706"/>
                    <a:gd name="connsiteX10" fmla="*/ 568901 w 907511"/>
                    <a:gd name="connsiteY10" fmla="*/ 1011026 h 1075706"/>
                    <a:gd name="connsiteX11" fmla="*/ 521968 w 907511"/>
                    <a:gd name="connsiteY11" fmla="*/ 1038809 h 1075706"/>
                    <a:gd name="connsiteX12" fmla="*/ 489707 w 907511"/>
                    <a:gd name="connsiteY12" fmla="*/ 996096 h 1075706"/>
                    <a:gd name="connsiteX13" fmla="*/ 449655 w 907511"/>
                    <a:gd name="connsiteY13" fmla="*/ 1026865 h 1075706"/>
                    <a:gd name="connsiteX14" fmla="*/ 424274 w 907511"/>
                    <a:gd name="connsiteY14" fmla="*/ 997069 h 1075706"/>
                    <a:gd name="connsiteX15" fmla="*/ 382275 w 907511"/>
                    <a:gd name="connsiteY15" fmla="*/ 1022905 h 1075706"/>
                    <a:gd name="connsiteX16" fmla="*/ 364683 w 907511"/>
                    <a:gd name="connsiteY16" fmla="*/ 986164 h 1075706"/>
                    <a:gd name="connsiteX17" fmla="*/ 319763 w 907511"/>
                    <a:gd name="connsiteY17" fmla="*/ 1009013 h 1075706"/>
                    <a:gd name="connsiteX18" fmla="*/ 297303 w 907511"/>
                    <a:gd name="connsiteY18" fmla="*/ 979218 h 1075706"/>
                    <a:gd name="connsiteX19" fmla="*/ 254331 w 907511"/>
                    <a:gd name="connsiteY19" fmla="*/ 1003042 h 1075706"/>
                    <a:gd name="connsiteX20" fmla="*/ 233818 w 907511"/>
                    <a:gd name="connsiteY20" fmla="*/ 962341 h 1075706"/>
                    <a:gd name="connsiteX21" fmla="*/ 187924 w 907511"/>
                    <a:gd name="connsiteY21" fmla="*/ 987138 h 1075706"/>
                    <a:gd name="connsiteX22" fmla="*/ 159557 w 907511"/>
                    <a:gd name="connsiteY22" fmla="*/ 955395 h 1075706"/>
                    <a:gd name="connsiteX23" fmla="*/ 115611 w 907511"/>
                    <a:gd name="connsiteY23" fmla="*/ 974285 h 1075706"/>
                    <a:gd name="connsiteX24" fmla="*/ 92177 w 907511"/>
                    <a:gd name="connsiteY24" fmla="*/ 946502 h 1075706"/>
                    <a:gd name="connsiteX25" fmla="*/ 53099 w 907511"/>
                    <a:gd name="connsiteY25" fmla="*/ 960393 h 1075706"/>
                    <a:gd name="connsiteX26" fmla="*/ 27718 w 907511"/>
                    <a:gd name="connsiteY26" fmla="*/ 937544 h 1075706"/>
                    <a:gd name="connsiteX27" fmla="*/ 0 w 907511"/>
                    <a:gd name="connsiteY27" fmla="*/ 921705 h 1075706"/>
                    <a:gd name="connsiteX28" fmla="*/ 92502 w 907511"/>
                    <a:gd name="connsiteY28" fmla="*/ 127100 h 1075706"/>
                    <a:gd name="connsiteX29" fmla="*/ 75105 w 907511"/>
                    <a:gd name="connsiteY29" fmla="*/ 0 h 1075706"/>
                    <a:gd name="connsiteX30" fmla="*/ 893078 w 907511"/>
                    <a:gd name="connsiteY30" fmla="*/ 80817 h 107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7511" h="1075706">
                      <a:moveTo>
                        <a:pt x="893014" y="80882"/>
                      </a:moveTo>
                      <a:cubicBezTo>
                        <a:pt x="917291" y="25771"/>
                        <a:pt x="921251" y="394673"/>
                        <a:pt x="822647" y="923977"/>
                      </a:cubicBezTo>
                      <a:cubicBezTo>
                        <a:pt x="805121" y="1018101"/>
                        <a:pt x="794345" y="1054453"/>
                        <a:pt x="794345" y="1054453"/>
                      </a:cubicBezTo>
                      <a:cubicBezTo>
                        <a:pt x="794345" y="1054453"/>
                        <a:pt x="794605" y="1039847"/>
                        <a:pt x="776039" y="1038809"/>
                      </a:cubicBezTo>
                      <a:cubicBezTo>
                        <a:pt x="757474" y="1037770"/>
                        <a:pt x="755527" y="1078536"/>
                        <a:pt x="740857" y="1075550"/>
                      </a:cubicBezTo>
                      <a:cubicBezTo>
                        <a:pt x="717163" y="1070746"/>
                        <a:pt x="725212" y="1046793"/>
                        <a:pt x="716449" y="1041795"/>
                      </a:cubicBezTo>
                      <a:cubicBezTo>
                        <a:pt x="703077" y="1034265"/>
                        <a:pt x="688082" y="1039782"/>
                        <a:pt x="673476" y="1058672"/>
                      </a:cubicBezTo>
                      <a:cubicBezTo>
                        <a:pt x="658806" y="1077562"/>
                        <a:pt x="654911" y="1062632"/>
                        <a:pt x="653937" y="1043807"/>
                      </a:cubicBezTo>
                      <a:cubicBezTo>
                        <a:pt x="652964" y="1024917"/>
                        <a:pt x="648095" y="1019010"/>
                        <a:pt x="621675" y="1027903"/>
                      </a:cubicBezTo>
                      <a:cubicBezTo>
                        <a:pt x="595320" y="1036861"/>
                        <a:pt x="603110" y="1051727"/>
                        <a:pt x="583571" y="1048740"/>
                      </a:cubicBezTo>
                      <a:cubicBezTo>
                        <a:pt x="564032" y="1045754"/>
                        <a:pt x="589414" y="1026930"/>
                        <a:pt x="568901" y="1011026"/>
                      </a:cubicBezTo>
                      <a:cubicBezTo>
                        <a:pt x="548388" y="995122"/>
                        <a:pt x="546441" y="1034849"/>
                        <a:pt x="521968" y="1038809"/>
                      </a:cubicBezTo>
                      <a:cubicBezTo>
                        <a:pt x="497561" y="1042769"/>
                        <a:pt x="513205" y="1010052"/>
                        <a:pt x="489707" y="996096"/>
                      </a:cubicBezTo>
                      <a:cubicBezTo>
                        <a:pt x="466208" y="982139"/>
                        <a:pt x="470168" y="1027838"/>
                        <a:pt x="449655" y="1026865"/>
                      </a:cubicBezTo>
                      <a:cubicBezTo>
                        <a:pt x="429142" y="1025891"/>
                        <a:pt x="446734" y="1009013"/>
                        <a:pt x="424274" y="997069"/>
                      </a:cubicBezTo>
                      <a:cubicBezTo>
                        <a:pt x="401814" y="985125"/>
                        <a:pt x="401619" y="1023944"/>
                        <a:pt x="382275" y="1022905"/>
                      </a:cubicBezTo>
                      <a:cubicBezTo>
                        <a:pt x="363710" y="1021931"/>
                        <a:pt x="382275" y="994148"/>
                        <a:pt x="364683" y="986164"/>
                      </a:cubicBezTo>
                      <a:cubicBezTo>
                        <a:pt x="334823" y="972662"/>
                        <a:pt x="340276" y="1005054"/>
                        <a:pt x="319763" y="1009013"/>
                      </a:cubicBezTo>
                      <a:cubicBezTo>
                        <a:pt x="299251" y="1012973"/>
                        <a:pt x="313921" y="995122"/>
                        <a:pt x="297303" y="979218"/>
                      </a:cubicBezTo>
                      <a:cubicBezTo>
                        <a:pt x="280685" y="963314"/>
                        <a:pt x="277764" y="1003042"/>
                        <a:pt x="254331" y="1003042"/>
                      </a:cubicBezTo>
                      <a:cubicBezTo>
                        <a:pt x="230897" y="1003042"/>
                        <a:pt x="249462" y="982204"/>
                        <a:pt x="233818" y="962341"/>
                      </a:cubicBezTo>
                      <a:cubicBezTo>
                        <a:pt x="218174" y="942477"/>
                        <a:pt x="211358" y="973246"/>
                        <a:pt x="187924" y="987138"/>
                      </a:cubicBezTo>
                      <a:cubicBezTo>
                        <a:pt x="164490" y="1001029"/>
                        <a:pt x="174227" y="975194"/>
                        <a:pt x="159557" y="955395"/>
                      </a:cubicBezTo>
                      <a:cubicBezTo>
                        <a:pt x="144887" y="935532"/>
                        <a:pt x="135150" y="969287"/>
                        <a:pt x="115611" y="974285"/>
                      </a:cubicBezTo>
                      <a:cubicBezTo>
                        <a:pt x="96072" y="979218"/>
                        <a:pt x="108795" y="962341"/>
                        <a:pt x="92177" y="946502"/>
                      </a:cubicBezTo>
                      <a:cubicBezTo>
                        <a:pt x="75559" y="930598"/>
                        <a:pt x="66796" y="940530"/>
                        <a:pt x="53099" y="960393"/>
                      </a:cubicBezTo>
                      <a:cubicBezTo>
                        <a:pt x="39402" y="980257"/>
                        <a:pt x="38429" y="956434"/>
                        <a:pt x="27718" y="937544"/>
                      </a:cubicBezTo>
                      <a:cubicBezTo>
                        <a:pt x="16942" y="918654"/>
                        <a:pt x="0" y="921705"/>
                        <a:pt x="0" y="921705"/>
                      </a:cubicBezTo>
                      <a:cubicBezTo>
                        <a:pt x="0" y="921705"/>
                        <a:pt x="102953" y="211877"/>
                        <a:pt x="92502" y="127100"/>
                      </a:cubicBezTo>
                      <a:cubicBezTo>
                        <a:pt x="82050" y="42324"/>
                        <a:pt x="75105" y="0"/>
                        <a:pt x="75105" y="0"/>
                      </a:cubicBezTo>
                      <a:lnTo>
                        <a:pt x="893078" y="80817"/>
                      </a:lnTo>
                      <a:close/>
                    </a:path>
                  </a:pathLst>
                </a:custGeom>
                <a:solidFill>
                  <a:srgbClr val="CFEAF3"/>
                </a:solidFill>
                <a:ln w="6490"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FAFA4BDF-C650-561C-CF9B-7BC9081ED72F}"/>
                    </a:ext>
                  </a:extLst>
                </p:cNvPr>
                <p:cNvSpPr/>
                <p:nvPr/>
              </p:nvSpPr>
              <p:spPr>
                <a:xfrm>
                  <a:off x="5948387" y="2464581"/>
                  <a:ext cx="835889" cy="194740"/>
                </a:xfrm>
                <a:custGeom>
                  <a:avLst/>
                  <a:gdLst>
                    <a:gd name="connsiteX0" fmla="*/ 0 w 835889"/>
                    <a:gd name="connsiteY0" fmla="*/ 65 h 194740"/>
                    <a:gd name="connsiteX1" fmla="*/ 14086 w 835889"/>
                    <a:gd name="connsiteY1" fmla="*/ 98733 h 194740"/>
                    <a:gd name="connsiteX2" fmla="*/ 835890 w 835889"/>
                    <a:gd name="connsiteY2" fmla="*/ 194740 h 194740"/>
                    <a:gd name="connsiteX3" fmla="*/ 823102 w 835889"/>
                    <a:gd name="connsiteY3" fmla="*/ 84063 h 194740"/>
                    <a:gd name="connsiteX4" fmla="*/ 0 w 835889"/>
                    <a:gd name="connsiteY4" fmla="*/ 0 h 19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9" h="194740">
                      <a:moveTo>
                        <a:pt x="0" y="65"/>
                      </a:moveTo>
                      <a:lnTo>
                        <a:pt x="14086" y="98733"/>
                      </a:lnTo>
                      <a:lnTo>
                        <a:pt x="835890" y="194740"/>
                      </a:lnTo>
                      <a:cubicBezTo>
                        <a:pt x="835890" y="194740"/>
                        <a:pt x="832709" y="97110"/>
                        <a:pt x="823102" y="84063"/>
                      </a:cubicBezTo>
                      <a:cubicBezTo>
                        <a:pt x="813495" y="71015"/>
                        <a:pt x="0" y="0"/>
                        <a:pt x="0" y="0"/>
                      </a:cubicBezTo>
                      <a:close/>
                    </a:path>
                  </a:pathLst>
                </a:custGeom>
                <a:solidFill>
                  <a:srgbClr val="94D3E5"/>
                </a:solidFill>
                <a:ln w="6490" cap="flat">
                  <a:noFill/>
                  <a:prstDash val="solid"/>
                  <a:miter/>
                </a:ln>
              </p:spPr>
              <p:txBody>
                <a:bodyPr rtlCol="0" anchor="ctr"/>
                <a:lstStyle/>
                <a:p>
                  <a:endParaRPr lang="en-GB"/>
                </a:p>
              </p:txBody>
            </p:sp>
          </p:grpSp>
          <p:sp>
            <p:nvSpPr>
              <p:cNvPr id="103" name="Free-form: Shape 102">
                <a:extLst>
                  <a:ext uri="{FF2B5EF4-FFF2-40B4-BE49-F238E27FC236}">
                    <a16:creationId xmlns:a16="http://schemas.microsoft.com/office/drawing/2014/main" id="{E92E5061-42DE-3EA1-A871-0205EE802864}"/>
                  </a:ext>
                </a:extLst>
              </p:cNvPr>
              <p:cNvSpPr/>
              <p:nvPr/>
            </p:nvSpPr>
            <p:spPr>
              <a:xfrm>
                <a:off x="6623326" y="1199028"/>
                <a:ext cx="390732" cy="1364546"/>
              </a:xfrm>
              <a:custGeom>
                <a:avLst/>
                <a:gdLst>
                  <a:gd name="connsiteX0" fmla="*/ 76433 w 390732"/>
                  <a:gd name="connsiteY0" fmla="*/ 1364547 h 1364546"/>
                  <a:gd name="connsiteX1" fmla="*/ 382110 w 390732"/>
                  <a:gd name="connsiteY1" fmla="*/ 1265684 h 1364546"/>
                  <a:gd name="connsiteX2" fmla="*/ 377112 w 390732"/>
                  <a:gd name="connsiteY2" fmla="*/ 435701 h 1364546"/>
                  <a:gd name="connsiteX3" fmla="*/ 321546 w 390732"/>
                  <a:gd name="connsiteY3" fmla="*/ 3118 h 1364546"/>
                  <a:gd name="connsiteX4" fmla="*/ 111226 w 390732"/>
                  <a:gd name="connsiteY4" fmla="*/ 33108 h 1364546"/>
                  <a:gd name="connsiteX5" fmla="*/ 1912 w 390732"/>
                  <a:gd name="connsiteY5" fmla="*/ 696588 h 1364546"/>
                  <a:gd name="connsiteX6" fmla="*/ 57932 w 390732"/>
                  <a:gd name="connsiteY6" fmla="*/ 1343320 h 136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732" h="1364546">
                    <a:moveTo>
                      <a:pt x="76433" y="1364547"/>
                    </a:moveTo>
                    <a:lnTo>
                      <a:pt x="382110" y="1265684"/>
                    </a:lnTo>
                    <a:cubicBezTo>
                      <a:pt x="382110" y="1265684"/>
                      <a:pt x="404505" y="721450"/>
                      <a:pt x="377112" y="435701"/>
                    </a:cubicBezTo>
                    <a:cubicBezTo>
                      <a:pt x="349783" y="149952"/>
                      <a:pt x="321546" y="3118"/>
                      <a:pt x="321546" y="3118"/>
                    </a:cubicBezTo>
                    <a:cubicBezTo>
                      <a:pt x="321546" y="3118"/>
                      <a:pt x="173608" y="-14278"/>
                      <a:pt x="111226" y="33108"/>
                    </a:cubicBezTo>
                    <a:cubicBezTo>
                      <a:pt x="-23534" y="135477"/>
                      <a:pt x="1912" y="572344"/>
                      <a:pt x="1912" y="696588"/>
                    </a:cubicBezTo>
                    <a:cubicBezTo>
                      <a:pt x="1912" y="820832"/>
                      <a:pt x="57932" y="1343320"/>
                      <a:pt x="57932" y="1343320"/>
                    </a:cubicBezTo>
                  </a:path>
                </a:pathLst>
              </a:custGeom>
              <a:solidFill>
                <a:srgbClr val="BBBCBD"/>
              </a:solidFill>
              <a:ln w="6490"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771462B0-5353-473D-34DE-42CEA39C8FB4}"/>
                  </a:ext>
                </a:extLst>
              </p:cNvPr>
              <p:cNvSpPr/>
              <p:nvPr/>
            </p:nvSpPr>
            <p:spPr>
              <a:xfrm>
                <a:off x="5804114" y="1176514"/>
                <a:ext cx="1137447" cy="1386801"/>
              </a:xfrm>
              <a:custGeom>
                <a:avLst/>
                <a:gdLst>
                  <a:gd name="connsiteX0" fmla="*/ 1137318 w 1137447"/>
                  <a:gd name="connsiteY0" fmla="*/ 25568 h 1386801"/>
                  <a:gd name="connsiteX1" fmla="*/ 823202 w 1137447"/>
                  <a:gd name="connsiteY1" fmla="*/ 316 h 1386801"/>
                  <a:gd name="connsiteX2" fmla="*/ 350178 w 1137447"/>
                  <a:gd name="connsiteY2" fmla="*/ 18362 h 1386801"/>
                  <a:gd name="connsiteX3" fmla="*/ 122721 w 1137447"/>
                  <a:gd name="connsiteY3" fmla="*/ 112227 h 1386801"/>
                  <a:gd name="connsiteX4" fmla="*/ 7176 w 1137447"/>
                  <a:gd name="connsiteY4" fmla="*/ 513002 h 1386801"/>
                  <a:gd name="connsiteX5" fmla="*/ 10811 w 1137447"/>
                  <a:gd name="connsiteY5" fmla="*/ 1159345 h 1386801"/>
                  <a:gd name="connsiteX6" fmla="*/ 10811 w 1137447"/>
                  <a:gd name="connsiteY6" fmla="*/ 1274890 h 1386801"/>
                  <a:gd name="connsiteX7" fmla="*/ 895450 w 1137447"/>
                  <a:gd name="connsiteY7" fmla="*/ 1386801 h 1386801"/>
                  <a:gd name="connsiteX8" fmla="*/ 888245 w 1137447"/>
                  <a:gd name="connsiteY8" fmla="*/ 993231 h 1386801"/>
                  <a:gd name="connsiteX9" fmla="*/ 841313 w 1137447"/>
                  <a:gd name="connsiteY9" fmla="*/ 332478 h 1386801"/>
                  <a:gd name="connsiteX10" fmla="*/ 978540 w 1137447"/>
                  <a:gd name="connsiteY10" fmla="*/ 65295 h 1386801"/>
                  <a:gd name="connsiteX11" fmla="*/ 1137447 w 1137447"/>
                  <a:gd name="connsiteY11" fmla="*/ 25568 h 138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7447" h="1386801">
                    <a:moveTo>
                      <a:pt x="1137318" y="25568"/>
                    </a:moveTo>
                    <a:cubicBezTo>
                      <a:pt x="1137318" y="25568"/>
                      <a:pt x="1068704" y="-3319"/>
                      <a:pt x="823202" y="316"/>
                    </a:cubicBezTo>
                    <a:cubicBezTo>
                      <a:pt x="577634" y="3952"/>
                      <a:pt x="447678" y="3952"/>
                      <a:pt x="350178" y="18362"/>
                    </a:cubicBezTo>
                    <a:cubicBezTo>
                      <a:pt x="252678" y="32773"/>
                      <a:pt x="173224" y="54454"/>
                      <a:pt x="122721" y="112227"/>
                    </a:cubicBezTo>
                    <a:cubicBezTo>
                      <a:pt x="72154" y="170000"/>
                      <a:pt x="25221" y="346954"/>
                      <a:pt x="7176" y="513002"/>
                    </a:cubicBezTo>
                    <a:cubicBezTo>
                      <a:pt x="-10871" y="679116"/>
                      <a:pt x="10811" y="1072685"/>
                      <a:pt x="10811" y="1159345"/>
                    </a:cubicBezTo>
                    <a:lnTo>
                      <a:pt x="10811" y="1274890"/>
                    </a:lnTo>
                    <a:lnTo>
                      <a:pt x="895450" y="1386801"/>
                    </a:lnTo>
                    <a:cubicBezTo>
                      <a:pt x="895450" y="1386801"/>
                      <a:pt x="917131" y="1227893"/>
                      <a:pt x="888245" y="993231"/>
                    </a:cubicBezTo>
                    <a:cubicBezTo>
                      <a:pt x="859358" y="758505"/>
                      <a:pt x="805221" y="523843"/>
                      <a:pt x="841313" y="332478"/>
                    </a:cubicBezTo>
                    <a:cubicBezTo>
                      <a:pt x="877404" y="141114"/>
                      <a:pt x="899085" y="108592"/>
                      <a:pt x="978540" y="65295"/>
                    </a:cubicBezTo>
                    <a:cubicBezTo>
                      <a:pt x="1057994" y="21933"/>
                      <a:pt x="1137447" y="25568"/>
                      <a:pt x="1137447" y="25568"/>
                    </a:cubicBezTo>
                    <a:close/>
                  </a:path>
                </a:pathLst>
              </a:custGeom>
              <a:solidFill>
                <a:srgbClr val="DEDFDF"/>
              </a:solidFill>
              <a:ln w="6490"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BBF1C151-76C8-3DA7-E026-E0B2BD4BBEC3}"/>
                  </a:ext>
                </a:extLst>
              </p:cNvPr>
              <p:cNvSpPr/>
              <p:nvPr/>
            </p:nvSpPr>
            <p:spPr>
              <a:xfrm rot="-5155800">
                <a:off x="6146707" y="1466018"/>
                <a:ext cx="151637" cy="689639"/>
              </a:xfrm>
              <a:custGeom>
                <a:avLst/>
                <a:gdLst>
                  <a:gd name="connsiteX0" fmla="*/ 151638 w 151637"/>
                  <a:gd name="connsiteY0" fmla="*/ 344820 h 689639"/>
                  <a:gd name="connsiteX1" fmla="*/ 75819 w 151637"/>
                  <a:gd name="connsiteY1" fmla="*/ 689640 h 689639"/>
                  <a:gd name="connsiteX2" fmla="*/ 0 w 151637"/>
                  <a:gd name="connsiteY2" fmla="*/ 344820 h 689639"/>
                  <a:gd name="connsiteX3" fmla="*/ 75819 w 151637"/>
                  <a:gd name="connsiteY3" fmla="*/ 0 h 689639"/>
                  <a:gd name="connsiteX4" fmla="*/ 151638 w 151637"/>
                  <a:gd name="connsiteY4" fmla="*/ 344820 h 689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7" h="689639">
                    <a:moveTo>
                      <a:pt x="151638" y="344820"/>
                    </a:moveTo>
                    <a:cubicBezTo>
                      <a:pt x="151638" y="535259"/>
                      <a:pt x="117692" y="689640"/>
                      <a:pt x="75819" y="689640"/>
                    </a:cubicBezTo>
                    <a:cubicBezTo>
                      <a:pt x="33945" y="689640"/>
                      <a:pt x="0" y="535259"/>
                      <a:pt x="0" y="344820"/>
                    </a:cubicBezTo>
                    <a:cubicBezTo>
                      <a:pt x="0" y="154381"/>
                      <a:pt x="33945" y="0"/>
                      <a:pt x="75819" y="0"/>
                    </a:cubicBezTo>
                    <a:cubicBezTo>
                      <a:pt x="117692" y="0"/>
                      <a:pt x="151638" y="154381"/>
                      <a:pt x="151638" y="344820"/>
                    </a:cubicBezTo>
                    <a:close/>
                  </a:path>
                </a:pathLst>
              </a:custGeom>
              <a:solidFill>
                <a:srgbClr val="CFEAF3"/>
              </a:solidFill>
              <a:ln w="6490"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139297A0-693A-CAD9-46C6-5B284F0E5360}"/>
                  </a:ext>
                </a:extLst>
              </p:cNvPr>
              <p:cNvSpPr/>
              <p:nvPr/>
            </p:nvSpPr>
            <p:spPr>
              <a:xfrm>
                <a:off x="5878561" y="1741317"/>
                <a:ext cx="167520" cy="122881"/>
              </a:xfrm>
              <a:custGeom>
                <a:avLst/>
                <a:gdLst>
                  <a:gd name="connsiteX0" fmla="*/ 132077 w 167520"/>
                  <a:gd name="connsiteY0" fmla="*/ 82505 h 122881"/>
                  <a:gd name="connsiteX1" fmla="*/ 96764 w 167520"/>
                  <a:gd name="connsiteY1" fmla="*/ 0 h 122881"/>
                  <a:gd name="connsiteX2" fmla="*/ 44 w 167520"/>
                  <a:gd name="connsiteY2" fmla="*/ 45115 h 122881"/>
                  <a:gd name="connsiteX3" fmla="*/ 167520 w 167520"/>
                  <a:gd name="connsiteY3" fmla="*/ 122881 h 122881"/>
                  <a:gd name="connsiteX4" fmla="*/ 132077 w 167520"/>
                  <a:gd name="connsiteY4" fmla="*/ 82505 h 12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20" h="122881">
                    <a:moveTo>
                      <a:pt x="132077" y="82505"/>
                    </a:moveTo>
                    <a:cubicBezTo>
                      <a:pt x="108384" y="45959"/>
                      <a:pt x="99816" y="21616"/>
                      <a:pt x="96764" y="0"/>
                    </a:cubicBezTo>
                    <a:cubicBezTo>
                      <a:pt x="38148" y="9412"/>
                      <a:pt x="1472" y="25057"/>
                      <a:pt x="44" y="45115"/>
                    </a:cubicBezTo>
                    <a:cubicBezTo>
                      <a:pt x="-1969" y="73092"/>
                      <a:pt x="65606" y="102498"/>
                      <a:pt x="167520" y="122881"/>
                    </a:cubicBezTo>
                    <a:cubicBezTo>
                      <a:pt x="154213" y="111067"/>
                      <a:pt x="141879" y="97630"/>
                      <a:pt x="132077" y="82505"/>
                    </a:cubicBezTo>
                    <a:close/>
                  </a:path>
                </a:pathLst>
              </a:custGeom>
              <a:solidFill>
                <a:srgbClr val="94D3E5"/>
              </a:solidFill>
              <a:ln w="6490" cap="flat">
                <a:no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5BBA8076-C62F-6BC0-FD7B-26E8D8435AE7}"/>
                  </a:ext>
                </a:extLst>
              </p:cNvPr>
              <p:cNvSpPr/>
              <p:nvPr/>
            </p:nvSpPr>
            <p:spPr>
              <a:xfrm>
                <a:off x="5899141" y="1744110"/>
                <a:ext cx="506235" cy="60952"/>
              </a:xfrm>
              <a:custGeom>
                <a:avLst/>
                <a:gdLst>
                  <a:gd name="connsiteX0" fmla="*/ 450605 w 506235"/>
                  <a:gd name="connsiteY0" fmla="*/ 13176 h 60952"/>
                  <a:gd name="connsiteX1" fmla="*/ 506236 w 506235"/>
                  <a:gd name="connsiteY1" fmla="*/ 16097 h 60952"/>
                  <a:gd name="connsiteX2" fmla="*/ 349405 w 506235"/>
                  <a:gd name="connsiteY2" fmla="*/ 2855 h 60952"/>
                  <a:gd name="connsiteX3" fmla="*/ 41 w 506235"/>
                  <a:gd name="connsiteY3" fmla="*/ 40439 h 60952"/>
                  <a:gd name="connsiteX4" fmla="*/ 19710 w 506235"/>
                  <a:gd name="connsiteY4" fmla="*/ 60952 h 60952"/>
                  <a:gd name="connsiteX5" fmla="*/ 450605 w 506235"/>
                  <a:gd name="connsiteY5" fmla="*/ 13176 h 6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235" h="60952">
                    <a:moveTo>
                      <a:pt x="450605" y="13176"/>
                    </a:moveTo>
                    <a:cubicBezTo>
                      <a:pt x="466509" y="14020"/>
                      <a:pt x="490787" y="14993"/>
                      <a:pt x="506236" y="16097"/>
                    </a:cubicBezTo>
                    <a:cubicBezTo>
                      <a:pt x="461576" y="10255"/>
                      <a:pt x="402699" y="5646"/>
                      <a:pt x="349405" y="2855"/>
                    </a:cubicBezTo>
                    <a:cubicBezTo>
                      <a:pt x="159469" y="-7077"/>
                      <a:pt x="3028" y="9735"/>
                      <a:pt x="41" y="40439"/>
                    </a:cubicBezTo>
                    <a:cubicBezTo>
                      <a:pt x="-608" y="47255"/>
                      <a:pt x="6403" y="54201"/>
                      <a:pt x="19710" y="60952"/>
                    </a:cubicBezTo>
                    <a:cubicBezTo>
                      <a:pt x="46520" y="22848"/>
                      <a:pt x="230614" y="1686"/>
                      <a:pt x="450605" y="13176"/>
                    </a:cubicBezTo>
                    <a:close/>
                  </a:path>
                </a:pathLst>
              </a:custGeom>
              <a:solidFill>
                <a:srgbClr val="FFFFFF"/>
              </a:solidFill>
              <a:ln w="6490" cap="flat">
                <a:noFill/>
                <a:prstDash val="solid"/>
                <a:miter/>
              </a:ln>
            </p:spPr>
            <p:txBody>
              <a:bodyPr rtlCol="0" anchor="ctr"/>
              <a:lstStyle/>
              <a:p>
                <a:endParaRPr lang="en-GB"/>
              </a:p>
            </p:txBody>
          </p:sp>
        </p:grpSp>
        <p:sp>
          <p:nvSpPr>
            <p:cNvPr id="108" name="Free-form: Shape 107">
              <a:extLst>
                <a:ext uri="{FF2B5EF4-FFF2-40B4-BE49-F238E27FC236}">
                  <a16:creationId xmlns:a16="http://schemas.microsoft.com/office/drawing/2014/main" id="{BA2701EC-3FD6-BC3E-2B2A-CB41638FC1EF}"/>
                </a:ext>
              </a:extLst>
            </p:cNvPr>
            <p:cNvSpPr/>
            <p:nvPr/>
          </p:nvSpPr>
          <p:spPr>
            <a:xfrm>
              <a:off x="5682824" y="2827241"/>
              <a:ext cx="410342" cy="461981"/>
            </a:xfrm>
            <a:custGeom>
              <a:avLst/>
              <a:gdLst>
                <a:gd name="connsiteX0" fmla="*/ 136450 w 410342"/>
                <a:gd name="connsiteY0" fmla="*/ 162100 h 461981"/>
                <a:gd name="connsiteX1" fmla="*/ 192795 w 410342"/>
                <a:gd name="connsiteY1" fmla="*/ 112377 h 461981"/>
                <a:gd name="connsiteX2" fmla="*/ 270107 w 410342"/>
                <a:gd name="connsiteY2" fmla="*/ 33897 h 461981"/>
                <a:gd name="connsiteX3" fmla="*/ 380589 w 410342"/>
                <a:gd name="connsiteY3" fmla="*/ 6243 h 461981"/>
                <a:gd name="connsiteX4" fmla="*/ 400453 w 410342"/>
                <a:gd name="connsiteY4" fmla="*/ 72520 h 461981"/>
                <a:gd name="connsiteX5" fmla="*/ 317559 w 410342"/>
                <a:gd name="connsiteY5" fmla="*/ 168657 h 461981"/>
                <a:gd name="connsiteX6" fmla="*/ 281077 w 410342"/>
                <a:gd name="connsiteY6" fmla="*/ 231623 h 461981"/>
                <a:gd name="connsiteX7" fmla="*/ 229925 w 410342"/>
                <a:gd name="connsiteY7" fmla="*/ 380274 h 461981"/>
                <a:gd name="connsiteX8" fmla="*/ 161831 w 410342"/>
                <a:gd name="connsiteY8" fmla="*/ 461481 h 461981"/>
                <a:gd name="connsiteX9" fmla="*/ 2079 w 410342"/>
                <a:gd name="connsiteY9" fmla="*/ 443175 h 461981"/>
                <a:gd name="connsiteX10" fmla="*/ 41352 w 410342"/>
                <a:gd name="connsiteY10" fmla="*/ 199620 h 461981"/>
                <a:gd name="connsiteX11" fmla="*/ 78028 w 410342"/>
                <a:gd name="connsiteY11" fmla="*/ 155090 h 461981"/>
                <a:gd name="connsiteX12" fmla="*/ 136320 w 410342"/>
                <a:gd name="connsiteY12" fmla="*/ 162036 h 4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342" h="461981">
                  <a:moveTo>
                    <a:pt x="136450" y="162100"/>
                  </a:moveTo>
                  <a:cubicBezTo>
                    <a:pt x="136450" y="162100"/>
                    <a:pt x="169621" y="148858"/>
                    <a:pt x="192795" y="112377"/>
                  </a:cubicBezTo>
                  <a:cubicBezTo>
                    <a:pt x="215969" y="75896"/>
                    <a:pt x="219799" y="66094"/>
                    <a:pt x="270107" y="33897"/>
                  </a:cubicBezTo>
                  <a:cubicBezTo>
                    <a:pt x="309899" y="8515"/>
                    <a:pt x="350794" y="-10309"/>
                    <a:pt x="380589" y="6243"/>
                  </a:cubicBezTo>
                  <a:cubicBezTo>
                    <a:pt x="410450" y="22796"/>
                    <a:pt x="419278" y="43828"/>
                    <a:pt x="400453" y="72520"/>
                  </a:cubicBezTo>
                  <a:cubicBezTo>
                    <a:pt x="375266" y="111079"/>
                    <a:pt x="334176" y="142107"/>
                    <a:pt x="317559" y="168657"/>
                  </a:cubicBezTo>
                  <a:cubicBezTo>
                    <a:pt x="296981" y="201568"/>
                    <a:pt x="295488" y="192934"/>
                    <a:pt x="281077" y="231623"/>
                  </a:cubicBezTo>
                  <a:cubicBezTo>
                    <a:pt x="256994" y="296536"/>
                    <a:pt x="266536" y="308091"/>
                    <a:pt x="229925" y="380274"/>
                  </a:cubicBezTo>
                  <a:cubicBezTo>
                    <a:pt x="189030" y="460962"/>
                    <a:pt x="161831" y="461481"/>
                    <a:pt x="161831" y="461481"/>
                  </a:cubicBezTo>
                  <a:cubicBezTo>
                    <a:pt x="161831" y="461481"/>
                    <a:pt x="12531" y="466739"/>
                    <a:pt x="2079" y="443175"/>
                  </a:cubicBezTo>
                  <a:cubicBezTo>
                    <a:pt x="-8372" y="419612"/>
                    <a:pt x="23046" y="215329"/>
                    <a:pt x="41352" y="199620"/>
                  </a:cubicBezTo>
                  <a:cubicBezTo>
                    <a:pt x="59657" y="183911"/>
                    <a:pt x="70173" y="152493"/>
                    <a:pt x="78028" y="155090"/>
                  </a:cubicBezTo>
                  <a:cubicBezTo>
                    <a:pt x="85883" y="157686"/>
                    <a:pt x="136320" y="162036"/>
                    <a:pt x="136320" y="162036"/>
                  </a:cubicBezTo>
                  <a:close/>
                </a:path>
              </a:pathLst>
            </a:custGeom>
            <a:solidFill>
              <a:srgbClr val="FDE2D2"/>
            </a:solidFill>
            <a:ln w="6490" cap="flat">
              <a:no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7D26C3C3-842E-0D1F-439C-F15620A4DC16}"/>
                </a:ext>
              </a:extLst>
            </p:cNvPr>
            <p:cNvSpPr/>
            <p:nvPr/>
          </p:nvSpPr>
          <p:spPr>
            <a:xfrm>
              <a:off x="5916591" y="2968378"/>
              <a:ext cx="60926" cy="40117"/>
            </a:xfrm>
            <a:custGeom>
              <a:avLst/>
              <a:gdLst>
                <a:gd name="connsiteX0" fmla="*/ 3948 w 60926"/>
                <a:gd name="connsiteY0" fmla="*/ 580 h 40117"/>
                <a:gd name="connsiteX1" fmla="*/ 59968 w 60926"/>
                <a:gd name="connsiteY1" fmla="*/ 37321 h 40117"/>
                <a:gd name="connsiteX2" fmla="*/ 60812 w 60926"/>
                <a:gd name="connsiteY2" fmla="*/ 39268 h 40117"/>
                <a:gd name="connsiteX3" fmla="*/ 59514 w 60926"/>
                <a:gd name="connsiteY3" fmla="*/ 40112 h 40117"/>
                <a:gd name="connsiteX4" fmla="*/ 11413 w 60926"/>
                <a:gd name="connsiteY4" fmla="*/ 17717 h 40117"/>
                <a:gd name="connsiteX5" fmla="*/ 313 w 60926"/>
                <a:gd name="connsiteY5" fmla="*/ 3566 h 40117"/>
                <a:gd name="connsiteX6" fmla="*/ 1221 w 60926"/>
                <a:gd name="connsiteY6" fmla="*/ 320 h 40117"/>
                <a:gd name="connsiteX7" fmla="*/ 3948 w 60926"/>
                <a:gd name="connsiteY7" fmla="*/ 580 h 40117"/>
                <a:gd name="connsiteX8" fmla="*/ 3948 w 60926"/>
                <a:gd name="connsiteY8" fmla="*/ 580 h 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26" h="40117">
                  <a:moveTo>
                    <a:pt x="3948" y="580"/>
                  </a:moveTo>
                  <a:cubicBezTo>
                    <a:pt x="21929" y="14471"/>
                    <a:pt x="38742" y="28882"/>
                    <a:pt x="59968" y="37321"/>
                  </a:cubicBezTo>
                  <a:cubicBezTo>
                    <a:pt x="60747" y="37581"/>
                    <a:pt x="61137" y="38489"/>
                    <a:pt x="60812" y="39268"/>
                  </a:cubicBezTo>
                  <a:cubicBezTo>
                    <a:pt x="60552" y="39788"/>
                    <a:pt x="60098" y="40112"/>
                    <a:pt x="59514" y="40112"/>
                  </a:cubicBezTo>
                  <a:cubicBezTo>
                    <a:pt x="41143" y="40372"/>
                    <a:pt x="24136" y="30181"/>
                    <a:pt x="11413" y="17717"/>
                  </a:cubicBezTo>
                  <a:cubicBezTo>
                    <a:pt x="7193" y="13498"/>
                    <a:pt x="3364" y="8889"/>
                    <a:pt x="313" y="3566"/>
                  </a:cubicBezTo>
                  <a:cubicBezTo>
                    <a:pt x="-336" y="2398"/>
                    <a:pt x="53" y="970"/>
                    <a:pt x="1221" y="320"/>
                  </a:cubicBezTo>
                  <a:cubicBezTo>
                    <a:pt x="2130" y="-199"/>
                    <a:pt x="3169" y="-69"/>
                    <a:pt x="3948" y="580"/>
                  </a:cubicBezTo>
                  <a:lnTo>
                    <a:pt x="3948" y="580"/>
                  </a:lnTo>
                  <a:close/>
                </a:path>
              </a:pathLst>
            </a:custGeom>
            <a:solidFill>
              <a:srgbClr val="E7C8BB"/>
            </a:solidFill>
            <a:ln w="6490"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AEEB81F4-41C3-E467-5AFA-FCE8F1444DA4}"/>
                </a:ext>
              </a:extLst>
            </p:cNvPr>
            <p:cNvSpPr/>
            <p:nvPr/>
          </p:nvSpPr>
          <p:spPr>
            <a:xfrm>
              <a:off x="5943144" y="2953765"/>
              <a:ext cx="43175" cy="31618"/>
            </a:xfrm>
            <a:custGeom>
              <a:avLst/>
              <a:gdLst>
                <a:gd name="connsiteX0" fmla="*/ 40361 w 43175"/>
                <a:gd name="connsiteY0" fmla="*/ 31032 h 31618"/>
                <a:gd name="connsiteX1" fmla="*/ 569 w 43175"/>
                <a:gd name="connsiteY1" fmla="*/ 1302 h 31618"/>
                <a:gd name="connsiteX2" fmla="*/ 114 w 43175"/>
                <a:gd name="connsiteY2" fmla="*/ 4 h 31618"/>
                <a:gd name="connsiteX3" fmla="*/ 43022 w 43175"/>
                <a:gd name="connsiteY3" fmla="*/ 29409 h 31618"/>
                <a:gd name="connsiteX4" fmla="*/ 40296 w 43175"/>
                <a:gd name="connsiteY4" fmla="*/ 31032 h 31618"/>
                <a:gd name="connsiteX5" fmla="*/ 40296 w 43175"/>
                <a:gd name="connsiteY5" fmla="*/ 31032 h 3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75" h="31618">
                  <a:moveTo>
                    <a:pt x="40361" y="31032"/>
                  </a:moveTo>
                  <a:cubicBezTo>
                    <a:pt x="28871" y="18699"/>
                    <a:pt x="15759" y="8572"/>
                    <a:pt x="569" y="1302"/>
                  </a:cubicBezTo>
                  <a:cubicBezTo>
                    <a:pt x="50" y="1042"/>
                    <a:pt x="-145" y="458"/>
                    <a:pt x="114" y="4"/>
                  </a:cubicBezTo>
                  <a:cubicBezTo>
                    <a:pt x="17576" y="-256"/>
                    <a:pt x="35557" y="13570"/>
                    <a:pt x="43022" y="29409"/>
                  </a:cubicBezTo>
                  <a:cubicBezTo>
                    <a:pt x="43801" y="31032"/>
                    <a:pt x="41400" y="32460"/>
                    <a:pt x="40296" y="31032"/>
                  </a:cubicBezTo>
                  <a:lnTo>
                    <a:pt x="40296" y="31032"/>
                  </a:lnTo>
                  <a:close/>
                </a:path>
              </a:pathLst>
            </a:custGeom>
            <a:solidFill>
              <a:srgbClr val="E7C8BB"/>
            </a:solidFill>
            <a:ln w="6490"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8FE427DC-59C8-0494-B081-887B4E5DA2EA}"/>
                </a:ext>
              </a:extLst>
            </p:cNvPr>
            <p:cNvSpPr/>
            <p:nvPr/>
          </p:nvSpPr>
          <p:spPr>
            <a:xfrm>
              <a:off x="6004651" y="2837653"/>
              <a:ext cx="79488" cy="81943"/>
            </a:xfrm>
            <a:custGeom>
              <a:avLst/>
              <a:gdLst>
                <a:gd name="connsiteX0" fmla="*/ 76419 w 79488"/>
                <a:gd name="connsiteY0" fmla="*/ 12838 h 81943"/>
                <a:gd name="connsiteX1" fmla="*/ 14621 w 79488"/>
                <a:gd name="connsiteY1" fmla="*/ 24198 h 81943"/>
                <a:gd name="connsiteX2" fmla="*/ 8454 w 79488"/>
                <a:gd name="connsiteY2" fmla="*/ 41660 h 81943"/>
                <a:gd name="connsiteX3" fmla="*/ 16763 w 79488"/>
                <a:gd name="connsiteY3" fmla="*/ 48216 h 81943"/>
                <a:gd name="connsiteX4" fmla="*/ 41560 w 79488"/>
                <a:gd name="connsiteY4" fmla="*/ 75090 h 81943"/>
                <a:gd name="connsiteX5" fmla="*/ 48896 w 79488"/>
                <a:gd name="connsiteY5" fmla="*/ 73467 h 81943"/>
                <a:gd name="connsiteX6" fmla="*/ 74471 w 79488"/>
                <a:gd name="connsiteY6" fmla="*/ 48216 h 81943"/>
                <a:gd name="connsiteX7" fmla="*/ 76094 w 79488"/>
                <a:gd name="connsiteY7" fmla="*/ 48021 h 81943"/>
                <a:gd name="connsiteX8" fmla="*/ 76354 w 79488"/>
                <a:gd name="connsiteY8" fmla="*/ 49514 h 81943"/>
                <a:gd name="connsiteX9" fmla="*/ 61229 w 79488"/>
                <a:gd name="connsiteY9" fmla="*/ 68988 h 81943"/>
                <a:gd name="connsiteX10" fmla="*/ 37925 w 79488"/>
                <a:gd name="connsiteY10" fmla="*/ 80088 h 81943"/>
                <a:gd name="connsiteX11" fmla="*/ 7286 w 79488"/>
                <a:gd name="connsiteY11" fmla="*/ 50877 h 81943"/>
                <a:gd name="connsiteX12" fmla="*/ 30005 w 79488"/>
                <a:gd name="connsiteY12" fmla="*/ 4335 h 81943"/>
                <a:gd name="connsiteX13" fmla="*/ 78756 w 79488"/>
                <a:gd name="connsiteY13" fmla="*/ 9852 h 81943"/>
                <a:gd name="connsiteX14" fmla="*/ 76419 w 79488"/>
                <a:gd name="connsiteY14" fmla="*/ 12838 h 81943"/>
                <a:gd name="connsiteX15" fmla="*/ 76419 w 79488"/>
                <a:gd name="connsiteY15" fmla="*/ 12838 h 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88" h="81943">
                  <a:moveTo>
                    <a:pt x="76419" y="12838"/>
                  </a:moveTo>
                  <a:cubicBezTo>
                    <a:pt x="56490" y="-794"/>
                    <a:pt x="29227" y="5957"/>
                    <a:pt x="14621" y="24198"/>
                  </a:cubicBezTo>
                  <a:cubicBezTo>
                    <a:pt x="10726" y="28807"/>
                    <a:pt x="5403" y="36077"/>
                    <a:pt x="8454" y="41660"/>
                  </a:cubicBezTo>
                  <a:cubicBezTo>
                    <a:pt x="9428" y="43607"/>
                    <a:pt x="13388" y="45619"/>
                    <a:pt x="16763" y="48216"/>
                  </a:cubicBezTo>
                  <a:cubicBezTo>
                    <a:pt x="26370" y="55356"/>
                    <a:pt x="33836" y="67495"/>
                    <a:pt x="41560" y="75090"/>
                  </a:cubicBezTo>
                  <a:cubicBezTo>
                    <a:pt x="44481" y="77622"/>
                    <a:pt x="46039" y="75155"/>
                    <a:pt x="48896" y="73467"/>
                  </a:cubicBezTo>
                  <a:cubicBezTo>
                    <a:pt x="58762" y="66457"/>
                    <a:pt x="66617" y="57434"/>
                    <a:pt x="74471" y="48216"/>
                  </a:cubicBezTo>
                  <a:cubicBezTo>
                    <a:pt x="74861" y="47697"/>
                    <a:pt x="75575" y="47632"/>
                    <a:pt x="76094" y="48021"/>
                  </a:cubicBezTo>
                  <a:cubicBezTo>
                    <a:pt x="76548" y="48411"/>
                    <a:pt x="76613" y="49060"/>
                    <a:pt x="76354" y="49514"/>
                  </a:cubicBezTo>
                  <a:cubicBezTo>
                    <a:pt x="71810" y="56330"/>
                    <a:pt x="66811" y="62821"/>
                    <a:pt x="61229" y="68988"/>
                  </a:cubicBezTo>
                  <a:cubicBezTo>
                    <a:pt x="55257" y="74376"/>
                    <a:pt x="46948" y="86580"/>
                    <a:pt x="37925" y="80088"/>
                  </a:cubicBezTo>
                  <a:cubicBezTo>
                    <a:pt x="26760" y="70611"/>
                    <a:pt x="20009" y="58602"/>
                    <a:pt x="7286" y="50877"/>
                  </a:cubicBezTo>
                  <a:cubicBezTo>
                    <a:pt x="-13292" y="35168"/>
                    <a:pt x="14686" y="11280"/>
                    <a:pt x="30005" y="4335"/>
                  </a:cubicBezTo>
                  <a:cubicBezTo>
                    <a:pt x="45844" y="-3260"/>
                    <a:pt x="65253" y="-534"/>
                    <a:pt x="78756" y="9852"/>
                  </a:cubicBezTo>
                  <a:cubicBezTo>
                    <a:pt x="80703" y="11345"/>
                    <a:pt x="78366" y="14331"/>
                    <a:pt x="76419" y="12838"/>
                  </a:cubicBezTo>
                  <a:lnTo>
                    <a:pt x="76419" y="12838"/>
                  </a:lnTo>
                  <a:close/>
                </a:path>
              </a:pathLst>
            </a:custGeom>
            <a:solidFill>
              <a:srgbClr val="E7C8BB"/>
            </a:solidFill>
            <a:ln w="6490"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726380BA-018D-4D03-02B3-DE1F7BBB4586}"/>
                </a:ext>
              </a:extLst>
            </p:cNvPr>
            <p:cNvSpPr/>
            <p:nvPr/>
          </p:nvSpPr>
          <p:spPr>
            <a:xfrm>
              <a:off x="5751595" y="3286340"/>
              <a:ext cx="90764" cy="13443"/>
            </a:xfrm>
            <a:custGeom>
              <a:avLst/>
              <a:gdLst>
                <a:gd name="connsiteX0" fmla="*/ 2051 w 90764"/>
                <a:gd name="connsiteY0" fmla="*/ 44 h 13443"/>
                <a:gd name="connsiteX1" fmla="*/ 87801 w 90764"/>
                <a:gd name="connsiteY1" fmla="*/ 2446 h 13443"/>
                <a:gd name="connsiteX2" fmla="*/ 89619 w 90764"/>
                <a:gd name="connsiteY2" fmla="*/ 6796 h 13443"/>
                <a:gd name="connsiteX3" fmla="*/ 44634 w 90764"/>
                <a:gd name="connsiteY3" fmla="*/ 12962 h 13443"/>
                <a:gd name="connsiteX4" fmla="*/ 753 w 90764"/>
                <a:gd name="connsiteY4" fmla="*/ 2576 h 13443"/>
                <a:gd name="connsiteX5" fmla="*/ 168 w 90764"/>
                <a:gd name="connsiteY5" fmla="*/ 759 h 13443"/>
                <a:gd name="connsiteX6" fmla="*/ 2051 w 90764"/>
                <a:gd name="connsiteY6" fmla="*/ 44 h 13443"/>
                <a:gd name="connsiteX7" fmla="*/ 2051 w 90764"/>
                <a:gd name="connsiteY7" fmla="*/ 44 h 1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764" h="13443">
                  <a:moveTo>
                    <a:pt x="2051" y="44"/>
                  </a:moveTo>
                  <a:cubicBezTo>
                    <a:pt x="29704" y="1862"/>
                    <a:pt x="60213" y="6471"/>
                    <a:pt x="87801" y="2446"/>
                  </a:cubicBezTo>
                  <a:cubicBezTo>
                    <a:pt x="90398" y="1667"/>
                    <a:pt x="91956" y="5562"/>
                    <a:pt x="89619" y="6796"/>
                  </a:cubicBezTo>
                  <a:cubicBezTo>
                    <a:pt x="75727" y="14261"/>
                    <a:pt x="59759" y="13871"/>
                    <a:pt x="44634" y="12962"/>
                  </a:cubicBezTo>
                  <a:cubicBezTo>
                    <a:pt x="29444" y="11275"/>
                    <a:pt x="14969" y="9197"/>
                    <a:pt x="753" y="2576"/>
                  </a:cubicBezTo>
                  <a:cubicBezTo>
                    <a:pt x="104" y="2252"/>
                    <a:pt x="-221" y="1408"/>
                    <a:pt x="168" y="759"/>
                  </a:cubicBezTo>
                  <a:cubicBezTo>
                    <a:pt x="558" y="44"/>
                    <a:pt x="1337" y="-85"/>
                    <a:pt x="2051" y="44"/>
                  </a:cubicBezTo>
                  <a:lnTo>
                    <a:pt x="2051" y="44"/>
                  </a:lnTo>
                  <a:close/>
                </a:path>
              </a:pathLst>
            </a:custGeom>
            <a:solidFill>
              <a:srgbClr val="E7C8BB"/>
            </a:solidFill>
            <a:ln w="6490"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C70C1499-402E-08D1-A5FC-8280E34F2A94}"/>
                </a:ext>
              </a:extLst>
            </p:cNvPr>
            <p:cNvSpPr/>
            <p:nvPr/>
          </p:nvSpPr>
          <p:spPr>
            <a:xfrm>
              <a:off x="5792667" y="2968301"/>
              <a:ext cx="55167" cy="26176"/>
            </a:xfrm>
            <a:custGeom>
              <a:avLst/>
              <a:gdLst>
                <a:gd name="connsiteX0" fmla="*/ 54584 w 55167"/>
                <a:gd name="connsiteY0" fmla="*/ 4293 h 26176"/>
                <a:gd name="connsiteX1" fmla="*/ 1290 w 55167"/>
                <a:gd name="connsiteY1" fmla="*/ 25844 h 26176"/>
                <a:gd name="connsiteX2" fmla="*/ 966 w 55167"/>
                <a:gd name="connsiteY2" fmla="*/ 22858 h 26176"/>
                <a:gd name="connsiteX3" fmla="*/ 51598 w 55167"/>
                <a:gd name="connsiteY3" fmla="*/ 203 h 26176"/>
                <a:gd name="connsiteX4" fmla="*/ 54519 w 55167"/>
                <a:gd name="connsiteY4" fmla="*/ 4293 h 26176"/>
                <a:gd name="connsiteX5" fmla="*/ 54519 w 55167"/>
                <a:gd name="connsiteY5" fmla="*/ 4293 h 2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67" h="26176">
                  <a:moveTo>
                    <a:pt x="54584" y="4293"/>
                  </a:moveTo>
                  <a:cubicBezTo>
                    <a:pt x="41147" y="18509"/>
                    <a:pt x="21219" y="28116"/>
                    <a:pt x="1290" y="25844"/>
                  </a:cubicBezTo>
                  <a:cubicBezTo>
                    <a:pt x="-268" y="25649"/>
                    <a:pt x="-462" y="23377"/>
                    <a:pt x="966" y="22858"/>
                  </a:cubicBezTo>
                  <a:cubicBezTo>
                    <a:pt x="18752" y="16107"/>
                    <a:pt x="33877" y="6954"/>
                    <a:pt x="51598" y="203"/>
                  </a:cubicBezTo>
                  <a:cubicBezTo>
                    <a:pt x="54000" y="-835"/>
                    <a:pt x="56337" y="2346"/>
                    <a:pt x="54519" y="4293"/>
                  </a:cubicBezTo>
                  <a:lnTo>
                    <a:pt x="54519" y="4293"/>
                  </a:lnTo>
                  <a:close/>
                </a:path>
              </a:pathLst>
            </a:custGeom>
            <a:solidFill>
              <a:srgbClr val="E7C8BB"/>
            </a:solidFill>
            <a:ln w="6490"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B5E33E6A-5D8C-E6AE-EE7A-D01D336F7E0B}"/>
                </a:ext>
              </a:extLst>
            </p:cNvPr>
            <p:cNvSpPr/>
            <p:nvPr/>
          </p:nvSpPr>
          <p:spPr>
            <a:xfrm>
              <a:off x="5201458" y="3347339"/>
              <a:ext cx="572713" cy="643789"/>
            </a:xfrm>
            <a:custGeom>
              <a:avLst/>
              <a:gdLst>
                <a:gd name="connsiteX0" fmla="*/ 241059 w 572713"/>
                <a:gd name="connsiteY0" fmla="*/ 0 h 643789"/>
                <a:gd name="connsiteX1" fmla="*/ 286692 w 572713"/>
                <a:gd name="connsiteY1" fmla="*/ 69977 h 643789"/>
                <a:gd name="connsiteX2" fmla="*/ 524470 w 572713"/>
                <a:gd name="connsiteY2" fmla="*/ 165724 h 643789"/>
                <a:gd name="connsiteX3" fmla="*/ 569196 w 572713"/>
                <a:gd name="connsiteY3" fmla="*/ 170722 h 643789"/>
                <a:gd name="connsiteX4" fmla="*/ 246381 w 572713"/>
                <a:gd name="connsiteY4" fmla="*/ 643746 h 643789"/>
                <a:gd name="connsiteX5" fmla="*/ 25546 w 572713"/>
                <a:gd name="connsiteY5" fmla="*/ 465688 h 643789"/>
                <a:gd name="connsiteX6" fmla="*/ 55406 w 572713"/>
                <a:gd name="connsiteY6" fmla="*/ 261861 h 643789"/>
                <a:gd name="connsiteX7" fmla="*/ 241059 w 572713"/>
                <a:gd name="connsiteY7" fmla="*/ 0 h 64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713" h="643789">
                  <a:moveTo>
                    <a:pt x="241059" y="0"/>
                  </a:moveTo>
                  <a:cubicBezTo>
                    <a:pt x="241059" y="0"/>
                    <a:pt x="224700" y="15839"/>
                    <a:pt x="286692" y="69977"/>
                  </a:cubicBezTo>
                  <a:cubicBezTo>
                    <a:pt x="365692" y="138979"/>
                    <a:pt x="426711" y="159103"/>
                    <a:pt x="524470" y="165724"/>
                  </a:cubicBezTo>
                  <a:cubicBezTo>
                    <a:pt x="551409" y="167541"/>
                    <a:pt x="583477" y="164036"/>
                    <a:pt x="569196" y="170722"/>
                  </a:cubicBezTo>
                  <a:cubicBezTo>
                    <a:pt x="448197" y="227067"/>
                    <a:pt x="281240" y="648744"/>
                    <a:pt x="246381" y="643746"/>
                  </a:cubicBezTo>
                  <a:cubicBezTo>
                    <a:pt x="211523" y="638748"/>
                    <a:pt x="75270" y="585064"/>
                    <a:pt x="25546" y="465688"/>
                  </a:cubicBezTo>
                  <a:cubicBezTo>
                    <a:pt x="-24178" y="346378"/>
                    <a:pt x="5683" y="316517"/>
                    <a:pt x="55406" y="261861"/>
                  </a:cubicBezTo>
                  <a:cubicBezTo>
                    <a:pt x="105130" y="207138"/>
                    <a:pt x="241059" y="0"/>
                    <a:pt x="241059" y="0"/>
                  </a:cubicBezTo>
                  <a:close/>
                </a:path>
              </a:pathLst>
            </a:custGeom>
            <a:solidFill>
              <a:srgbClr val="C7B700"/>
            </a:solidFill>
            <a:ln w="6490" cap="flat">
              <a:no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AE14C7FB-E082-4FAF-804B-11A4EBA7048D}"/>
                </a:ext>
              </a:extLst>
            </p:cNvPr>
            <p:cNvSpPr/>
            <p:nvPr/>
          </p:nvSpPr>
          <p:spPr>
            <a:xfrm>
              <a:off x="6885611" y="2896451"/>
              <a:ext cx="67051" cy="14410"/>
            </a:xfrm>
            <a:custGeom>
              <a:avLst/>
              <a:gdLst>
                <a:gd name="connsiteX0" fmla="*/ 66531 w 67051"/>
                <a:gd name="connsiteY0" fmla="*/ 2531 h 14410"/>
                <a:gd name="connsiteX1" fmla="*/ 17846 w 67051"/>
                <a:gd name="connsiteY1" fmla="*/ 14151 h 14410"/>
                <a:gd name="connsiteX2" fmla="*/ 1293 w 67051"/>
                <a:gd name="connsiteY2" fmla="*/ 9542 h 14410"/>
                <a:gd name="connsiteX3" fmla="*/ 254 w 67051"/>
                <a:gd name="connsiteY3" fmla="*/ 6296 h 14410"/>
                <a:gd name="connsiteX4" fmla="*/ 2461 w 67051"/>
                <a:gd name="connsiteY4" fmla="*/ 4998 h 14410"/>
                <a:gd name="connsiteX5" fmla="*/ 18170 w 67051"/>
                <a:gd name="connsiteY5" fmla="*/ 5193 h 14410"/>
                <a:gd name="connsiteX6" fmla="*/ 64973 w 67051"/>
                <a:gd name="connsiteY6" fmla="*/ 129 h 14410"/>
                <a:gd name="connsiteX7" fmla="*/ 66531 w 67051"/>
                <a:gd name="connsiteY7" fmla="*/ 2531 h 14410"/>
                <a:gd name="connsiteX8" fmla="*/ 66531 w 67051"/>
                <a:gd name="connsiteY8" fmla="*/ 2531 h 1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51" h="14410">
                  <a:moveTo>
                    <a:pt x="66531" y="2531"/>
                  </a:moveTo>
                  <a:cubicBezTo>
                    <a:pt x="52250" y="12333"/>
                    <a:pt x="34788" y="15384"/>
                    <a:pt x="17846" y="14151"/>
                  </a:cubicBezTo>
                  <a:cubicBezTo>
                    <a:pt x="12198" y="13566"/>
                    <a:pt x="6486" y="12203"/>
                    <a:pt x="1293" y="9542"/>
                  </a:cubicBezTo>
                  <a:cubicBezTo>
                    <a:pt x="124" y="8958"/>
                    <a:pt x="-330" y="7465"/>
                    <a:pt x="254" y="6296"/>
                  </a:cubicBezTo>
                  <a:cubicBezTo>
                    <a:pt x="709" y="5452"/>
                    <a:pt x="1552" y="4933"/>
                    <a:pt x="2461" y="4998"/>
                  </a:cubicBezTo>
                  <a:cubicBezTo>
                    <a:pt x="7849" y="5193"/>
                    <a:pt x="12977" y="5257"/>
                    <a:pt x="18170" y="5193"/>
                  </a:cubicBezTo>
                  <a:cubicBezTo>
                    <a:pt x="33685" y="4673"/>
                    <a:pt x="49718" y="2791"/>
                    <a:pt x="64973" y="129"/>
                  </a:cubicBezTo>
                  <a:cubicBezTo>
                    <a:pt x="66466" y="-520"/>
                    <a:pt x="67829" y="1428"/>
                    <a:pt x="66531" y="2531"/>
                  </a:cubicBezTo>
                  <a:lnTo>
                    <a:pt x="66531" y="2531"/>
                  </a:lnTo>
                  <a:close/>
                </a:path>
              </a:pathLst>
            </a:custGeom>
            <a:solidFill>
              <a:srgbClr val="E7C8BB"/>
            </a:solidFill>
            <a:ln w="6490" cap="flat">
              <a:no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0780E333-4BCC-751E-8E25-927C8E77CEB3}"/>
                </a:ext>
              </a:extLst>
            </p:cNvPr>
            <p:cNvSpPr/>
            <p:nvPr/>
          </p:nvSpPr>
          <p:spPr>
            <a:xfrm>
              <a:off x="6783343" y="2775286"/>
              <a:ext cx="46337" cy="51070"/>
            </a:xfrm>
            <a:custGeom>
              <a:avLst/>
              <a:gdLst>
                <a:gd name="connsiteX0" fmla="*/ 46307 w 46337"/>
                <a:gd name="connsiteY0" fmla="*/ 1659 h 51070"/>
                <a:gd name="connsiteX1" fmla="*/ 18330 w 46337"/>
                <a:gd name="connsiteY1" fmla="*/ 43203 h 51070"/>
                <a:gd name="connsiteX2" fmla="*/ 3075 w 46337"/>
                <a:gd name="connsiteY2" fmla="*/ 50993 h 51070"/>
                <a:gd name="connsiteX3" fmla="*/ 89 w 46337"/>
                <a:gd name="connsiteY3" fmla="*/ 49305 h 51070"/>
                <a:gd name="connsiteX4" fmla="*/ 868 w 46337"/>
                <a:gd name="connsiteY4" fmla="*/ 46839 h 51070"/>
                <a:gd name="connsiteX5" fmla="*/ 12552 w 46337"/>
                <a:gd name="connsiteY5" fmla="*/ 36323 h 51070"/>
                <a:gd name="connsiteX6" fmla="*/ 43581 w 46337"/>
                <a:gd name="connsiteY6" fmla="*/ 880 h 51070"/>
                <a:gd name="connsiteX7" fmla="*/ 46307 w 46337"/>
                <a:gd name="connsiteY7" fmla="*/ 1594 h 51070"/>
                <a:gd name="connsiteX8" fmla="*/ 46307 w 46337"/>
                <a:gd name="connsiteY8" fmla="*/ 1594 h 5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37" h="51070">
                  <a:moveTo>
                    <a:pt x="46307" y="1659"/>
                  </a:moveTo>
                  <a:cubicBezTo>
                    <a:pt x="42477" y="18536"/>
                    <a:pt x="31637" y="32623"/>
                    <a:pt x="18330" y="43203"/>
                  </a:cubicBezTo>
                  <a:cubicBezTo>
                    <a:pt x="13721" y="46579"/>
                    <a:pt x="8657" y="49500"/>
                    <a:pt x="3075" y="50993"/>
                  </a:cubicBezTo>
                  <a:cubicBezTo>
                    <a:pt x="1776" y="51318"/>
                    <a:pt x="478" y="50603"/>
                    <a:pt x="89" y="49305"/>
                  </a:cubicBezTo>
                  <a:cubicBezTo>
                    <a:pt x="-171" y="48396"/>
                    <a:pt x="154" y="47423"/>
                    <a:pt x="868" y="46839"/>
                  </a:cubicBezTo>
                  <a:cubicBezTo>
                    <a:pt x="4957" y="43398"/>
                    <a:pt x="8787" y="39958"/>
                    <a:pt x="12552" y="36323"/>
                  </a:cubicBezTo>
                  <a:cubicBezTo>
                    <a:pt x="23588" y="25417"/>
                    <a:pt x="34104" y="13149"/>
                    <a:pt x="43581" y="880"/>
                  </a:cubicBezTo>
                  <a:cubicBezTo>
                    <a:pt x="44230" y="-613"/>
                    <a:pt x="46632" y="-94"/>
                    <a:pt x="46307" y="1594"/>
                  </a:cubicBezTo>
                  <a:lnTo>
                    <a:pt x="46307" y="1594"/>
                  </a:lnTo>
                  <a:close/>
                </a:path>
              </a:pathLst>
            </a:custGeom>
            <a:solidFill>
              <a:srgbClr val="E7C8BB"/>
            </a:solidFill>
            <a:ln w="6490"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1DAF81E0-D574-9A36-BFCD-4DBD1FD1B558}"/>
                </a:ext>
              </a:extLst>
            </p:cNvPr>
            <p:cNvSpPr/>
            <p:nvPr/>
          </p:nvSpPr>
          <p:spPr>
            <a:xfrm>
              <a:off x="6609454" y="2882202"/>
              <a:ext cx="450497" cy="437881"/>
            </a:xfrm>
            <a:custGeom>
              <a:avLst/>
              <a:gdLst>
                <a:gd name="connsiteX0" fmla="*/ 285370 w 450497"/>
                <a:gd name="connsiteY0" fmla="*/ 137454 h 437881"/>
                <a:gd name="connsiteX1" fmla="*/ 223897 w 450497"/>
                <a:gd name="connsiteY1" fmla="*/ 94221 h 437881"/>
                <a:gd name="connsiteX2" fmla="*/ 138406 w 450497"/>
                <a:gd name="connsiteY2" fmla="*/ 24764 h 437881"/>
                <a:gd name="connsiteX3" fmla="*/ 25522 w 450497"/>
                <a:gd name="connsiteY3" fmla="*/ 9445 h 437881"/>
                <a:gd name="connsiteX4" fmla="*/ 13058 w 450497"/>
                <a:gd name="connsiteY4" fmla="*/ 77539 h 437881"/>
                <a:gd name="connsiteX5" fmla="*/ 106014 w 450497"/>
                <a:gd name="connsiteY5" fmla="*/ 163938 h 437881"/>
                <a:gd name="connsiteX6" fmla="*/ 149182 w 450497"/>
                <a:gd name="connsiteY6" fmla="*/ 222490 h 437881"/>
                <a:gd name="connsiteX7" fmla="*/ 216367 w 450497"/>
                <a:gd name="connsiteY7" fmla="*/ 364650 h 437881"/>
                <a:gd name="connsiteX8" fmla="*/ 292965 w 450497"/>
                <a:gd name="connsiteY8" fmla="*/ 437873 h 437881"/>
                <a:gd name="connsiteX9" fmla="*/ 449731 w 450497"/>
                <a:gd name="connsiteY9" fmla="*/ 402041 h 437881"/>
                <a:gd name="connsiteX10" fmla="*/ 383843 w 450497"/>
                <a:gd name="connsiteY10" fmla="*/ 164328 h 437881"/>
                <a:gd name="connsiteX11" fmla="*/ 342494 w 450497"/>
                <a:gd name="connsiteY11" fmla="*/ 124147 h 437881"/>
                <a:gd name="connsiteX12" fmla="*/ 285305 w 450497"/>
                <a:gd name="connsiteY12" fmla="*/ 137454 h 43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497" h="437881">
                  <a:moveTo>
                    <a:pt x="285370" y="137454"/>
                  </a:moveTo>
                  <a:cubicBezTo>
                    <a:pt x="285370" y="137454"/>
                    <a:pt x="250966" y="127911"/>
                    <a:pt x="223897" y="94221"/>
                  </a:cubicBezTo>
                  <a:cubicBezTo>
                    <a:pt x="196828" y="60531"/>
                    <a:pt x="191959" y="51184"/>
                    <a:pt x="138406" y="24764"/>
                  </a:cubicBezTo>
                  <a:cubicBezTo>
                    <a:pt x="96083" y="3862"/>
                    <a:pt x="53370" y="-10289"/>
                    <a:pt x="25522" y="9445"/>
                  </a:cubicBezTo>
                  <a:cubicBezTo>
                    <a:pt x="-2326" y="29178"/>
                    <a:pt x="-8753" y="51054"/>
                    <a:pt x="13058" y="77539"/>
                  </a:cubicBezTo>
                  <a:cubicBezTo>
                    <a:pt x="42334" y="113046"/>
                    <a:pt x="86605" y="139401"/>
                    <a:pt x="106014" y="163938"/>
                  </a:cubicBezTo>
                  <a:cubicBezTo>
                    <a:pt x="130097" y="194383"/>
                    <a:pt x="130681" y="185684"/>
                    <a:pt x="149182" y="222490"/>
                  </a:cubicBezTo>
                  <a:cubicBezTo>
                    <a:pt x="180275" y="284353"/>
                    <a:pt x="172096" y="296881"/>
                    <a:pt x="216367" y="364650"/>
                  </a:cubicBezTo>
                  <a:cubicBezTo>
                    <a:pt x="265896" y="440340"/>
                    <a:pt x="292965" y="437873"/>
                    <a:pt x="292965" y="437873"/>
                  </a:cubicBezTo>
                  <a:cubicBezTo>
                    <a:pt x="292965" y="437873"/>
                    <a:pt x="441876" y="426643"/>
                    <a:pt x="449731" y="402041"/>
                  </a:cubicBezTo>
                  <a:cubicBezTo>
                    <a:pt x="457520" y="377438"/>
                    <a:pt x="403837" y="177895"/>
                    <a:pt x="383843" y="164328"/>
                  </a:cubicBezTo>
                  <a:cubicBezTo>
                    <a:pt x="363915" y="150761"/>
                    <a:pt x="350024" y="120641"/>
                    <a:pt x="342494" y="124147"/>
                  </a:cubicBezTo>
                  <a:cubicBezTo>
                    <a:pt x="334964" y="127652"/>
                    <a:pt x="285305" y="137454"/>
                    <a:pt x="285305" y="137454"/>
                  </a:cubicBezTo>
                  <a:close/>
                </a:path>
              </a:pathLst>
            </a:custGeom>
            <a:solidFill>
              <a:srgbClr val="FDE2D2"/>
            </a:solidFill>
            <a:ln w="6490"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0453A79E-8A1A-D70F-7A8B-E473357B91CF}"/>
                </a:ext>
              </a:extLst>
            </p:cNvPr>
            <p:cNvSpPr/>
            <p:nvPr/>
          </p:nvSpPr>
          <p:spPr>
            <a:xfrm>
              <a:off x="6739568" y="3009820"/>
              <a:ext cx="56613" cy="46199"/>
            </a:xfrm>
            <a:custGeom>
              <a:avLst/>
              <a:gdLst>
                <a:gd name="connsiteX0" fmla="*/ 56328 w 56613"/>
                <a:gd name="connsiteY0" fmla="*/ 3345 h 46199"/>
                <a:gd name="connsiteX1" fmla="*/ 1541 w 56613"/>
                <a:gd name="connsiteY1" fmla="*/ 46187 h 46199"/>
                <a:gd name="connsiteX2" fmla="*/ 697 w 56613"/>
                <a:gd name="connsiteY2" fmla="*/ 43526 h 46199"/>
                <a:gd name="connsiteX3" fmla="*/ 52433 w 56613"/>
                <a:gd name="connsiteY3" fmla="*/ 748 h 46199"/>
                <a:gd name="connsiteX4" fmla="*/ 56393 w 56613"/>
                <a:gd name="connsiteY4" fmla="*/ 3345 h 46199"/>
                <a:gd name="connsiteX5" fmla="*/ 56393 w 56613"/>
                <a:gd name="connsiteY5" fmla="*/ 3345 h 4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13" h="46199">
                  <a:moveTo>
                    <a:pt x="56328" y="3345"/>
                  </a:moveTo>
                  <a:cubicBezTo>
                    <a:pt x="46072" y="24701"/>
                    <a:pt x="25689" y="43331"/>
                    <a:pt x="1541" y="46187"/>
                  </a:cubicBezTo>
                  <a:cubicBezTo>
                    <a:pt x="48" y="46382"/>
                    <a:pt x="-601" y="44175"/>
                    <a:pt x="697" y="43526"/>
                  </a:cubicBezTo>
                  <a:cubicBezTo>
                    <a:pt x="20885" y="32750"/>
                    <a:pt x="36010" y="16587"/>
                    <a:pt x="52433" y="748"/>
                  </a:cubicBezTo>
                  <a:cubicBezTo>
                    <a:pt x="54186" y="-1199"/>
                    <a:pt x="57496" y="1008"/>
                    <a:pt x="56393" y="3345"/>
                  </a:cubicBezTo>
                  <a:lnTo>
                    <a:pt x="56393" y="3345"/>
                  </a:lnTo>
                  <a:close/>
                </a:path>
              </a:pathLst>
            </a:custGeom>
            <a:solidFill>
              <a:srgbClr val="E7C8BB"/>
            </a:solidFill>
            <a:ln w="6490"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47CB9C7A-59F0-42BE-127A-FCE1DD48D454}"/>
                </a:ext>
              </a:extLst>
            </p:cNvPr>
            <p:cNvSpPr/>
            <p:nvPr/>
          </p:nvSpPr>
          <p:spPr>
            <a:xfrm>
              <a:off x="6728169" y="2997489"/>
              <a:ext cx="39619" cy="36464"/>
            </a:xfrm>
            <a:custGeom>
              <a:avLst/>
              <a:gdLst>
                <a:gd name="connsiteX0" fmla="*/ 22 w 39619"/>
                <a:gd name="connsiteY0" fmla="*/ 34435 h 36464"/>
                <a:gd name="connsiteX1" fmla="*/ 38450 w 39619"/>
                <a:gd name="connsiteY1" fmla="*/ 31 h 36464"/>
                <a:gd name="connsiteX2" fmla="*/ 39229 w 39619"/>
                <a:gd name="connsiteY2" fmla="*/ 1784 h 36464"/>
                <a:gd name="connsiteX3" fmla="*/ 2943 w 39619"/>
                <a:gd name="connsiteY3" fmla="*/ 35734 h 36464"/>
                <a:gd name="connsiteX4" fmla="*/ 87 w 39619"/>
                <a:gd name="connsiteY4" fmla="*/ 34435 h 36464"/>
                <a:gd name="connsiteX5" fmla="*/ 87 w 39619"/>
                <a:gd name="connsiteY5" fmla="*/ 34435 h 3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19" h="36464">
                  <a:moveTo>
                    <a:pt x="22" y="34435"/>
                  </a:moveTo>
                  <a:cubicBezTo>
                    <a:pt x="5734" y="17428"/>
                    <a:pt x="21118" y="3991"/>
                    <a:pt x="38450" y="31"/>
                  </a:cubicBezTo>
                  <a:cubicBezTo>
                    <a:pt x="39424" y="-228"/>
                    <a:pt x="40073" y="1200"/>
                    <a:pt x="39229" y="1784"/>
                  </a:cubicBezTo>
                  <a:cubicBezTo>
                    <a:pt x="24883" y="10742"/>
                    <a:pt x="13004" y="22232"/>
                    <a:pt x="2943" y="35734"/>
                  </a:cubicBezTo>
                  <a:cubicBezTo>
                    <a:pt x="2034" y="37291"/>
                    <a:pt x="-498" y="36123"/>
                    <a:pt x="87" y="34435"/>
                  </a:cubicBezTo>
                  <a:lnTo>
                    <a:pt x="87" y="34435"/>
                  </a:lnTo>
                  <a:close/>
                </a:path>
              </a:pathLst>
            </a:custGeom>
            <a:solidFill>
              <a:srgbClr val="E7C8BB"/>
            </a:solidFill>
            <a:ln w="6490"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5ECEECF5-F7C8-D37A-95EB-864DA150947A}"/>
                </a:ext>
              </a:extLst>
            </p:cNvPr>
            <p:cNvSpPr/>
            <p:nvPr/>
          </p:nvSpPr>
          <p:spPr>
            <a:xfrm>
              <a:off x="6616031" y="2894525"/>
              <a:ext cx="82170" cy="81224"/>
            </a:xfrm>
            <a:custGeom>
              <a:avLst/>
              <a:gdLst>
                <a:gd name="connsiteX0" fmla="*/ 639 w 82170"/>
                <a:gd name="connsiteY0" fmla="*/ 13284 h 81224"/>
                <a:gd name="connsiteX1" fmla="*/ 48545 w 82170"/>
                <a:gd name="connsiteY1" fmla="*/ 2444 h 81224"/>
                <a:gd name="connsiteX2" fmla="*/ 76262 w 82170"/>
                <a:gd name="connsiteY2" fmla="*/ 46196 h 81224"/>
                <a:gd name="connsiteX3" fmla="*/ 71783 w 82170"/>
                <a:gd name="connsiteY3" fmla="*/ 50220 h 81224"/>
                <a:gd name="connsiteX4" fmla="*/ 57048 w 82170"/>
                <a:gd name="connsiteY4" fmla="*/ 68461 h 81224"/>
                <a:gd name="connsiteX5" fmla="*/ 45429 w 82170"/>
                <a:gd name="connsiteY5" fmla="*/ 80794 h 81224"/>
                <a:gd name="connsiteX6" fmla="*/ 34523 w 82170"/>
                <a:gd name="connsiteY6" fmla="*/ 77679 h 81224"/>
                <a:gd name="connsiteX7" fmla="*/ 7389 w 82170"/>
                <a:gd name="connsiteY7" fmla="*/ 52492 h 81224"/>
                <a:gd name="connsiteX8" fmla="*/ 9077 w 82170"/>
                <a:gd name="connsiteY8" fmla="*/ 50934 h 81224"/>
                <a:gd name="connsiteX9" fmla="*/ 37314 w 82170"/>
                <a:gd name="connsiteY9" fmla="*/ 73200 h 81224"/>
                <a:gd name="connsiteX10" fmla="*/ 44780 w 82170"/>
                <a:gd name="connsiteY10" fmla="*/ 73979 h 81224"/>
                <a:gd name="connsiteX11" fmla="*/ 58152 w 82170"/>
                <a:gd name="connsiteY11" fmla="*/ 54310 h 81224"/>
                <a:gd name="connsiteX12" fmla="*/ 73991 w 82170"/>
                <a:gd name="connsiteY12" fmla="*/ 37108 h 81224"/>
                <a:gd name="connsiteX13" fmla="*/ 46467 w 82170"/>
                <a:gd name="connsiteY13" fmla="*/ 8351 h 81224"/>
                <a:gd name="connsiteX14" fmla="*/ 3235 w 82170"/>
                <a:gd name="connsiteY14" fmla="*/ 15946 h 81224"/>
                <a:gd name="connsiteX15" fmla="*/ 574 w 82170"/>
                <a:gd name="connsiteY15" fmla="*/ 13220 h 81224"/>
                <a:gd name="connsiteX16" fmla="*/ 574 w 82170"/>
                <a:gd name="connsiteY16" fmla="*/ 13220 h 8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70" h="81224">
                  <a:moveTo>
                    <a:pt x="639" y="13284"/>
                  </a:moveTo>
                  <a:cubicBezTo>
                    <a:pt x="12907" y="1470"/>
                    <a:pt x="31991" y="-3333"/>
                    <a:pt x="48545" y="2444"/>
                  </a:cubicBezTo>
                  <a:cubicBezTo>
                    <a:pt x="64513" y="7702"/>
                    <a:pt x="95023" y="28344"/>
                    <a:pt x="76262" y="46196"/>
                  </a:cubicBezTo>
                  <a:cubicBezTo>
                    <a:pt x="76262" y="46196"/>
                    <a:pt x="71783" y="50220"/>
                    <a:pt x="71783" y="50220"/>
                  </a:cubicBezTo>
                  <a:cubicBezTo>
                    <a:pt x="66136" y="55478"/>
                    <a:pt x="61527" y="62035"/>
                    <a:pt x="57048" y="68461"/>
                  </a:cubicBezTo>
                  <a:cubicBezTo>
                    <a:pt x="54062" y="72550"/>
                    <a:pt x="51011" y="78393"/>
                    <a:pt x="45429" y="80794"/>
                  </a:cubicBezTo>
                  <a:cubicBezTo>
                    <a:pt x="41534" y="82287"/>
                    <a:pt x="37185" y="79561"/>
                    <a:pt x="34523" y="77679"/>
                  </a:cubicBezTo>
                  <a:cubicBezTo>
                    <a:pt x="24137" y="70928"/>
                    <a:pt x="15374" y="61775"/>
                    <a:pt x="7389" y="52492"/>
                  </a:cubicBezTo>
                  <a:cubicBezTo>
                    <a:pt x="6481" y="51389"/>
                    <a:pt x="8038" y="49961"/>
                    <a:pt x="9077" y="50934"/>
                  </a:cubicBezTo>
                  <a:cubicBezTo>
                    <a:pt x="17905" y="59178"/>
                    <a:pt x="26734" y="67292"/>
                    <a:pt x="37314" y="73200"/>
                  </a:cubicBezTo>
                  <a:cubicBezTo>
                    <a:pt x="40366" y="74563"/>
                    <a:pt x="42118" y="76835"/>
                    <a:pt x="44780" y="73979"/>
                  </a:cubicBezTo>
                  <a:cubicBezTo>
                    <a:pt x="49194" y="68786"/>
                    <a:pt x="53283" y="60866"/>
                    <a:pt x="58152" y="54310"/>
                  </a:cubicBezTo>
                  <a:cubicBezTo>
                    <a:pt x="62241" y="47299"/>
                    <a:pt x="70680" y="41717"/>
                    <a:pt x="73991" y="37108"/>
                  </a:cubicBezTo>
                  <a:cubicBezTo>
                    <a:pt x="77171" y="24774"/>
                    <a:pt x="56464" y="12181"/>
                    <a:pt x="46467" y="8351"/>
                  </a:cubicBezTo>
                  <a:cubicBezTo>
                    <a:pt x="32056" y="2834"/>
                    <a:pt x="15114" y="6209"/>
                    <a:pt x="3235" y="15946"/>
                  </a:cubicBezTo>
                  <a:cubicBezTo>
                    <a:pt x="1483" y="17699"/>
                    <a:pt x="-1179" y="14907"/>
                    <a:pt x="574" y="13220"/>
                  </a:cubicBezTo>
                  <a:lnTo>
                    <a:pt x="574" y="13220"/>
                  </a:lnTo>
                  <a:close/>
                </a:path>
              </a:pathLst>
            </a:custGeom>
            <a:solidFill>
              <a:srgbClr val="E7C8BB"/>
            </a:solidFill>
            <a:ln w="6490"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68B15DC2-BFD3-F103-FC3B-F81C41DBD6D4}"/>
                </a:ext>
              </a:extLst>
            </p:cNvPr>
            <p:cNvSpPr/>
            <p:nvPr/>
          </p:nvSpPr>
          <p:spPr>
            <a:xfrm>
              <a:off x="6905103" y="3307527"/>
              <a:ext cx="89861" cy="20291"/>
            </a:xfrm>
            <a:custGeom>
              <a:avLst/>
              <a:gdLst>
                <a:gd name="connsiteX0" fmla="*/ 89233 w 89861"/>
                <a:gd name="connsiteY0" fmla="*/ 2551 h 20291"/>
                <a:gd name="connsiteX1" fmla="*/ 46779 w 89861"/>
                <a:gd name="connsiteY1" fmla="*/ 17676 h 20291"/>
                <a:gd name="connsiteX2" fmla="*/ 1405 w 89861"/>
                <a:gd name="connsiteY2" fmla="*/ 16508 h 20291"/>
                <a:gd name="connsiteX3" fmla="*/ 2703 w 89861"/>
                <a:gd name="connsiteY3" fmla="*/ 11964 h 20291"/>
                <a:gd name="connsiteX4" fmla="*/ 87675 w 89861"/>
                <a:gd name="connsiteY4" fmla="*/ 150 h 20291"/>
                <a:gd name="connsiteX5" fmla="*/ 89233 w 89861"/>
                <a:gd name="connsiteY5" fmla="*/ 2551 h 20291"/>
                <a:gd name="connsiteX6" fmla="*/ 89233 w 89861"/>
                <a:gd name="connsiteY6" fmla="*/ 2551 h 2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1" h="20291">
                  <a:moveTo>
                    <a:pt x="89233" y="2551"/>
                  </a:moveTo>
                  <a:cubicBezTo>
                    <a:pt x="75861" y="10666"/>
                    <a:pt x="61709" y="14366"/>
                    <a:pt x="46779" y="17676"/>
                  </a:cubicBezTo>
                  <a:cubicBezTo>
                    <a:pt x="31849" y="20273"/>
                    <a:pt x="16075" y="22415"/>
                    <a:pt x="1405" y="16508"/>
                  </a:cubicBezTo>
                  <a:cubicBezTo>
                    <a:pt x="-1127" y="15469"/>
                    <a:pt x="42" y="11510"/>
                    <a:pt x="2703" y="11964"/>
                  </a:cubicBezTo>
                  <a:cubicBezTo>
                    <a:pt x="30551" y="12938"/>
                    <a:pt x="60411" y="5018"/>
                    <a:pt x="87675" y="150"/>
                  </a:cubicBezTo>
                  <a:cubicBezTo>
                    <a:pt x="89298" y="-564"/>
                    <a:pt x="90726" y="1448"/>
                    <a:pt x="89233" y="2551"/>
                  </a:cubicBezTo>
                  <a:lnTo>
                    <a:pt x="89233" y="2551"/>
                  </a:lnTo>
                  <a:close/>
                </a:path>
              </a:pathLst>
            </a:custGeom>
            <a:solidFill>
              <a:srgbClr val="E7C8BB"/>
            </a:solidFill>
            <a:ln w="6490"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88D7791C-6AFC-1102-A949-03E815A70EB9}"/>
                </a:ext>
              </a:extLst>
            </p:cNvPr>
            <p:cNvSpPr/>
            <p:nvPr/>
          </p:nvSpPr>
          <p:spPr>
            <a:xfrm>
              <a:off x="6864337" y="3001740"/>
              <a:ext cx="57271" cy="21370"/>
            </a:xfrm>
            <a:custGeom>
              <a:avLst/>
              <a:gdLst>
                <a:gd name="connsiteX0" fmla="*/ 3288 w 57271"/>
                <a:gd name="connsiteY0" fmla="*/ 0 h 21370"/>
                <a:gd name="connsiteX1" fmla="*/ 56063 w 57271"/>
                <a:gd name="connsiteY1" fmla="*/ 16942 h 21370"/>
                <a:gd name="connsiteX2" fmla="*/ 57231 w 57271"/>
                <a:gd name="connsiteY2" fmla="*/ 18890 h 21370"/>
                <a:gd name="connsiteX3" fmla="*/ 56128 w 57271"/>
                <a:gd name="connsiteY3" fmla="*/ 19993 h 21370"/>
                <a:gd name="connsiteX4" fmla="*/ 12960 w 57271"/>
                <a:gd name="connsiteY4" fmla="*/ 12853 h 21370"/>
                <a:gd name="connsiteX5" fmla="*/ 821 w 57271"/>
                <a:gd name="connsiteY5" fmla="*/ 4479 h 21370"/>
                <a:gd name="connsiteX6" fmla="*/ 691 w 57271"/>
                <a:gd name="connsiteY6" fmla="*/ 844 h 21370"/>
                <a:gd name="connsiteX7" fmla="*/ 3288 w 57271"/>
                <a:gd name="connsiteY7" fmla="*/ 130 h 21370"/>
                <a:gd name="connsiteX8" fmla="*/ 3288 w 57271"/>
                <a:gd name="connsiteY8" fmla="*/ 130 h 2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71" h="21370">
                  <a:moveTo>
                    <a:pt x="3288" y="0"/>
                  </a:moveTo>
                  <a:cubicBezTo>
                    <a:pt x="21659" y="4739"/>
                    <a:pt x="37692" y="12204"/>
                    <a:pt x="56063" y="16942"/>
                  </a:cubicBezTo>
                  <a:cubicBezTo>
                    <a:pt x="56906" y="17137"/>
                    <a:pt x="57426" y="18046"/>
                    <a:pt x="57231" y="18890"/>
                  </a:cubicBezTo>
                  <a:cubicBezTo>
                    <a:pt x="57101" y="19409"/>
                    <a:pt x="56647" y="19863"/>
                    <a:pt x="56128" y="19993"/>
                  </a:cubicBezTo>
                  <a:cubicBezTo>
                    <a:pt x="41327" y="23693"/>
                    <a:pt x="26073" y="19474"/>
                    <a:pt x="12960" y="12853"/>
                  </a:cubicBezTo>
                  <a:cubicBezTo>
                    <a:pt x="8611" y="10581"/>
                    <a:pt x="4521" y="7919"/>
                    <a:pt x="821" y="4479"/>
                  </a:cubicBezTo>
                  <a:cubicBezTo>
                    <a:pt x="-217" y="3505"/>
                    <a:pt x="-282" y="1883"/>
                    <a:pt x="691" y="844"/>
                  </a:cubicBezTo>
                  <a:cubicBezTo>
                    <a:pt x="1406" y="130"/>
                    <a:pt x="2379" y="-130"/>
                    <a:pt x="3288" y="130"/>
                  </a:cubicBezTo>
                  <a:lnTo>
                    <a:pt x="3288" y="130"/>
                  </a:lnTo>
                  <a:close/>
                </a:path>
              </a:pathLst>
            </a:custGeom>
            <a:solidFill>
              <a:srgbClr val="E7C8BB"/>
            </a:solidFill>
            <a:ln w="6490"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F52C7CAB-E458-28F9-B9EC-E94B18B55CB2}"/>
                </a:ext>
              </a:extLst>
            </p:cNvPr>
            <p:cNvSpPr/>
            <p:nvPr/>
          </p:nvSpPr>
          <p:spPr>
            <a:xfrm>
              <a:off x="6997589" y="3333966"/>
              <a:ext cx="591789" cy="577117"/>
            </a:xfrm>
            <a:custGeom>
              <a:avLst/>
              <a:gdLst>
                <a:gd name="connsiteX0" fmla="*/ 311123 w 591789"/>
                <a:gd name="connsiteY0" fmla="*/ 65 h 577117"/>
                <a:gd name="connsiteX1" fmla="*/ 273473 w 591789"/>
                <a:gd name="connsiteY1" fmla="*/ 74650 h 577117"/>
                <a:gd name="connsiteX2" fmla="*/ 47704 w 591789"/>
                <a:gd name="connsiteY2" fmla="*/ 195973 h 577117"/>
                <a:gd name="connsiteX3" fmla="*/ 3758 w 591789"/>
                <a:gd name="connsiteY3" fmla="*/ 205840 h 577117"/>
                <a:gd name="connsiteX4" fmla="*/ 371687 w 591789"/>
                <a:gd name="connsiteY4" fmla="*/ 576950 h 577117"/>
                <a:gd name="connsiteX5" fmla="*/ 576554 w 591789"/>
                <a:gd name="connsiteY5" fmla="*/ 439204 h 577117"/>
                <a:gd name="connsiteX6" fmla="*/ 524428 w 591789"/>
                <a:gd name="connsiteY6" fmla="*/ 239855 h 577117"/>
                <a:gd name="connsiteX7" fmla="*/ 311123 w 591789"/>
                <a:gd name="connsiteY7" fmla="*/ 0 h 57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789" h="577117">
                  <a:moveTo>
                    <a:pt x="311123" y="65"/>
                  </a:moveTo>
                  <a:cubicBezTo>
                    <a:pt x="311123" y="65"/>
                    <a:pt x="329104" y="14021"/>
                    <a:pt x="273473" y="74650"/>
                  </a:cubicBezTo>
                  <a:cubicBezTo>
                    <a:pt x="202587" y="151962"/>
                    <a:pt x="144165" y="178642"/>
                    <a:pt x="47704" y="195973"/>
                  </a:cubicBezTo>
                  <a:cubicBezTo>
                    <a:pt x="21155" y="200777"/>
                    <a:pt x="-11108" y="200842"/>
                    <a:pt x="3758" y="205840"/>
                  </a:cubicBezTo>
                  <a:cubicBezTo>
                    <a:pt x="130209" y="248553"/>
                    <a:pt x="337672" y="585713"/>
                    <a:pt x="371687" y="576950"/>
                  </a:cubicBezTo>
                  <a:cubicBezTo>
                    <a:pt x="405702" y="568187"/>
                    <a:pt x="540267" y="563253"/>
                    <a:pt x="576554" y="439204"/>
                  </a:cubicBezTo>
                  <a:cubicBezTo>
                    <a:pt x="612840" y="315155"/>
                    <a:pt x="579864" y="288735"/>
                    <a:pt x="524428" y="239855"/>
                  </a:cubicBezTo>
                  <a:cubicBezTo>
                    <a:pt x="468992" y="190975"/>
                    <a:pt x="311123" y="0"/>
                    <a:pt x="311123" y="0"/>
                  </a:cubicBezTo>
                  <a:close/>
                </a:path>
              </a:pathLst>
            </a:custGeom>
            <a:solidFill>
              <a:srgbClr val="C7B700"/>
            </a:solidFill>
            <a:ln w="6490" cap="flat">
              <a:noFill/>
              <a:prstDash val="solid"/>
              <a:miter/>
            </a:ln>
          </p:spPr>
          <p:txBody>
            <a:bodyPr rtlCol="0" anchor="ctr"/>
            <a:lstStyle/>
            <a:p>
              <a:endParaRPr lang="en-GB"/>
            </a:p>
          </p:txBody>
        </p:sp>
      </p:grpSp>
      <p:grpSp>
        <p:nvGrpSpPr>
          <p:cNvPr id="124" name="Graphic 6">
            <a:extLst>
              <a:ext uri="{FF2B5EF4-FFF2-40B4-BE49-F238E27FC236}">
                <a16:creationId xmlns:a16="http://schemas.microsoft.com/office/drawing/2014/main" id="{6906770C-6918-D595-D876-483F3C4C3E34}"/>
              </a:ext>
            </a:extLst>
          </p:cNvPr>
          <p:cNvGrpSpPr/>
          <p:nvPr/>
        </p:nvGrpSpPr>
        <p:grpSpPr>
          <a:xfrm>
            <a:off x="8565557" y="1660812"/>
            <a:ext cx="2262511" cy="2999356"/>
            <a:chOff x="7885631" y="2684344"/>
            <a:chExt cx="2262511" cy="2999356"/>
          </a:xfrm>
        </p:grpSpPr>
        <p:grpSp>
          <p:nvGrpSpPr>
            <p:cNvPr id="125" name="Graphic 6">
              <a:extLst>
                <a:ext uri="{FF2B5EF4-FFF2-40B4-BE49-F238E27FC236}">
                  <a16:creationId xmlns:a16="http://schemas.microsoft.com/office/drawing/2014/main" id="{188A5D32-1391-B8A2-A3B3-EB06D56D265D}"/>
                </a:ext>
              </a:extLst>
            </p:cNvPr>
            <p:cNvGrpSpPr/>
            <p:nvPr/>
          </p:nvGrpSpPr>
          <p:grpSpPr>
            <a:xfrm>
              <a:off x="7885631" y="4103974"/>
              <a:ext cx="1466241" cy="1579726"/>
              <a:chOff x="7885631" y="4103974"/>
              <a:chExt cx="1466241" cy="1579726"/>
            </a:xfrm>
          </p:grpSpPr>
          <p:sp>
            <p:nvSpPr>
              <p:cNvPr id="126" name="Free-form: Shape 125">
                <a:extLst>
                  <a:ext uri="{FF2B5EF4-FFF2-40B4-BE49-F238E27FC236}">
                    <a16:creationId xmlns:a16="http://schemas.microsoft.com/office/drawing/2014/main" id="{E2271168-BAE8-0C97-787B-AC46A1E4F71B}"/>
                  </a:ext>
                </a:extLst>
              </p:cNvPr>
              <p:cNvSpPr/>
              <p:nvPr/>
            </p:nvSpPr>
            <p:spPr>
              <a:xfrm>
                <a:off x="7906543" y="4998774"/>
                <a:ext cx="680229" cy="684926"/>
              </a:xfrm>
              <a:custGeom>
                <a:avLst/>
                <a:gdLst>
                  <a:gd name="connsiteX0" fmla="*/ 329521 w 680229"/>
                  <a:gd name="connsiteY0" fmla="*/ 5543 h 684926"/>
                  <a:gd name="connsiteX1" fmla="*/ 419621 w 680229"/>
                  <a:gd name="connsiteY1" fmla="*/ 39363 h 684926"/>
                  <a:gd name="connsiteX2" fmla="*/ 679469 w 680229"/>
                  <a:gd name="connsiteY2" fmla="*/ 288825 h 684926"/>
                  <a:gd name="connsiteX3" fmla="*/ 451428 w 680229"/>
                  <a:gd name="connsiteY3" fmla="*/ 684927 h 684926"/>
                  <a:gd name="connsiteX4" fmla="*/ 147049 w 680229"/>
                  <a:gd name="connsiteY4" fmla="*/ 625141 h 684926"/>
                  <a:gd name="connsiteX5" fmla="*/ 91808 w 680229"/>
                  <a:gd name="connsiteY5" fmla="*/ 535885 h 684926"/>
                  <a:gd name="connsiteX6" fmla="*/ 7291 w 680229"/>
                  <a:gd name="connsiteY6" fmla="*/ 351791 h 684926"/>
                  <a:gd name="connsiteX7" fmla="*/ 329456 w 680229"/>
                  <a:gd name="connsiteY7" fmla="*/ 5478 h 6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9" h="684926">
                    <a:moveTo>
                      <a:pt x="329521" y="5543"/>
                    </a:moveTo>
                    <a:cubicBezTo>
                      <a:pt x="329521" y="5543"/>
                      <a:pt x="335947" y="-20227"/>
                      <a:pt x="419621" y="39363"/>
                    </a:cubicBezTo>
                    <a:cubicBezTo>
                      <a:pt x="488948" y="88762"/>
                      <a:pt x="694269" y="225729"/>
                      <a:pt x="679469" y="288825"/>
                    </a:cubicBezTo>
                    <a:cubicBezTo>
                      <a:pt x="664669" y="351921"/>
                      <a:pt x="451428" y="684927"/>
                      <a:pt x="451428" y="684927"/>
                    </a:cubicBezTo>
                    <a:cubicBezTo>
                      <a:pt x="451428" y="684927"/>
                      <a:pt x="281615" y="673502"/>
                      <a:pt x="147049" y="625141"/>
                    </a:cubicBezTo>
                    <a:cubicBezTo>
                      <a:pt x="111736" y="612418"/>
                      <a:pt x="118552" y="554191"/>
                      <a:pt x="91808" y="535885"/>
                    </a:cubicBezTo>
                    <a:cubicBezTo>
                      <a:pt x="-36785" y="448057"/>
                      <a:pt x="7291" y="351791"/>
                      <a:pt x="7291" y="351791"/>
                    </a:cubicBezTo>
                    <a:lnTo>
                      <a:pt x="329456" y="5478"/>
                    </a:lnTo>
                    <a:close/>
                  </a:path>
                </a:pathLst>
              </a:custGeom>
              <a:solidFill>
                <a:srgbClr val="9C9000"/>
              </a:solidFill>
              <a:ln w="6490"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E0A04CB2-231D-8A6B-7C60-689D0F0BA59D}"/>
                  </a:ext>
                </a:extLst>
              </p:cNvPr>
              <p:cNvSpPr/>
              <p:nvPr/>
            </p:nvSpPr>
            <p:spPr>
              <a:xfrm>
                <a:off x="8245477" y="4103974"/>
                <a:ext cx="1106330" cy="1153780"/>
              </a:xfrm>
              <a:custGeom>
                <a:avLst/>
                <a:gdLst>
                  <a:gd name="connsiteX0" fmla="*/ 65 w 1106330"/>
                  <a:gd name="connsiteY0" fmla="*/ 957207 h 1153780"/>
                  <a:gd name="connsiteX1" fmla="*/ 42778 w 1106330"/>
                  <a:gd name="connsiteY1" fmla="*/ 921959 h 1153780"/>
                  <a:gd name="connsiteX2" fmla="*/ 110093 w 1106330"/>
                  <a:gd name="connsiteY2" fmla="*/ 846335 h 1153780"/>
                  <a:gd name="connsiteX3" fmla="*/ 93410 w 1106330"/>
                  <a:gd name="connsiteY3" fmla="*/ 742798 h 1153780"/>
                  <a:gd name="connsiteX4" fmla="*/ 84647 w 1106330"/>
                  <a:gd name="connsiteY4" fmla="*/ 640690 h 1153780"/>
                  <a:gd name="connsiteX5" fmla="*/ 96526 w 1106330"/>
                  <a:gd name="connsiteY5" fmla="*/ 515147 h 1153780"/>
                  <a:gd name="connsiteX6" fmla="*/ 84582 w 1106330"/>
                  <a:gd name="connsiteY6" fmla="*/ 374805 h 1153780"/>
                  <a:gd name="connsiteX7" fmla="*/ 57383 w 1106330"/>
                  <a:gd name="connsiteY7" fmla="*/ 267178 h 1153780"/>
                  <a:gd name="connsiteX8" fmla="*/ 97240 w 1106330"/>
                  <a:gd name="connsiteY8" fmla="*/ 229788 h 1153780"/>
                  <a:gd name="connsiteX9" fmla="*/ 188119 w 1106330"/>
                  <a:gd name="connsiteY9" fmla="*/ 274773 h 1153780"/>
                  <a:gd name="connsiteX10" fmla="*/ 225379 w 1106330"/>
                  <a:gd name="connsiteY10" fmla="*/ 347801 h 1153780"/>
                  <a:gd name="connsiteX11" fmla="*/ 233169 w 1106330"/>
                  <a:gd name="connsiteY11" fmla="*/ 404080 h 1153780"/>
                  <a:gd name="connsiteX12" fmla="*/ 248878 w 1106330"/>
                  <a:gd name="connsiteY12" fmla="*/ 518328 h 1153780"/>
                  <a:gd name="connsiteX13" fmla="*/ 261796 w 1106330"/>
                  <a:gd name="connsiteY13" fmla="*/ 519562 h 1153780"/>
                  <a:gd name="connsiteX14" fmla="*/ 321126 w 1106330"/>
                  <a:gd name="connsiteY14" fmla="*/ 484898 h 1153780"/>
                  <a:gd name="connsiteX15" fmla="*/ 351960 w 1106330"/>
                  <a:gd name="connsiteY15" fmla="*/ 450364 h 1153780"/>
                  <a:gd name="connsiteX16" fmla="*/ 432323 w 1106330"/>
                  <a:gd name="connsiteY16" fmla="*/ 367859 h 1153780"/>
                  <a:gd name="connsiteX17" fmla="*/ 457769 w 1106330"/>
                  <a:gd name="connsiteY17" fmla="*/ 336960 h 1153780"/>
                  <a:gd name="connsiteX18" fmla="*/ 543845 w 1106330"/>
                  <a:gd name="connsiteY18" fmla="*/ 191684 h 1153780"/>
                  <a:gd name="connsiteX19" fmla="*/ 606745 w 1106330"/>
                  <a:gd name="connsiteY19" fmla="*/ 108919 h 1153780"/>
                  <a:gd name="connsiteX20" fmla="*/ 695677 w 1106330"/>
                  <a:gd name="connsiteY20" fmla="*/ 10641 h 1153780"/>
                  <a:gd name="connsiteX21" fmla="*/ 764809 w 1106330"/>
                  <a:gd name="connsiteY21" fmla="*/ 12458 h 1153780"/>
                  <a:gd name="connsiteX22" fmla="*/ 769224 w 1106330"/>
                  <a:gd name="connsiteY22" fmla="*/ 75684 h 1153780"/>
                  <a:gd name="connsiteX23" fmla="*/ 711386 w 1106330"/>
                  <a:gd name="connsiteY23" fmla="*/ 169419 h 1153780"/>
                  <a:gd name="connsiteX24" fmla="*/ 684901 w 1106330"/>
                  <a:gd name="connsiteY24" fmla="*/ 219207 h 1153780"/>
                  <a:gd name="connsiteX25" fmla="*/ 650108 w 1106330"/>
                  <a:gd name="connsiteY25" fmla="*/ 268411 h 1153780"/>
                  <a:gd name="connsiteX26" fmla="*/ 619988 w 1106330"/>
                  <a:gd name="connsiteY26" fmla="*/ 341439 h 1153780"/>
                  <a:gd name="connsiteX27" fmla="*/ 598631 w 1106330"/>
                  <a:gd name="connsiteY27" fmla="*/ 382464 h 1153780"/>
                  <a:gd name="connsiteX28" fmla="*/ 616807 w 1106330"/>
                  <a:gd name="connsiteY28" fmla="*/ 399796 h 1153780"/>
                  <a:gd name="connsiteX29" fmla="*/ 631413 w 1106330"/>
                  <a:gd name="connsiteY29" fmla="*/ 374415 h 1153780"/>
                  <a:gd name="connsiteX30" fmla="*/ 700221 w 1106330"/>
                  <a:gd name="connsiteY30" fmla="*/ 278603 h 1153780"/>
                  <a:gd name="connsiteX31" fmla="*/ 784933 w 1106330"/>
                  <a:gd name="connsiteY31" fmla="*/ 189931 h 1153780"/>
                  <a:gd name="connsiteX32" fmla="*/ 862829 w 1106330"/>
                  <a:gd name="connsiteY32" fmla="*/ 113463 h 1153780"/>
                  <a:gd name="connsiteX33" fmla="*/ 973052 w 1106330"/>
                  <a:gd name="connsiteY33" fmla="*/ 63285 h 1153780"/>
                  <a:gd name="connsiteX34" fmla="*/ 999536 w 1106330"/>
                  <a:gd name="connsiteY34" fmla="*/ 127290 h 1153780"/>
                  <a:gd name="connsiteX35" fmla="*/ 921705 w 1106330"/>
                  <a:gd name="connsiteY35" fmla="*/ 227062 h 1153780"/>
                  <a:gd name="connsiteX36" fmla="*/ 911319 w 1106330"/>
                  <a:gd name="connsiteY36" fmla="*/ 242836 h 1153780"/>
                  <a:gd name="connsiteX37" fmla="*/ 860362 w 1106330"/>
                  <a:gd name="connsiteY37" fmla="*/ 302881 h 1153780"/>
                  <a:gd name="connsiteX38" fmla="*/ 820765 w 1106330"/>
                  <a:gd name="connsiteY38" fmla="*/ 347995 h 1153780"/>
                  <a:gd name="connsiteX39" fmla="*/ 775261 w 1106330"/>
                  <a:gd name="connsiteY39" fmla="*/ 406158 h 1153780"/>
                  <a:gd name="connsiteX40" fmla="*/ 720734 w 1106330"/>
                  <a:gd name="connsiteY40" fmla="*/ 468085 h 1153780"/>
                  <a:gd name="connsiteX41" fmla="*/ 727095 w 1106330"/>
                  <a:gd name="connsiteY41" fmla="*/ 488403 h 1153780"/>
                  <a:gd name="connsiteX42" fmla="*/ 746634 w 1106330"/>
                  <a:gd name="connsiteY42" fmla="*/ 470552 h 1153780"/>
                  <a:gd name="connsiteX43" fmla="*/ 830047 w 1106330"/>
                  <a:gd name="connsiteY43" fmla="*/ 393889 h 1153780"/>
                  <a:gd name="connsiteX44" fmla="*/ 883666 w 1106330"/>
                  <a:gd name="connsiteY44" fmla="*/ 354292 h 1153780"/>
                  <a:gd name="connsiteX45" fmla="*/ 979088 w 1106330"/>
                  <a:gd name="connsiteY45" fmla="*/ 256662 h 1153780"/>
                  <a:gd name="connsiteX46" fmla="*/ 1057439 w 1106330"/>
                  <a:gd name="connsiteY46" fmla="*/ 192203 h 1153780"/>
                  <a:gd name="connsiteX47" fmla="*/ 1106254 w 1106330"/>
                  <a:gd name="connsiteY47" fmla="*/ 237578 h 1153780"/>
                  <a:gd name="connsiteX48" fmla="*/ 1048740 w 1106330"/>
                  <a:gd name="connsiteY48" fmla="*/ 339881 h 1153780"/>
                  <a:gd name="connsiteX49" fmla="*/ 1014402 w 1106330"/>
                  <a:gd name="connsiteY49" fmla="*/ 377921 h 1153780"/>
                  <a:gd name="connsiteX50" fmla="*/ 945594 w 1106330"/>
                  <a:gd name="connsiteY50" fmla="*/ 450624 h 1153780"/>
                  <a:gd name="connsiteX51" fmla="*/ 909306 w 1106330"/>
                  <a:gd name="connsiteY51" fmla="*/ 485352 h 1153780"/>
                  <a:gd name="connsiteX52" fmla="*/ 856078 w 1106330"/>
                  <a:gd name="connsiteY52" fmla="*/ 533518 h 1153780"/>
                  <a:gd name="connsiteX53" fmla="*/ 794670 w 1106330"/>
                  <a:gd name="connsiteY53" fmla="*/ 584540 h 1153780"/>
                  <a:gd name="connsiteX54" fmla="*/ 800447 w 1106330"/>
                  <a:gd name="connsiteY54" fmla="*/ 612582 h 1153780"/>
                  <a:gd name="connsiteX55" fmla="*/ 849911 w 1106330"/>
                  <a:gd name="connsiteY55" fmla="*/ 584280 h 1153780"/>
                  <a:gd name="connsiteX56" fmla="*/ 900998 w 1106330"/>
                  <a:gd name="connsiteY56" fmla="*/ 550785 h 1153780"/>
                  <a:gd name="connsiteX57" fmla="*/ 977141 w 1106330"/>
                  <a:gd name="connsiteY57" fmla="*/ 477822 h 1153780"/>
                  <a:gd name="connsiteX58" fmla="*/ 1065099 w 1106330"/>
                  <a:gd name="connsiteY58" fmla="*/ 423295 h 1153780"/>
                  <a:gd name="connsiteX59" fmla="*/ 1099373 w 1106330"/>
                  <a:gd name="connsiteY59" fmla="*/ 474317 h 1153780"/>
                  <a:gd name="connsiteX60" fmla="*/ 1051857 w 1106330"/>
                  <a:gd name="connsiteY60" fmla="*/ 540398 h 1153780"/>
                  <a:gd name="connsiteX61" fmla="*/ 1000575 w 1106330"/>
                  <a:gd name="connsiteY61" fmla="*/ 602066 h 1153780"/>
                  <a:gd name="connsiteX62" fmla="*/ 912422 w 1106330"/>
                  <a:gd name="connsiteY62" fmla="*/ 674575 h 1153780"/>
                  <a:gd name="connsiteX63" fmla="*/ 831475 w 1106330"/>
                  <a:gd name="connsiteY63" fmla="*/ 743448 h 1153780"/>
                  <a:gd name="connsiteX64" fmla="*/ 780713 w 1106330"/>
                  <a:gd name="connsiteY64" fmla="*/ 806933 h 1153780"/>
                  <a:gd name="connsiteX65" fmla="*/ 588505 w 1106330"/>
                  <a:gd name="connsiteY65" fmla="*/ 991092 h 1153780"/>
                  <a:gd name="connsiteX66" fmla="*/ 421548 w 1106330"/>
                  <a:gd name="connsiteY66" fmla="*/ 1071520 h 1153780"/>
                  <a:gd name="connsiteX67" fmla="*/ 356894 w 1106330"/>
                  <a:gd name="connsiteY67" fmla="*/ 1111507 h 1153780"/>
                  <a:gd name="connsiteX68" fmla="*/ 262964 w 1106330"/>
                  <a:gd name="connsiteY68" fmla="*/ 1153635 h 1153780"/>
                  <a:gd name="connsiteX69" fmla="*/ 152481 w 1106330"/>
                  <a:gd name="connsiteY69" fmla="*/ 1118257 h 1153780"/>
                  <a:gd name="connsiteX70" fmla="*/ 37585 w 1106330"/>
                  <a:gd name="connsiteY70" fmla="*/ 1023224 h 1153780"/>
                  <a:gd name="connsiteX71" fmla="*/ 0 w 1106330"/>
                  <a:gd name="connsiteY71" fmla="*/ 956948 h 115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06330" h="1153780">
                    <a:moveTo>
                      <a:pt x="65" y="957207"/>
                    </a:moveTo>
                    <a:cubicBezTo>
                      <a:pt x="65" y="957207"/>
                      <a:pt x="65" y="966036"/>
                      <a:pt x="42778" y="921959"/>
                    </a:cubicBezTo>
                    <a:cubicBezTo>
                      <a:pt x="76143" y="887555"/>
                      <a:pt x="106588" y="861850"/>
                      <a:pt x="110093" y="846335"/>
                    </a:cubicBezTo>
                    <a:cubicBezTo>
                      <a:pt x="113598" y="830756"/>
                      <a:pt x="94838" y="777462"/>
                      <a:pt x="93410" y="742798"/>
                    </a:cubicBezTo>
                    <a:cubicBezTo>
                      <a:pt x="91982" y="708135"/>
                      <a:pt x="89126" y="682559"/>
                      <a:pt x="84647" y="640690"/>
                    </a:cubicBezTo>
                    <a:cubicBezTo>
                      <a:pt x="80687" y="603430"/>
                      <a:pt x="91853" y="551953"/>
                      <a:pt x="96526" y="515147"/>
                    </a:cubicBezTo>
                    <a:cubicBezTo>
                      <a:pt x="101265" y="478341"/>
                      <a:pt x="94124" y="405314"/>
                      <a:pt x="84582" y="374805"/>
                    </a:cubicBezTo>
                    <a:cubicBezTo>
                      <a:pt x="75040" y="344295"/>
                      <a:pt x="60499" y="292105"/>
                      <a:pt x="57383" y="267178"/>
                    </a:cubicBezTo>
                    <a:cubicBezTo>
                      <a:pt x="54267" y="242251"/>
                      <a:pt x="76922" y="228490"/>
                      <a:pt x="97240" y="229788"/>
                    </a:cubicBezTo>
                    <a:cubicBezTo>
                      <a:pt x="123076" y="231476"/>
                      <a:pt x="145731" y="230567"/>
                      <a:pt x="188119" y="274773"/>
                    </a:cubicBezTo>
                    <a:cubicBezTo>
                      <a:pt x="213370" y="301063"/>
                      <a:pt x="220316" y="324821"/>
                      <a:pt x="225379" y="347801"/>
                    </a:cubicBezTo>
                    <a:cubicBezTo>
                      <a:pt x="230443" y="370780"/>
                      <a:pt x="232714" y="392526"/>
                      <a:pt x="233169" y="404080"/>
                    </a:cubicBezTo>
                    <a:cubicBezTo>
                      <a:pt x="233623" y="415635"/>
                      <a:pt x="230572" y="497556"/>
                      <a:pt x="248878" y="518328"/>
                    </a:cubicBezTo>
                    <a:cubicBezTo>
                      <a:pt x="248878" y="518328"/>
                      <a:pt x="256408" y="523197"/>
                      <a:pt x="261796" y="519562"/>
                    </a:cubicBezTo>
                    <a:cubicBezTo>
                      <a:pt x="267183" y="515926"/>
                      <a:pt x="321126" y="484898"/>
                      <a:pt x="321126" y="484898"/>
                    </a:cubicBezTo>
                    <a:cubicBezTo>
                      <a:pt x="321126" y="484898"/>
                      <a:pt x="340406" y="461918"/>
                      <a:pt x="351960" y="450364"/>
                    </a:cubicBezTo>
                    <a:cubicBezTo>
                      <a:pt x="363450" y="438809"/>
                      <a:pt x="432323" y="367859"/>
                      <a:pt x="432323" y="367859"/>
                    </a:cubicBezTo>
                    <a:cubicBezTo>
                      <a:pt x="432323" y="367859"/>
                      <a:pt x="449785" y="344944"/>
                      <a:pt x="457769" y="336960"/>
                    </a:cubicBezTo>
                    <a:cubicBezTo>
                      <a:pt x="465754" y="328976"/>
                      <a:pt x="535211" y="205705"/>
                      <a:pt x="543845" y="191684"/>
                    </a:cubicBezTo>
                    <a:cubicBezTo>
                      <a:pt x="552478" y="177663"/>
                      <a:pt x="603240" y="114177"/>
                      <a:pt x="606745" y="108919"/>
                    </a:cubicBezTo>
                    <a:cubicBezTo>
                      <a:pt x="610251" y="103662"/>
                      <a:pt x="666920" y="27129"/>
                      <a:pt x="695677" y="10641"/>
                    </a:cubicBezTo>
                    <a:cubicBezTo>
                      <a:pt x="724433" y="-5783"/>
                      <a:pt x="752216" y="-1628"/>
                      <a:pt x="764809" y="12458"/>
                    </a:cubicBezTo>
                    <a:cubicBezTo>
                      <a:pt x="777338" y="26609"/>
                      <a:pt x="782790" y="47836"/>
                      <a:pt x="769224" y="75684"/>
                    </a:cubicBezTo>
                    <a:cubicBezTo>
                      <a:pt x="755657" y="103597"/>
                      <a:pt x="714826" y="164161"/>
                      <a:pt x="711386" y="169419"/>
                    </a:cubicBezTo>
                    <a:cubicBezTo>
                      <a:pt x="707945" y="174677"/>
                      <a:pt x="694313" y="202589"/>
                      <a:pt x="684901" y="219207"/>
                    </a:cubicBezTo>
                    <a:cubicBezTo>
                      <a:pt x="675488" y="235825"/>
                      <a:pt x="652445" y="258934"/>
                      <a:pt x="650108" y="268411"/>
                    </a:cubicBezTo>
                    <a:cubicBezTo>
                      <a:pt x="647771" y="277889"/>
                      <a:pt x="630958" y="317940"/>
                      <a:pt x="619988" y="341439"/>
                    </a:cubicBezTo>
                    <a:cubicBezTo>
                      <a:pt x="608952" y="364938"/>
                      <a:pt x="598631" y="382464"/>
                      <a:pt x="598631" y="382464"/>
                    </a:cubicBezTo>
                    <a:lnTo>
                      <a:pt x="616807" y="399796"/>
                    </a:lnTo>
                    <a:cubicBezTo>
                      <a:pt x="616807" y="399796"/>
                      <a:pt x="619404" y="395447"/>
                      <a:pt x="631413" y="374415"/>
                    </a:cubicBezTo>
                    <a:cubicBezTo>
                      <a:pt x="643421" y="353383"/>
                      <a:pt x="687952" y="294442"/>
                      <a:pt x="700221" y="278603"/>
                    </a:cubicBezTo>
                    <a:cubicBezTo>
                      <a:pt x="712489" y="262764"/>
                      <a:pt x="774417" y="202265"/>
                      <a:pt x="784933" y="189931"/>
                    </a:cubicBezTo>
                    <a:cubicBezTo>
                      <a:pt x="795449" y="177598"/>
                      <a:pt x="842316" y="130471"/>
                      <a:pt x="862829" y="113463"/>
                    </a:cubicBezTo>
                    <a:cubicBezTo>
                      <a:pt x="883276" y="96456"/>
                      <a:pt x="947281" y="53094"/>
                      <a:pt x="973052" y="63285"/>
                    </a:cubicBezTo>
                    <a:cubicBezTo>
                      <a:pt x="1006807" y="76658"/>
                      <a:pt x="1006936" y="105609"/>
                      <a:pt x="999536" y="127290"/>
                    </a:cubicBezTo>
                    <a:cubicBezTo>
                      <a:pt x="992136" y="148971"/>
                      <a:pt x="930533" y="216481"/>
                      <a:pt x="921705" y="227062"/>
                    </a:cubicBezTo>
                    <a:cubicBezTo>
                      <a:pt x="912877" y="237643"/>
                      <a:pt x="916512" y="235825"/>
                      <a:pt x="911319" y="242836"/>
                    </a:cubicBezTo>
                    <a:cubicBezTo>
                      <a:pt x="906061" y="249846"/>
                      <a:pt x="876071" y="281784"/>
                      <a:pt x="860362" y="302881"/>
                    </a:cubicBezTo>
                    <a:cubicBezTo>
                      <a:pt x="844653" y="323978"/>
                      <a:pt x="826672" y="334948"/>
                      <a:pt x="820765" y="347995"/>
                    </a:cubicBezTo>
                    <a:cubicBezTo>
                      <a:pt x="814858" y="361043"/>
                      <a:pt x="789347" y="390254"/>
                      <a:pt x="775261" y="406158"/>
                    </a:cubicBezTo>
                    <a:cubicBezTo>
                      <a:pt x="761174" y="422062"/>
                      <a:pt x="723200" y="460296"/>
                      <a:pt x="720734" y="468085"/>
                    </a:cubicBezTo>
                    <a:cubicBezTo>
                      <a:pt x="718267" y="475875"/>
                      <a:pt x="727095" y="488403"/>
                      <a:pt x="727095" y="488403"/>
                    </a:cubicBezTo>
                    <a:cubicBezTo>
                      <a:pt x="727095" y="488403"/>
                      <a:pt x="742219" y="475031"/>
                      <a:pt x="746634" y="470552"/>
                    </a:cubicBezTo>
                    <a:cubicBezTo>
                      <a:pt x="751048" y="466073"/>
                      <a:pt x="819402" y="404600"/>
                      <a:pt x="830047" y="393889"/>
                    </a:cubicBezTo>
                    <a:cubicBezTo>
                      <a:pt x="840693" y="383178"/>
                      <a:pt x="874903" y="364873"/>
                      <a:pt x="883666" y="354292"/>
                    </a:cubicBezTo>
                    <a:cubicBezTo>
                      <a:pt x="892429" y="343711"/>
                      <a:pt x="968702" y="272436"/>
                      <a:pt x="979088" y="256662"/>
                    </a:cubicBezTo>
                    <a:cubicBezTo>
                      <a:pt x="989475" y="240888"/>
                      <a:pt x="1031474" y="187984"/>
                      <a:pt x="1057439" y="192203"/>
                    </a:cubicBezTo>
                    <a:cubicBezTo>
                      <a:pt x="1083405" y="196423"/>
                      <a:pt x="1103203" y="208561"/>
                      <a:pt x="1106254" y="237578"/>
                    </a:cubicBezTo>
                    <a:cubicBezTo>
                      <a:pt x="1108396" y="258090"/>
                      <a:pt x="1064710" y="323848"/>
                      <a:pt x="1048740" y="339881"/>
                    </a:cubicBezTo>
                    <a:cubicBezTo>
                      <a:pt x="1032837" y="355850"/>
                      <a:pt x="1014402" y="377921"/>
                      <a:pt x="1014402" y="377921"/>
                    </a:cubicBezTo>
                    <a:cubicBezTo>
                      <a:pt x="1014402" y="377921"/>
                      <a:pt x="966041" y="433616"/>
                      <a:pt x="945594" y="450624"/>
                    </a:cubicBezTo>
                    <a:cubicBezTo>
                      <a:pt x="925146" y="467631"/>
                      <a:pt x="911903" y="482691"/>
                      <a:pt x="909306" y="485352"/>
                    </a:cubicBezTo>
                    <a:cubicBezTo>
                      <a:pt x="906711" y="488013"/>
                      <a:pt x="877500" y="517354"/>
                      <a:pt x="856078" y="533518"/>
                    </a:cubicBezTo>
                    <a:cubicBezTo>
                      <a:pt x="834656" y="549681"/>
                      <a:pt x="799798" y="575776"/>
                      <a:pt x="794670" y="584540"/>
                    </a:cubicBezTo>
                    <a:cubicBezTo>
                      <a:pt x="792073" y="588889"/>
                      <a:pt x="800447" y="612582"/>
                      <a:pt x="800447" y="612582"/>
                    </a:cubicBezTo>
                    <a:cubicBezTo>
                      <a:pt x="800447" y="612582"/>
                      <a:pt x="834591" y="592524"/>
                      <a:pt x="849911" y="584280"/>
                    </a:cubicBezTo>
                    <a:cubicBezTo>
                      <a:pt x="865231" y="576036"/>
                      <a:pt x="895610" y="554355"/>
                      <a:pt x="900998" y="550785"/>
                    </a:cubicBezTo>
                    <a:cubicBezTo>
                      <a:pt x="906386" y="547215"/>
                      <a:pt x="966561" y="488468"/>
                      <a:pt x="977141" y="477822"/>
                    </a:cubicBezTo>
                    <a:cubicBezTo>
                      <a:pt x="987722" y="467176"/>
                      <a:pt x="1044522" y="415440"/>
                      <a:pt x="1065099" y="423295"/>
                    </a:cubicBezTo>
                    <a:cubicBezTo>
                      <a:pt x="1093726" y="434200"/>
                      <a:pt x="1103074" y="451078"/>
                      <a:pt x="1099373" y="474317"/>
                    </a:cubicBezTo>
                    <a:cubicBezTo>
                      <a:pt x="1095738" y="497556"/>
                      <a:pt x="1055167" y="531700"/>
                      <a:pt x="1051857" y="540398"/>
                    </a:cubicBezTo>
                    <a:cubicBezTo>
                      <a:pt x="1048546" y="549097"/>
                      <a:pt x="1000575" y="602066"/>
                      <a:pt x="1000575" y="602066"/>
                    </a:cubicBezTo>
                    <a:cubicBezTo>
                      <a:pt x="983763" y="618944"/>
                      <a:pt x="920536" y="670031"/>
                      <a:pt x="912422" y="674575"/>
                    </a:cubicBezTo>
                    <a:cubicBezTo>
                      <a:pt x="904308" y="679118"/>
                      <a:pt x="844653" y="728388"/>
                      <a:pt x="831475" y="743448"/>
                    </a:cubicBezTo>
                    <a:cubicBezTo>
                      <a:pt x="818298" y="758508"/>
                      <a:pt x="792138" y="793691"/>
                      <a:pt x="780713" y="806933"/>
                    </a:cubicBezTo>
                    <a:cubicBezTo>
                      <a:pt x="769289" y="820175"/>
                      <a:pt x="639527" y="955909"/>
                      <a:pt x="588505" y="991092"/>
                    </a:cubicBezTo>
                    <a:cubicBezTo>
                      <a:pt x="537483" y="1026275"/>
                      <a:pt x="443164" y="1060484"/>
                      <a:pt x="421548" y="1071520"/>
                    </a:cubicBezTo>
                    <a:cubicBezTo>
                      <a:pt x="399931" y="1082555"/>
                      <a:pt x="380133" y="1093526"/>
                      <a:pt x="356894" y="1111507"/>
                    </a:cubicBezTo>
                    <a:cubicBezTo>
                      <a:pt x="333720" y="1129487"/>
                      <a:pt x="262964" y="1153635"/>
                      <a:pt x="262964" y="1153635"/>
                    </a:cubicBezTo>
                    <a:cubicBezTo>
                      <a:pt x="262964" y="1153635"/>
                      <a:pt x="220965" y="1158049"/>
                      <a:pt x="152481" y="1118257"/>
                    </a:cubicBezTo>
                    <a:cubicBezTo>
                      <a:pt x="75429" y="1073532"/>
                      <a:pt x="62512" y="1055356"/>
                      <a:pt x="37585" y="1023224"/>
                    </a:cubicBezTo>
                    <a:cubicBezTo>
                      <a:pt x="2597" y="978174"/>
                      <a:pt x="0" y="956948"/>
                      <a:pt x="0" y="956948"/>
                    </a:cubicBezTo>
                    <a:close/>
                  </a:path>
                </a:pathLst>
              </a:custGeom>
              <a:solidFill>
                <a:srgbClr val="FDE2D2"/>
              </a:solidFill>
              <a:ln w="6490"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4887BD92-B171-3099-4E76-94F050AB0F26}"/>
                  </a:ext>
                </a:extLst>
              </p:cNvPr>
              <p:cNvSpPr/>
              <p:nvPr/>
            </p:nvSpPr>
            <p:spPr>
              <a:xfrm>
                <a:off x="8386918" y="4345249"/>
                <a:ext cx="116134" cy="321046"/>
              </a:xfrm>
              <a:custGeom>
                <a:avLst/>
                <a:gdLst>
                  <a:gd name="connsiteX0" fmla="*/ 116070 w 116134"/>
                  <a:gd name="connsiteY0" fmla="*/ 291399 h 321046"/>
                  <a:gd name="connsiteX1" fmla="*/ 91857 w 116134"/>
                  <a:gd name="connsiteY1" fmla="*/ 162870 h 321046"/>
                  <a:gd name="connsiteX2" fmla="*/ 84067 w 116134"/>
                  <a:gd name="connsiteY2" fmla="*/ 106591 h 321046"/>
                  <a:gd name="connsiteX3" fmla="*/ 46807 w 116134"/>
                  <a:gd name="connsiteY3" fmla="*/ 33563 h 321046"/>
                  <a:gd name="connsiteX4" fmla="*/ 17012 w 116134"/>
                  <a:gd name="connsiteY4" fmla="*/ 7143 h 321046"/>
                  <a:gd name="connsiteX5" fmla="*/ 4289 w 116134"/>
                  <a:gd name="connsiteY5" fmla="*/ 13245 h 321046"/>
                  <a:gd name="connsiteX6" fmla="*/ 36356 w 116134"/>
                  <a:gd name="connsiteY6" fmla="*/ 53037 h 321046"/>
                  <a:gd name="connsiteX7" fmla="*/ 55116 w 116134"/>
                  <a:gd name="connsiteY7" fmla="*/ 109382 h 321046"/>
                  <a:gd name="connsiteX8" fmla="*/ 48235 w 116134"/>
                  <a:gd name="connsiteY8" fmla="*/ 148590 h 321046"/>
                  <a:gd name="connsiteX9" fmla="*/ 60634 w 116134"/>
                  <a:gd name="connsiteY9" fmla="*/ 170141 h 321046"/>
                  <a:gd name="connsiteX10" fmla="*/ 78874 w 116134"/>
                  <a:gd name="connsiteY10" fmla="*/ 253035 h 321046"/>
                  <a:gd name="connsiteX11" fmla="*/ 81341 w 116134"/>
                  <a:gd name="connsiteY11" fmla="*/ 318792 h 321046"/>
                  <a:gd name="connsiteX12" fmla="*/ 92960 w 116134"/>
                  <a:gd name="connsiteY12" fmla="*/ 296397 h 321046"/>
                  <a:gd name="connsiteX13" fmla="*/ 116135 w 116134"/>
                  <a:gd name="connsiteY13" fmla="*/ 291399 h 32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134" h="321046">
                    <a:moveTo>
                      <a:pt x="116070" y="291399"/>
                    </a:moveTo>
                    <a:cubicBezTo>
                      <a:pt x="97764" y="270627"/>
                      <a:pt x="92312" y="174425"/>
                      <a:pt x="91857" y="162870"/>
                    </a:cubicBezTo>
                    <a:cubicBezTo>
                      <a:pt x="91403" y="151316"/>
                      <a:pt x="89131" y="129570"/>
                      <a:pt x="84067" y="106591"/>
                    </a:cubicBezTo>
                    <a:cubicBezTo>
                      <a:pt x="79004" y="83611"/>
                      <a:pt x="72059" y="59918"/>
                      <a:pt x="46807" y="33563"/>
                    </a:cubicBezTo>
                    <a:cubicBezTo>
                      <a:pt x="35642" y="21944"/>
                      <a:pt x="25840" y="13375"/>
                      <a:pt x="17012" y="7143"/>
                    </a:cubicBezTo>
                    <a:cubicBezTo>
                      <a:pt x="-7720" y="-10318"/>
                      <a:pt x="783" y="9221"/>
                      <a:pt x="4289" y="13245"/>
                    </a:cubicBezTo>
                    <a:cubicBezTo>
                      <a:pt x="18635" y="29798"/>
                      <a:pt x="23049" y="32005"/>
                      <a:pt x="36356" y="53037"/>
                    </a:cubicBezTo>
                    <a:cubicBezTo>
                      <a:pt x="44470" y="65890"/>
                      <a:pt x="52520" y="96789"/>
                      <a:pt x="55116" y="109382"/>
                    </a:cubicBezTo>
                    <a:cubicBezTo>
                      <a:pt x="60114" y="133400"/>
                      <a:pt x="47132" y="145084"/>
                      <a:pt x="48235" y="148590"/>
                    </a:cubicBezTo>
                    <a:cubicBezTo>
                      <a:pt x="51221" y="158651"/>
                      <a:pt x="57907" y="164883"/>
                      <a:pt x="60634" y="170141"/>
                    </a:cubicBezTo>
                    <a:cubicBezTo>
                      <a:pt x="64723" y="178060"/>
                      <a:pt x="66151" y="214866"/>
                      <a:pt x="78874" y="253035"/>
                    </a:cubicBezTo>
                    <a:cubicBezTo>
                      <a:pt x="84392" y="269588"/>
                      <a:pt x="79718" y="305550"/>
                      <a:pt x="81341" y="318792"/>
                    </a:cubicBezTo>
                    <a:cubicBezTo>
                      <a:pt x="82574" y="328724"/>
                      <a:pt x="85496" y="303019"/>
                      <a:pt x="92960" y="296397"/>
                    </a:cubicBezTo>
                    <a:cubicBezTo>
                      <a:pt x="106138" y="284713"/>
                      <a:pt x="116135" y="291399"/>
                      <a:pt x="116135" y="291399"/>
                    </a:cubicBezTo>
                    <a:close/>
                  </a:path>
                </a:pathLst>
              </a:custGeom>
              <a:solidFill>
                <a:srgbClr val="E7C8BB"/>
              </a:solidFill>
              <a:ln w="6490"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A8C72FA5-3600-B443-D636-F94EE6393C03}"/>
                  </a:ext>
                </a:extLst>
              </p:cNvPr>
              <p:cNvSpPr/>
              <p:nvPr/>
            </p:nvSpPr>
            <p:spPr>
              <a:xfrm>
                <a:off x="8819449" y="4112220"/>
                <a:ext cx="203300" cy="400108"/>
              </a:xfrm>
              <a:custGeom>
                <a:avLst/>
                <a:gdLst>
                  <a:gd name="connsiteX0" fmla="*/ 190967 w 203300"/>
                  <a:gd name="connsiteY0" fmla="*/ 4342 h 400108"/>
                  <a:gd name="connsiteX1" fmla="*/ 195381 w 203300"/>
                  <a:gd name="connsiteY1" fmla="*/ 67567 h 400108"/>
                  <a:gd name="connsiteX2" fmla="*/ 137543 w 203300"/>
                  <a:gd name="connsiteY2" fmla="*/ 161302 h 400108"/>
                  <a:gd name="connsiteX3" fmla="*/ 111059 w 203300"/>
                  <a:gd name="connsiteY3" fmla="*/ 211091 h 400108"/>
                  <a:gd name="connsiteX4" fmla="*/ 79381 w 203300"/>
                  <a:gd name="connsiteY4" fmla="*/ 263346 h 400108"/>
                  <a:gd name="connsiteX5" fmla="*/ 46081 w 203300"/>
                  <a:gd name="connsiteY5" fmla="*/ 333323 h 400108"/>
                  <a:gd name="connsiteX6" fmla="*/ 24724 w 203300"/>
                  <a:gd name="connsiteY6" fmla="*/ 374348 h 400108"/>
                  <a:gd name="connsiteX7" fmla="*/ 42900 w 203300"/>
                  <a:gd name="connsiteY7" fmla="*/ 391680 h 400108"/>
                  <a:gd name="connsiteX8" fmla="*/ 42900 w 203300"/>
                  <a:gd name="connsiteY8" fmla="*/ 400054 h 400108"/>
                  <a:gd name="connsiteX9" fmla="*/ 19725 w 203300"/>
                  <a:gd name="connsiteY9" fmla="*/ 390122 h 400108"/>
                  <a:gd name="connsiteX10" fmla="*/ 641 w 203300"/>
                  <a:gd name="connsiteY10" fmla="*/ 366948 h 400108"/>
                  <a:gd name="connsiteX11" fmla="*/ 36279 w 203300"/>
                  <a:gd name="connsiteY11" fmla="*/ 307293 h 400108"/>
                  <a:gd name="connsiteX12" fmla="*/ 56142 w 203300"/>
                  <a:gd name="connsiteY12" fmla="*/ 250948 h 400108"/>
                  <a:gd name="connsiteX13" fmla="*/ 93402 w 203300"/>
                  <a:gd name="connsiteY13" fmla="*/ 208689 h 400108"/>
                  <a:gd name="connsiteX14" fmla="*/ 120731 w 203300"/>
                  <a:gd name="connsiteY14" fmla="*/ 148190 h 400108"/>
                  <a:gd name="connsiteX15" fmla="*/ 161367 w 203300"/>
                  <a:gd name="connsiteY15" fmla="*/ 86847 h 400108"/>
                  <a:gd name="connsiteX16" fmla="*/ 180451 w 203300"/>
                  <a:gd name="connsiteY16" fmla="*/ 38811 h 400108"/>
                  <a:gd name="connsiteX17" fmla="*/ 178763 w 203300"/>
                  <a:gd name="connsiteY17" fmla="*/ 2329 h 400108"/>
                  <a:gd name="connsiteX18" fmla="*/ 190902 w 203300"/>
                  <a:gd name="connsiteY18" fmla="*/ 4342 h 40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300" h="400108">
                    <a:moveTo>
                      <a:pt x="190967" y="4342"/>
                    </a:moveTo>
                    <a:cubicBezTo>
                      <a:pt x="203496" y="18493"/>
                      <a:pt x="208948" y="39720"/>
                      <a:pt x="195381" y="67567"/>
                    </a:cubicBezTo>
                    <a:cubicBezTo>
                      <a:pt x="181815" y="95480"/>
                      <a:pt x="140984" y="156044"/>
                      <a:pt x="137543" y="161302"/>
                    </a:cubicBezTo>
                    <a:cubicBezTo>
                      <a:pt x="134103" y="166560"/>
                      <a:pt x="120471" y="194473"/>
                      <a:pt x="111059" y="211091"/>
                    </a:cubicBezTo>
                    <a:cubicBezTo>
                      <a:pt x="101646" y="227709"/>
                      <a:pt x="81783" y="253869"/>
                      <a:pt x="79381" y="263346"/>
                    </a:cubicBezTo>
                    <a:cubicBezTo>
                      <a:pt x="76979" y="272824"/>
                      <a:pt x="57051" y="309824"/>
                      <a:pt x="46081" y="333323"/>
                    </a:cubicBezTo>
                    <a:cubicBezTo>
                      <a:pt x="35045" y="356821"/>
                      <a:pt x="24724" y="374348"/>
                      <a:pt x="24724" y="374348"/>
                    </a:cubicBezTo>
                    <a:lnTo>
                      <a:pt x="42900" y="391680"/>
                    </a:lnTo>
                    <a:cubicBezTo>
                      <a:pt x="42900" y="391680"/>
                      <a:pt x="49521" y="400898"/>
                      <a:pt x="42900" y="400054"/>
                    </a:cubicBezTo>
                    <a:cubicBezTo>
                      <a:pt x="36279" y="399210"/>
                      <a:pt x="26347" y="395055"/>
                      <a:pt x="19725" y="390122"/>
                    </a:cubicBezTo>
                    <a:cubicBezTo>
                      <a:pt x="13104" y="385189"/>
                      <a:pt x="-3448" y="373569"/>
                      <a:pt x="641" y="366948"/>
                    </a:cubicBezTo>
                    <a:cubicBezTo>
                      <a:pt x="4731" y="360327"/>
                      <a:pt x="27191" y="325533"/>
                      <a:pt x="36279" y="307293"/>
                    </a:cubicBezTo>
                    <a:cubicBezTo>
                      <a:pt x="45367" y="289052"/>
                      <a:pt x="56142" y="250948"/>
                      <a:pt x="56142" y="250948"/>
                    </a:cubicBezTo>
                    <a:cubicBezTo>
                      <a:pt x="56142" y="250948"/>
                      <a:pt x="81004" y="229396"/>
                      <a:pt x="93402" y="208689"/>
                    </a:cubicBezTo>
                    <a:cubicBezTo>
                      <a:pt x="105801" y="187982"/>
                      <a:pt x="120731" y="148190"/>
                      <a:pt x="120731" y="148190"/>
                    </a:cubicBezTo>
                    <a:cubicBezTo>
                      <a:pt x="120731" y="148190"/>
                      <a:pt x="143905" y="127483"/>
                      <a:pt x="161367" y="86847"/>
                    </a:cubicBezTo>
                    <a:cubicBezTo>
                      <a:pt x="168832" y="69450"/>
                      <a:pt x="177919" y="54520"/>
                      <a:pt x="180451" y="38811"/>
                    </a:cubicBezTo>
                    <a:cubicBezTo>
                      <a:pt x="182009" y="29009"/>
                      <a:pt x="175453" y="13949"/>
                      <a:pt x="178763" y="2329"/>
                    </a:cubicBezTo>
                    <a:cubicBezTo>
                      <a:pt x="180516" y="-3902"/>
                      <a:pt x="190902" y="4342"/>
                      <a:pt x="190902" y="4342"/>
                    </a:cubicBezTo>
                    <a:close/>
                  </a:path>
                </a:pathLst>
              </a:custGeom>
              <a:solidFill>
                <a:srgbClr val="E7C8BB"/>
              </a:solidFill>
              <a:ln w="6490"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7E72BD1F-0DDD-270C-0CB4-07A98711E881}"/>
                  </a:ext>
                </a:extLst>
              </p:cNvPr>
              <p:cNvSpPr/>
              <p:nvPr/>
            </p:nvSpPr>
            <p:spPr>
              <a:xfrm>
                <a:off x="8944111" y="4180161"/>
                <a:ext cx="306512" cy="412410"/>
              </a:xfrm>
              <a:custGeom>
                <a:avLst/>
                <a:gdLst>
                  <a:gd name="connsiteX0" fmla="*/ 28655 w 306512"/>
                  <a:gd name="connsiteY0" fmla="*/ 412410 h 412410"/>
                  <a:gd name="connsiteX1" fmla="*/ 32874 w 306512"/>
                  <a:gd name="connsiteY1" fmla="*/ 391898 h 412410"/>
                  <a:gd name="connsiteX2" fmla="*/ 76820 w 306512"/>
                  <a:gd name="connsiteY2" fmla="*/ 330100 h 412410"/>
                  <a:gd name="connsiteX3" fmla="*/ 122324 w 306512"/>
                  <a:gd name="connsiteY3" fmla="*/ 271938 h 412410"/>
                  <a:gd name="connsiteX4" fmla="*/ 161921 w 306512"/>
                  <a:gd name="connsiteY4" fmla="*/ 226823 h 412410"/>
                  <a:gd name="connsiteX5" fmla="*/ 212879 w 306512"/>
                  <a:gd name="connsiteY5" fmla="*/ 166778 h 412410"/>
                  <a:gd name="connsiteX6" fmla="*/ 223265 w 306512"/>
                  <a:gd name="connsiteY6" fmla="*/ 151004 h 412410"/>
                  <a:gd name="connsiteX7" fmla="*/ 302719 w 306512"/>
                  <a:gd name="connsiteY7" fmla="*/ 47857 h 412410"/>
                  <a:gd name="connsiteX8" fmla="*/ 293631 w 306512"/>
                  <a:gd name="connsiteY8" fmla="*/ 1184 h 412410"/>
                  <a:gd name="connsiteX9" fmla="*/ 280778 w 306512"/>
                  <a:gd name="connsiteY9" fmla="*/ 32667 h 412410"/>
                  <a:gd name="connsiteX10" fmla="*/ 248711 w 306512"/>
                  <a:gd name="connsiteY10" fmla="*/ 86610 h 412410"/>
                  <a:gd name="connsiteX11" fmla="*/ 182953 w 306512"/>
                  <a:gd name="connsiteY11" fmla="*/ 152367 h 412410"/>
                  <a:gd name="connsiteX12" fmla="*/ 169452 w 306512"/>
                  <a:gd name="connsiteY12" fmla="*/ 175996 h 412410"/>
                  <a:gd name="connsiteX13" fmla="*/ 117197 w 306512"/>
                  <a:gd name="connsiteY13" fmla="*/ 248504 h 412410"/>
                  <a:gd name="connsiteX14" fmla="*/ 90193 w 306512"/>
                  <a:gd name="connsiteY14" fmla="*/ 253567 h 412410"/>
                  <a:gd name="connsiteX15" fmla="*/ 43000 w 306512"/>
                  <a:gd name="connsiteY15" fmla="*/ 327763 h 412410"/>
                  <a:gd name="connsiteX16" fmla="*/ 872 w 306512"/>
                  <a:gd name="connsiteY16" fmla="*/ 373267 h 412410"/>
                  <a:gd name="connsiteX17" fmla="*/ 11907 w 306512"/>
                  <a:gd name="connsiteY17" fmla="*/ 399168 h 412410"/>
                  <a:gd name="connsiteX18" fmla="*/ 28655 w 306512"/>
                  <a:gd name="connsiteY18" fmla="*/ 412280 h 41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6512" h="412410">
                    <a:moveTo>
                      <a:pt x="28655" y="412410"/>
                    </a:moveTo>
                    <a:cubicBezTo>
                      <a:pt x="28655" y="412410"/>
                      <a:pt x="30472" y="399752"/>
                      <a:pt x="32874" y="391898"/>
                    </a:cubicBezTo>
                    <a:cubicBezTo>
                      <a:pt x="35275" y="384043"/>
                      <a:pt x="62734" y="346069"/>
                      <a:pt x="76820" y="330100"/>
                    </a:cubicBezTo>
                    <a:cubicBezTo>
                      <a:pt x="90907" y="314131"/>
                      <a:pt x="116417" y="284985"/>
                      <a:pt x="122324" y="271938"/>
                    </a:cubicBezTo>
                    <a:cubicBezTo>
                      <a:pt x="128232" y="258890"/>
                      <a:pt x="146213" y="247985"/>
                      <a:pt x="161921" y="226823"/>
                    </a:cubicBezTo>
                    <a:cubicBezTo>
                      <a:pt x="177631" y="205661"/>
                      <a:pt x="207621" y="173789"/>
                      <a:pt x="212879" y="166778"/>
                    </a:cubicBezTo>
                    <a:cubicBezTo>
                      <a:pt x="218137" y="159767"/>
                      <a:pt x="214502" y="161585"/>
                      <a:pt x="223265" y="151004"/>
                    </a:cubicBezTo>
                    <a:cubicBezTo>
                      <a:pt x="232028" y="140423"/>
                      <a:pt x="295384" y="69538"/>
                      <a:pt x="302719" y="47857"/>
                    </a:cubicBezTo>
                    <a:cubicBezTo>
                      <a:pt x="308301" y="31499"/>
                      <a:pt x="309534" y="15790"/>
                      <a:pt x="293631" y="1184"/>
                    </a:cubicBezTo>
                    <a:cubicBezTo>
                      <a:pt x="288503" y="-3554"/>
                      <a:pt x="282466" y="5728"/>
                      <a:pt x="280778" y="32667"/>
                    </a:cubicBezTo>
                    <a:cubicBezTo>
                      <a:pt x="279090" y="59671"/>
                      <a:pt x="258837" y="68110"/>
                      <a:pt x="248711" y="86610"/>
                    </a:cubicBezTo>
                    <a:cubicBezTo>
                      <a:pt x="238585" y="105175"/>
                      <a:pt x="196456" y="150680"/>
                      <a:pt x="182953" y="152367"/>
                    </a:cubicBezTo>
                    <a:cubicBezTo>
                      <a:pt x="169452" y="154055"/>
                      <a:pt x="174515" y="162494"/>
                      <a:pt x="169452" y="175996"/>
                    </a:cubicBezTo>
                    <a:cubicBezTo>
                      <a:pt x="164388" y="189498"/>
                      <a:pt x="134009" y="243441"/>
                      <a:pt x="117197" y="248504"/>
                    </a:cubicBezTo>
                    <a:cubicBezTo>
                      <a:pt x="100384" y="253567"/>
                      <a:pt x="93568" y="235002"/>
                      <a:pt x="90193" y="253567"/>
                    </a:cubicBezTo>
                    <a:cubicBezTo>
                      <a:pt x="86817" y="272133"/>
                      <a:pt x="68252" y="292321"/>
                      <a:pt x="43000" y="327763"/>
                    </a:cubicBezTo>
                    <a:cubicBezTo>
                      <a:pt x="17749" y="363206"/>
                      <a:pt x="4117" y="361973"/>
                      <a:pt x="872" y="373267"/>
                    </a:cubicBezTo>
                    <a:cubicBezTo>
                      <a:pt x="-2504" y="385082"/>
                      <a:pt x="4506" y="390665"/>
                      <a:pt x="11907" y="399168"/>
                    </a:cubicBezTo>
                    <a:cubicBezTo>
                      <a:pt x="19307" y="407737"/>
                      <a:pt x="28655" y="412280"/>
                      <a:pt x="28655" y="412280"/>
                    </a:cubicBezTo>
                    <a:close/>
                  </a:path>
                </a:pathLst>
              </a:custGeom>
              <a:solidFill>
                <a:srgbClr val="E7C8BB"/>
              </a:solidFill>
              <a:ln w="6490"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8F8576B1-2DCB-ED5F-9E37-978F66E360EE}"/>
                  </a:ext>
                </a:extLst>
              </p:cNvPr>
              <p:cNvSpPr/>
              <p:nvPr/>
            </p:nvSpPr>
            <p:spPr>
              <a:xfrm>
                <a:off x="8428922" y="4545976"/>
                <a:ext cx="916872" cy="721659"/>
              </a:xfrm>
              <a:custGeom>
                <a:avLst/>
                <a:gdLst>
                  <a:gd name="connsiteX0" fmla="*/ 895870 w 916872"/>
                  <a:gd name="connsiteY0" fmla="*/ 5311 h 721659"/>
                  <a:gd name="connsiteX1" fmla="*/ 916577 w 916872"/>
                  <a:gd name="connsiteY1" fmla="*/ 32639 h 721659"/>
                  <a:gd name="connsiteX2" fmla="*/ 880809 w 916872"/>
                  <a:gd name="connsiteY2" fmla="*/ 94696 h 721659"/>
                  <a:gd name="connsiteX3" fmla="*/ 817195 w 916872"/>
                  <a:gd name="connsiteY3" fmla="*/ 160324 h 721659"/>
                  <a:gd name="connsiteX4" fmla="*/ 729042 w 916872"/>
                  <a:gd name="connsiteY4" fmla="*/ 232832 h 721659"/>
                  <a:gd name="connsiteX5" fmla="*/ 648095 w 916872"/>
                  <a:gd name="connsiteY5" fmla="*/ 301705 h 721659"/>
                  <a:gd name="connsiteX6" fmla="*/ 597333 w 916872"/>
                  <a:gd name="connsiteY6" fmla="*/ 365191 h 721659"/>
                  <a:gd name="connsiteX7" fmla="*/ 405125 w 916872"/>
                  <a:gd name="connsiteY7" fmla="*/ 549350 h 721659"/>
                  <a:gd name="connsiteX8" fmla="*/ 238167 w 916872"/>
                  <a:gd name="connsiteY8" fmla="*/ 629778 h 721659"/>
                  <a:gd name="connsiteX9" fmla="*/ 173513 w 916872"/>
                  <a:gd name="connsiteY9" fmla="*/ 669764 h 721659"/>
                  <a:gd name="connsiteX10" fmla="*/ 101654 w 916872"/>
                  <a:gd name="connsiteY10" fmla="*/ 720721 h 721659"/>
                  <a:gd name="connsiteX11" fmla="*/ 0 w 916872"/>
                  <a:gd name="connsiteY11" fmla="*/ 689758 h 721659"/>
                  <a:gd name="connsiteX12" fmla="*/ 116844 w 916872"/>
                  <a:gd name="connsiteY12" fmla="*/ 648343 h 721659"/>
                  <a:gd name="connsiteX13" fmla="*/ 159947 w 916872"/>
                  <a:gd name="connsiteY13" fmla="*/ 616860 h 721659"/>
                  <a:gd name="connsiteX14" fmla="*/ 164945 w 916872"/>
                  <a:gd name="connsiteY14" fmla="*/ 580378 h 721659"/>
                  <a:gd name="connsiteX15" fmla="*/ 304184 w 916872"/>
                  <a:gd name="connsiteY15" fmla="*/ 542274 h 721659"/>
                  <a:gd name="connsiteX16" fmla="*/ 547804 w 916872"/>
                  <a:gd name="connsiteY16" fmla="*/ 354999 h 721659"/>
                  <a:gd name="connsiteX17" fmla="*/ 628167 w 916872"/>
                  <a:gd name="connsiteY17" fmla="*/ 258863 h 721659"/>
                  <a:gd name="connsiteX18" fmla="*/ 691133 w 916872"/>
                  <a:gd name="connsiteY18" fmla="*/ 226536 h 721659"/>
                  <a:gd name="connsiteX19" fmla="*/ 812975 w 916872"/>
                  <a:gd name="connsiteY19" fmla="*/ 116313 h 721659"/>
                  <a:gd name="connsiteX20" fmla="*/ 876915 w 916872"/>
                  <a:gd name="connsiteY20" fmla="*/ 53087 h 721659"/>
                  <a:gd name="connsiteX21" fmla="*/ 895870 w 916872"/>
                  <a:gd name="connsiteY21" fmla="*/ 5246 h 72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6872" h="721659">
                    <a:moveTo>
                      <a:pt x="895870" y="5311"/>
                    </a:moveTo>
                    <a:cubicBezTo>
                      <a:pt x="919043" y="-15396"/>
                      <a:pt x="917162" y="31016"/>
                      <a:pt x="916577" y="32639"/>
                    </a:cubicBezTo>
                    <a:cubicBezTo>
                      <a:pt x="898985" y="79766"/>
                      <a:pt x="883926" y="86777"/>
                      <a:pt x="880809" y="94696"/>
                    </a:cubicBezTo>
                    <a:cubicBezTo>
                      <a:pt x="877370" y="103330"/>
                      <a:pt x="817195" y="160324"/>
                      <a:pt x="817195" y="160324"/>
                    </a:cubicBezTo>
                    <a:cubicBezTo>
                      <a:pt x="800382" y="177202"/>
                      <a:pt x="737156" y="228288"/>
                      <a:pt x="729042" y="232832"/>
                    </a:cubicBezTo>
                    <a:cubicBezTo>
                      <a:pt x="720928" y="237376"/>
                      <a:pt x="661273" y="286645"/>
                      <a:pt x="648095" y="301705"/>
                    </a:cubicBezTo>
                    <a:cubicBezTo>
                      <a:pt x="634917" y="316765"/>
                      <a:pt x="608758" y="351948"/>
                      <a:pt x="597333" y="365191"/>
                    </a:cubicBezTo>
                    <a:cubicBezTo>
                      <a:pt x="585908" y="378433"/>
                      <a:pt x="456147" y="514167"/>
                      <a:pt x="405125" y="549350"/>
                    </a:cubicBezTo>
                    <a:cubicBezTo>
                      <a:pt x="354102" y="584533"/>
                      <a:pt x="259783" y="618742"/>
                      <a:pt x="238167" y="629778"/>
                    </a:cubicBezTo>
                    <a:cubicBezTo>
                      <a:pt x="216551" y="640813"/>
                      <a:pt x="196752" y="651783"/>
                      <a:pt x="173513" y="669764"/>
                    </a:cubicBezTo>
                    <a:cubicBezTo>
                      <a:pt x="150339" y="687745"/>
                      <a:pt x="101654" y="720721"/>
                      <a:pt x="101654" y="720721"/>
                    </a:cubicBezTo>
                    <a:cubicBezTo>
                      <a:pt x="101654" y="720721"/>
                      <a:pt x="59655" y="730069"/>
                      <a:pt x="0" y="689758"/>
                    </a:cubicBezTo>
                    <a:cubicBezTo>
                      <a:pt x="0" y="689758"/>
                      <a:pt x="63161" y="692873"/>
                      <a:pt x="116844" y="648343"/>
                    </a:cubicBezTo>
                    <a:cubicBezTo>
                      <a:pt x="130671" y="636918"/>
                      <a:pt x="159947" y="622313"/>
                      <a:pt x="159947" y="616860"/>
                    </a:cubicBezTo>
                    <a:cubicBezTo>
                      <a:pt x="159947" y="588103"/>
                      <a:pt x="159947" y="583170"/>
                      <a:pt x="164945" y="580378"/>
                    </a:cubicBezTo>
                    <a:cubicBezTo>
                      <a:pt x="169943" y="577587"/>
                      <a:pt x="194805" y="593621"/>
                      <a:pt x="304184" y="542274"/>
                    </a:cubicBezTo>
                    <a:cubicBezTo>
                      <a:pt x="384936" y="504300"/>
                      <a:pt x="512946" y="391675"/>
                      <a:pt x="547804" y="354999"/>
                    </a:cubicBezTo>
                    <a:cubicBezTo>
                      <a:pt x="610770" y="288723"/>
                      <a:pt x="628167" y="258863"/>
                      <a:pt x="628167" y="258863"/>
                    </a:cubicBezTo>
                    <a:cubicBezTo>
                      <a:pt x="628167" y="258863"/>
                      <a:pt x="648030" y="256396"/>
                      <a:pt x="691133" y="226536"/>
                    </a:cubicBezTo>
                    <a:cubicBezTo>
                      <a:pt x="734235" y="196676"/>
                      <a:pt x="793047" y="142862"/>
                      <a:pt x="812975" y="116313"/>
                    </a:cubicBezTo>
                    <a:cubicBezTo>
                      <a:pt x="832838" y="89763"/>
                      <a:pt x="863672" y="79572"/>
                      <a:pt x="876915" y="53087"/>
                    </a:cubicBezTo>
                    <a:cubicBezTo>
                      <a:pt x="890157" y="26602"/>
                      <a:pt x="892559" y="8232"/>
                      <a:pt x="895870" y="5246"/>
                    </a:cubicBezTo>
                    <a:close/>
                  </a:path>
                </a:pathLst>
              </a:custGeom>
              <a:solidFill>
                <a:srgbClr val="E7C8BB"/>
              </a:solidFill>
              <a:ln w="6490" cap="flat">
                <a:no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F8910910-676A-3360-5604-C5C2465B2657}"/>
                  </a:ext>
                </a:extLst>
              </p:cNvPr>
              <p:cNvSpPr/>
              <p:nvPr/>
            </p:nvSpPr>
            <p:spPr>
              <a:xfrm>
                <a:off x="7885631" y="5005356"/>
                <a:ext cx="613578" cy="615731"/>
              </a:xfrm>
              <a:custGeom>
                <a:avLst/>
                <a:gdLst>
                  <a:gd name="connsiteX0" fmla="*/ 348356 w 613578"/>
                  <a:gd name="connsiteY0" fmla="*/ 0 h 615731"/>
                  <a:gd name="connsiteX1" fmla="*/ 370621 w 613578"/>
                  <a:gd name="connsiteY1" fmla="*/ 80557 h 615731"/>
                  <a:gd name="connsiteX2" fmla="*/ 568283 w 613578"/>
                  <a:gd name="connsiteY2" fmla="*/ 243815 h 615731"/>
                  <a:gd name="connsiteX3" fmla="*/ 609438 w 613578"/>
                  <a:gd name="connsiteY3" fmla="*/ 262120 h 615731"/>
                  <a:gd name="connsiteX4" fmla="*/ 158549 w 613578"/>
                  <a:gd name="connsiteY4" fmla="*/ 615249 h 615731"/>
                  <a:gd name="connsiteX5" fmla="*/ 1978 w 613578"/>
                  <a:gd name="connsiteY5" fmla="*/ 378704 h 615731"/>
                  <a:gd name="connsiteX6" fmla="*/ 92143 w 613578"/>
                  <a:gd name="connsiteY6" fmla="*/ 193442 h 615731"/>
                  <a:gd name="connsiteX7" fmla="*/ 348356 w 613578"/>
                  <a:gd name="connsiteY7" fmla="*/ 65 h 61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8" h="615731">
                    <a:moveTo>
                      <a:pt x="348356" y="0"/>
                    </a:moveTo>
                    <a:cubicBezTo>
                      <a:pt x="348356" y="0"/>
                      <a:pt x="327973" y="10126"/>
                      <a:pt x="370621" y="80557"/>
                    </a:cubicBezTo>
                    <a:cubicBezTo>
                      <a:pt x="424954" y="170268"/>
                      <a:pt x="477079" y="207852"/>
                      <a:pt x="568283" y="243815"/>
                    </a:cubicBezTo>
                    <a:cubicBezTo>
                      <a:pt x="593404" y="253681"/>
                      <a:pt x="625017" y="260108"/>
                      <a:pt x="609438" y="262120"/>
                    </a:cubicBezTo>
                    <a:cubicBezTo>
                      <a:pt x="477079" y="279192"/>
                      <a:pt x="190227" y="630503"/>
                      <a:pt x="158549" y="615249"/>
                    </a:cubicBezTo>
                    <a:cubicBezTo>
                      <a:pt x="126872" y="599994"/>
                      <a:pt x="13273" y="507493"/>
                      <a:pt x="1978" y="378704"/>
                    </a:cubicBezTo>
                    <a:cubicBezTo>
                      <a:pt x="-9252" y="249916"/>
                      <a:pt x="28203" y="230507"/>
                      <a:pt x="92143" y="193442"/>
                    </a:cubicBezTo>
                    <a:cubicBezTo>
                      <a:pt x="156083" y="156376"/>
                      <a:pt x="348356" y="65"/>
                      <a:pt x="348356" y="65"/>
                    </a:cubicBezTo>
                    <a:close/>
                  </a:path>
                </a:pathLst>
              </a:custGeom>
              <a:solidFill>
                <a:srgbClr val="C7B700"/>
              </a:solidFill>
              <a:ln w="6490"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F379EDD1-1BCE-C5EB-97AB-59EDCA3D3F09}"/>
                  </a:ext>
                </a:extLst>
              </p:cNvPr>
              <p:cNvSpPr/>
              <p:nvPr/>
            </p:nvSpPr>
            <p:spPr>
              <a:xfrm>
                <a:off x="8478178" y="4618323"/>
                <a:ext cx="191116" cy="336614"/>
              </a:xfrm>
              <a:custGeom>
                <a:avLst/>
                <a:gdLst>
                  <a:gd name="connsiteX0" fmla="*/ 173397 w 191116"/>
                  <a:gd name="connsiteY0" fmla="*/ 331272 h 336614"/>
                  <a:gd name="connsiteX1" fmla="*/ 64926 w 191116"/>
                  <a:gd name="connsiteY1" fmla="*/ 57143 h 336614"/>
                  <a:gd name="connsiteX2" fmla="*/ 5855 w 191116"/>
                  <a:gd name="connsiteY2" fmla="*/ 18650 h 336614"/>
                  <a:gd name="connsiteX3" fmla="*/ 922 w 191116"/>
                  <a:gd name="connsiteY3" fmla="*/ 5602 h 336614"/>
                  <a:gd name="connsiteX4" fmla="*/ 14229 w 191116"/>
                  <a:gd name="connsiteY4" fmla="*/ 1123 h 336614"/>
                  <a:gd name="connsiteX5" fmla="*/ 57332 w 191116"/>
                  <a:gd name="connsiteY5" fmla="*/ 28062 h 336614"/>
                  <a:gd name="connsiteX6" fmla="*/ 190664 w 191116"/>
                  <a:gd name="connsiteY6" fmla="*/ 285184 h 336614"/>
                  <a:gd name="connsiteX7" fmla="*/ 180083 w 191116"/>
                  <a:gd name="connsiteY7" fmla="*/ 334323 h 336614"/>
                  <a:gd name="connsiteX8" fmla="*/ 175344 w 191116"/>
                  <a:gd name="connsiteY8" fmla="*/ 336336 h 336614"/>
                  <a:gd name="connsiteX9" fmla="*/ 173397 w 191116"/>
                  <a:gd name="connsiteY9" fmla="*/ 331337 h 336614"/>
                  <a:gd name="connsiteX10" fmla="*/ 173397 w 191116"/>
                  <a:gd name="connsiteY10" fmla="*/ 331337 h 33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116" h="336614">
                    <a:moveTo>
                      <a:pt x="173397" y="331272"/>
                    </a:moveTo>
                    <a:cubicBezTo>
                      <a:pt x="206633" y="228125"/>
                      <a:pt x="140226" y="123484"/>
                      <a:pt x="64926" y="57143"/>
                    </a:cubicBezTo>
                    <a:cubicBezTo>
                      <a:pt x="47530" y="40460"/>
                      <a:pt x="27666" y="28711"/>
                      <a:pt x="5855" y="18650"/>
                    </a:cubicBezTo>
                    <a:cubicBezTo>
                      <a:pt x="857" y="16442"/>
                      <a:pt x="-1415" y="10535"/>
                      <a:pt x="922" y="5602"/>
                    </a:cubicBezTo>
                    <a:cubicBezTo>
                      <a:pt x="3259" y="603"/>
                      <a:pt x="9361" y="-1474"/>
                      <a:pt x="14229" y="1123"/>
                    </a:cubicBezTo>
                    <a:cubicBezTo>
                      <a:pt x="29354" y="9042"/>
                      <a:pt x="43570" y="17416"/>
                      <a:pt x="57332" y="28062"/>
                    </a:cubicBezTo>
                    <a:cubicBezTo>
                      <a:pt x="131658" y="92067"/>
                      <a:pt x="197220" y="182750"/>
                      <a:pt x="190664" y="285184"/>
                    </a:cubicBezTo>
                    <a:cubicBezTo>
                      <a:pt x="189430" y="301866"/>
                      <a:pt x="186574" y="318289"/>
                      <a:pt x="180083" y="334323"/>
                    </a:cubicBezTo>
                    <a:cubicBezTo>
                      <a:pt x="179304" y="336206"/>
                      <a:pt x="177162" y="337115"/>
                      <a:pt x="175344" y="336336"/>
                    </a:cubicBezTo>
                    <a:cubicBezTo>
                      <a:pt x="173332" y="335556"/>
                      <a:pt x="172553" y="333219"/>
                      <a:pt x="173397" y="331337"/>
                    </a:cubicBezTo>
                    <a:lnTo>
                      <a:pt x="173397" y="331337"/>
                    </a:lnTo>
                    <a:close/>
                  </a:path>
                </a:pathLst>
              </a:custGeom>
              <a:solidFill>
                <a:srgbClr val="E7C8BB"/>
              </a:solidFill>
              <a:ln w="6490"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07C9E97C-A103-22A5-CB57-6C3515D62299}"/>
                  </a:ext>
                </a:extLst>
              </p:cNvPr>
              <p:cNvSpPr/>
              <p:nvPr/>
            </p:nvSpPr>
            <p:spPr>
              <a:xfrm>
                <a:off x="8585468" y="4592182"/>
                <a:ext cx="283678" cy="338287"/>
              </a:xfrm>
              <a:custGeom>
                <a:avLst/>
                <a:gdLst>
                  <a:gd name="connsiteX0" fmla="*/ 3270 w 283678"/>
                  <a:gd name="connsiteY0" fmla="*/ 0 h 338287"/>
                  <a:gd name="connsiteX1" fmla="*/ 150364 w 283678"/>
                  <a:gd name="connsiteY1" fmla="*/ 83479 h 338287"/>
                  <a:gd name="connsiteX2" fmla="*/ 237607 w 283678"/>
                  <a:gd name="connsiteY2" fmla="*/ 231417 h 338287"/>
                  <a:gd name="connsiteX3" fmla="*/ 283502 w 283678"/>
                  <a:gd name="connsiteY3" fmla="*/ 335603 h 338287"/>
                  <a:gd name="connsiteX4" fmla="*/ 282528 w 283678"/>
                  <a:gd name="connsiteY4" fmla="*/ 338134 h 338287"/>
                  <a:gd name="connsiteX5" fmla="*/ 280126 w 283678"/>
                  <a:gd name="connsiteY5" fmla="*/ 337355 h 338287"/>
                  <a:gd name="connsiteX6" fmla="*/ 227416 w 283678"/>
                  <a:gd name="connsiteY6" fmla="*/ 236350 h 338287"/>
                  <a:gd name="connsiteX7" fmla="*/ 172370 w 283678"/>
                  <a:gd name="connsiteY7" fmla="*/ 137487 h 338287"/>
                  <a:gd name="connsiteX8" fmla="*/ 3075 w 283678"/>
                  <a:gd name="connsiteY8" fmla="*/ 6297 h 338287"/>
                  <a:gd name="connsiteX9" fmla="*/ 3205 w 283678"/>
                  <a:gd name="connsiteY9" fmla="*/ 0 h 338287"/>
                  <a:gd name="connsiteX10" fmla="*/ 3205 w 283678"/>
                  <a:gd name="connsiteY10" fmla="*/ 0 h 33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678" h="338287">
                    <a:moveTo>
                      <a:pt x="3270" y="0"/>
                    </a:moveTo>
                    <a:cubicBezTo>
                      <a:pt x="62471" y="1299"/>
                      <a:pt x="116285" y="36482"/>
                      <a:pt x="150364" y="83479"/>
                    </a:cubicBezTo>
                    <a:cubicBezTo>
                      <a:pt x="185742" y="128789"/>
                      <a:pt x="213005" y="179746"/>
                      <a:pt x="237607" y="231417"/>
                    </a:cubicBezTo>
                    <a:cubicBezTo>
                      <a:pt x="253382" y="266145"/>
                      <a:pt x="268181" y="300874"/>
                      <a:pt x="283502" y="335603"/>
                    </a:cubicBezTo>
                    <a:cubicBezTo>
                      <a:pt x="283956" y="336576"/>
                      <a:pt x="283502" y="337680"/>
                      <a:pt x="282528" y="338134"/>
                    </a:cubicBezTo>
                    <a:cubicBezTo>
                      <a:pt x="281619" y="338524"/>
                      <a:pt x="280580" y="338134"/>
                      <a:pt x="280126" y="337355"/>
                    </a:cubicBezTo>
                    <a:cubicBezTo>
                      <a:pt x="261106" y="304444"/>
                      <a:pt x="243969" y="270300"/>
                      <a:pt x="227416" y="236350"/>
                    </a:cubicBezTo>
                    <a:cubicBezTo>
                      <a:pt x="210668" y="202465"/>
                      <a:pt x="192493" y="169360"/>
                      <a:pt x="172370" y="137487"/>
                    </a:cubicBezTo>
                    <a:cubicBezTo>
                      <a:pt x="132383" y="72574"/>
                      <a:pt x="83308" y="14411"/>
                      <a:pt x="3075" y="6297"/>
                    </a:cubicBezTo>
                    <a:cubicBezTo>
                      <a:pt x="-949" y="6297"/>
                      <a:pt x="-1144" y="-64"/>
                      <a:pt x="3205" y="0"/>
                    </a:cubicBezTo>
                    <a:lnTo>
                      <a:pt x="3205" y="0"/>
                    </a:lnTo>
                    <a:close/>
                  </a:path>
                </a:pathLst>
              </a:custGeom>
              <a:solidFill>
                <a:srgbClr val="E7C8BB"/>
              </a:solidFill>
              <a:ln w="6490"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686B1A8A-5E72-2632-5A43-3194BF490161}"/>
                  </a:ext>
                </a:extLst>
              </p:cNvPr>
              <p:cNvSpPr/>
              <p:nvPr/>
            </p:nvSpPr>
            <p:spPr>
              <a:xfrm>
                <a:off x="8466650" y="4630181"/>
                <a:ext cx="22851" cy="63957"/>
              </a:xfrm>
              <a:custGeom>
                <a:avLst/>
                <a:gdLst>
                  <a:gd name="connsiteX0" fmla="*/ 2518 w 22851"/>
                  <a:gd name="connsiteY0" fmla="*/ 62877 h 63957"/>
                  <a:gd name="connsiteX1" fmla="*/ 18811 w 22851"/>
                  <a:gd name="connsiteY1" fmla="*/ 495 h 63957"/>
                  <a:gd name="connsiteX2" fmla="*/ 22382 w 22851"/>
                  <a:gd name="connsiteY2" fmla="*/ 4065 h 63957"/>
                  <a:gd name="connsiteX3" fmla="*/ 5504 w 22851"/>
                  <a:gd name="connsiteY3" fmla="*/ 62747 h 63957"/>
                  <a:gd name="connsiteX4" fmla="*/ 2518 w 22851"/>
                  <a:gd name="connsiteY4" fmla="*/ 62877 h 63957"/>
                  <a:gd name="connsiteX5" fmla="*/ 2518 w 22851"/>
                  <a:gd name="connsiteY5" fmla="*/ 62877 h 6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1" h="63957">
                    <a:moveTo>
                      <a:pt x="2518" y="62877"/>
                    </a:moveTo>
                    <a:cubicBezTo>
                      <a:pt x="-3454" y="41520"/>
                      <a:pt x="895" y="15036"/>
                      <a:pt x="18811" y="495"/>
                    </a:cubicBezTo>
                    <a:cubicBezTo>
                      <a:pt x="21083" y="-1193"/>
                      <a:pt x="24004" y="1794"/>
                      <a:pt x="22382" y="4065"/>
                    </a:cubicBezTo>
                    <a:cubicBezTo>
                      <a:pt x="12839" y="22371"/>
                      <a:pt x="8879" y="42429"/>
                      <a:pt x="5504" y="62747"/>
                    </a:cubicBezTo>
                    <a:cubicBezTo>
                      <a:pt x="5244" y="64305"/>
                      <a:pt x="2908" y="64370"/>
                      <a:pt x="2518" y="62877"/>
                    </a:cubicBezTo>
                    <a:lnTo>
                      <a:pt x="2518" y="62877"/>
                    </a:lnTo>
                    <a:close/>
                  </a:path>
                </a:pathLst>
              </a:custGeom>
              <a:solidFill>
                <a:srgbClr val="E7C8BB"/>
              </a:solidFill>
              <a:ln w="6490"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70723424-6AA3-AD61-4B11-353961C7C603}"/>
                  </a:ext>
                </a:extLst>
              </p:cNvPr>
              <p:cNvSpPr/>
              <p:nvPr/>
            </p:nvSpPr>
            <p:spPr>
              <a:xfrm>
                <a:off x="8805869" y="4321706"/>
                <a:ext cx="89813" cy="47514"/>
              </a:xfrm>
              <a:custGeom>
                <a:avLst/>
                <a:gdLst>
                  <a:gd name="connsiteX0" fmla="*/ 3446 w 89813"/>
                  <a:gd name="connsiteY0" fmla="*/ 761 h 47514"/>
                  <a:gd name="connsiteX1" fmla="*/ 87379 w 89813"/>
                  <a:gd name="connsiteY1" fmla="*/ 40812 h 47514"/>
                  <a:gd name="connsiteX2" fmla="*/ 89651 w 89813"/>
                  <a:gd name="connsiteY2" fmla="*/ 44902 h 47514"/>
                  <a:gd name="connsiteX3" fmla="*/ 86924 w 89813"/>
                  <a:gd name="connsiteY3" fmla="*/ 47044 h 47514"/>
                  <a:gd name="connsiteX4" fmla="*/ 74201 w 89813"/>
                  <a:gd name="connsiteY4" fmla="*/ 47498 h 47514"/>
                  <a:gd name="connsiteX5" fmla="*/ 135 w 89813"/>
                  <a:gd name="connsiteY5" fmla="*/ 2578 h 47514"/>
                  <a:gd name="connsiteX6" fmla="*/ 3446 w 89813"/>
                  <a:gd name="connsiteY6" fmla="*/ 761 h 47514"/>
                  <a:gd name="connsiteX7" fmla="*/ 3446 w 89813"/>
                  <a:gd name="connsiteY7" fmla="*/ 761 h 4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13" h="47514">
                    <a:moveTo>
                      <a:pt x="3446" y="761"/>
                    </a:moveTo>
                    <a:cubicBezTo>
                      <a:pt x="25840" y="23805"/>
                      <a:pt x="57064" y="33153"/>
                      <a:pt x="87379" y="40812"/>
                    </a:cubicBezTo>
                    <a:cubicBezTo>
                      <a:pt x="89196" y="41267"/>
                      <a:pt x="90235" y="43149"/>
                      <a:pt x="89651" y="44902"/>
                    </a:cubicBezTo>
                    <a:cubicBezTo>
                      <a:pt x="89261" y="46135"/>
                      <a:pt x="88158" y="46979"/>
                      <a:pt x="86924" y="47044"/>
                    </a:cubicBezTo>
                    <a:cubicBezTo>
                      <a:pt x="82705" y="47433"/>
                      <a:pt x="78421" y="47563"/>
                      <a:pt x="74201" y="47498"/>
                    </a:cubicBezTo>
                    <a:cubicBezTo>
                      <a:pt x="44665" y="45941"/>
                      <a:pt x="12404" y="31010"/>
                      <a:pt x="135" y="2578"/>
                    </a:cubicBezTo>
                    <a:cubicBezTo>
                      <a:pt x="-644" y="566"/>
                      <a:pt x="2148" y="-992"/>
                      <a:pt x="3446" y="761"/>
                    </a:cubicBezTo>
                    <a:lnTo>
                      <a:pt x="3446" y="761"/>
                    </a:lnTo>
                    <a:close/>
                  </a:path>
                </a:pathLst>
              </a:custGeom>
              <a:solidFill>
                <a:srgbClr val="E7C8BB"/>
              </a:solidFill>
              <a:ln w="6490"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21DDA05A-D9C6-926F-9759-AA0837ADF9D7}"/>
                  </a:ext>
                </a:extLst>
              </p:cNvPr>
              <p:cNvSpPr/>
              <p:nvPr/>
            </p:nvSpPr>
            <p:spPr>
              <a:xfrm>
                <a:off x="8883188" y="4219650"/>
                <a:ext cx="75310" cy="41745"/>
              </a:xfrm>
              <a:custGeom>
                <a:avLst/>
                <a:gdLst>
                  <a:gd name="connsiteX0" fmla="*/ 3243 w 75310"/>
                  <a:gd name="connsiteY0" fmla="*/ 513 h 41745"/>
                  <a:gd name="connsiteX1" fmla="*/ 73285 w 75310"/>
                  <a:gd name="connsiteY1" fmla="*/ 35242 h 41745"/>
                  <a:gd name="connsiteX2" fmla="*/ 72506 w 75310"/>
                  <a:gd name="connsiteY2" fmla="*/ 41409 h 41745"/>
                  <a:gd name="connsiteX3" fmla="*/ 30766 w 75310"/>
                  <a:gd name="connsiteY3" fmla="*/ 32580 h 41745"/>
                  <a:gd name="connsiteX4" fmla="*/ 192 w 75310"/>
                  <a:gd name="connsiteY4" fmla="*/ 2720 h 41745"/>
                  <a:gd name="connsiteX5" fmla="*/ 3243 w 75310"/>
                  <a:gd name="connsiteY5" fmla="*/ 513 h 41745"/>
                  <a:gd name="connsiteX6" fmla="*/ 3243 w 75310"/>
                  <a:gd name="connsiteY6" fmla="*/ 513 h 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10" h="41745">
                    <a:moveTo>
                      <a:pt x="3243" y="513"/>
                    </a:moveTo>
                    <a:cubicBezTo>
                      <a:pt x="24145" y="17066"/>
                      <a:pt x="48098" y="27128"/>
                      <a:pt x="73285" y="35242"/>
                    </a:cubicBezTo>
                    <a:cubicBezTo>
                      <a:pt x="76400" y="36281"/>
                      <a:pt x="75751" y="41214"/>
                      <a:pt x="72506" y="41409"/>
                    </a:cubicBezTo>
                    <a:cubicBezTo>
                      <a:pt x="58224" y="42902"/>
                      <a:pt x="43554" y="39331"/>
                      <a:pt x="30766" y="32580"/>
                    </a:cubicBezTo>
                    <a:cubicBezTo>
                      <a:pt x="18043" y="25700"/>
                      <a:pt x="6619" y="15898"/>
                      <a:pt x="192" y="2720"/>
                    </a:cubicBezTo>
                    <a:cubicBezTo>
                      <a:pt x="-717" y="903"/>
                      <a:pt x="1815" y="-915"/>
                      <a:pt x="3243" y="513"/>
                    </a:cubicBezTo>
                    <a:lnTo>
                      <a:pt x="3243" y="513"/>
                    </a:lnTo>
                    <a:close/>
                  </a:path>
                </a:pathLst>
              </a:custGeom>
              <a:solidFill>
                <a:srgbClr val="E7C8BB"/>
              </a:solidFill>
              <a:ln w="6490"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BE04C29D-4F59-3784-DF0B-7FE7B343AFDD}"/>
                  </a:ext>
                </a:extLst>
              </p:cNvPr>
              <p:cNvSpPr/>
              <p:nvPr/>
            </p:nvSpPr>
            <p:spPr>
              <a:xfrm>
                <a:off x="8985713" y="4384703"/>
                <a:ext cx="78128" cy="59417"/>
              </a:xfrm>
              <a:custGeom>
                <a:avLst/>
                <a:gdLst>
                  <a:gd name="connsiteX0" fmla="*/ 3346 w 78128"/>
                  <a:gd name="connsiteY0" fmla="*/ 601 h 59417"/>
                  <a:gd name="connsiteX1" fmla="*/ 76309 w 78128"/>
                  <a:gd name="connsiteY1" fmla="*/ 53310 h 59417"/>
                  <a:gd name="connsiteX2" fmla="*/ 74945 w 78128"/>
                  <a:gd name="connsiteY2" fmla="*/ 59412 h 59417"/>
                  <a:gd name="connsiteX3" fmla="*/ 29766 w 78128"/>
                  <a:gd name="connsiteY3" fmla="*/ 40847 h 59417"/>
                  <a:gd name="connsiteX4" fmla="*/ 165 w 78128"/>
                  <a:gd name="connsiteY4" fmla="*/ 2678 h 59417"/>
                  <a:gd name="connsiteX5" fmla="*/ 3346 w 78128"/>
                  <a:gd name="connsiteY5" fmla="*/ 601 h 59417"/>
                  <a:gd name="connsiteX6" fmla="*/ 3346 w 78128"/>
                  <a:gd name="connsiteY6" fmla="*/ 601 h 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8" h="59417">
                    <a:moveTo>
                      <a:pt x="3346" y="601"/>
                    </a:moveTo>
                    <a:cubicBezTo>
                      <a:pt x="25741" y="21762"/>
                      <a:pt x="47812" y="41496"/>
                      <a:pt x="76309" y="53310"/>
                    </a:cubicBezTo>
                    <a:cubicBezTo>
                      <a:pt x="79425" y="54609"/>
                      <a:pt x="78256" y="59607"/>
                      <a:pt x="74945" y="59412"/>
                    </a:cubicBezTo>
                    <a:cubicBezTo>
                      <a:pt x="58263" y="59152"/>
                      <a:pt x="42488" y="51168"/>
                      <a:pt x="29766" y="40847"/>
                    </a:cubicBezTo>
                    <a:cubicBezTo>
                      <a:pt x="17302" y="30331"/>
                      <a:pt x="6721" y="17738"/>
                      <a:pt x="165" y="2678"/>
                    </a:cubicBezTo>
                    <a:cubicBezTo>
                      <a:pt x="-678" y="795"/>
                      <a:pt x="1918" y="-957"/>
                      <a:pt x="3346" y="601"/>
                    </a:cubicBezTo>
                    <a:lnTo>
                      <a:pt x="3346" y="601"/>
                    </a:lnTo>
                    <a:close/>
                  </a:path>
                </a:pathLst>
              </a:custGeom>
              <a:solidFill>
                <a:srgbClr val="E7C8BB"/>
              </a:solidFill>
              <a:ln w="6490"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DD06027E-666F-27E9-E90F-F51AC0C44E5D}"/>
                  </a:ext>
                </a:extLst>
              </p:cNvPr>
              <p:cNvSpPr/>
              <p:nvPr/>
            </p:nvSpPr>
            <p:spPr>
              <a:xfrm>
                <a:off x="9068812" y="4282530"/>
                <a:ext cx="83987" cy="60124"/>
              </a:xfrm>
              <a:custGeom>
                <a:avLst/>
                <a:gdLst>
                  <a:gd name="connsiteX0" fmla="*/ 3402 w 83987"/>
                  <a:gd name="connsiteY0" fmla="*/ 599 h 60124"/>
                  <a:gd name="connsiteX1" fmla="*/ 82142 w 83987"/>
                  <a:gd name="connsiteY1" fmla="*/ 54023 h 60124"/>
                  <a:gd name="connsiteX2" fmla="*/ 83700 w 83987"/>
                  <a:gd name="connsiteY2" fmla="*/ 58242 h 60124"/>
                  <a:gd name="connsiteX3" fmla="*/ 80649 w 83987"/>
                  <a:gd name="connsiteY3" fmla="*/ 60125 h 60124"/>
                  <a:gd name="connsiteX4" fmla="*/ 55268 w 83987"/>
                  <a:gd name="connsiteY4" fmla="*/ 54867 h 60124"/>
                  <a:gd name="connsiteX5" fmla="*/ 32418 w 83987"/>
                  <a:gd name="connsiteY5" fmla="*/ 42339 h 60124"/>
                  <a:gd name="connsiteX6" fmla="*/ 156 w 83987"/>
                  <a:gd name="connsiteY6" fmla="*/ 2612 h 60124"/>
                  <a:gd name="connsiteX7" fmla="*/ 3402 w 83987"/>
                  <a:gd name="connsiteY7" fmla="*/ 664 h 60124"/>
                  <a:gd name="connsiteX8" fmla="*/ 3402 w 83987"/>
                  <a:gd name="connsiteY8" fmla="*/ 664 h 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87" h="60124">
                    <a:moveTo>
                      <a:pt x="3402" y="599"/>
                    </a:moveTo>
                    <a:cubicBezTo>
                      <a:pt x="26121" y="24163"/>
                      <a:pt x="51827" y="42144"/>
                      <a:pt x="82142" y="54023"/>
                    </a:cubicBezTo>
                    <a:cubicBezTo>
                      <a:pt x="83765" y="54737"/>
                      <a:pt x="84414" y="56620"/>
                      <a:pt x="83700" y="58242"/>
                    </a:cubicBezTo>
                    <a:cubicBezTo>
                      <a:pt x="83116" y="59476"/>
                      <a:pt x="81947" y="60125"/>
                      <a:pt x="80649" y="60125"/>
                    </a:cubicBezTo>
                    <a:cubicBezTo>
                      <a:pt x="72080" y="59735"/>
                      <a:pt x="63317" y="58178"/>
                      <a:pt x="55268" y="54867"/>
                    </a:cubicBezTo>
                    <a:cubicBezTo>
                      <a:pt x="47088" y="51881"/>
                      <a:pt x="39429" y="47467"/>
                      <a:pt x="32418" y="42339"/>
                    </a:cubicBezTo>
                    <a:cubicBezTo>
                      <a:pt x="18591" y="31953"/>
                      <a:pt x="6777" y="18710"/>
                      <a:pt x="156" y="2612"/>
                    </a:cubicBezTo>
                    <a:cubicBezTo>
                      <a:pt x="-688" y="664"/>
                      <a:pt x="2104" y="-959"/>
                      <a:pt x="3402" y="664"/>
                    </a:cubicBezTo>
                    <a:lnTo>
                      <a:pt x="3402" y="664"/>
                    </a:lnTo>
                    <a:close/>
                  </a:path>
                </a:pathLst>
              </a:custGeom>
              <a:solidFill>
                <a:srgbClr val="E7C8BB"/>
              </a:solidFill>
              <a:ln w="6490"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7A41BF5F-0DEF-8608-2B8C-04EE0C835C02}"/>
                  </a:ext>
                </a:extLst>
              </p:cNvPr>
              <p:cNvSpPr/>
              <p:nvPr/>
            </p:nvSpPr>
            <p:spPr>
              <a:xfrm>
                <a:off x="9102400" y="4501292"/>
                <a:ext cx="63946" cy="62249"/>
              </a:xfrm>
              <a:custGeom>
                <a:avLst/>
                <a:gdLst>
                  <a:gd name="connsiteX0" fmla="*/ 5645 w 63946"/>
                  <a:gd name="connsiteY0" fmla="*/ 1050 h 62249"/>
                  <a:gd name="connsiteX1" fmla="*/ 34791 w 63946"/>
                  <a:gd name="connsiteY1" fmla="*/ 29223 h 62249"/>
                  <a:gd name="connsiteX2" fmla="*/ 63483 w 63946"/>
                  <a:gd name="connsiteY2" fmla="*/ 59018 h 62249"/>
                  <a:gd name="connsiteX3" fmla="*/ 63223 w 63946"/>
                  <a:gd name="connsiteY3" fmla="*/ 61809 h 62249"/>
                  <a:gd name="connsiteX4" fmla="*/ 61211 w 63946"/>
                  <a:gd name="connsiteY4" fmla="*/ 62069 h 62249"/>
                  <a:gd name="connsiteX5" fmla="*/ 11293 w 63946"/>
                  <a:gd name="connsiteY5" fmla="*/ 23056 h 62249"/>
                  <a:gd name="connsiteX6" fmla="*/ 193 w 63946"/>
                  <a:gd name="connsiteY6" fmla="*/ 4296 h 62249"/>
                  <a:gd name="connsiteX7" fmla="*/ 2075 w 63946"/>
                  <a:gd name="connsiteY7" fmla="*/ 206 h 62249"/>
                  <a:gd name="connsiteX8" fmla="*/ 5645 w 63946"/>
                  <a:gd name="connsiteY8" fmla="*/ 1115 h 62249"/>
                  <a:gd name="connsiteX9" fmla="*/ 5645 w 63946"/>
                  <a:gd name="connsiteY9" fmla="*/ 1115 h 6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46" h="62249">
                    <a:moveTo>
                      <a:pt x="5645" y="1050"/>
                    </a:moveTo>
                    <a:cubicBezTo>
                      <a:pt x="12981" y="7996"/>
                      <a:pt x="27586" y="22147"/>
                      <a:pt x="34791" y="29223"/>
                    </a:cubicBezTo>
                    <a:cubicBezTo>
                      <a:pt x="43490" y="37986"/>
                      <a:pt x="55758" y="49476"/>
                      <a:pt x="63483" y="59018"/>
                    </a:cubicBezTo>
                    <a:cubicBezTo>
                      <a:pt x="64197" y="59862"/>
                      <a:pt x="64067" y="61095"/>
                      <a:pt x="63223" y="61809"/>
                    </a:cubicBezTo>
                    <a:cubicBezTo>
                      <a:pt x="62639" y="62264"/>
                      <a:pt x="61861" y="62393"/>
                      <a:pt x="61211" y="62069"/>
                    </a:cubicBezTo>
                    <a:cubicBezTo>
                      <a:pt x="41737" y="53241"/>
                      <a:pt x="24729" y="39609"/>
                      <a:pt x="11293" y="23056"/>
                    </a:cubicBezTo>
                    <a:cubicBezTo>
                      <a:pt x="6878" y="17408"/>
                      <a:pt x="2854" y="11501"/>
                      <a:pt x="193" y="4296"/>
                    </a:cubicBezTo>
                    <a:cubicBezTo>
                      <a:pt x="-392" y="2673"/>
                      <a:pt x="387" y="791"/>
                      <a:pt x="2075" y="206"/>
                    </a:cubicBezTo>
                    <a:cubicBezTo>
                      <a:pt x="3374" y="-313"/>
                      <a:pt x="4736" y="206"/>
                      <a:pt x="5645" y="1115"/>
                    </a:cubicBezTo>
                    <a:lnTo>
                      <a:pt x="5645" y="1115"/>
                    </a:lnTo>
                    <a:close/>
                  </a:path>
                </a:pathLst>
              </a:custGeom>
              <a:solidFill>
                <a:srgbClr val="E7C8BB"/>
              </a:solidFill>
              <a:ln w="6490" cap="flat">
                <a:no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45DB3353-5440-4625-5743-72BB38295D21}"/>
                  </a:ext>
                </a:extLst>
              </p:cNvPr>
              <p:cNvSpPr/>
              <p:nvPr/>
            </p:nvSpPr>
            <p:spPr>
              <a:xfrm>
                <a:off x="9044222" y="4756859"/>
                <a:ext cx="24893" cy="84214"/>
              </a:xfrm>
              <a:custGeom>
                <a:avLst/>
                <a:gdLst>
                  <a:gd name="connsiteX0" fmla="*/ 17346 w 24893"/>
                  <a:gd name="connsiteY0" fmla="*/ 81474 h 84214"/>
                  <a:gd name="connsiteX1" fmla="*/ 3649 w 24893"/>
                  <a:gd name="connsiteY1" fmla="*/ 22598 h 84214"/>
                  <a:gd name="connsiteX2" fmla="*/ 14 w 24893"/>
                  <a:gd name="connsiteY2" fmla="*/ 2150 h 84214"/>
                  <a:gd name="connsiteX3" fmla="*/ 1701 w 24893"/>
                  <a:gd name="connsiteY3" fmla="*/ 8 h 84214"/>
                  <a:gd name="connsiteX4" fmla="*/ 3519 w 24893"/>
                  <a:gd name="connsiteY4" fmla="*/ 852 h 84214"/>
                  <a:gd name="connsiteX5" fmla="*/ 24421 w 24893"/>
                  <a:gd name="connsiteY5" fmla="*/ 60118 h 84214"/>
                  <a:gd name="connsiteX6" fmla="*/ 23578 w 24893"/>
                  <a:gd name="connsiteY6" fmla="*/ 81734 h 84214"/>
                  <a:gd name="connsiteX7" fmla="*/ 19812 w 24893"/>
                  <a:gd name="connsiteY7" fmla="*/ 84136 h 84214"/>
                  <a:gd name="connsiteX8" fmla="*/ 17346 w 24893"/>
                  <a:gd name="connsiteY8" fmla="*/ 81474 h 84214"/>
                  <a:gd name="connsiteX9" fmla="*/ 17346 w 24893"/>
                  <a:gd name="connsiteY9" fmla="*/ 81474 h 8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93" h="84214">
                    <a:moveTo>
                      <a:pt x="17346" y="81474"/>
                    </a:moveTo>
                    <a:cubicBezTo>
                      <a:pt x="13061" y="64013"/>
                      <a:pt x="7479" y="40125"/>
                      <a:pt x="3649" y="22598"/>
                    </a:cubicBezTo>
                    <a:cubicBezTo>
                      <a:pt x="2286" y="15912"/>
                      <a:pt x="858" y="9161"/>
                      <a:pt x="14" y="2150"/>
                    </a:cubicBezTo>
                    <a:cubicBezTo>
                      <a:pt x="-116" y="1112"/>
                      <a:pt x="663" y="138"/>
                      <a:pt x="1701" y="8"/>
                    </a:cubicBezTo>
                    <a:cubicBezTo>
                      <a:pt x="2416" y="-57"/>
                      <a:pt x="3130" y="268"/>
                      <a:pt x="3519" y="852"/>
                    </a:cubicBezTo>
                    <a:cubicBezTo>
                      <a:pt x="15139" y="18638"/>
                      <a:pt x="22149" y="39086"/>
                      <a:pt x="24421" y="60118"/>
                    </a:cubicBezTo>
                    <a:cubicBezTo>
                      <a:pt x="25071" y="67258"/>
                      <a:pt x="25265" y="74269"/>
                      <a:pt x="23578" y="81734"/>
                    </a:cubicBezTo>
                    <a:cubicBezTo>
                      <a:pt x="23188" y="83422"/>
                      <a:pt x="21500" y="84526"/>
                      <a:pt x="19812" y="84136"/>
                    </a:cubicBezTo>
                    <a:cubicBezTo>
                      <a:pt x="18449" y="83811"/>
                      <a:pt x="17540" y="82708"/>
                      <a:pt x="17346" y="81474"/>
                    </a:cubicBezTo>
                    <a:lnTo>
                      <a:pt x="17346" y="81474"/>
                    </a:lnTo>
                    <a:close/>
                  </a:path>
                </a:pathLst>
              </a:custGeom>
              <a:solidFill>
                <a:srgbClr val="E7C8BB"/>
              </a:solidFill>
              <a:ln w="6490" cap="flat">
                <a:no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B70D6DA6-385F-C07E-2377-D6960694D565}"/>
                  </a:ext>
                </a:extLst>
              </p:cNvPr>
              <p:cNvSpPr/>
              <p:nvPr/>
            </p:nvSpPr>
            <p:spPr>
              <a:xfrm>
                <a:off x="9226634" y="4617494"/>
                <a:ext cx="45179" cy="47547"/>
              </a:xfrm>
              <a:custGeom>
                <a:avLst/>
                <a:gdLst>
                  <a:gd name="connsiteX0" fmla="*/ 5980 w 45179"/>
                  <a:gd name="connsiteY0" fmla="*/ 1433 h 47547"/>
                  <a:gd name="connsiteX1" fmla="*/ 44344 w 45179"/>
                  <a:gd name="connsiteY1" fmla="*/ 43951 h 47547"/>
                  <a:gd name="connsiteX2" fmla="*/ 43305 w 45179"/>
                  <a:gd name="connsiteY2" fmla="*/ 47521 h 47547"/>
                  <a:gd name="connsiteX3" fmla="*/ 4292 w 45179"/>
                  <a:gd name="connsiteY3" fmla="*/ 19414 h 47547"/>
                  <a:gd name="connsiteX4" fmla="*/ 9 w 45179"/>
                  <a:gd name="connsiteY4" fmla="*/ 3445 h 47547"/>
                  <a:gd name="connsiteX5" fmla="*/ 3059 w 45179"/>
                  <a:gd name="connsiteY5" fmla="*/ 5 h 47547"/>
                  <a:gd name="connsiteX6" fmla="*/ 5980 w 45179"/>
                  <a:gd name="connsiteY6" fmla="*/ 1498 h 47547"/>
                  <a:gd name="connsiteX7" fmla="*/ 5980 w 45179"/>
                  <a:gd name="connsiteY7" fmla="*/ 1498 h 4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79" h="47547">
                    <a:moveTo>
                      <a:pt x="5980" y="1433"/>
                    </a:moveTo>
                    <a:cubicBezTo>
                      <a:pt x="17665" y="17012"/>
                      <a:pt x="27207" y="33565"/>
                      <a:pt x="44344" y="43951"/>
                    </a:cubicBezTo>
                    <a:cubicBezTo>
                      <a:pt x="45902" y="44925"/>
                      <a:pt x="45123" y="47521"/>
                      <a:pt x="43305" y="47521"/>
                    </a:cubicBezTo>
                    <a:cubicBezTo>
                      <a:pt x="25974" y="48236"/>
                      <a:pt x="11109" y="34279"/>
                      <a:pt x="4292" y="19414"/>
                    </a:cubicBezTo>
                    <a:cubicBezTo>
                      <a:pt x="2020" y="14415"/>
                      <a:pt x="333" y="9223"/>
                      <a:pt x="9" y="3445"/>
                    </a:cubicBezTo>
                    <a:cubicBezTo>
                      <a:pt x="-121" y="1628"/>
                      <a:pt x="1242" y="134"/>
                      <a:pt x="3059" y="5"/>
                    </a:cubicBezTo>
                    <a:cubicBezTo>
                      <a:pt x="4292" y="-60"/>
                      <a:pt x="5331" y="524"/>
                      <a:pt x="5980" y="1498"/>
                    </a:cubicBezTo>
                    <a:lnTo>
                      <a:pt x="5980" y="1498"/>
                    </a:lnTo>
                    <a:close/>
                  </a:path>
                </a:pathLst>
              </a:custGeom>
              <a:solidFill>
                <a:srgbClr val="E7C8BB"/>
              </a:solidFill>
              <a:ln w="6490" cap="flat">
                <a:no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08096BCC-1208-8CED-95F9-6113AAFC7B72}"/>
                  </a:ext>
                </a:extLst>
              </p:cNvPr>
              <p:cNvSpPr/>
              <p:nvPr/>
            </p:nvSpPr>
            <p:spPr>
              <a:xfrm>
                <a:off x="9210042" y="4410897"/>
                <a:ext cx="64613" cy="57144"/>
              </a:xfrm>
              <a:custGeom>
                <a:avLst/>
                <a:gdLst>
                  <a:gd name="connsiteX0" fmla="*/ 5695 w 64613"/>
                  <a:gd name="connsiteY0" fmla="*/ 1151 h 57144"/>
                  <a:gd name="connsiteX1" fmla="*/ 48602 w 64613"/>
                  <a:gd name="connsiteY1" fmla="*/ 40748 h 57144"/>
                  <a:gd name="connsiteX2" fmla="*/ 63987 w 64613"/>
                  <a:gd name="connsiteY2" fmla="*/ 53795 h 57144"/>
                  <a:gd name="connsiteX3" fmla="*/ 64117 w 64613"/>
                  <a:gd name="connsiteY3" fmla="*/ 56522 h 57144"/>
                  <a:gd name="connsiteX4" fmla="*/ 62235 w 64613"/>
                  <a:gd name="connsiteY4" fmla="*/ 57106 h 57144"/>
                  <a:gd name="connsiteX5" fmla="*/ 42825 w 64613"/>
                  <a:gd name="connsiteY5" fmla="*/ 49446 h 57144"/>
                  <a:gd name="connsiteX6" fmla="*/ 10693 w 64613"/>
                  <a:gd name="connsiteY6" fmla="*/ 22767 h 57144"/>
                  <a:gd name="connsiteX7" fmla="*/ 177 w 64613"/>
                  <a:gd name="connsiteY7" fmla="*/ 4202 h 57144"/>
                  <a:gd name="connsiteX8" fmla="*/ 2190 w 64613"/>
                  <a:gd name="connsiteY8" fmla="*/ 177 h 57144"/>
                  <a:gd name="connsiteX9" fmla="*/ 5695 w 64613"/>
                  <a:gd name="connsiteY9" fmla="*/ 1151 h 57144"/>
                  <a:gd name="connsiteX10" fmla="*/ 5695 w 64613"/>
                  <a:gd name="connsiteY10" fmla="*/ 1151 h 5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613" h="57144">
                    <a:moveTo>
                      <a:pt x="5695" y="1151"/>
                    </a:moveTo>
                    <a:cubicBezTo>
                      <a:pt x="19132" y="14523"/>
                      <a:pt x="33997" y="28804"/>
                      <a:pt x="48602" y="40748"/>
                    </a:cubicBezTo>
                    <a:cubicBezTo>
                      <a:pt x="53666" y="45032"/>
                      <a:pt x="58859" y="49122"/>
                      <a:pt x="63987" y="53795"/>
                    </a:cubicBezTo>
                    <a:cubicBezTo>
                      <a:pt x="64766" y="54510"/>
                      <a:pt x="64831" y="55743"/>
                      <a:pt x="64117" y="56522"/>
                    </a:cubicBezTo>
                    <a:cubicBezTo>
                      <a:pt x="63598" y="57041"/>
                      <a:pt x="62884" y="57236"/>
                      <a:pt x="62235" y="57106"/>
                    </a:cubicBezTo>
                    <a:cubicBezTo>
                      <a:pt x="55483" y="55353"/>
                      <a:pt x="48927" y="52757"/>
                      <a:pt x="42825" y="49446"/>
                    </a:cubicBezTo>
                    <a:cubicBezTo>
                      <a:pt x="30492" y="42890"/>
                      <a:pt x="19391" y="33802"/>
                      <a:pt x="10693" y="22767"/>
                    </a:cubicBezTo>
                    <a:cubicBezTo>
                      <a:pt x="6344" y="17184"/>
                      <a:pt x="2579" y="11277"/>
                      <a:pt x="177" y="4202"/>
                    </a:cubicBezTo>
                    <a:cubicBezTo>
                      <a:pt x="-407" y="2514"/>
                      <a:pt x="502" y="696"/>
                      <a:pt x="2190" y="177"/>
                    </a:cubicBezTo>
                    <a:cubicBezTo>
                      <a:pt x="3488" y="-277"/>
                      <a:pt x="4851" y="177"/>
                      <a:pt x="5695" y="1151"/>
                    </a:cubicBezTo>
                    <a:lnTo>
                      <a:pt x="5695" y="1151"/>
                    </a:lnTo>
                    <a:close/>
                  </a:path>
                </a:pathLst>
              </a:custGeom>
              <a:solidFill>
                <a:srgbClr val="E7C8BB"/>
              </a:solidFill>
              <a:ln w="6490"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8D2A6815-06B8-E79E-4F41-E42250DF2F28}"/>
                  </a:ext>
                </a:extLst>
              </p:cNvPr>
              <p:cNvSpPr/>
              <p:nvPr/>
            </p:nvSpPr>
            <p:spPr>
              <a:xfrm>
                <a:off x="9024239" y="4301240"/>
                <a:ext cx="327632" cy="415640"/>
              </a:xfrm>
              <a:custGeom>
                <a:avLst/>
                <a:gdLst>
                  <a:gd name="connsiteX0" fmla="*/ 296917 w 327632"/>
                  <a:gd name="connsiteY0" fmla="*/ 0 h 415640"/>
                  <a:gd name="connsiteX1" fmla="*/ 327557 w 327632"/>
                  <a:gd name="connsiteY1" fmla="*/ 40636 h 415640"/>
                  <a:gd name="connsiteX2" fmla="*/ 270043 w 327632"/>
                  <a:gd name="connsiteY2" fmla="*/ 142939 h 415640"/>
                  <a:gd name="connsiteX3" fmla="*/ 235704 w 327632"/>
                  <a:gd name="connsiteY3" fmla="*/ 180979 h 415640"/>
                  <a:gd name="connsiteX4" fmla="*/ 166896 w 327632"/>
                  <a:gd name="connsiteY4" fmla="*/ 253682 h 415640"/>
                  <a:gd name="connsiteX5" fmla="*/ 130609 w 327632"/>
                  <a:gd name="connsiteY5" fmla="*/ 288410 h 415640"/>
                  <a:gd name="connsiteX6" fmla="*/ 77380 w 327632"/>
                  <a:gd name="connsiteY6" fmla="*/ 336576 h 415640"/>
                  <a:gd name="connsiteX7" fmla="*/ 15972 w 327632"/>
                  <a:gd name="connsiteY7" fmla="*/ 387598 h 415640"/>
                  <a:gd name="connsiteX8" fmla="*/ 21749 w 327632"/>
                  <a:gd name="connsiteY8" fmla="*/ 415641 h 415640"/>
                  <a:gd name="connsiteX9" fmla="*/ 3379 w 327632"/>
                  <a:gd name="connsiteY9" fmla="*/ 385586 h 415640"/>
                  <a:gd name="connsiteX10" fmla="*/ 16881 w 327632"/>
                  <a:gd name="connsiteY10" fmla="*/ 355206 h 415640"/>
                  <a:gd name="connsiteX11" fmla="*/ 96140 w 327632"/>
                  <a:gd name="connsiteY11" fmla="*/ 291136 h 415640"/>
                  <a:gd name="connsiteX12" fmla="*/ 124832 w 327632"/>
                  <a:gd name="connsiteY12" fmla="*/ 249008 h 415640"/>
                  <a:gd name="connsiteX13" fmla="*/ 166960 w 327632"/>
                  <a:gd name="connsiteY13" fmla="*/ 223692 h 415640"/>
                  <a:gd name="connsiteX14" fmla="*/ 217528 w 327632"/>
                  <a:gd name="connsiteY14" fmla="*/ 169748 h 415640"/>
                  <a:gd name="connsiteX15" fmla="*/ 222592 w 327632"/>
                  <a:gd name="connsiteY15" fmla="*/ 142744 h 415640"/>
                  <a:gd name="connsiteX16" fmla="*/ 263032 w 327632"/>
                  <a:gd name="connsiteY16" fmla="*/ 107302 h 415640"/>
                  <a:gd name="connsiteX17" fmla="*/ 298475 w 327632"/>
                  <a:gd name="connsiteY17" fmla="*/ 53359 h 415640"/>
                  <a:gd name="connsiteX18" fmla="*/ 298475 w 327632"/>
                  <a:gd name="connsiteY18" fmla="*/ 6167 h 4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7632" h="415640">
                    <a:moveTo>
                      <a:pt x="296917" y="0"/>
                    </a:moveTo>
                    <a:cubicBezTo>
                      <a:pt x="313600" y="6556"/>
                      <a:pt x="325284" y="18825"/>
                      <a:pt x="327557" y="40636"/>
                    </a:cubicBezTo>
                    <a:cubicBezTo>
                      <a:pt x="329699" y="61148"/>
                      <a:pt x="286012" y="126906"/>
                      <a:pt x="270043" y="142939"/>
                    </a:cubicBezTo>
                    <a:cubicBezTo>
                      <a:pt x="254139" y="158908"/>
                      <a:pt x="235704" y="180979"/>
                      <a:pt x="235704" y="180979"/>
                    </a:cubicBezTo>
                    <a:cubicBezTo>
                      <a:pt x="235704" y="180979"/>
                      <a:pt x="187343" y="236674"/>
                      <a:pt x="166896" y="253682"/>
                    </a:cubicBezTo>
                    <a:cubicBezTo>
                      <a:pt x="146448" y="270689"/>
                      <a:pt x="133206" y="285749"/>
                      <a:pt x="130609" y="288410"/>
                    </a:cubicBezTo>
                    <a:cubicBezTo>
                      <a:pt x="128012" y="291072"/>
                      <a:pt x="98801" y="320412"/>
                      <a:pt x="77380" y="336576"/>
                    </a:cubicBezTo>
                    <a:cubicBezTo>
                      <a:pt x="55959" y="352739"/>
                      <a:pt x="21100" y="378834"/>
                      <a:pt x="15972" y="387598"/>
                    </a:cubicBezTo>
                    <a:cubicBezTo>
                      <a:pt x="13376" y="391947"/>
                      <a:pt x="21749" y="415641"/>
                      <a:pt x="21749" y="415641"/>
                    </a:cubicBezTo>
                    <a:cubicBezTo>
                      <a:pt x="21749" y="415641"/>
                      <a:pt x="8312" y="397464"/>
                      <a:pt x="3379" y="385586"/>
                    </a:cubicBezTo>
                    <a:cubicBezTo>
                      <a:pt x="-5060" y="365333"/>
                      <a:pt x="3379" y="363645"/>
                      <a:pt x="16881" y="355206"/>
                    </a:cubicBezTo>
                    <a:cubicBezTo>
                      <a:pt x="30383" y="346767"/>
                      <a:pt x="77575" y="313077"/>
                      <a:pt x="96140" y="291136"/>
                    </a:cubicBezTo>
                    <a:cubicBezTo>
                      <a:pt x="114705" y="269196"/>
                      <a:pt x="114705" y="252383"/>
                      <a:pt x="124832" y="249008"/>
                    </a:cubicBezTo>
                    <a:cubicBezTo>
                      <a:pt x="134958" y="245632"/>
                      <a:pt x="153524" y="237193"/>
                      <a:pt x="166960" y="223692"/>
                    </a:cubicBezTo>
                    <a:cubicBezTo>
                      <a:pt x="180398" y="210190"/>
                      <a:pt x="205714" y="186561"/>
                      <a:pt x="217528" y="169748"/>
                    </a:cubicBezTo>
                    <a:cubicBezTo>
                      <a:pt x="229343" y="152936"/>
                      <a:pt x="214152" y="147808"/>
                      <a:pt x="222592" y="142744"/>
                    </a:cubicBezTo>
                    <a:cubicBezTo>
                      <a:pt x="231030" y="137681"/>
                      <a:pt x="249596" y="122492"/>
                      <a:pt x="263032" y="107302"/>
                    </a:cubicBezTo>
                    <a:cubicBezTo>
                      <a:pt x="276469" y="92112"/>
                      <a:pt x="298475" y="66861"/>
                      <a:pt x="298475" y="53359"/>
                    </a:cubicBezTo>
                    <a:cubicBezTo>
                      <a:pt x="298475" y="39857"/>
                      <a:pt x="286661" y="11230"/>
                      <a:pt x="298475" y="6167"/>
                    </a:cubicBezTo>
                  </a:path>
                </a:pathLst>
              </a:custGeom>
              <a:solidFill>
                <a:srgbClr val="E7C8BB"/>
              </a:solidFill>
              <a:ln w="6490" cap="flat">
                <a:no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B2CD1F2F-896F-E7E0-252F-2DFE3B819F1F}"/>
                  </a:ext>
                </a:extLst>
              </p:cNvPr>
              <p:cNvSpPr/>
              <p:nvPr/>
            </p:nvSpPr>
            <p:spPr>
              <a:xfrm>
                <a:off x="8961745" y="4573057"/>
                <a:ext cx="21947" cy="24447"/>
              </a:xfrm>
              <a:custGeom>
                <a:avLst/>
                <a:gdLst>
                  <a:gd name="connsiteX0" fmla="*/ 16927 w 21947"/>
                  <a:gd name="connsiteY0" fmla="*/ 24383 h 24447"/>
                  <a:gd name="connsiteX1" fmla="*/ 50 w 21947"/>
                  <a:gd name="connsiteY1" fmla="*/ 2312 h 24447"/>
                  <a:gd name="connsiteX2" fmla="*/ 20303 w 21947"/>
                  <a:gd name="connsiteY2" fmla="*/ 12633 h 24447"/>
                  <a:gd name="connsiteX3" fmla="*/ 16927 w 21947"/>
                  <a:gd name="connsiteY3" fmla="*/ 24448 h 24447"/>
                </a:gdLst>
                <a:ahLst/>
                <a:cxnLst>
                  <a:cxn ang="0">
                    <a:pos x="connsiteX0" y="connsiteY0"/>
                  </a:cxn>
                  <a:cxn ang="0">
                    <a:pos x="connsiteX1" y="connsiteY1"/>
                  </a:cxn>
                  <a:cxn ang="0">
                    <a:pos x="connsiteX2" y="connsiteY2"/>
                  </a:cxn>
                  <a:cxn ang="0">
                    <a:pos x="connsiteX3" y="connsiteY3"/>
                  </a:cxn>
                </a:cxnLst>
                <a:rect l="l" t="t" r="r" b="b"/>
                <a:pathLst>
                  <a:path w="21947" h="24447">
                    <a:moveTo>
                      <a:pt x="16927" y="24383"/>
                    </a:moveTo>
                    <a:cubicBezTo>
                      <a:pt x="16927" y="24383"/>
                      <a:pt x="1738" y="16398"/>
                      <a:pt x="50" y="2312"/>
                    </a:cubicBezTo>
                    <a:cubicBezTo>
                      <a:pt x="-794" y="-4633"/>
                      <a:pt x="9138" y="5623"/>
                      <a:pt x="20303" y="12633"/>
                    </a:cubicBezTo>
                    <a:cubicBezTo>
                      <a:pt x="25432" y="15879"/>
                      <a:pt x="16927" y="24448"/>
                      <a:pt x="16927" y="24448"/>
                    </a:cubicBezTo>
                    <a:close/>
                  </a:path>
                </a:pathLst>
              </a:custGeom>
              <a:solidFill>
                <a:srgbClr val="E7C8BB"/>
              </a:solidFill>
              <a:ln w="6490"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675B17EF-EC86-1FAA-FBCE-50EDB3694499}"/>
                  </a:ext>
                </a:extLst>
              </p:cNvPr>
              <p:cNvSpPr/>
              <p:nvPr/>
            </p:nvSpPr>
            <p:spPr>
              <a:xfrm>
                <a:off x="8337904" y="4369474"/>
                <a:ext cx="41322" cy="77115"/>
              </a:xfrm>
              <a:custGeom>
                <a:avLst/>
                <a:gdLst>
                  <a:gd name="connsiteX0" fmla="*/ 18963 w 41322"/>
                  <a:gd name="connsiteY0" fmla="*/ 1029 h 77115"/>
                  <a:gd name="connsiteX1" fmla="*/ 28506 w 41322"/>
                  <a:gd name="connsiteY1" fmla="*/ 75550 h 77115"/>
                  <a:gd name="connsiteX2" fmla="*/ 1697 w 41322"/>
                  <a:gd name="connsiteY2" fmla="*/ 74446 h 77115"/>
                  <a:gd name="connsiteX3" fmla="*/ 983 w 41322"/>
                  <a:gd name="connsiteY3" fmla="*/ 71525 h 77115"/>
                  <a:gd name="connsiteX4" fmla="*/ 24936 w 41322"/>
                  <a:gd name="connsiteY4" fmla="*/ 68020 h 77115"/>
                  <a:gd name="connsiteX5" fmla="*/ 30648 w 41322"/>
                  <a:gd name="connsiteY5" fmla="*/ 50558 h 77115"/>
                  <a:gd name="connsiteX6" fmla="*/ 14679 w 41322"/>
                  <a:gd name="connsiteY6" fmla="*/ 3496 h 77115"/>
                  <a:gd name="connsiteX7" fmla="*/ 19028 w 41322"/>
                  <a:gd name="connsiteY7" fmla="*/ 1029 h 77115"/>
                  <a:gd name="connsiteX8" fmla="*/ 19028 w 41322"/>
                  <a:gd name="connsiteY8" fmla="*/ 1029 h 7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2" h="77115">
                    <a:moveTo>
                      <a:pt x="18963" y="1029"/>
                    </a:moveTo>
                    <a:cubicBezTo>
                      <a:pt x="31427" y="18621"/>
                      <a:pt x="56678" y="61399"/>
                      <a:pt x="28506" y="75550"/>
                    </a:cubicBezTo>
                    <a:cubicBezTo>
                      <a:pt x="17795" y="79704"/>
                      <a:pt x="9097" y="74252"/>
                      <a:pt x="1697" y="74446"/>
                    </a:cubicBezTo>
                    <a:cubicBezTo>
                      <a:pt x="-56" y="74706"/>
                      <a:pt x="-705" y="72109"/>
                      <a:pt x="983" y="71525"/>
                    </a:cubicBezTo>
                    <a:cubicBezTo>
                      <a:pt x="8967" y="68799"/>
                      <a:pt x="18055" y="71980"/>
                      <a:pt x="24936" y="68020"/>
                    </a:cubicBezTo>
                    <a:cubicBezTo>
                      <a:pt x="30973" y="64125"/>
                      <a:pt x="32206" y="57958"/>
                      <a:pt x="30648" y="50558"/>
                    </a:cubicBezTo>
                    <a:cubicBezTo>
                      <a:pt x="28376" y="36926"/>
                      <a:pt x="19483" y="16868"/>
                      <a:pt x="14679" y="3496"/>
                    </a:cubicBezTo>
                    <a:cubicBezTo>
                      <a:pt x="13511" y="835"/>
                      <a:pt x="17406" y="-1372"/>
                      <a:pt x="19028" y="1029"/>
                    </a:cubicBezTo>
                    <a:lnTo>
                      <a:pt x="19028" y="1029"/>
                    </a:lnTo>
                    <a:close/>
                  </a:path>
                </a:pathLst>
              </a:custGeom>
              <a:solidFill>
                <a:srgbClr val="E7C8BB"/>
              </a:solidFill>
              <a:ln w="6490" cap="flat">
                <a:noFill/>
                <a:prstDash val="solid"/>
                <a:miter/>
              </a:ln>
            </p:spPr>
            <p:txBody>
              <a:bodyPr rtlCol="0" anchor="ctr"/>
              <a:lstStyle/>
              <a:p>
                <a:endParaRPr lang="en-GB"/>
              </a:p>
            </p:txBody>
          </p:sp>
        </p:grpSp>
        <p:grpSp>
          <p:nvGrpSpPr>
            <p:cNvPr id="147" name="Graphic 6">
              <a:extLst>
                <a:ext uri="{FF2B5EF4-FFF2-40B4-BE49-F238E27FC236}">
                  <a16:creationId xmlns:a16="http://schemas.microsoft.com/office/drawing/2014/main" id="{93680F8A-434A-FAAB-305E-5ECF8DF9A9C8}"/>
                </a:ext>
              </a:extLst>
            </p:cNvPr>
            <p:cNvGrpSpPr/>
            <p:nvPr/>
          </p:nvGrpSpPr>
          <p:grpSpPr>
            <a:xfrm>
              <a:off x="8269300" y="2864188"/>
              <a:ext cx="689185" cy="1267563"/>
              <a:chOff x="8269300" y="2864188"/>
              <a:chExt cx="689185" cy="1267563"/>
            </a:xfrm>
          </p:grpSpPr>
          <p:sp>
            <p:nvSpPr>
              <p:cNvPr id="148" name="Free-form: Shape 147">
                <a:extLst>
                  <a:ext uri="{FF2B5EF4-FFF2-40B4-BE49-F238E27FC236}">
                    <a16:creationId xmlns:a16="http://schemas.microsoft.com/office/drawing/2014/main" id="{CFB159E9-A957-FD5A-ABD2-27B0A2613F68}"/>
                  </a:ext>
                </a:extLst>
              </p:cNvPr>
              <p:cNvSpPr/>
              <p:nvPr/>
            </p:nvSpPr>
            <p:spPr>
              <a:xfrm>
                <a:off x="8269300" y="2864188"/>
                <a:ext cx="687562" cy="1267563"/>
              </a:xfrm>
              <a:custGeom>
                <a:avLst/>
                <a:gdLst>
                  <a:gd name="connsiteX0" fmla="*/ 0 w 687562"/>
                  <a:gd name="connsiteY0" fmla="*/ 0 h 1267563"/>
                  <a:gd name="connsiteX1" fmla="*/ 25186 w 687562"/>
                  <a:gd name="connsiteY1" fmla="*/ 1267564 h 1267563"/>
                  <a:gd name="connsiteX2" fmla="*/ 296589 w 687562"/>
                  <a:gd name="connsiteY2" fmla="*/ 1160327 h 1267563"/>
                  <a:gd name="connsiteX3" fmla="*/ 687563 w 687562"/>
                  <a:gd name="connsiteY3" fmla="*/ 1137542 h 1267563"/>
                  <a:gd name="connsiteX4" fmla="*/ 687563 w 687562"/>
                  <a:gd name="connsiteY4" fmla="*/ 80038 h 1267563"/>
                  <a:gd name="connsiteX5" fmla="*/ 293733 w 687562"/>
                  <a:gd name="connsiteY5" fmla="*/ 76922 h 1267563"/>
                  <a:gd name="connsiteX6" fmla="*/ 0 w 687562"/>
                  <a:gd name="connsiteY6" fmla="*/ 0 h 126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562" h="1267563">
                    <a:moveTo>
                      <a:pt x="0" y="0"/>
                    </a:moveTo>
                    <a:lnTo>
                      <a:pt x="25186" y="1267564"/>
                    </a:lnTo>
                    <a:lnTo>
                      <a:pt x="296589" y="1160327"/>
                    </a:lnTo>
                    <a:lnTo>
                      <a:pt x="687563" y="1137542"/>
                    </a:lnTo>
                    <a:lnTo>
                      <a:pt x="687563" y="80038"/>
                    </a:lnTo>
                    <a:lnTo>
                      <a:pt x="293733" y="76922"/>
                    </a:lnTo>
                    <a:lnTo>
                      <a:pt x="0" y="0"/>
                    </a:lnTo>
                    <a:close/>
                  </a:path>
                </a:pathLst>
              </a:custGeom>
              <a:solidFill>
                <a:srgbClr val="DEDFDF"/>
              </a:solidFill>
              <a:ln w="6490"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A6A77F96-B2EF-D913-EFA0-BA52FC1AB13A}"/>
                  </a:ext>
                </a:extLst>
              </p:cNvPr>
              <p:cNvSpPr/>
              <p:nvPr/>
            </p:nvSpPr>
            <p:spPr>
              <a:xfrm>
                <a:off x="8564720" y="2944421"/>
                <a:ext cx="393764" cy="1083209"/>
              </a:xfrm>
              <a:custGeom>
                <a:avLst/>
                <a:gdLst>
                  <a:gd name="connsiteX0" fmla="*/ 4414 w 393764"/>
                  <a:gd name="connsiteY0" fmla="*/ 1083209 h 1083209"/>
                  <a:gd name="connsiteX1" fmla="*/ 393764 w 393764"/>
                  <a:gd name="connsiteY1" fmla="*/ 1060620 h 1083209"/>
                  <a:gd name="connsiteX2" fmla="*/ 393764 w 393764"/>
                  <a:gd name="connsiteY2" fmla="*/ 3181 h 1083209"/>
                  <a:gd name="connsiteX3" fmla="*/ 390519 w 393764"/>
                  <a:gd name="connsiteY3" fmla="*/ 584 h 1083209"/>
                  <a:gd name="connsiteX4" fmla="*/ 0 w 393764"/>
                  <a:gd name="connsiteY4" fmla="*/ 0 h 1083209"/>
                  <a:gd name="connsiteX5" fmla="*/ 4414 w 393764"/>
                  <a:gd name="connsiteY5" fmla="*/ 1083209 h 108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764" h="1083209">
                    <a:moveTo>
                      <a:pt x="4414" y="1083209"/>
                    </a:moveTo>
                    <a:lnTo>
                      <a:pt x="393764" y="1060620"/>
                    </a:lnTo>
                    <a:lnTo>
                      <a:pt x="393764" y="3181"/>
                    </a:lnTo>
                    <a:lnTo>
                      <a:pt x="390519" y="584"/>
                    </a:lnTo>
                    <a:lnTo>
                      <a:pt x="0" y="0"/>
                    </a:lnTo>
                    <a:lnTo>
                      <a:pt x="4414" y="1083209"/>
                    </a:lnTo>
                    <a:close/>
                  </a:path>
                </a:pathLst>
              </a:custGeom>
              <a:solidFill>
                <a:srgbClr val="BBBCBD"/>
              </a:solidFill>
              <a:ln w="6490"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C7F51DCC-505E-65A4-93E1-81494D66007E}"/>
                  </a:ext>
                </a:extLst>
              </p:cNvPr>
              <p:cNvSpPr/>
              <p:nvPr/>
            </p:nvSpPr>
            <p:spPr>
              <a:xfrm>
                <a:off x="8762187" y="3369604"/>
                <a:ext cx="37390" cy="433621"/>
              </a:xfrm>
              <a:custGeom>
                <a:avLst/>
                <a:gdLst>
                  <a:gd name="connsiteX0" fmla="*/ 20058 w 37390"/>
                  <a:gd name="connsiteY0" fmla="*/ 0 h 433621"/>
                  <a:gd name="connsiteX1" fmla="*/ 20058 w 37390"/>
                  <a:gd name="connsiteY1" fmla="*/ 0 h 433621"/>
                  <a:gd name="connsiteX2" fmla="*/ 37390 w 37390"/>
                  <a:gd name="connsiteY2" fmla="*/ 17332 h 433621"/>
                  <a:gd name="connsiteX3" fmla="*/ 37390 w 37390"/>
                  <a:gd name="connsiteY3" fmla="*/ 416290 h 433621"/>
                  <a:gd name="connsiteX4" fmla="*/ 20058 w 37390"/>
                  <a:gd name="connsiteY4" fmla="*/ 433621 h 433621"/>
                  <a:gd name="connsiteX5" fmla="*/ 20058 w 37390"/>
                  <a:gd name="connsiteY5" fmla="*/ 433621 h 433621"/>
                  <a:gd name="connsiteX6" fmla="*/ 0 w 37390"/>
                  <a:gd name="connsiteY6" fmla="*/ 413563 h 433621"/>
                  <a:gd name="connsiteX7" fmla="*/ 0 w 37390"/>
                  <a:gd name="connsiteY7" fmla="*/ 20123 h 433621"/>
                  <a:gd name="connsiteX8" fmla="*/ 20058 w 37390"/>
                  <a:gd name="connsiteY8" fmla="*/ 65 h 43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90" h="433621">
                    <a:moveTo>
                      <a:pt x="20058" y="0"/>
                    </a:moveTo>
                    <a:lnTo>
                      <a:pt x="20058" y="0"/>
                    </a:lnTo>
                    <a:cubicBezTo>
                      <a:pt x="29601" y="0"/>
                      <a:pt x="37390" y="7789"/>
                      <a:pt x="37390" y="17332"/>
                    </a:cubicBezTo>
                    <a:lnTo>
                      <a:pt x="37390" y="416290"/>
                    </a:lnTo>
                    <a:cubicBezTo>
                      <a:pt x="37390" y="425832"/>
                      <a:pt x="29601" y="433621"/>
                      <a:pt x="20058" y="433621"/>
                    </a:cubicBezTo>
                    <a:lnTo>
                      <a:pt x="20058" y="433621"/>
                    </a:lnTo>
                    <a:cubicBezTo>
                      <a:pt x="8958" y="433621"/>
                      <a:pt x="0" y="424598"/>
                      <a:pt x="0" y="413563"/>
                    </a:cubicBezTo>
                    <a:lnTo>
                      <a:pt x="0" y="20123"/>
                    </a:lnTo>
                    <a:cubicBezTo>
                      <a:pt x="0" y="9023"/>
                      <a:pt x="9023" y="65"/>
                      <a:pt x="20058" y="65"/>
                    </a:cubicBezTo>
                    <a:close/>
                  </a:path>
                </a:pathLst>
              </a:custGeom>
              <a:solidFill>
                <a:srgbClr val="F2F2F2"/>
              </a:solidFill>
              <a:ln w="6490"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9A13278C-AB44-002B-540E-5006C9A96818}"/>
                  </a:ext>
                </a:extLst>
              </p:cNvPr>
              <p:cNvSpPr/>
              <p:nvPr/>
            </p:nvSpPr>
            <p:spPr>
              <a:xfrm>
                <a:off x="8767704" y="3584921"/>
                <a:ext cx="31872" cy="218303"/>
              </a:xfrm>
              <a:custGeom>
                <a:avLst/>
                <a:gdLst>
                  <a:gd name="connsiteX0" fmla="*/ 0 w 31872"/>
                  <a:gd name="connsiteY0" fmla="*/ 4479 h 218303"/>
                  <a:gd name="connsiteX1" fmla="*/ 0 w 31872"/>
                  <a:gd name="connsiteY1" fmla="*/ 206489 h 218303"/>
                  <a:gd name="connsiteX2" fmla="*/ 20059 w 31872"/>
                  <a:gd name="connsiteY2" fmla="*/ 218304 h 218303"/>
                  <a:gd name="connsiteX3" fmla="*/ 31873 w 31872"/>
                  <a:gd name="connsiteY3" fmla="*/ 206489 h 218303"/>
                  <a:gd name="connsiteX4" fmla="*/ 31873 w 31872"/>
                  <a:gd name="connsiteY4" fmla="*/ 0 h 218303"/>
                  <a:gd name="connsiteX5" fmla="*/ 0 w 31872"/>
                  <a:gd name="connsiteY5" fmla="*/ 4479 h 2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72" h="218303">
                    <a:moveTo>
                      <a:pt x="0" y="4479"/>
                    </a:moveTo>
                    <a:lnTo>
                      <a:pt x="0" y="206489"/>
                    </a:lnTo>
                    <a:cubicBezTo>
                      <a:pt x="8309" y="212981"/>
                      <a:pt x="13567" y="218304"/>
                      <a:pt x="20059" y="218304"/>
                    </a:cubicBezTo>
                    <a:cubicBezTo>
                      <a:pt x="26550" y="218304"/>
                      <a:pt x="31873" y="213046"/>
                      <a:pt x="31873" y="206489"/>
                    </a:cubicBezTo>
                    <a:lnTo>
                      <a:pt x="31873" y="0"/>
                    </a:lnTo>
                    <a:cubicBezTo>
                      <a:pt x="24862" y="2597"/>
                      <a:pt x="16034" y="4998"/>
                      <a:pt x="0" y="4479"/>
                    </a:cubicBezTo>
                    <a:close/>
                  </a:path>
                </a:pathLst>
              </a:custGeom>
              <a:solidFill>
                <a:srgbClr val="FFF59B"/>
              </a:solidFill>
              <a:ln w="6490" cap="flat">
                <a:noFill/>
                <a:prstDash val="solid"/>
                <a:miter/>
              </a:ln>
            </p:spPr>
            <p:txBody>
              <a:bodyPr rtlCol="0" anchor="ctr"/>
              <a:lstStyle/>
              <a:p>
                <a:endParaRPr lang="en-GB"/>
              </a:p>
            </p:txBody>
          </p:sp>
        </p:grpSp>
        <p:sp>
          <p:nvSpPr>
            <p:cNvPr id="152" name="Free-form: Shape 151">
              <a:extLst>
                <a:ext uri="{FF2B5EF4-FFF2-40B4-BE49-F238E27FC236}">
                  <a16:creationId xmlns:a16="http://schemas.microsoft.com/office/drawing/2014/main" id="{49C56A4E-0737-59B5-5CBA-21D37D8DCBF5}"/>
                </a:ext>
              </a:extLst>
            </p:cNvPr>
            <p:cNvSpPr/>
            <p:nvPr/>
          </p:nvSpPr>
          <p:spPr>
            <a:xfrm>
              <a:off x="8292539" y="4003158"/>
              <a:ext cx="665362" cy="133461"/>
            </a:xfrm>
            <a:custGeom>
              <a:avLst/>
              <a:gdLst>
                <a:gd name="connsiteX0" fmla="*/ 340536 w 665362"/>
                <a:gd name="connsiteY0" fmla="*/ 121063 h 133461"/>
                <a:gd name="connsiteX1" fmla="*/ 0 w 665362"/>
                <a:gd name="connsiteY1" fmla="*/ 133462 h 133461"/>
                <a:gd name="connsiteX2" fmla="*/ 274000 w 665362"/>
                <a:gd name="connsiteY2" fmla="*/ 18370 h 133461"/>
                <a:gd name="connsiteX3" fmla="*/ 665362 w 665362"/>
                <a:gd name="connsiteY3" fmla="*/ 0 h 133461"/>
                <a:gd name="connsiteX4" fmla="*/ 340536 w 665362"/>
                <a:gd name="connsiteY4" fmla="*/ 121063 h 133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62" h="133461">
                  <a:moveTo>
                    <a:pt x="340536" y="121063"/>
                  </a:moveTo>
                  <a:lnTo>
                    <a:pt x="0" y="133462"/>
                  </a:lnTo>
                  <a:lnTo>
                    <a:pt x="274000" y="18370"/>
                  </a:lnTo>
                  <a:lnTo>
                    <a:pt x="665362" y="0"/>
                  </a:lnTo>
                  <a:lnTo>
                    <a:pt x="340536" y="121063"/>
                  </a:lnTo>
                  <a:close/>
                </a:path>
              </a:pathLst>
            </a:custGeom>
            <a:solidFill>
              <a:srgbClr val="979797"/>
            </a:solidFill>
            <a:ln w="6490"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061A13C5-F3BF-4D16-A83D-681B4FACF47C}"/>
                </a:ext>
              </a:extLst>
            </p:cNvPr>
            <p:cNvSpPr/>
            <p:nvPr/>
          </p:nvSpPr>
          <p:spPr>
            <a:xfrm>
              <a:off x="8695002" y="4159535"/>
              <a:ext cx="139173" cy="252577"/>
            </a:xfrm>
            <a:custGeom>
              <a:avLst/>
              <a:gdLst>
                <a:gd name="connsiteX0" fmla="*/ 139174 w 139173"/>
                <a:gd name="connsiteY0" fmla="*/ 182991 h 252577"/>
                <a:gd name="connsiteX1" fmla="*/ 69587 w 139173"/>
                <a:gd name="connsiteY1" fmla="*/ 252578 h 252577"/>
                <a:gd name="connsiteX2" fmla="*/ 0 w 139173"/>
                <a:gd name="connsiteY2" fmla="*/ 182991 h 252577"/>
                <a:gd name="connsiteX3" fmla="*/ 69587 w 139173"/>
                <a:gd name="connsiteY3" fmla="*/ 0 h 252577"/>
                <a:gd name="connsiteX4" fmla="*/ 139174 w 139173"/>
                <a:gd name="connsiteY4" fmla="*/ 182991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73" h="252577">
                  <a:moveTo>
                    <a:pt x="139174" y="182991"/>
                  </a:moveTo>
                  <a:cubicBezTo>
                    <a:pt x="139174" y="221419"/>
                    <a:pt x="108016" y="252578"/>
                    <a:pt x="69587" y="252578"/>
                  </a:cubicBezTo>
                  <a:cubicBezTo>
                    <a:pt x="31159" y="252578"/>
                    <a:pt x="0" y="221419"/>
                    <a:pt x="0" y="182991"/>
                  </a:cubicBezTo>
                  <a:cubicBezTo>
                    <a:pt x="0" y="144562"/>
                    <a:pt x="69587" y="0"/>
                    <a:pt x="69587" y="0"/>
                  </a:cubicBezTo>
                  <a:cubicBezTo>
                    <a:pt x="69587" y="0"/>
                    <a:pt x="139174" y="144562"/>
                    <a:pt x="139174" y="182991"/>
                  </a:cubicBezTo>
                  <a:close/>
                </a:path>
              </a:pathLst>
            </a:custGeom>
            <a:solidFill>
              <a:srgbClr val="FFF59B"/>
            </a:solidFill>
            <a:ln w="6490" cap="flat">
              <a:no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DC7AA392-B29B-B02A-8584-0DEC8BAE6404}"/>
                </a:ext>
              </a:extLst>
            </p:cNvPr>
            <p:cNvSpPr/>
            <p:nvPr/>
          </p:nvSpPr>
          <p:spPr>
            <a:xfrm>
              <a:off x="8564071" y="2930400"/>
              <a:ext cx="59655" cy="394478"/>
            </a:xfrm>
            <a:custGeom>
              <a:avLst/>
              <a:gdLst>
                <a:gd name="connsiteX0" fmla="*/ 0 w 59655"/>
                <a:gd name="connsiteY0" fmla="*/ 0 h 394478"/>
                <a:gd name="connsiteX1" fmla="*/ 59656 w 59655"/>
                <a:gd name="connsiteY1" fmla="*/ 0 h 394478"/>
                <a:gd name="connsiteX2" fmla="*/ 59656 w 59655"/>
                <a:gd name="connsiteY2" fmla="*/ 394479 h 394478"/>
                <a:gd name="connsiteX3" fmla="*/ 0 w 59655"/>
                <a:gd name="connsiteY3" fmla="*/ 394479 h 394478"/>
              </a:gdLst>
              <a:ahLst/>
              <a:cxnLst>
                <a:cxn ang="0">
                  <a:pos x="connsiteX0" y="connsiteY0"/>
                </a:cxn>
                <a:cxn ang="0">
                  <a:pos x="connsiteX1" y="connsiteY1"/>
                </a:cxn>
                <a:cxn ang="0">
                  <a:pos x="connsiteX2" y="connsiteY2"/>
                </a:cxn>
                <a:cxn ang="0">
                  <a:pos x="connsiteX3" y="connsiteY3"/>
                </a:cxn>
              </a:cxnLst>
              <a:rect l="l" t="t" r="r" b="b"/>
              <a:pathLst>
                <a:path w="59655" h="394478">
                  <a:moveTo>
                    <a:pt x="0" y="0"/>
                  </a:moveTo>
                  <a:lnTo>
                    <a:pt x="59656" y="0"/>
                  </a:lnTo>
                  <a:lnTo>
                    <a:pt x="59656" y="394479"/>
                  </a:lnTo>
                  <a:lnTo>
                    <a:pt x="0" y="394479"/>
                  </a:lnTo>
                  <a:close/>
                </a:path>
              </a:pathLst>
            </a:custGeom>
            <a:solidFill>
              <a:srgbClr val="979797"/>
            </a:solidFill>
            <a:ln w="6490" cap="flat">
              <a:no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616AE2EA-E094-4F42-CD24-4551ECE4F747}"/>
                </a:ext>
              </a:extLst>
            </p:cNvPr>
            <p:cNvSpPr/>
            <p:nvPr/>
          </p:nvSpPr>
          <p:spPr>
            <a:xfrm>
              <a:off x="8902270" y="2938384"/>
              <a:ext cx="54721" cy="381495"/>
            </a:xfrm>
            <a:custGeom>
              <a:avLst/>
              <a:gdLst>
                <a:gd name="connsiteX0" fmla="*/ 0 w 54721"/>
                <a:gd name="connsiteY0" fmla="*/ 0 h 381495"/>
                <a:gd name="connsiteX1" fmla="*/ 54723 w 54721"/>
                <a:gd name="connsiteY1" fmla="*/ 0 h 381495"/>
                <a:gd name="connsiteX2" fmla="*/ 54723 w 54721"/>
                <a:gd name="connsiteY2" fmla="*/ 381496 h 381495"/>
                <a:gd name="connsiteX3" fmla="*/ 0 w 54721"/>
                <a:gd name="connsiteY3" fmla="*/ 381496 h 381495"/>
              </a:gdLst>
              <a:ahLst/>
              <a:cxnLst>
                <a:cxn ang="0">
                  <a:pos x="connsiteX0" y="connsiteY0"/>
                </a:cxn>
                <a:cxn ang="0">
                  <a:pos x="connsiteX1" y="connsiteY1"/>
                </a:cxn>
                <a:cxn ang="0">
                  <a:pos x="connsiteX2" y="connsiteY2"/>
                </a:cxn>
                <a:cxn ang="0">
                  <a:pos x="connsiteX3" y="connsiteY3"/>
                </a:cxn>
              </a:cxnLst>
              <a:rect l="l" t="t" r="r" b="b"/>
              <a:pathLst>
                <a:path w="54721" h="381495">
                  <a:moveTo>
                    <a:pt x="0" y="0"/>
                  </a:moveTo>
                  <a:lnTo>
                    <a:pt x="54723" y="0"/>
                  </a:lnTo>
                  <a:lnTo>
                    <a:pt x="54723" y="381496"/>
                  </a:lnTo>
                  <a:lnTo>
                    <a:pt x="0" y="381496"/>
                  </a:lnTo>
                  <a:close/>
                </a:path>
              </a:pathLst>
            </a:custGeom>
            <a:solidFill>
              <a:srgbClr val="979797"/>
            </a:solidFill>
            <a:ln w="6490" cap="flat">
              <a:no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5FA7C7CB-C634-568F-011A-215B10749693}"/>
                </a:ext>
              </a:extLst>
            </p:cNvPr>
            <p:cNvSpPr/>
            <p:nvPr/>
          </p:nvSpPr>
          <p:spPr>
            <a:xfrm>
              <a:off x="8269300" y="2861592"/>
              <a:ext cx="682045" cy="81855"/>
            </a:xfrm>
            <a:custGeom>
              <a:avLst/>
              <a:gdLst>
                <a:gd name="connsiteX0" fmla="*/ 392531 w 682045"/>
                <a:gd name="connsiteY0" fmla="*/ 0 h 81855"/>
                <a:gd name="connsiteX1" fmla="*/ 0 w 682045"/>
                <a:gd name="connsiteY1" fmla="*/ 2596 h 81855"/>
                <a:gd name="connsiteX2" fmla="*/ 290617 w 682045"/>
                <a:gd name="connsiteY2" fmla="*/ 80752 h 81855"/>
                <a:gd name="connsiteX3" fmla="*/ 682045 w 682045"/>
                <a:gd name="connsiteY3" fmla="*/ 81856 h 81855"/>
                <a:gd name="connsiteX4" fmla="*/ 392531 w 682045"/>
                <a:gd name="connsiteY4" fmla="*/ 0 h 8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45" h="81855">
                  <a:moveTo>
                    <a:pt x="392531" y="0"/>
                  </a:moveTo>
                  <a:lnTo>
                    <a:pt x="0" y="2596"/>
                  </a:lnTo>
                  <a:lnTo>
                    <a:pt x="290617" y="80752"/>
                  </a:lnTo>
                  <a:lnTo>
                    <a:pt x="682045" y="81856"/>
                  </a:lnTo>
                  <a:lnTo>
                    <a:pt x="392531" y="0"/>
                  </a:lnTo>
                  <a:close/>
                </a:path>
              </a:pathLst>
            </a:custGeom>
            <a:solidFill>
              <a:srgbClr val="DEDFDF"/>
            </a:solidFill>
            <a:ln w="6490" cap="flat">
              <a:noFill/>
              <a:prstDash val="solid"/>
              <a:miter/>
            </a:ln>
          </p:spPr>
          <p:txBody>
            <a:bodyPr rtlCol="0" anchor="ctr"/>
            <a:lstStyle/>
            <a:p>
              <a:endParaRPr lang="en-GB"/>
            </a:p>
          </p:txBody>
        </p:sp>
        <p:grpSp>
          <p:nvGrpSpPr>
            <p:cNvPr id="157" name="Graphic 6">
              <a:extLst>
                <a:ext uri="{FF2B5EF4-FFF2-40B4-BE49-F238E27FC236}">
                  <a16:creationId xmlns:a16="http://schemas.microsoft.com/office/drawing/2014/main" id="{96FC430D-2723-0E07-FB3B-5D84D765B92E}"/>
                </a:ext>
              </a:extLst>
            </p:cNvPr>
            <p:cNvGrpSpPr/>
            <p:nvPr/>
          </p:nvGrpSpPr>
          <p:grpSpPr>
            <a:xfrm>
              <a:off x="8588933" y="2684344"/>
              <a:ext cx="1559209" cy="1208005"/>
              <a:chOff x="8588933" y="2684344"/>
              <a:chExt cx="1559209" cy="1208005"/>
            </a:xfrm>
          </p:grpSpPr>
          <p:sp>
            <p:nvSpPr>
              <p:cNvPr id="158" name="Free-form: Shape 157">
                <a:extLst>
                  <a:ext uri="{FF2B5EF4-FFF2-40B4-BE49-F238E27FC236}">
                    <a16:creationId xmlns:a16="http://schemas.microsoft.com/office/drawing/2014/main" id="{F370DDBD-7772-8891-42FA-B7D54A297D42}"/>
                  </a:ext>
                </a:extLst>
              </p:cNvPr>
              <p:cNvSpPr/>
              <p:nvPr/>
            </p:nvSpPr>
            <p:spPr>
              <a:xfrm>
                <a:off x="9011687" y="2781748"/>
                <a:ext cx="262542" cy="360727"/>
              </a:xfrm>
              <a:custGeom>
                <a:avLst/>
                <a:gdLst>
                  <a:gd name="connsiteX0" fmla="*/ 196845 w 262542"/>
                  <a:gd name="connsiteY0" fmla="*/ 0 h 360727"/>
                  <a:gd name="connsiteX1" fmla="*/ 40403 w 262542"/>
                  <a:gd name="connsiteY1" fmla="*/ 42583 h 360727"/>
                  <a:gd name="connsiteX2" fmla="*/ 18658 w 262542"/>
                  <a:gd name="connsiteY2" fmla="*/ 176824 h 360727"/>
                  <a:gd name="connsiteX3" fmla="*/ 4571 w 262542"/>
                  <a:gd name="connsiteY3" fmla="*/ 290293 h 360727"/>
                  <a:gd name="connsiteX4" fmla="*/ 81234 w 262542"/>
                  <a:gd name="connsiteY4" fmla="*/ 295940 h 360727"/>
                  <a:gd name="connsiteX5" fmla="*/ 120896 w 262542"/>
                  <a:gd name="connsiteY5" fmla="*/ 233948 h 360727"/>
                  <a:gd name="connsiteX6" fmla="*/ 140305 w 262542"/>
                  <a:gd name="connsiteY6" fmla="*/ 342418 h 360727"/>
                  <a:gd name="connsiteX7" fmla="*/ 233002 w 262542"/>
                  <a:gd name="connsiteY7" fmla="*/ 337225 h 360727"/>
                  <a:gd name="connsiteX8" fmla="*/ 260525 w 262542"/>
                  <a:gd name="connsiteY8" fmla="*/ 390 h 360727"/>
                  <a:gd name="connsiteX9" fmla="*/ 196910 w 262542"/>
                  <a:gd name="connsiteY9" fmla="*/ 130 h 36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542" h="360727">
                    <a:moveTo>
                      <a:pt x="196845" y="0"/>
                    </a:moveTo>
                    <a:cubicBezTo>
                      <a:pt x="196845" y="0"/>
                      <a:pt x="51763" y="8698"/>
                      <a:pt x="40403" y="42583"/>
                    </a:cubicBezTo>
                    <a:cubicBezTo>
                      <a:pt x="29044" y="76468"/>
                      <a:pt x="35210" y="100616"/>
                      <a:pt x="18658" y="176824"/>
                    </a:cubicBezTo>
                    <a:cubicBezTo>
                      <a:pt x="4636" y="241348"/>
                      <a:pt x="-6659" y="267638"/>
                      <a:pt x="4571" y="290293"/>
                    </a:cubicBezTo>
                    <a:cubicBezTo>
                      <a:pt x="15801" y="312947"/>
                      <a:pt x="59229" y="317102"/>
                      <a:pt x="81234" y="295940"/>
                    </a:cubicBezTo>
                    <a:cubicBezTo>
                      <a:pt x="107979" y="270299"/>
                      <a:pt x="120896" y="233948"/>
                      <a:pt x="120896" y="233948"/>
                    </a:cubicBezTo>
                    <a:lnTo>
                      <a:pt x="140305" y="342418"/>
                    </a:lnTo>
                    <a:cubicBezTo>
                      <a:pt x="140305" y="342418"/>
                      <a:pt x="176008" y="386884"/>
                      <a:pt x="233002" y="337225"/>
                    </a:cubicBezTo>
                    <a:cubicBezTo>
                      <a:pt x="273637" y="301782"/>
                      <a:pt x="260525" y="390"/>
                      <a:pt x="260525" y="390"/>
                    </a:cubicBezTo>
                    <a:lnTo>
                      <a:pt x="196910" y="130"/>
                    </a:lnTo>
                    <a:close/>
                  </a:path>
                </a:pathLst>
              </a:custGeom>
              <a:solidFill>
                <a:srgbClr val="E7C8BB"/>
              </a:solidFill>
              <a:ln w="6490"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613F3F90-0118-2DAB-68B2-8503FEBB60D1}"/>
                  </a:ext>
                </a:extLst>
              </p:cNvPr>
              <p:cNvSpPr/>
              <p:nvPr/>
            </p:nvSpPr>
            <p:spPr>
              <a:xfrm>
                <a:off x="9457308" y="3287478"/>
                <a:ext cx="671032" cy="604871"/>
              </a:xfrm>
              <a:custGeom>
                <a:avLst/>
                <a:gdLst>
                  <a:gd name="connsiteX0" fmla="*/ 381987 w 671032"/>
                  <a:gd name="connsiteY0" fmla="*/ 7086 h 604871"/>
                  <a:gd name="connsiteX1" fmla="*/ 288447 w 671032"/>
                  <a:gd name="connsiteY1" fmla="*/ 29676 h 604871"/>
                  <a:gd name="connsiteX2" fmla="*/ 166 w 671032"/>
                  <a:gd name="connsiteY2" fmla="*/ 245642 h 604871"/>
                  <a:gd name="connsiteX3" fmla="*/ 168487 w 671032"/>
                  <a:gd name="connsiteY3" fmla="*/ 603575 h 604871"/>
                  <a:gd name="connsiteX4" fmla="*/ 577766 w 671032"/>
                  <a:gd name="connsiteY4" fmla="*/ 547035 h 604871"/>
                  <a:gd name="connsiteX5" fmla="*/ 659622 w 671032"/>
                  <a:gd name="connsiteY5" fmla="*/ 390010 h 604871"/>
                  <a:gd name="connsiteX6" fmla="*/ 382052 w 671032"/>
                  <a:gd name="connsiteY6" fmla="*/ 7021 h 60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032" h="604871">
                    <a:moveTo>
                      <a:pt x="381987" y="7086"/>
                    </a:moveTo>
                    <a:cubicBezTo>
                      <a:pt x="381987" y="7086"/>
                      <a:pt x="378742" y="-19269"/>
                      <a:pt x="288447" y="29676"/>
                    </a:cubicBezTo>
                    <a:cubicBezTo>
                      <a:pt x="213667" y="70246"/>
                      <a:pt x="-6909" y="181183"/>
                      <a:pt x="166" y="245642"/>
                    </a:cubicBezTo>
                    <a:cubicBezTo>
                      <a:pt x="7178" y="310101"/>
                      <a:pt x="168487" y="603575"/>
                      <a:pt x="168487" y="603575"/>
                    </a:cubicBezTo>
                    <a:cubicBezTo>
                      <a:pt x="168487" y="603575"/>
                      <a:pt x="439436" y="618505"/>
                      <a:pt x="577766" y="547035"/>
                    </a:cubicBezTo>
                    <a:cubicBezTo>
                      <a:pt x="716096" y="475566"/>
                      <a:pt x="659622" y="390010"/>
                      <a:pt x="659622" y="390010"/>
                    </a:cubicBezTo>
                    <a:lnTo>
                      <a:pt x="382052" y="7021"/>
                    </a:lnTo>
                    <a:close/>
                  </a:path>
                </a:pathLst>
              </a:custGeom>
              <a:solidFill>
                <a:srgbClr val="9C9000"/>
              </a:solidFill>
              <a:ln w="6490"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051FDCF1-4A29-C56B-0FD8-E4902D81D58D}"/>
                  </a:ext>
                </a:extLst>
              </p:cNvPr>
              <p:cNvSpPr/>
              <p:nvPr/>
            </p:nvSpPr>
            <p:spPr>
              <a:xfrm>
                <a:off x="9196203" y="2785643"/>
                <a:ext cx="446113" cy="740362"/>
              </a:xfrm>
              <a:custGeom>
                <a:avLst/>
                <a:gdLst>
                  <a:gd name="connsiteX0" fmla="*/ 22521 w 446113"/>
                  <a:gd name="connsiteY0" fmla="*/ 0 h 740362"/>
                  <a:gd name="connsiteX1" fmla="*/ 231930 w 446113"/>
                  <a:gd name="connsiteY1" fmla="*/ 58292 h 740362"/>
                  <a:gd name="connsiteX2" fmla="*/ 359096 w 446113"/>
                  <a:gd name="connsiteY2" fmla="*/ 280620 h 740362"/>
                  <a:gd name="connsiteX3" fmla="*/ 278539 w 446113"/>
                  <a:gd name="connsiteY3" fmla="*/ 528460 h 740362"/>
                  <a:gd name="connsiteX4" fmla="*/ 443808 w 446113"/>
                  <a:gd name="connsiteY4" fmla="*/ 723395 h 740362"/>
                  <a:gd name="connsiteX5" fmla="*/ 313072 w 446113"/>
                  <a:gd name="connsiteY5" fmla="*/ 727679 h 740362"/>
                  <a:gd name="connsiteX6" fmla="*/ 228750 w 446113"/>
                  <a:gd name="connsiteY6" fmla="*/ 574873 h 740362"/>
                  <a:gd name="connsiteX7" fmla="*/ 181882 w 446113"/>
                  <a:gd name="connsiteY7" fmla="*/ 522942 h 740362"/>
                  <a:gd name="connsiteX8" fmla="*/ 119047 w 446113"/>
                  <a:gd name="connsiteY8" fmla="*/ 494445 h 740362"/>
                  <a:gd name="connsiteX9" fmla="*/ 16288 w 446113"/>
                  <a:gd name="connsiteY9" fmla="*/ 351895 h 740362"/>
                  <a:gd name="connsiteX10" fmla="*/ 22391 w 446113"/>
                  <a:gd name="connsiteY10" fmla="*/ 0 h 74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113" h="740362">
                    <a:moveTo>
                      <a:pt x="22521" y="0"/>
                    </a:moveTo>
                    <a:cubicBezTo>
                      <a:pt x="22521" y="0"/>
                      <a:pt x="174742" y="58876"/>
                      <a:pt x="231930" y="58292"/>
                    </a:cubicBezTo>
                    <a:cubicBezTo>
                      <a:pt x="289120" y="57708"/>
                      <a:pt x="347282" y="235636"/>
                      <a:pt x="359096" y="280620"/>
                    </a:cubicBezTo>
                    <a:cubicBezTo>
                      <a:pt x="370910" y="325605"/>
                      <a:pt x="268088" y="515542"/>
                      <a:pt x="278539" y="528460"/>
                    </a:cubicBezTo>
                    <a:cubicBezTo>
                      <a:pt x="315085" y="573315"/>
                      <a:pt x="421413" y="693859"/>
                      <a:pt x="443808" y="723395"/>
                    </a:cubicBezTo>
                    <a:cubicBezTo>
                      <a:pt x="466203" y="752930"/>
                      <a:pt x="318201" y="736832"/>
                      <a:pt x="313072" y="727679"/>
                    </a:cubicBezTo>
                    <a:cubicBezTo>
                      <a:pt x="308010" y="718526"/>
                      <a:pt x="251794" y="607654"/>
                      <a:pt x="228750" y="574873"/>
                    </a:cubicBezTo>
                    <a:cubicBezTo>
                      <a:pt x="205706" y="542092"/>
                      <a:pt x="228556" y="537807"/>
                      <a:pt x="181882" y="522942"/>
                    </a:cubicBezTo>
                    <a:cubicBezTo>
                      <a:pt x="169744" y="519047"/>
                      <a:pt x="135339" y="504961"/>
                      <a:pt x="119047" y="494445"/>
                    </a:cubicBezTo>
                    <a:cubicBezTo>
                      <a:pt x="62702" y="457964"/>
                      <a:pt x="45759" y="376303"/>
                      <a:pt x="16288" y="351895"/>
                    </a:cubicBezTo>
                    <a:cubicBezTo>
                      <a:pt x="-23634" y="318919"/>
                      <a:pt x="22391" y="0"/>
                      <a:pt x="22391" y="0"/>
                    </a:cubicBezTo>
                    <a:close/>
                  </a:path>
                </a:pathLst>
              </a:custGeom>
              <a:solidFill>
                <a:srgbClr val="E7C8BB"/>
              </a:solidFill>
              <a:ln w="6490"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F78EA60B-2A76-BB35-BEAE-FB5A41A9B360}"/>
                  </a:ext>
                </a:extLst>
              </p:cNvPr>
              <p:cNvSpPr/>
              <p:nvPr/>
            </p:nvSpPr>
            <p:spPr>
              <a:xfrm>
                <a:off x="9430783" y="3048347"/>
                <a:ext cx="382353" cy="469768"/>
              </a:xfrm>
              <a:custGeom>
                <a:avLst/>
                <a:gdLst>
                  <a:gd name="connsiteX0" fmla="*/ 184171 w 382353"/>
                  <a:gd name="connsiteY0" fmla="*/ 0 h 469768"/>
                  <a:gd name="connsiteX1" fmla="*/ 206956 w 382353"/>
                  <a:gd name="connsiteY1" fmla="*/ 103667 h 469768"/>
                  <a:gd name="connsiteX2" fmla="*/ 381054 w 382353"/>
                  <a:gd name="connsiteY2" fmla="*/ 330669 h 469768"/>
                  <a:gd name="connsiteX3" fmla="*/ 165281 w 382353"/>
                  <a:gd name="connsiteY3" fmla="*/ 468934 h 469768"/>
                  <a:gd name="connsiteX4" fmla="*/ 856 w 382353"/>
                  <a:gd name="connsiteY4" fmla="*/ 246217 h 469768"/>
                  <a:gd name="connsiteX5" fmla="*/ 83297 w 382353"/>
                  <a:gd name="connsiteY5" fmla="*/ 56020 h 46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353" h="469768">
                    <a:moveTo>
                      <a:pt x="184171" y="0"/>
                    </a:moveTo>
                    <a:cubicBezTo>
                      <a:pt x="190079" y="49464"/>
                      <a:pt x="195596" y="78805"/>
                      <a:pt x="206956" y="103667"/>
                    </a:cubicBezTo>
                    <a:cubicBezTo>
                      <a:pt x="218381" y="128529"/>
                      <a:pt x="360476" y="310935"/>
                      <a:pt x="381054" y="330669"/>
                    </a:cubicBezTo>
                    <a:cubicBezTo>
                      <a:pt x="401631" y="350402"/>
                      <a:pt x="170994" y="481398"/>
                      <a:pt x="165281" y="468934"/>
                    </a:cubicBezTo>
                    <a:cubicBezTo>
                      <a:pt x="159570" y="456536"/>
                      <a:pt x="9619" y="274908"/>
                      <a:pt x="856" y="246217"/>
                    </a:cubicBezTo>
                    <a:cubicBezTo>
                      <a:pt x="-7907" y="217525"/>
                      <a:pt x="52787" y="54982"/>
                      <a:pt x="83297" y="56020"/>
                    </a:cubicBezTo>
                  </a:path>
                </a:pathLst>
              </a:custGeom>
              <a:solidFill>
                <a:srgbClr val="FDE2D2"/>
              </a:solidFill>
              <a:ln w="6490" cap="flat">
                <a:no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DF261BB4-0855-3171-E0B7-02034FD44969}"/>
                  </a:ext>
                </a:extLst>
              </p:cNvPr>
              <p:cNvSpPr/>
              <p:nvPr/>
            </p:nvSpPr>
            <p:spPr>
              <a:xfrm>
                <a:off x="9128732" y="2684344"/>
                <a:ext cx="542372" cy="555822"/>
              </a:xfrm>
              <a:custGeom>
                <a:avLst/>
                <a:gdLst>
                  <a:gd name="connsiteX0" fmla="*/ 276163 w 542372"/>
                  <a:gd name="connsiteY0" fmla="*/ 329210 h 555822"/>
                  <a:gd name="connsiteX1" fmla="*/ 271943 w 542372"/>
                  <a:gd name="connsiteY1" fmla="*/ 282797 h 555822"/>
                  <a:gd name="connsiteX2" fmla="*/ 280512 w 542372"/>
                  <a:gd name="connsiteY2" fmla="*/ 220480 h 555822"/>
                  <a:gd name="connsiteX3" fmla="*/ 256689 w 542372"/>
                  <a:gd name="connsiteY3" fmla="*/ 201331 h 555822"/>
                  <a:gd name="connsiteX4" fmla="*/ 187751 w 542372"/>
                  <a:gd name="connsiteY4" fmla="*/ 169329 h 555822"/>
                  <a:gd name="connsiteX5" fmla="*/ 153801 w 542372"/>
                  <a:gd name="connsiteY5" fmla="*/ 144207 h 555822"/>
                  <a:gd name="connsiteX6" fmla="*/ 118229 w 542372"/>
                  <a:gd name="connsiteY6" fmla="*/ 146414 h 555822"/>
                  <a:gd name="connsiteX7" fmla="*/ 995 w 542372"/>
                  <a:gd name="connsiteY7" fmla="*/ 62157 h 555822"/>
                  <a:gd name="connsiteX8" fmla="*/ 113684 w 542372"/>
                  <a:gd name="connsiteY8" fmla="*/ 2501 h 555822"/>
                  <a:gd name="connsiteX9" fmla="*/ 235267 w 542372"/>
                  <a:gd name="connsiteY9" fmla="*/ 33400 h 555822"/>
                  <a:gd name="connsiteX10" fmla="*/ 382296 w 542372"/>
                  <a:gd name="connsiteY10" fmla="*/ 115970 h 555822"/>
                  <a:gd name="connsiteX11" fmla="*/ 402549 w 542372"/>
                  <a:gd name="connsiteY11" fmla="*/ 127914 h 555822"/>
                  <a:gd name="connsiteX12" fmla="*/ 455130 w 542372"/>
                  <a:gd name="connsiteY12" fmla="*/ 186596 h 555822"/>
                  <a:gd name="connsiteX13" fmla="*/ 511604 w 542372"/>
                  <a:gd name="connsiteY13" fmla="*/ 463776 h 555822"/>
                  <a:gd name="connsiteX14" fmla="*/ 542373 w 542372"/>
                  <a:gd name="connsiteY14" fmla="*/ 555823 h 5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372" h="555822">
                    <a:moveTo>
                      <a:pt x="276163" y="329210"/>
                    </a:moveTo>
                    <a:cubicBezTo>
                      <a:pt x="276163" y="329210"/>
                      <a:pt x="269088" y="303569"/>
                      <a:pt x="271943" y="282797"/>
                    </a:cubicBezTo>
                    <a:cubicBezTo>
                      <a:pt x="274800" y="262025"/>
                      <a:pt x="280512" y="220480"/>
                      <a:pt x="280512" y="220480"/>
                    </a:cubicBezTo>
                    <a:lnTo>
                      <a:pt x="256689" y="201331"/>
                    </a:lnTo>
                    <a:cubicBezTo>
                      <a:pt x="256689" y="201331"/>
                      <a:pt x="215404" y="191075"/>
                      <a:pt x="187751" y="169329"/>
                    </a:cubicBezTo>
                    <a:cubicBezTo>
                      <a:pt x="174963" y="159267"/>
                      <a:pt x="153801" y="144207"/>
                      <a:pt x="153801" y="144207"/>
                    </a:cubicBezTo>
                    <a:cubicBezTo>
                      <a:pt x="153801" y="144207"/>
                      <a:pt x="135690" y="152191"/>
                      <a:pt x="118229" y="146414"/>
                    </a:cubicBezTo>
                    <a:cubicBezTo>
                      <a:pt x="85837" y="135638"/>
                      <a:pt x="-10819" y="75464"/>
                      <a:pt x="995" y="62157"/>
                    </a:cubicBezTo>
                    <a:cubicBezTo>
                      <a:pt x="27544" y="32296"/>
                      <a:pt x="68505" y="13212"/>
                      <a:pt x="113684" y="2501"/>
                    </a:cubicBezTo>
                    <a:cubicBezTo>
                      <a:pt x="149712" y="-6067"/>
                      <a:pt x="190023" y="8149"/>
                      <a:pt x="235267" y="33400"/>
                    </a:cubicBezTo>
                    <a:cubicBezTo>
                      <a:pt x="280447" y="58651"/>
                      <a:pt x="340362" y="90134"/>
                      <a:pt x="382296" y="115970"/>
                    </a:cubicBezTo>
                    <a:cubicBezTo>
                      <a:pt x="390280" y="120903"/>
                      <a:pt x="399563" y="126616"/>
                      <a:pt x="402549" y="127914"/>
                    </a:cubicBezTo>
                    <a:cubicBezTo>
                      <a:pt x="428709" y="139209"/>
                      <a:pt x="445198" y="157060"/>
                      <a:pt x="455130" y="186596"/>
                    </a:cubicBezTo>
                    <a:cubicBezTo>
                      <a:pt x="470838" y="233268"/>
                      <a:pt x="502321" y="414182"/>
                      <a:pt x="511604" y="463776"/>
                    </a:cubicBezTo>
                    <a:cubicBezTo>
                      <a:pt x="512188" y="467021"/>
                      <a:pt x="502062" y="502659"/>
                      <a:pt x="542373" y="555823"/>
                    </a:cubicBezTo>
                  </a:path>
                </a:pathLst>
              </a:custGeom>
              <a:solidFill>
                <a:srgbClr val="FDE2D2"/>
              </a:solidFill>
              <a:ln w="6490" cap="flat">
                <a:no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A6784092-6B93-D9C4-8E50-DADEB56FDE85}"/>
                  </a:ext>
                </a:extLst>
              </p:cNvPr>
              <p:cNvSpPr/>
              <p:nvPr/>
            </p:nvSpPr>
            <p:spPr>
              <a:xfrm>
                <a:off x="9386984" y="2886422"/>
                <a:ext cx="66442" cy="17688"/>
              </a:xfrm>
              <a:custGeom>
                <a:avLst/>
                <a:gdLst>
                  <a:gd name="connsiteX0" fmla="*/ 66012 w 66442"/>
                  <a:gd name="connsiteY0" fmla="*/ 2433 h 17688"/>
                  <a:gd name="connsiteX1" fmla="*/ 18301 w 66442"/>
                  <a:gd name="connsiteY1" fmla="*/ 17688 h 17688"/>
                  <a:gd name="connsiteX2" fmla="*/ 1488 w 66442"/>
                  <a:gd name="connsiteY2" fmla="*/ 14378 h 17688"/>
                  <a:gd name="connsiteX3" fmla="*/ 190 w 66442"/>
                  <a:gd name="connsiteY3" fmla="*/ 11197 h 17688"/>
                  <a:gd name="connsiteX4" fmla="*/ 2331 w 66442"/>
                  <a:gd name="connsiteY4" fmla="*/ 9704 h 17688"/>
                  <a:gd name="connsiteX5" fmla="*/ 17976 w 66442"/>
                  <a:gd name="connsiteY5" fmla="*/ 8730 h 17688"/>
                  <a:gd name="connsiteX6" fmla="*/ 64259 w 66442"/>
                  <a:gd name="connsiteY6" fmla="*/ 161 h 17688"/>
                  <a:gd name="connsiteX7" fmla="*/ 65947 w 66442"/>
                  <a:gd name="connsiteY7" fmla="*/ 2433 h 17688"/>
                  <a:gd name="connsiteX8" fmla="*/ 65947 w 66442"/>
                  <a:gd name="connsiteY8" fmla="*/ 2433 h 1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42" h="17688">
                    <a:moveTo>
                      <a:pt x="66012" y="2433"/>
                    </a:moveTo>
                    <a:cubicBezTo>
                      <a:pt x="52509" y="13274"/>
                      <a:pt x="35308" y="17623"/>
                      <a:pt x="18301" y="17688"/>
                    </a:cubicBezTo>
                    <a:cubicBezTo>
                      <a:pt x="12588" y="17493"/>
                      <a:pt x="6811" y="16585"/>
                      <a:pt x="1488" y="14378"/>
                    </a:cubicBezTo>
                    <a:cubicBezTo>
                      <a:pt x="255" y="13858"/>
                      <a:pt x="-329" y="12430"/>
                      <a:pt x="190" y="11197"/>
                    </a:cubicBezTo>
                    <a:cubicBezTo>
                      <a:pt x="579" y="10288"/>
                      <a:pt x="1423" y="9769"/>
                      <a:pt x="2331" y="9704"/>
                    </a:cubicBezTo>
                    <a:cubicBezTo>
                      <a:pt x="7720" y="9509"/>
                      <a:pt x="12847" y="9184"/>
                      <a:pt x="17976" y="8730"/>
                    </a:cubicBezTo>
                    <a:cubicBezTo>
                      <a:pt x="33360" y="7042"/>
                      <a:pt x="49264" y="3926"/>
                      <a:pt x="64259" y="161"/>
                    </a:cubicBezTo>
                    <a:cubicBezTo>
                      <a:pt x="65752" y="-553"/>
                      <a:pt x="67245" y="1265"/>
                      <a:pt x="65947" y="2433"/>
                    </a:cubicBezTo>
                    <a:lnTo>
                      <a:pt x="65947" y="2433"/>
                    </a:lnTo>
                    <a:close/>
                  </a:path>
                </a:pathLst>
              </a:custGeom>
              <a:solidFill>
                <a:srgbClr val="E7C8BB"/>
              </a:solidFill>
              <a:ln w="6490" cap="flat">
                <a:no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583B86D9-96CF-6257-DB39-C675238A22EF}"/>
                  </a:ext>
                </a:extLst>
              </p:cNvPr>
              <p:cNvSpPr/>
              <p:nvPr/>
            </p:nvSpPr>
            <p:spPr>
              <a:xfrm>
                <a:off x="9109352" y="2894464"/>
                <a:ext cx="479745" cy="418200"/>
              </a:xfrm>
              <a:custGeom>
                <a:avLst/>
                <a:gdLst>
                  <a:gd name="connsiteX0" fmla="*/ 295543 w 479745"/>
                  <a:gd name="connsiteY0" fmla="*/ 119090 h 418200"/>
                  <a:gd name="connsiteX1" fmla="*/ 231019 w 479745"/>
                  <a:gd name="connsiteY1" fmla="*/ 80596 h 418200"/>
                  <a:gd name="connsiteX2" fmla="*/ 140530 w 479745"/>
                  <a:gd name="connsiteY2" fmla="*/ 17760 h 418200"/>
                  <a:gd name="connsiteX3" fmla="*/ 18168 w 479745"/>
                  <a:gd name="connsiteY3" fmla="*/ 12762 h 418200"/>
                  <a:gd name="connsiteX4" fmla="*/ 19466 w 479745"/>
                  <a:gd name="connsiteY4" fmla="*/ 79817 h 418200"/>
                  <a:gd name="connsiteX5" fmla="*/ 118654 w 479745"/>
                  <a:gd name="connsiteY5" fmla="*/ 159011 h 418200"/>
                  <a:gd name="connsiteX6" fmla="*/ 166106 w 479745"/>
                  <a:gd name="connsiteY6" fmla="*/ 214188 h 418200"/>
                  <a:gd name="connsiteX7" fmla="*/ 243807 w 479745"/>
                  <a:gd name="connsiteY7" fmla="*/ 350895 h 418200"/>
                  <a:gd name="connsiteX8" fmla="*/ 325728 w 479745"/>
                  <a:gd name="connsiteY8" fmla="*/ 418146 h 418200"/>
                  <a:gd name="connsiteX9" fmla="*/ 479378 w 479745"/>
                  <a:gd name="connsiteY9" fmla="*/ 370694 h 418200"/>
                  <a:gd name="connsiteX10" fmla="*/ 395834 w 479745"/>
                  <a:gd name="connsiteY10" fmla="*/ 138564 h 418200"/>
                  <a:gd name="connsiteX11" fmla="*/ 351563 w 479745"/>
                  <a:gd name="connsiteY11" fmla="*/ 101563 h 418200"/>
                  <a:gd name="connsiteX12" fmla="*/ 295543 w 479745"/>
                  <a:gd name="connsiteY12" fmla="*/ 119155 h 41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745" h="418200">
                    <a:moveTo>
                      <a:pt x="295543" y="119090"/>
                    </a:moveTo>
                    <a:cubicBezTo>
                      <a:pt x="295543" y="119090"/>
                      <a:pt x="260490" y="112144"/>
                      <a:pt x="231019" y="80596"/>
                    </a:cubicBezTo>
                    <a:cubicBezTo>
                      <a:pt x="201483" y="49048"/>
                      <a:pt x="195966" y="40090"/>
                      <a:pt x="140530" y="17760"/>
                    </a:cubicBezTo>
                    <a:cubicBezTo>
                      <a:pt x="96778" y="104"/>
                      <a:pt x="44458" y="-9049"/>
                      <a:pt x="18168" y="12762"/>
                    </a:cubicBezTo>
                    <a:cubicBezTo>
                      <a:pt x="-8122" y="34573"/>
                      <a:pt x="-4292" y="55085"/>
                      <a:pt x="19466" y="79817"/>
                    </a:cubicBezTo>
                    <a:cubicBezTo>
                      <a:pt x="51339" y="113053"/>
                      <a:pt x="97427" y="136032"/>
                      <a:pt x="118654" y="159011"/>
                    </a:cubicBezTo>
                    <a:cubicBezTo>
                      <a:pt x="144944" y="187573"/>
                      <a:pt x="144879" y="178810"/>
                      <a:pt x="166106" y="214188"/>
                    </a:cubicBezTo>
                    <a:cubicBezTo>
                      <a:pt x="201743" y="273519"/>
                      <a:pt x="194538" y="286696"/>
                      <a:pt x="243807" y="350895"/>
                    </a:cubicBezTo>
                    <a:cubicBezTo>
                      <a:pt x="298854" y="422625"/>
                      <a:pt x="325728" y="418146"/>
                      <a:pt x="325728" y="418146"/>
                    </a:cubicBezTo>
                    <a:cubicBezTo>
                      <a:pt x="325728" y="418146"/>
                      <a:pt x="473406" y="395751"/>
                      <a:pt x="479378" y="370694"/>
                    </a:cubicBezTo>
                    <a:cubicBezTo>
                      <a:pt x="485350" y="345573"/>
                      <a:pt x="416801" y="150638"/>
                      <a:pt x="395834" y="138564"/>
                    </a:cubicBezTo>
                    <a:cubicBezTo>
                      <a:pt x="374932" y="126490"/>
                      <a:pt x="358833" y="97538"/>
                      <a:pt x="351563" y="101563"/>
                    </a:cubicBezTo>
                    <a:cubicBezTo>
                      <a:pt x="344293" y="105588"/>
                      <a:pt x="295543" y="119155"/>
                      <a:pt x="295543" y="119155"/>
                    </a:cubicBezTo>
                    <a:close/>
                  </a:path>
                </a:pathLst>
              </a:custGeom>
              <a:solidFill>
                <a:srgbClr val="FDE2D2"/>
              </a:solidFill>
              <a:ln w="6490" cap="flat">
                <a:no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606C4F75-4865-3DF4-5D93-4FC849915892}"/>
                  </a:ext>
                </a:extLst>
              </p:cNvPr>
              <p:cNvSpPr/>
              <p:nvPr/>
            </p:nvSpPr>
            <p:spPr>
              <a:xfrm>
                <a:off x="9252681" y="3011311"/>
                <a:ext cx="53260" cy="50040"/>
              </a:xfrm>
              <a:custGeom>
                <a:avLst/>
                <a:gdLst>
                  <a:gd name="connsiteX0" fmla="*/ 53090 w 53260"/>
                  <a:gd name="connsiteY0" fmla="*/ 3151 h 50040"/>
                  <a:gd name="connsiteX1" fmla="*/ 1679 w 53260"/>
                  <a:gd name="connsiteY1" fmla="*/ 50019 h 50040"/>
                  <a:gd name="connsiteX2" fmla="*/ 640 w 53260"/>
                  <a:gd name="connsiteY2" fmla="*/ 47422 h 50040"/>
                  <a:gd name="connsiteX3" fmla="*/ 49001 w 53260"/>
                  <a:gd name="connsiteY3" fmla="*/ 879 h 50040"/>
                  <a:gd name="connsiteX4" fmla="*/ 53090 w 53260"/>
                  <a:gd name="connsiteY4" fmla="*/ 3151 h 50040"/>
                  <a:gd name="connsiteX5" fmla="*/ 53090 w 53260"/>
                  <a:gd name="connsiteY5" fmla="*/ 3151 h 5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60" h="50040">
                    <a:moveTo>
                      <a:pt x="53090" y="3151"/>
                    </a:moveTo>
                    <a:cubicBezTo>
                      <a:pt x="44457" y="25222"/>
                      <a:pt x="25567" y="45345"/>
                      <a:pt x="1679" y="50019"/>
                    </a:cubicBezTo>
                    <a:cubicBezTo>
                      <a:pt x="186" y="50278"/>
                      <a:pt x="-658" y="48201"/>
                      <a:pt x="640" y="47422"/>
                    </a:cubicBezTo>
                    <a:cubicBezTo>
                      <a:pt x="19984" y="35154"/>
                      <a:pt x="33876" y="17887"/>
                      <a:pt x="49001" y="879"/>
                    </a:cubicBezTo>
                    <a:cubicBezTo>
                      <a:pt x="50623" y="-1198"/>
                      <a:pt x="54064" y="749"/>
                      <a:pt x="53090" y="3151"/>
                    </a:cubicBezTo>
                    <a:lnTo>
                      <a:pt x="53090" y="3151"/>
                    </a:lnTo>
                    <a:close/>
                  </a:path>
                </a:pathLst>
              </a:custGeom>
              <a:solidFill>
                <a:srgbClr val="E7C8BB"/>
              </a:solidFill>
              <a:ln w="6490"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547093C7-6FC7-891B-7067-59943CF5E44C}"/>
                  </a:ext>
                </a:extLst>
              </p:cNvPr>
              <p:cNvSpPr/>
              <p:nvPr/>
            </p:nvSpPr>
            <p:spPr>
              <a:xfrm>
                <a:off x="9239688" y="3001057"/>
                <a:ext cx="36986" cy="39095"/>
              </a:xfrm>
              <a:custGeom>
                <a:avLst/>
                <a:gdLst>
                  <a:gd name="connsiteX0" fmla="*/ 2 w 36986"/>
                  <a:gd name="connsiteY0" fmla="*/ 37164 h 39095"/>
                  <a:gd name="connsiteX1" fmla="*/ 35769 w 36986"/>
                  <a:gd name="connsiteY1" fmla="*/ 33 h 39095"/>
                  <a:gd name="connsiteX2" fmla="*/ 36937 w 36986"/>
                  <a:gd name="connsiteY2" fmla="*/ 682 h 39095"/>
                  <a:gd name="connsiteX3" fmla="*/ 36613 w 36986"/>
                  <a:gd name="connsiteY3" fmla="*/ 1721 h 39095"/>
                  <a:gd name="connsiteX4" fmla="*/ 2988 w 36986"/>
                  <a:gd name="connsiteY4" fmla="*/ 38267 h 39095"/>
                  <a:gd name="connsiteX5" fmla="*/ 67 w 36986"/>
                  <a:gd name="connsiteY5" fmla="*/ 37164 h 39095"/>
                  <a:gd name="connsiteX6" fmla="*/ 67 w 36986"/>
                  <a:gd name="connsiteY6" fmla="*/ 37164 h 3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86" h="39095">
                    <a:moveTo>
                      <a:pt x="2" y="37164"/>
                    </a:moveTo>
                    <a:cubicBezTo>
                      <a:pt x="4415" y="19767"/>
                      <a:pt x="18762" y="5226"/>
                      <a:pt x="35769" y="33"/>
                    </a:cubicBezTo>
                    <a:cubicBezTo>
                      <a:pt x="36288" y="-97"/>
                      <a:pt x="36807" y="163"/>
                      <a:pt x="36937" y="682"/>
                    </a:cubicBezTo>
                    <a:cubicBezTo>
                      <a:pt x="37067" y="1072"/>
                      <a:pt x="36937" y="1526"/>
                      <a:pt x="36613" y="1721"/>
                    </a:cubicBezTo>
                    <a:cubicBezTo>
                      <a:pt x="23046" y="11718"/>
                      <a:pt x="12011" y="24051"/>
                      <a:pt x="2988" y="38267"/>
                    </a:cubicBezTo>
                    <a:cubicBezTo>
                      <a:pt x="2209" y="39890"/>
                      <a:pt x="-453" y="38916"/>
                      <a:pt x="67" y="37164"/>
                    </a:cubicBezTo>
                    <a:lnTo>
                      <a:pt x="67" y="37164"/>
                    </a:lnTo>
                    <a:close/>
                  </a:path>
                </a:pathLst>
              </a:custGeom>
              <a:solidFill>
                <a:srgbClr val="E7C8BB"/>
              </a:solidFill>
              <a:ln w="6490" cap="flat">
                <a:no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8DD95ADF-CDC7-74B5-30F4-3F1F03A3C57F}"/>
                  </a:ext>
                </a:extLst>
              </p:cNvPr>
              <p:cNvSpPr/>
              <p:nvPr/>
            </p:nvSpPr>
            <p:spPr>
              <a:xfrm>
                <a:off x="9118670" y="2906979"/>
                <a:ext cx="83345" cy="80479"/>
              </a:xfrm>
              <a:custGeom>
                <a:avLst/>
                <a:gdLst>
                  <a:gd name="connsiteX0" fmla="*/ 476 w 83345"/>
                  <a:gd name="connsiteY0" fmla="*/ 15891 h 80479"/>
                  <a:gd name="connsiteX1" fmla="*/ 47408 w 83345"/>
                  <a:gd name="connsiteY1" fmla="*/ 1480 h 80479"/>
                  <a:gd name="connsiteX2" fmla="*/ 78307 w 83345"/>
                  <a:gd name="connsiteY2" fmla="*/ 43090 h 80479"/>
                  <a:gd name="connsiteX3" fmla="*/ 74153 w 83345"/>
                  <a:gd name="connsiteY3" fmla="*/ 47439 h 80479"/>
                  <a:gd name="connsiteX4" fmla="*/ 60846 w 83345"/>
                  <a:gd name="connsiteY4" fmla="*/ 66718 h 80479"/>
                  <a:gd name="connsiteX5" fmla="*/ 50200 w 83345"/>
                  <a:gd name="connsiteY5" fmla="*/ 79831 h 80479"/>
                  <a:gd name="connsiteX6" fmla="*/ 39100 w 83345"/>
                  <a:gd name="connsiteY6" fmla="*/ 77559 h 80479"/>
                  <a:gd name="connsiteX7" fmla="*/ 10213 w 83345"/>
                  <a:gd name="connsiteY7" fmla="*/ 54449 h 80479"/>
                  <a:gd name="connsiteX8" fmla="*/ 11771 w 83345"/>
                  <a:gd name="connsiteY8" fmla="*/ 52762 h 80479"/>
                  <a:gd name="connsiteX9" fmla="*/ 41567 w 83345"/>
                  <a:gd name="connsiteY9" fmla="*/ 72820 h 80479"/>
                  <a:gd name="connsiteX10" fmla="*/ 49096 w 83345"/>
                  <a:gd name="connsiteY10" fmla="*/ 73079 h 80479"/>
                  <a:gd name="connsiteX11" fmla="*/ 60976 w 83345"/>
                  <a:gd name="connsiteY11" fmla="*/ 52502 h 80479"/>
                  <a:gd name="connsiteX12" fmla="*/ 75451 w 83345"/>
                  <a:gd name="connsiteY12" fmla="*/ 34131 h 80479"/>
                  <a:gd name="connsiteX13" fmla="*/ 45850 w 83345"/>
                  <a:gd name="connsiteY13" fmla="*/ 7517 h 80479"/>
                  <a:gd name="connsiteX14" fmla="*/ 3333 w 83345"/>
                  <a:gd name="connsiteY14" fmla="*/ 18293 h 80479"/>
                  <a:gd name="connsiteX15" fmla="*/ 476 w 83345"/>
                  <a:gd name="connsiteY15" fmla="*/ 15761 h 80479"/>
                  <a:gd name="connsiteX16" fmla="*/ 476 w 83345"/>
                  <a:gd name="connsiteY16" fmla="*/ 15761 h 8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45" h="80479">
                    <a:moveTo>
                      <a:pt x="476" y="15891"/>
                    </a:moveTo>
                    <a:cubicBezTo>
                      <a:pt x="11836" y="3168"/>
                      <a:pt x="30466" y="-3064"/>
                      <a:pt x="47408" y="1480"/>
                    </a:cubicBezTo>
                    <a:cubicBezTo>
                      <a:pt x="63767" y="5505"/>
                      <a:pt x="95704" y="23810"/>
                      <a:pt x="78307" y="43090"/>
                    </a:cubicBezTo>
                    <a:cubicBezTo>
                      <a:pt x="78307" y="43090"/>
                      <a:pt x="74153" y="47439"/>
                      <a:pt x="74153" y="47439"/>
                    </a:cubicBezTo>
                    <a:cubicBezTo>
                      <a:pt x="68895" y="53086"/>
                      <a:pt x="64805" y="60032"/>
                      <a:pt x="60846" y="66718"/>
                    </a:cubicBezTo>
                    <a:cubicBezTo>
                      <a:pt x="58184" y="71067"/>
                      <a:pt x="55522" y="77039"/>
                      <a:pt x="50200" y="79831"/>
                    </a:cubicBezTo>
                    <a:cubicBezTo>
                      <a:pt x="46435" y="81648"/>
                      <a:pt x="41891" y="79246"/>
                      <a:pt x="39100" y="77559"/>
                    </a:cubicBezTo>
                    <a:cubicBezTo>
                      <a:pt x="28259" y="71651"/>
                      <a:pt x="18847" y="63148"/>
                      <a:pt x="10213" y="54449"/>
                    </a:cubicBezTo>
                    <a:cubicBezTo>
                      <a:pt x="9239" y="53411"/>
                      <a:pt x="10668" y="51918"/>
                      <a:pt x="11771" y="52762"/>
                    </a:cubicBezTo>
                    <a:cubicBezTo>
                      <a:pt x="21184" y="60357"/>
                      <a:pt x="30596" y="67757"/>
                      <a:pt x="41567" y="72820"/>
                    </a:cubicBezTo>
                    <a:cubicBezTo>
                      <a:pt x="44682" y="73988"/>
                      <a:pt x="46629" y="76065"/>
                      <a:pt x="49096" y="73079"/>
                    </a:cubicBezTo>
                    <a:cubicBezTo>
                      <a:pt x="53121" y="67627"/>
                      <a:pt x="56561" y="59383"/>
                      <a:pt x="60976" y="52502"/>
                    </a:cubicBezTo>
                    <a:cubicBezTo>
                      <a:pt x="64546" y="45232"/>
                      <a:pt x="72530" y="39000"/>
                      <a:pt x="75451" y="34131"/>
                    </a:cubicBezTo>
                    <a:cubicBezTo>
                      <a:pt x="77723" y="21603"/>
                      <a:pt x="56042" y="10568"/>
                      <a:pt x="45850" y="7517"/>
                    </a:cubicBezTo>
                    <a:cubicBezTo>
                      <a:pt x="31051" y="3103"/>
                      <a:pt x="14368" y="7712"/>
                      <a:pt x="3333" y="18293"/>
                    </a:cubicBezTo>
                    <a:cubicBezTo>
                      <a:pt x="1775" y="20175"/>
                      <a:pt x="-1147" y="17579"/>
                      <a:pt x="476" y="15761"/>
                    </a:cubicBezTo>
                    <a:lnTo>
                      <a:pt x="476" y="15761"/>
                    </a:lnTo>
                    <a:close/>
                  </a:path>
                </a:pathLst>
              </a:custGeom>
              <a:solidFill>
                <a:srgbClr val="E7C8BB"/>
              </a:solidFill>
              <a:ln w="6490" cap="flat">
                <a:no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EE117578-942A-A3C9-F21F-04B9FC18BB3E}"/>
                  </a:ext>
                </a:extLst>
              </p:cNvPr>
              <p:cNvSpPr/>
              <p:nvPr/>
            </p:nvSpPr>
            <p:spPr>
              <a:xfrm>
                <a:off x="9437862" y="3293185"/>
                <a:ext cx="88658" cy="25388"/>
              </a:xfrm>
              <a:custGeom>
                <a:avLst/>
                <a:gdLst>
                  <a:gd name="connsiteX0" fmla="*/ 88096 w 88658"/>
                  <a:gd name="connsiteY0" fmla="*/ 2483 h 25388"/>
                  <a:gd name="connsiteX1" fmla="*/ 46876 w 88658"/>
                  <a:gd name="connsiteY1" fmla="*/ 20788 h 25388"/>
                  <a:gd name="connsiteX2" fmla="*/ 1567 w 88658"/>
                  <a:gd name="connsiteY2" fmla="*/ 22995 h 25388"/>
                  <a:gd name="connsiteX3" fmla="*/ 2540 w 88658"/>
                  <a:gd name="connsiteY3" fmla="*/ 18386 h 25388"/>
                  <a:gd name="connsiteX4" fmla="*/ 86408 w 88658"/>
                  <a:gd name="connsiteY4" fmla="*/ 211 h 25388"/>
                  <a:gd name="connsiteX5" fmla="*/ 88096 w 88658"/>
                  <a:gd name="connsiteY5" fmla="*/ 2483 h 25388"/>
                  <a:gd name="connsiteX6" fmla="*/ 88096 w 88658"/>
                  <a:gd name="connsiteY6" fmla="*/ 2483 h 2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25388">
                    <a:moveTo>
                      <a:pt x="88096" y="2483"/>
                    </a:moveTo>
                    <a:cubicBezTo>
                      <a:pt x="75373" y="11635"/>
                      <a:pt x="61547" y="16374"/>
                      <a:pt x="46876" y="20788"/>
                    </a:cubicBezTo>
                    <a:cubicBezTo>
                      <a:pt x="32206" y="24488"/>
                      <a:pt x="16561" y="27799"/>
                      <a:pt x="1567" y="22995"/>
                    </a:cubicBezTo>
                    <a:cubicBezTo>
                      <a:pt x="-1030" y="22151"/>
                      <a:pt x="-186" y="18127"/>
                      <a:pt x="2540" y="18386"/>
                    </a:cubicBezTo>
                    <a:cubicBezTo>
                      <a:pt x="30388" y="17283"/>
                      <a:pt x="59534" y="7092"/>
                      <a:pt x="86408" y="211"/>
                    </a:cubicBezTo>
                    <a:cubicBezTo>
                      <a:pt x="87966" y="-633"/>
                      <a:pt x="89524" y="1249"/>
                      <a:pt x="88096" y="2483"/>
                    </a:cubicBezTo>
                    <a:lnTo>
                      <a:pt x="88096" y="2483"/>
                    </a:lnTo>
                    <a:close/>
                  </a:path>
                </a:pathLst>
              </a:custGeom>
              <a:solidFill>
                <a:srgbClr val="E7C8BB"/>
              </a:solidFill>
              <a:ln w="6490"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122042D5-B3D0-11B8-2936-B86A80D480D0}"/>
                  </a:ext>
                </a:extLst>
              </p:cNvPr>
              <p:cNvSpPr/>
              <p:nvPr/>
            </p:nvSpPr>
            <p:spPr>
              <a:xfrm>
                <a:off x="9373355" y="2997595"/>
                <a:ext cx="58318" cy="18341"/>
              </a:xfrm>
              <a:custGeom>
                <a:avLst/>
                <a:gdLst>
                  <a:gd name="connsiteX0" fmla="*/ 3107 w 58318"/>
                  <a:gd name="connsiteY0" fmla="*/ 55 h 18341"/>
                  <a:gd name="connsiteX1" fmla="*/ 56986 w 58318"/>
                  <a:gd name="connsiteY1" fmla="*/ 12973 h 18341"/>
                  <a:gd name="connsiteX2" fmla="*/ 58284 w 58318"/>
                  <a:gd name="connsiteY2" fmla="*/ 14791 h 18341"/>
                  <a:gd name="connsiteX3" fmla="*/ 57245 w 58318"/>
                  <a:gd name="connsiteY3" fmla="*/ 15959 h 18341"/>
                  <a:gd name="connsiteX4" fmla="*/ 13688 w 58318"/>
                  <a:gd name="connsiteY4" fmla="*/ 12064 h 18341"/>
                  <a:gd name="connsiteX5" fmla="*/ 966 w 58318"/>
                  <a:gd name="connsiteY5" fmla="*/ 4599 h 18341"/>
                  <a:gd name="connsiteX6" fmla="*/ 576 w 58318"/>
                  <a:gd name="connsiteY6" fmla="*/ 964 h 18341"/>
                  <a:gd name="connsiteX7" fmla="*/ 3107 w 58318"/>
                  <a:gd name="connsiteY7" fmla="*/ 55 h 18341"/>
                  <a:gd name="connsiteX8" fmla="*/ 3107 w 58318"/>
                  <a:gd name="connsiteY8" fmla="*/ 55 h 1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18" h="18341">
                    <a:moveTo>
                      <a:pt x="3107" y="55"/>
                    </a:moveTo>
                    <a:cubicBezTo>
                      <a:pt x="21802" y="3431"/>
                      <a:pt x="38291" y="9597"/>
                      <a:pt x="56986" y="12973"/>
                    </a:cubicBezTo>
                    <a:cubicBezTo>
                      <a:pt x="57830" y="13103"/>
                      <a:pt x="58479" y="13947"/>
                      <a:pt x="58284" y="14791"/>
                    </a:cubicBezTo>
                    <a:cubicBezTo>
                      <a:pt x="58154" y="15375"/>
                      <a:pt x="57765" y="15764"/>
                      <a:pt x="57245" y="15959"/>
                    </a:cubicBezTo>
                    <a:cubicBezTo>
                      <a:pt x="42769" y="20763"/>
                      <a:pt x="27255" y="17712"/>
                      <a:pt x="13688" y="12064"/>
                    </a:cubicBezTo>
                    <a:cubicBezTo>
                      <a:pt x="9210" y="10117"/>
                      <a:pt x="4925" y="7780"/>
                      <a:pt x="966" y="4599"/>
                    </a:cubicBezTo>
                    <a:cubicBezTo>
                      <a:pt x="-138" y="3690"/>
                      <a:pt x="-333" y="2067"/>
                      <a:pt x="576" y="964"/>
                    </a:cubicBezTo>
                    <a:cubicBezTo>
                      <a:pt x="1225" y="185"/>
                      <a:pt x="2199" y="-140"/>
                      <a:pt x="3107" y="55"/>
                    </a:cubicBezTo>
                    <a:lnTo>
                      <a:pt x="3107" y="55"/>
                    </a:lnTo>
                    <a:close/>
                  </a:path>
                </a:pathLst>
              </a:custGeom>
              <a:solidFill>
                <a:srgbClr val="E7C8BB"/>
              </a:solidFill>
              <a:ln w="6490" cap="flat">
                <a:no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EC394B37-8E7A-1353-5A87-867B051CF15E}"/>
                  </a:ext>
                </a:extLst>
              </p:cNvPr>
              <p:cNvSpPr/>
              <p:nvPr/>
            </p:nvSpPr>
            <p:spPr>
              <a:xfrm>
                <a:off x="9546298" y="3295927"/>
                <a:ext cx="601844" cy="571074"/>
              </a:xfrm>
              <a:custGeom>
                <a:avLst/>
                <a:gdLst>
                  <a:gd name="connsiteX0" fmla="*/ 294944 w 601844"/>
                  <a:gd name="connsiteY0" fmla="*/ 0 h 571074"/>
                  <a:gd name="connsiteX1" fmla="*/ 263007 w 601844"/>
                  <a:gd name="connsiteY1" fmla="*/ 77247 h 571074"/>
                  <a:gd name="connsiteX2" fmla="*/ 46975 w 601844"/>
                  <a:gd name="connsiteY2" fmla="*/ 215188 h 571074"/>
                  <a:gd name="connsiteX3" fmla="*/ 3938 w 601844"/>
                  <a:gd name="connsiteY3" fmla="*/ 228300 h 571074"/>
                  <a:gd name="connsiteX4" fmla="*/ 398676 w 601844"/>
                  <a:gd name="connsiteY4" fmla="*/ 570783 h 571074"/>
                  <a:gd name="connsiteX5" fmla="*/ 592637 w 601844"/>
                  <a:gd name="connsiteY5" fmla="*/ 418042 h 571074"/>
                  <a:gd name="connsiteX6" fmla="*/ 525712 w 601844"/>
                  <a:gd name="connsiteY6" fmla="*/ 223172 h 571074"/>
                  <a:gd name="connsiteX7" fmla="*/ 295009 w 601844"/>
                  <a:gd name="connsiteY7" fmla="*/ 0 h 5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844" h="571074">
                    <a:moveTo>
                      <a:pt x="294944" y="0"/>
                    </a:moveTo>
                    <a:cubicBezTo>
                      <a:pt x="294944" y="0"/>
                      <a:pt x="313899" y="12528"/>
                      <a:pt x="263007" y="77247"/>
                    </a:cubicBezTo>
                    <a:cubicBezTo>
                      <a:pt x="198094" y="159622"/>
                      <a:pt x="141814" y="190651"/>
                      <a:pt x="46975" y="215188"/>
                    </a:cubicBezTo>
                    <a:cubicBezTo>
                      <a:pt x="20880" y="221939"/>
                      <a:pt x="-11317" y="224406"/>
                      <a:pt x="3938" y="228300"/>
                    </a:cubicBezTo>
                    <a:cubicBezTo>
                      <a:pt x="133245" y="261406"/>
                      <a:pt x="365376" y="582078"/>
                      <a:pt x="398676" y="570783"/>
                    </a:cubicBezTo>
                    <a:cubicBezTo>
                      <a:pt x="431976" y="559488"/>
                      <a:pt x="565763" y="544493"/>
                      <a:pt x="592637" y="418042"/>
                    </a:cubicBezTo>
                    <a:cubicBezTo>
                      <a:pt x="619511" y="291591"/>
                      <a:pt x="584653" y="267768"/>
                      <a:pt x="525712" y="223172"/>
                    </a:cubicBezTo>
                    <a:cubicBezTo>
                      <a:pt x="466770" y="178577"/>
                      <a:pt x="295009" y="0"/>
                      <a:pt x="295009" y="0"/>
                    </a:cubicBezTo>
                    <a:close/>
                  </a:path>
                </a:pathLst>
              </a:custGeom>
              <a:solidFill>
                <a:srgbClr val="C7B700"/>
              </a:solidFill>
              <a:ln w="6490" cap="flat">
                <a:no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FC0C9AED-3B90-CB94-1EB3-98055CD6595D}"/>
                  </a:ext>
                </a:extLst>
              </p:cNvPr>
              <p:cNvSpPr/>
              <p:nvPr/>
            </p:nvSpPr>
            <p:spPr>
              <a:xfrm>
                <a:off x="8588933" y="2847598"/>
                <a:ext cx="455919" cy="238074"/>
              </a:xfrm>
              <a:custGeom>
                <a:avLst/>
                <a:gdLst>
                  <a:gd name="connsiteX0" fmla="*/ 0 w 455919"/>
                  <a:gd name="connsiteY0" fmla="*/ 238010 h 238074"/>
                  <a:gd name="connsiteX1" fmla="*/ 94514 w 455919"/>
                  <a:gd name="connsiteY1" fmla="*/ 68846 h 238074"/>
                  <a:gd name="connsiteX2" fmla="*/ 238557 w 455919"/>
                  <a:gd name="connsiteY2" fmla="*/ 1141 h 238074"/>
                  <a:gd name="connsiteX3" fmla="*/ 418107 w 455919"/>
                  <a:gd name="connsiteY3" fmla="*/ 1141 h 238074"/>
                  <a:gd name="connsiteX4" fmla="*/ 450824 w 455919"/>
                  <a:gd name="connsiteY4" fmla="*/ 65665 h 238074"/>
                  <a:gd name="connsiteX5" fmla="*/ 355920 w 455919"/>
                  <a:gd name="connsiteY5" fmla="*/ 238075 h 23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919" h="238074">
                    <a:moveTo>
                      <a:pt x="0" y="238010"/>
                    </a:moveTo>
                    <a:lnTo>
                      <a:pt x="94514" y="68846"/>
                    </a:lnTo>
                    <a:cubicBezTo>
                      <a:pt x="126322" y="20291"/>
                      <a:pt x="181952" y="-5934"/>
                      <a:pt x="238557" y="1141"/>
                    </a:cubicBezTo>
                    <a:lnTo>
                      <a:pt x="418107" y="1141"/>
                    </a:lnTo>
                    <a:cubicBezTo>
                      <a:pt x="448033" y="4906"/>
                      <a:pt x="465040" y="38336"/>
                      <a:pt x="450824" y="65665"/>
                    </a:cubicBezTo>
                    <a:lnTo>
                      <a:pt x="355920" y="238075"/>
                    </a:lnTo>
                  </a:path>
                </a:pathLst>
              </a:custGeom>
              <a:noFill/>
              <a:ln w="25959" cap="flat">
                <a:solidFill>
                  <a:srgbClr val="979797"/>
                </a:solid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3E2BC2AF-AAD0-F4F2-F032-5E7BF231A4E2}"/>
                  </a:ext>
                </a:extLst>
              </p:cNvPr>
              <p:cNvSpPr/>
              <p:nvPr/>
            </p:nvSpPr>
            <p:spPr>
              <a:xfrm>
                <a:off x="8980513" y="2716575"/>
                <a:ext cx="326067" cy="146476"/>
              </a:xfrm>
              <a:custGeom>
                <a:avLst/>
                <a:gdLst>
                  <a:gd name="connsiteX0" fmla="*/ 185695 w 326067"/>
                  <a:gd name="connsiteY0" fmla="*/ 0 h 146476"/>
                  <a:gd name="connsiteX1" fmla="*/ 76316 w 326067"/>
                  <a:gd name="connsiteY1" fmla="*/ 29860 h 146476"/>
                  <a:gd name="connsiteX2" fmla="*/ 107 w 326067"/>
                  <a:gd name="connsiteY2" fmla="*/ 72963 h 146476"/>
                  <a:gd name="connsiteX3" fmla="*/ 53142 w 326067"/>
                  <a:gd name="connsiteY3" fmla="*/ 136383 h 146476"/>
                  <a:gd name="connsiteX4" fmla="*/ 133829 w 326067"/>
                  <a:gd name="connsiteY4" fmla="*/ 145860 h 146476"/>
                  <a:gd name="connsiteX5" fmla="*/ 183553 w 326067"/>
                  <a:gd name="connsiteY5" fmla="*/ 137551 h 146476"/>
                  <a:gd name="connsiteX6" fmla="*/ 233471 w 326067"/>
                  <a:gd name="connsiteY6" fmla="*/ 131515 h 146476"/>
                  <a:gd name="connsiteX7" fmla="*/ 324999 w 326067"/>
                  <a:gd name="connsiteY7" fmla="*/ 66277 h 146476"/>
                  <a:gd name="connsiteX8" fmla="*/ 185760 w 326067"/>
                  <a:gd name="connsiteY8" fmla="*/ 0 h 14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67" h="146476">
                    <a:moveTo>
                      <a:pt x="185695" y="0"/>
                    </a:moveTo>
                    <a:cubicBezTo>
                      <a:pt x="185695" y="0"/>
                      <a:pt x="142592" y="19863"/>
                      <a:pt x="76316" y="29860"/>
                    </a:cubicBezTo>
                    <a:cubicBezTo>
                      <a:pt x="23736" y="37715"/>
                      <a:pt x="1600" y="39662"/>
                      <a:pt x="107" y="72963"/>
                    </a:cubicBezTo>
                    <a:cubicBezTo>
                      <a:pt x="-1385" y="106263"/>
                      <a:pt x="12506" y="122037"/>
                      <a:pt x="53142" y="136383"/>
                    </a:cubicBezTo>
                    <a:cubicBezTo>
                      <a:pt x="77484" y="145016"/>
                      <a:pt x="101307" y="147873"/>
                      <a:pt x="133829" y="145860"/>
                    </a:cubicBezTo>
                    <a:cubicBezTo>
                      <a:pt x="160378" y="144173"/>
                      <a:pt x="175244" y="137551"/>
                      <a:pt x="183553" y="137551"/>
                    </a:cubicBezTo>
                    <a:cubicBezTo>
                      <a:pt x="192316" y="137551"/>
                      <a:pt x="223864" y="134306"/>
                      <a:pt x="233471" y="131515"/>
                    </a:cubicBezTo>
                    <a:cubicBezTo>
                      <a:pt x="309550" y="109379"/>
                      <a:pt x="316495" y="94709"/>
                      <a:pt x="324999" y="66277"/>
                    </a:cubicBezTo>
                    <a:cubicBezTo>
                      <a:pt x="340319" y="15060"/>
                      <a:pt x="185760" y="0"/>
                      <a:pt x="185760" y="0"/>
                    </a:cubicBezTo>
                    <a:close/>
                  </a:path>
                </a:pathLst>
              </a:custGeom>
              <a:solidFill>
                <a:srgbClr val="FDE2D2"/>
              </a:solidFill>
              <a:ln w="6490" cap="flat">
                <a:no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31CAD3EE-D765-DAE4-ACB2-E635BF9DA2E7}"/>
                  </a:ext>
                </a:extLst>
              </p:cNvPr>
              <p:cNvSpPr/>
              <p:nvPr/>
            </p:nvSpPr>
            <p:spPr>
              <a:xfrm>
                <a:off x="9266390" y="2777381"/>
                <a:ext cx="28565" cy="62459"/>
              </a:xfrm>
              <a:custGeom>
                <a:avLst/>
                <a:gdLst>
                  <a:gd name="connsiteX0" fmla="*/ 28152 w 28565"/>
                  <a:gd name="connsiteY0" fmla="*/ 1056 h 62459"/>
                  <a:gd name="connsiteX1" fmla="*/ 15624 w 28565"/>
                  <a:gd name="connsiteY1" fmla="*/ 49547 h 62459"/>
                  <a:gd name="connsiteX2" fmla="*/ 3809 w 28565"/>
                  <a:gd name="connsiteY2" fmla="*/ 62010 h 62459"/>
                  <a:gd name="connsiteX3" fmla="*/ 434 w 28565"/>
                  <a:gd name="connsiteY3" fmla="*/ 61426 h 62459"/>
                  <a:gd name="connsiteX4" fmla="*/ 304 w 28565"/>
                  <a:gd name="connsiteY4" fmla="*/ 58829 h 62459"/>
                  <a:gd name="connsiteX5" fmla="*/ 7834 w 28565"/>
                  <a:gd name="connsiteY5" fmla="*/ 45068 h 62459"/>
                  <a:gd name="connsiteX6" fmla="*/ 25296 w 28565"/>
                  <a:gd name="connsiteY6" fmla="*/ 1381 h 62459"/>
                  <a:gd name="connsiteX7" fmla="*/ 28152 w 28565"/>
                  <a:gd name="connsiteY7" fmla="*/ 1121 h 62459"/>
                  <a:gd name="connsiteX8" fmla="*/ 28152 w 28565"/>
                  <a:gd name="connsiteY8" fmla="*/ 1121 h 6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65" h="62459">
                    <a:moveTo>
                      <a:pt x="28152" y="1056"/>
                    </a:moveTo>
                    <a:cubicBezTo>
                      <a:pt x="30164" y="18258"/>
                      <a:pt x="24646" y="35136"/>
                      <a:pt x="15624" y="49547"/>
                    </a:cubicBezTo>
                    <a:cubicBezTo>
                      <a:pt x="12442" y="54285"/>
                      <a:pt x="8548" y="58699"/>
                      <a:pt x="3809" y="62010"/>
                    </a:cubicBezTo>
                    <a:cubicBezTo>
                      <a:pt x="2705" y="62789"/>
                      <a:pt x="1212" y="62529"/>
                      <a:pt x="434" y="61426"/>
                    </a:cubicBezTo>
                    <a:cubicBezTo>
                      <a:pt x="-85" y="60647"/>
                      <a:pt x="-150" y="59608"/>
                      <a:pt x="304" y="58829"/>
                    </a:cubicBezTo>
                    <a:cubicBezTo>
                      <a:pt x="3030" y="54220"/>
                      <a:pt x="5497" y="49676"/>
                      <a:pt x="7834" y="45068"/>
                    </a:cubicBezTo>
                    <a:cubicBezTo>
                      <a:pt x="14585" y="31111"/>
                      <a:pt x="20492" y="16051"/>
                      <a:pt x="25296" y="1381"/>
                    </a:cubicBezTo>
                    <a:cubicBezTo>
                      <a:pt x="25425" y="-242"/>
                      <a:pt x="27763" y="-567"/>
                      <a:pt x="28152" y="1121"/>
                    </a:cubicBezTo>
                    <a:lnTo>
                      <a:pt x="28152" y="1121"/>
                    </a:lnTo>
                    <a:close/>
                  </a:path>
                </a:pathLst>
              </a:custGeom>
              <a:solidFill>
                <a:srgbClr val="E7C8BB"/>
              </a:solidFill>
              <a:ln w="6490" cap="flat">
                <a:noFill/>
                <a:prstDash val="solid"/>
                <a:miter/>
              </a:ln>
            </p:spPr>
            <p:txBody>
              <a:bodyPr rtlCol="0" anchor="ctr"/>
              <a:lstStyle/>
              <a:p>
                <a:endParaRPr lang="en-GB"/>
              </a:p>
            </p:txBody>
          </p:sp>
          <p:sp>
            <p:nvSpPr>
              <p:cNvPr id="174" name="Free-form: Shape 173">
                <a:extLst>
                  <a:ext uri="{FF2B5EF4-FFF2-40B4-BE49-F238E27FC236}">
                    <a16:creationId xmlns:a16="http://schemas.microsoft.com/office/drawing/2014/main" id="{BE88DAC0-5B68-C0E9-9119-99B1F1575E14}"/>
                  </a:ext>
                </a:extLst>
              </p:cNvPr>
              <p:cNvSpPr/>
              <p:nvPr/>
            </p:nvSpPr>
            <p:spPr>
              <a:xfrm>
                <a:off x="9001463" y="2748576"/>
                <a:ext cx="112263" cy="33527"/>
              </a:xfrm>
              <a:custGeom>
                <a:avLst/>
                <a:gdLst>
                  <a:gd name="connsiteX0" fmla="*/ 1163 w 112263"/>
                  <a:gd name="connsiteY0" fmla="*/ 12595 h 33527"/>
                  <a:gd name="connsiteX1" fmla="*/ 42643 w 112263"/>
                  <a:gd name="connsiteY1" fmla="*/ 25123 h 33527"/>
                  <a:gd name="connsiteX2" fmla="*/ 43097 w 112263"/>
                  <a:gd name="connsiteY2" fmla="*/ 25123 h 33527"/>
                  <a:gd name="connsiteX3" fmla="*/ 50822 w 112263"/>
                  <a:gd name="connsiteY3" fmla="*/ 25902 h 33527"/>
                  <a:gd name="connsiteX4" fmla="*/ 102039 w 112263"/>
                  <a:gd name="connsiteY4" fmla="*/ 18826 h 33527"/>
                  <a:gd name="connsiteX5" fmla="*/ 106777 w 112263"/>
                  <a:gd name="connsiteY5" fmla="*/ 14802 h 33527"/>
                  <a:gd name="connsiteX6" fmla="*/ 89510 w 112263"/>
                  <a:gd name="connsiteY6" fmla="*/ 2273 h 33527"/>
                  <a:gd name="connsiteX7" fmla="*/ 89705 w 112263"/>
                  <a:gd name="connsiteY7" fmla="*/ 1 h 33527"/>
                  <a:gd name="connsiteX8" fmla="*/ 107556 w 112263"/>
                  <a:gd name="connsiteY8" fmla="*/ 5779 h 33527"/>
                  <a:gd name="connsiteX9" fmla="*/ 40630 w 112263"/>
                  <a:gd name="connsiteY9" fmla="*/ 32199 h 33527"/>
                  <a:gd name="connsiteX10" fmla="*/ 35697 w 112263"/>
                  <a:gd name="connsiteY10" fmla="*/ 28628 h 33527"/>
                  <a:gd name="connsiteX11" fmla="*/ 2396 w 112263"/>
                  <a:gd name="connsiteY11" fmla="*/ 16100 h 33527"/>
                  <a:gd name="connsiteX12" fmla="*/ 1228 w 112263"/>
                  <a:gd name="connsiteY12" fmla="*/ 12530 h 33527"/>
                  <a:gd name="connsiteX13" fmla="*/ 1228 w 112263"/>
                  <a:gd name="connsiteY13" fmla="*/ 12530 h 3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63" h="33527">
                    <a:moveTo>
                      <a:pt x="1163" y="12595"/>
                    </a:moveTo>
                    <a:cubicBezTo>
                      <a:pt x="16028" y="7337"/>
                      <a:pt x="32257" y="14153"/>
                      <a:pt x="42643" y="25123"/>
                    </a:cubicBezTo>
                    <a:cubicBezTo>
                      <a:pt x="42902" y="24928"/>
                      <a:pt x="42253" y="24928"/>
                      <a:pt x="43097" y="25123"/>
                    </a:cubicBezTo>
                    <a:cubicBezTo>
                      <a:pt x="44979" y="25707"/>
                      <a:pt x="48095" y="25772"/>
                      <a:pt x="50822" y="25902"/>
                    </a:cubicBezTo>
                    <a:cubicBezTo>
                      <a:pt x="67634" y="25577"/>
                      <a:pt x="86134" y="24084"/>
                      <a:pt x="102039" y="18826"/>
                    </a:cubicBezTo>
                    <a:cubicBezTo>
                      <a:pt x="104375" y="17853"/>
                      <a:pt x="106257" y="16360"/>
                      <a:pt x="106777" y="14802"/>
                    </a:cubicBezTo>
                    <a:cubicBezTo>
                      <a:pt x="106842" y="7272"/>
                      <a:pt x="96261" y="3831"/>
                      <a:pt x="89510" y="2273"/>
                    </a:cubicBezTo>
                    <a:cubicBezTo>
                      <a:pt x="88147" y="2079"/>
                      <a:pt x="88406" y="-63"/>
                      <a:pt x="89705" y="1"/>
                    </a:cubicBezTo>
                    <a:cubicBezTo>
                      <a:pt x="95806" y="196"/>
                      <a:pt x="102168" y="1624"/>
                      <a:pt x="107556" y="5779"/>
                    </a:cubicBezTo>
                    <a:cubicBezTo>
                      <a:pt x="132093" y="30316"/>
                      <a:pt x="53354" y="36678"/>
                      <a:pt x="40630" y="32199"/>
                    </a:cubicBezTo>
                    <a:cubicBezTo>
                      <a:pt x="39332" y="32069"/>
                      <a:pt x="36735" y="29927"/>
                      <a:pt x="35697" y="28628"/>
                    </a:cubicBezTo>
                    <a:cubicBezTo>
                      <a:pt x="27452" y="19475"/>
                      <a:pt x="14730" y="14023"/>
                      <a:pt x="2396" y="16100"/>
                    </a:cubicBezTo>
                    <a:cubicBezTo>
                      <a:pt x="124" y="16814"/>
                      <a:pt x="-1044" y="13309"/>
                      <a:pt x="1228" y="12530"/>
                    </a:cubicBezTo>
                    <a:lnTo>
                      <a:pt x="1228" y="12530"/>
                    </a:lnTo>
                    <a:close/>
                  </a:path>
                </a:pathLst>
              </a:custGeom>
              <a:solidFill>
                <a:srgbClr val="E7C8BB"/>
              </a:solidFill>
              <a:ln w="6490" cap="flat">
                <a:noFill/>
                <a:prstDash val="solid"/>
                <a:miter/>
              </a:ln>
            </p:spPr>
            <p:txBody>
              <a:bodyPr rtlCol="0" anchor="ctr"/>
              <a:lstStyle/>
              <a:p>
                <a:endParaRPr lang="en-GB"/>
              </a:p>
            </p:txBody>
          </p:sp>
        </p:grpSp>
      </p:grpSp>
      <p:sp>
        <p:nvSpPr>
          <p:cNvPr id="175" name="Textfeld 174">
            <a:extLst>
              <a:ext uri="{FF2B5EF4-FFF2-40B4-BE49-F238E27FC236}">
                <a16:creationId xmlns:a16="http://schemas.microsoft.com/office/drawing/2014/main" id="{9EA5FEBE-0723-4E43-822E-E3FEB295A1AE}"/>
              </a:ext>
            </a:extLst>
          </p:cNvPr>
          <p:cNvSpPr txBox="1"/>
          <p:nvPr/>
        </p:nvSpPr>
        <p:spPr>
          <a:xfrm>
            <a:off x="1163141" y="5077797"/>
            <a:ext cx="2558315" cy="523220"/>
          </a:xfrm>
          <a:prstGeom prst="rect">
            <a:avLst/>
          </a:prstGeom>
          <a:noFill/>
        </p:spPr>
        <p:txBody>
          <a:bodyPr wrap="square">
            <a:spAutoFit/>
          </a:bodyPr>
          <a:lstStyle/>
          <a:p>
            <a:r>
              <a:rPr lang="fr-CH" sz="1400" dirty="0"/>
              <a:t>Nettoyer les mains </a:t>
            </a:r>
            <a:r>
              <a:rPr lang="fr-CH" sz="1400" b="1" dirty="0"/>
              <a:t>sans</a:t>
            </a:r>
            <a:r>
              <a:rPr lang="fr-CH" sz="1400" dirty="0"/>
              <a:t> utiliser de produits agressifs</a:t>
            </a:r>
          </a:p>
        </p:txBody>
      </p:sp>
      <p:sp>
        <p:nvSpPr>
          <p:cNvPr id="176" name="TextBox 15">
            <a:extLst>
              <a:ext uri="{FF2B5EF4-FFF2-40B4-BE49-F238E27FC236}">
                <a16:creationId xmlns:a16="http://schemas.microsoft.com/office/drawing/2014/main" id="{A0582B84-1BD6-42E8-85BB-C6152134D5BB}"/>
              </a:ext>
            </a:extLst>
          </p:cNvPr>
          <p:cNvSpPr txBox="1"/>
          <p:nvPr/>
        </p:nvSpPr>
        <p:spPr>
          <a:xfrm>
            <a:off x="5440531" y="5386315"/>
            <a:ext cx="1760097" cy="215444"/>
          </a:xfrm>
          <a:prstGeom prst="rect">
            <a:avLst/>
          </a:prstGeom>
          <a:noFill/>
        </p:spPr>
        <p:txBody>
          <a:bodyPr wrap="none" lIns="0" tIns="0" rIns="0" bIns="0" rtlCol="0">
            <a:spAutoFit/>
          </a:bodyPr>
          <a:lstStyle/>
          <a:p>
            <a:pPr algn="l"/>
            <a:r>
              <a:rPr lang="fr-CH" sz="1400" dirty="0"/>
              <a:t>Bien essuyer les mains</a:t>
            </a:r>
          </a:p>
        </p:txBody>
      </p:sp>
      <p:sp>
        <p:nvSpPr>
          <p:cNvPr id="177" name="TextBox 16">
            <a:extLst>
              <a:ext uri="{FF2B5EF4-FFF2-40B4-BE49-F238E27FC236}">
                <a16:creationId xmlns:a16="http://schemas.microsoft.com/office/drawing/2014/main" id="{A53F96E9-BFDC-4381-A178-D2CAB2C1C2A0}"/>
              </a:ext>
            </a:extLst>
          </p:cNvPr>
          <p:cNvSpPr txBox="1"/>
          <p:nvPr/>
        </p:nvSpPr>
        <p:spPr>
          <a:xfrm>
            <a:off x="8810390" y="5164957"/>
            <a:ext cx="1957776" cy="430887"/>
          </a:xfrm>
          <a:prstGeom prst="rect">
            <a:avLst/>
          </a:prstGeom>
          <a:noFill/>
        </p:spPr>
        <p:txBody>
          <a:bodyPr wrap="square" lIns="0" tIns="0" rIns="0" bIns="0" rtlCol="0" anchor="t">
            <a:spAutoFit/>
          </a:bodyPr>
          <a:lstStyle/>
          <a:p>
            <a:r>
              <a:rPr lang="fr-CH" sz="1400" dirty="0"/>
              <a:t>Appliquer une crème pour les mains</a:t>
            </a:r>
          </a:p>
        </p:txBody>
      </p:sp>
    </p:spTree>
    <p:extLst>
      <p:ext uri="{BB962C8B-B14F-4D97-AF65-F5344CB8AC3E}">
        <p14:creationId xmlns:p14="http://schemas.microsoft.com/office/powerpoint/2010/main" val="273466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fr-CH" dirty="0"/>
              <a:t>Crèmes de protection et de soin de la peau</a:t>
            </a:r>
            <a:endParaRPr lang="fr-CH" u="sng" dirty="0"/>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fr-CH" sz="1100" dirty="0"/>
              <a:t>Métallurgie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fr-CH" dirty="0">
                <a:solidFill>
                  <a:schemeClr val="bg1"/>
                </a:solidFill>
              </a:rPr>
              <a:t>11</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grpSp>
        <p:nvGrpSpPr>
          <p:cNvPr id="224" name="Group 223">
            <a:extLst>
              <a:ext uri="{FF2B5EF4-FFF2-40B4-BE49-F238E27FC236}">
                <a16:creationId xmlns:a16="http://schemas.microsoft.com/office/drawing/2014/main" id="{416E468F-8D85-9342-A533-5A92FAD0B249}"/>
              </a:ext>
            </a:extLst>
          </p:cNvPr>
          <p:cNvGrpSpPr/>
          <p:nvPr/>
        </p:nvGrpSpPr>
        <p:grpSpPr>
          <a:xfrm>
            <a:off x="545168" y="3908144"/>
            <a:ext cx="11101663" cy="110066"/>
            <a:chOff x="550863" y="4178300"/>
            <a:chExt cx="11101663" cy="110066"/>
          </a:xfrm>
        </p:grpSpPr>
        <p:cxnSp>
          <p:nvCxnSpPr>
            <p:cNvPr id="225" name="Straight Connector 224">
              <a:extLst>
                <a:ext uri="{FF2B5EF4-FFF2-40B4-BE49-F238E27FC236}">
                  <a16:creationId xmlns:a16="http://schemas.microsoft.com/office/drawing/2014/main" id="{31C65117-936F-8B02-764B-A93A0FEBFA5F}"/>
                </a:ext>
              </a:extLst>
            </p:cNvPr>
            <p:cNvCxnSpPr>
              <a:cxnSpLocks/>
            </p:cNvCxnSpPr>
            <p:nvPr/>
          </p:nvCxnSpPr>
          <p:spPr>
            <a:xfrm>
              <a:off x="550863" y="4233333"/>
              <a:ext cx="1110166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092DCEB3-F67E-B29E-1BA1-11F3643E8799}"/>
                </a:ext>
              </a:extLst>
            </p:cNvPr>
            <p:cNvCxnSpPr>
              <a:cxnSpLocks/>
            </p:cNvCxnSpPr>
            <p:nvPr/>
          </p:nvCxnSpPr>
          <p:spPr>
            <a:xfrm>
              <a:off x="550863" y="4178300"/>
              <a:ext cx="0" cy="1100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0460D070-4A4B-C078-BCAC-9E9385F3AF7B}"/>
                </a:ext>
              </a:extLst>
            </p:cNvPr>
            <p:cNvCxnSpPr>
              <a:cxnSpLocks/>
            </p:cNvCxnSpPr>
            <p:nvPr/>
          </p:nvCxnSpPr>
          <p:spPr>
            <a:xfrm>
              <a:off x="11652526" y="4178300"/>
              <a:ext cx="0" cy="1100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234" name="Graphic 233">
            <a:extLst>
              <a:ext uri="{FF2B5EF4-FFF2-40B4-BE49-F238E27FC236}">
                <a16:creationId xmlns:a16="http://schemas.microsoft.com/office/drawing/2014/main" id="{25E42080-2CEB-58CA-E92F-9E692734A0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5168" y="2569406"/>
            <a:ext cx="1730649" cy="1316567"/>
          </a:xfrm>
          <a:prstGeom prst="rect">
            <a:avLst/>
          </a:prstGeom>
        </p:spPr>
      </p:pic>
      <p:pic>
        <p:nvPicPr>
          <p:cNvPr id="235" name="Graphic 234">
            <a:extLst>
              <a:ext uri="{FF2B5EF4-FFF2-40B4-BE49-F238E27FC236}">
                <a16:creationId xmlns:a16="http://schemas.microsoft.com/office/drawing/2014/main" id="{2A57FF01-9093-3417-5E0D-D382BBE2C8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5896" y="4067864"/>
            <a:ext cx="729192" cy="1004041"/>
          </a:xfrm>
          <a:prstGeom prst="rect">
            <a:avLst/>
          </a:prstGeom>
        </p:spPr>
      </p:pic>
      <p:sp>
        <p:nvSpPr>
          <p:cNvPr id="236" name="Oval 235">
            <a:extLst>
              <a:ext uri="{FF2B5EF4-FFF2-40B4-BE49-F238E27FC236}">
                <a16:creationId xmlns:a16="http://schemas.microsoft.com/office/drawing/2014/main" id="{5BDA6DE2-095F-96B6-CE89-2EBB4DA6B7F9}"/>
              </a:ext>
            </a:extLst>
          </p:cNvPr>
          <p:cNvSpPr/>
          <p:nvPr/>
        </p:nvSpPr>
        <p:spPr>
          <a:xfrm>
            <a:off x="1355459" y="3908144"/>
            <a:ext cx="110066" cy="110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grpSp>
        <p:nvGrpSpPr>
          <p:cNvPr id="237" name="Graphic 15">
            <a:extLst>
              <a:ext uri="{FF2B5EF4-FFF2-40B4-BE49-F238E27FC236}">
                <a16:creationId xmlns:a16="http://schemas.microsoft.com/office/drawing/2014/main" id="{78F59BCB-5D9E-135C-342A-E4CF3D20F53C}"/>
              </a:ext>
            </a:extLst>
          </p:cNvPr>
          <p:cNvGrpSpPr/>
          <p:nvPr/>
        </p:nvGrpSpPr>
        <p:grpSpPr>
          <a:xfrm>
            <a:off x="2536028" y="4132752"/>
            <a:ext cx="789779" cy="1098810"/>
            <a:chOff x="2811030" y="4402908"/>
            <a:chExt cx="789779" cy="1098810"/>
          </a:xfrm>
        </p:grpSpPr>
        <p:grpSp>
          <p:nvGrpSpPr>
            <p:cNvPr id="238" name="Graphic 15">
              <a:extLst>
                <a:ext uri="{FF2B5EF4-FFF2-40B4-BE49-F238E27FC236}">
                  <a16:creationId xmlns:a16="http://schemas.microsoft.com/office/drawing/2014/main" id="{B43E551D-F224-2625-4EC7-3F5CD54782D6}"/>
                </a:ext>
              </a:extLst>
            </p:cNvPr>
            <p:cNvGrpSpPr/>
            <p:nvPr/>
          </p:nvGrpSpPr>
          <p:grpSpPr>
            <a:xfrm>
              <a:off x="2811030" y="4402908"/>
              <a:ext cx="693148" cy="613782"/>
              <a:chOff x="2811030" y="4402908"/>
              <a:chExt cx="693148" cy="613782"/>
            </a:xfrm>
          </p:grpSpPr>
          <p:grpSp>
            <p:nvGrpSpPr>
              <p:cNvPr id="241" name="Graphic 15">
                <a:extLst>
                  <a:ext uri="{FF2B5EF4-FFF2-40B4-BE49-F238E27FC236}">
                    <a16:creationId xmlns:a16="http://schemas.microsoft.com/office/drawing/2014/main" id="{C9B14A31-DBBF-03A0-AF43-62A402447F93}"/>
                  </a:ext>
                </a:extLst>
              </p:cNvPr>
              <p:cNvGrpSpPr/>
              <p:nvPr/>
            </p:nvGrpSpPr>
            <p:grpSpPr>
              <a:xfrm>
                <a:off x="3212866" y="4478950"/>
                <a:ext cx="291312" cy="535715"/>
                <a:chOff x="3212866" y="4478950"/>
                <a:chExt cx="291312" cy="535715"/>
              </a:xfrm>
            </p:grpSpPr>
            <p:sp>
              <p:nvSpPr>
                <p:cNvPr id="253" name="Free-form: Shape 252">
                  <a:extLst>
                    <a:ext uri="{FF2B5EF4-FFF2-40B4-BE49-F238E27FC236}">
                      <a16:creationId xmlns:a16="http://schemas.microsoft.com/office/drawing/2014/main" id="{965EC73A-B381-5F8E-1620-70672C4AAEC2}"/>
                    </a:ext>
                  </a:extLst>
                </p:cNvPr>
                <p:cNvSpPr/>
                <p:nvPr/>
              </p:nvSpPr>
              <p:spPr>
                <a:xfrm>
                  <a:off x="3213578" y="4478950"/>
                  <a:ext cx="290600" cy="535715"/>
                </a:xfrm>
                <a:custGeom>
                  <a:avLst/>
                  <a:gdLst>
                    <a:gd name="connsiteX0" fmla="*/ 290601 w 290600"/>
                    <a:gd name="connsiteY0" fmla="*/ 0 h 535715"/>
                    <a:gd name="connsiteX1" fmla="*/ 279982 w 290600"/>
                    <a:gd name="connsiteY1" fmla="*/ 535715 h 535715"/>
                    <a:gd name="connsiteX2" fmla="*/ 165252 w 290600"/>
                    <a:gd name="connsiteY2" fmla="*/ 490392 h 535715"/>
                    <a:gd name="connsiteX3" fmla="*/ 0 w 290600"/>
                    <a:gd name="connsiteY3" fmla="*/ 480759 h 535715"/>
                    <a:gd name="connsiteX4" fmla="*/ 0 w 290600"/>
                    <a:gd name="connsiteY4" fmla="*/ 33828 h 535715"/>
                    <a:gd name="connsiteX5" fmla="*/ 166456 w 290600"/>
                    <a:gd name="connsiteY5" fmla="*/ 32459 h 535715"/>
                    <a:gd name="connsiteX6" fmla="*/ 290601 w 290600"/>
                    <a:gd name="connsiteY6" fmla="*/ 0 h 53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00" h="535715">
                      <a:moveTo>
                        <a:pt x="290601" y="0"/>
                      </a:moveTo>
                      <a:lnTo>
                        <a:pt x="279982" y="535715"/>
                      </a:lnTo>
                      <a:lnTo>
                        <a:pt x="165252" y="490392"/>
                      </a:lnTo>
                      <a:lnTo>
                        <a:pt x="0" y="480759"/>
                      </a:lnTo>
                      <a:lnTo>
                        <a:pt x="0" y="33828"/>
                      </a:lnTo>
                      <a:lnTo>
                        <a:pt x="166456" y="32459"/>
                      </a:lnTo>
                      <a:lnTo>
                        <a:pt x="290601"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4" name="Free-form: Shape 253">
                  <a:extLst>
                    <a:ext uri="{FF2B5EF4-FFF2-40B4-BE49-F238E27FC236}">
                      <a16:creationId xmlns:a16="http://schemas.microsoft.com/office/drawing/2014/main" id="{554A2F07-B054-E87C-BF08-F9805B3A72AD}"/>
                    </a:ext>
                  </a:extLst>
                </p:cNvPr>
                <p:cNvSpPr/>
                <p:nvPr/>
              </p:nvSpPr>
              <p:spPr>
                <a:xfrm>
                  <a:off x="3212866" y="4512832"/>
                  <a:ext cx="166456" cy="457823"/>
                </a:xfrm>
                <a:custGeom>
                  <a:avLst/>
                  <a:gdLst>
                    <a:gd name="connsiteX0" fmla="*/ 164595 w 166456"/>
                    <a:gd name="connsiteY0" fmla="*/ 457824 h 457823"/>
                    <a:gd name="connsiteX1" fmla="*/ 0 w 166456"/>
                    <a:gd name="connsiteY1" fmla="*/ 448245 h 457823"/>
                    <a:gd name="connsiteX2" fmla="*/ 0 w 166456"/>
                    <a:gd name="connsiteY2" fmla="*/ 1314 h 457823"/>
                    <a:gd name="connsiteX3" fmla="*/ 1423 w 166456"/>
                    <a:gd name="connsiteY3" fmla="*/ 219 h 457823"/>
                    <a:gd name="connsiteX4" fmla="*/ 166456 w 166456"/>
                    <a:gd name="connsiteY4" fmla="*/ 0 h 457823"/>
                    <a:gd name="connsiteX5" fmla="*/ 164595 w 166456"/>
                    <a:gd name="connsiteY5" fmla="*/ 457824 h 45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456" h="457823">
                      <a:moveTo>
                        <a:pt x="164595" y="457824"/>
                      </a:moveTo>
                      <a:lnTo>
                        <a:pt x="0" y="448245"/>
                      </a:lnTo>
                      <a:lnTo>
                        <a:pt x="0" y="1314"/>
                      </a:lnTo>
                      <a:lnTo>
                        <a:pt x="1423" y="219"/>
                      </a:lnTo>
                      <a:lnTo>
                        <a:pt x="166456" y="0"/>
                      </a:lnTo>
                      <a:lnTo>
                        <a:pt x="164595" y="457824"/>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5" name="Free-form: Shape 254">
                  <a:extLst>
                    <a:ext uri="{FF2B5EF4-FFF2-40B4-BE49-F238E27FC236}">
                      <a16:creationId xmlns:a16="http://schemas.microsoft.com/office/drawing/2014/main" id="{0F983EFB-714F-8DF8-12D1-EE01D6FB22B2}"/>
                    </a:ext>
                  </a:extLst>
                </p:cNvPr>
                <p:cNvSpPr/>
                <p:nvPr/>
              </p:nvSpPr>
              <p:spPr>
                <a:xfrm rot="-10800000">
                  <a:off x="3280029" y="4692480"/>
                  <a:ext cx="15819" cy="183260"/>
                </a:xfrm>
                <a:custGeom>
                  <a:avLst/>
                  <a:gdLst>
                    <a:gd name="connsiteX0" fmla="*/ 7663 w 15819"/>
                    <a:gd name="connsiteY0" fmla="*/ 0 h 183260"/>
                    <a:gd name="connsiteX1" fmla="*/ 9196 w 15819"/>
                    <a:gd name="connsiteY1" fmla="*/ 0 h 183260"/>
                    <a:gd name="connsiteX2" fmla="*/ 15819 w 15819"/>
                    <a:gd name="connsiteY2" fmla="*/ 6623 h 183260"/>
                    <a:gd name="connsiteX3" fmla="*/ 15819 w 15819"/>
                    <a:gd name="connsiteY3" fmla="*/ 176638 h 183260"/>
                    <a:gd name="connsiteX4" fmla="*/ 9196 w 15819"/>
                    <a:gd name="connsiteY4" fmla="*/ 183261 h 183260"/>
                    <a:gd name="connsiteX5" fmla="*/ 7663 w 15819"/>
                    <a:gd name="connsiteY5" fmla="*/ 183261 h 183260"/>
                    <a:gd name="connsiteX6" fmla="*/ 0 w 15819"/>
                    <a:gd name="connsiteY6" fmla="*/ 175598 h 183260"/>
                    <a:gd name="connsiteX7" fmla="*/ 0 w 15819"/>
                    <a:gd name="connsiteY7" fmla="*/ 7663 h 183260"/>
                    <a:gd name="connsiteX8" fmla="*/ 7663 w 15819"/>
                    <a:gd name="connsiteY8" fmla="*/ 0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9" h="183260">
                      <a:moveTo>
                        <a:pt x="7663" y="0"/>
                      </a:moveTo>
                      <a:lnTo>
                        <a:pt x="9196" y="0"/>
                      </a:lnTo>
                      <a:cubicBezTo>
                        <a:pt x="12863" y="0"/>
                        <a:pt x="15819" y="2956"/>
                        <a:pt x="15819" y="6623"/>
                      </a:cubicBezTo>
                      <a:lnTo>
                        <a:pt x="15819" y="176638"/>
                      </a:lnTo>
                      <a:cubicBezTo>
                        <a:pt x="15819" y="180305"/>
                        <a:pt x="12863" y="183261"/>
                        <a:pt x="9196" y="183261"/>
                      </a:cubicBezTo>
                      <a:lnTo>
                        <a:pt x="7663" y="183261"/>
                      </a:lnTo>
                      <a:cubicBezTo>
                        <a:pt x="3448" y="183261"/>
                        <a:pt x="0" y="179812"/>
                        <a:pt x="0" y="175598"/>
                      </a:cubicBezTo>
                      <a:lnTo>
                        <a:pt x="0" y="7663"/>
                      </a:lnTo>
                      <a:cubicBezTo>
                        <a:pt x="0" y="3448"/>
                        <a:pt x="3448" y="0"/>
                        <a:pt x="7663" y="0"/>
                      </a:cubicBez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6" name="Free-form: Shape 255">
                  <a:extLst>
                    <a:ext uri="{FF2B5EF4-FFF2-40B4-BE49-F238E27FC236}">
                      <a16:creationId xmlns:a16="http://schemas.microsoft.com/office/drawing/2014/main" id="{05C0BD38-8C7E-16CC-BC2C-31BB2B0018D9}"/>
                    </a:ext>
                  </a:extLst>
                </p:cNvPr>
                <p:cNvSpPr/>
                <p:nvPr/>
              </p:nvSpPr>
              <p:spPr>
                <a:xfrm>
                  <a:off x="3280084" y="4783563"/>
                  <a:ext cx="13465" cy="92232"/>
                </a:xfrm>
                <a:custGeom>
                  <a:avLst/>
                  <a:gdLst>
                    <a:gd name="connsiteX0" fmla="*/ 13465 w 13465"/>
                    <a:gd name="connsiteY0" fmla="*/ 1861 h 92232"/>
                    <a:gd name="connsiteX1" fmla="*/ 13465 w 13465"/>
                    <a:gd name="connsiteY1" fmla="*/ 87251 h 92232"/>
                    <a:gd name="connsiteX2" fmla="*/ 4981 w 13465"/>
                    <a:gd name="connsiteY2" fmla="*/ 92233 h 92232"/>
                    <a:gd name="connsiteX3" fmla="*/ 0 w 13465"/>
                    <a:gd name="connsiteY3" fmla="*/ 87251 h 92232"/>
                    <a:gd name="connsiteX4" fmla="*/ 0 w 13465"/>
                    <a:gd name="connsiteY4" fmla="*/ 0 h 92232"/>
                    <a:gd name="connsiteX5" fmla="*/ 13465 w 13465"/>
                    <a:gd name="connsiteY5" fmla="*/ 1861 h 9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5" h="92232">
                      <a:moveTo>
                        <a:pt x="13465" y="1861"/>
                      </a:moveTo>
                      <a:lnTo>
                        <a:pt x="13465" y="87251"/>
                      </a:lnTo>
                      <a:cubicBezTo>
                        <a:pt x="9962" y="89988"/>
                        <a:pt x="7718" y="92233"/>
                        <a:pt x="4981" y="92233"/>
                      </a:cubicBezTo>
                      <a:cubicBezTo>
                        <a:pt x="2244" y="92233"/>
                        <a:pt x="0" y="89988"/>
                        <a:pt x="0" y="87251"/>
                      </a:cubicBezTo>
                      <a:lnTo>
                        <a:pt x="0" y="0"/>
                      </a:lnTo>
                      <a:cubicBezTo>
                        <a:pt x="2956" y="1095"/>
                        <a:pt x="6678" y="2080"/>
                        <a:pt x="13465" y="1861"/>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42" name="Free-form: Shape 241">
                <a:extLst>
                  <a:ext uri="{FF2B5EF4-FFF2-40B4-BE49-F238E27FC236}">
                    <a16:creationId xmlns:a16="http://schemas.microsoft.com/office/drawing/2014/main" id="{B0CD4041-6BE1-EF0E-183D-00E726EA51FE}"/>
                  </a:ext>
                </a:extLst>
              </p:cNvPr>
              <p:cNvSpPr/>
              <p:nvPr/>
            </p:nvSpPr>
            <p:spPr>
              <a:xfrm>
                <a:off x="3213140" y="4960310"/>
                <a:ext cx="281240" cy="56379"/>
              </a:xfrm>
              <a:custGeom>
                <a:avLst/>
                <a:gdLst>
                  <a:gd name="connsiteX0" fmla="*/ 137281 w 281240"/>
                  <a:gd name="connsiteY0" fmla="*/ 51180 h 56379"/>
                  <a:gd name="connsiteX1" fmla="*/ 281241 w 281240"/>
                  <a:gd name="connsiteY1" fmla="*/ 56380 h 56379"/>
                  <a:gd name="connsiteX2" fmla="*/ 165417 w 281240"/>
                  <a:gd name="connsiteY2" fmla="*/ 7773 h 56379"/>
                  <a:gd name="connsiteX3" fmla="*/ 0 w 281240"/>
                  <a:gd name="connsiteY3" fmla="*/ 0 h 56379"/>
                  <a:gd name="connsiteX4" fmla="*/ 137281 w 281240"/>
                  <a:gd name="connsiteY4" fmla="*/ 51180 h 5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40" h="56379">
                    <a:moveTo>
                      <a:pt x="137281" y="51180"/>
                    </a:moveTo>
                    <a:lnTo>
                      <a:pt x="281241" y="56380"/>
                    </a:lnTo>
                    <a:lnTo>
                      <a:pt x="165417" y="7773"/>
                    </a:lnTo>
                    <a:lnTo>
                      <a:pt x="0" y="0"/>
                    </a:lnTo>
                    <a:lnTo>
                      <a:pt x="137281" y="5118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 name="Free-form: Shape 242">
                <a:extLst>
                  <a:ext uri="{FF2B5EF4-FFF2-40B4-BE49-F238E27FC236}">
                    <a16:creationId xmlns:a16="http://schemas.microsoft.com/office/drawing/2014/main" id="{8563C30F-1221-63EF-0DBC-DBAB2CAAED02}"/>
                  </a:ext>
                </a:extLst>
              </p:cNvPr>
              <p:cNvSpPr/>
              <p:nvPr/>
            </p:nvSpPr>
            <p:spPr>
              <a:xfrm rot="10800000">
                <a:off x="3354417" y="4506920"/>
                <a:ext cx="25233" cy="166730"/>
              </a:xfrm>
              <a:custGeom>
                <a:avLst/>
                <a:gdLst>
                  <a:gd name="connsiteX0" fmla="*/ 0 w 25233"/>
                  <a:gd name="connsiteY0" fmla="*/ 0 h 166730"/>
                  <a:gd name="connsiteX1" fmla="*/ 25234 w 25233"/>
                  <a:gd name="connsiteY1" fmla="*/ 0 h 166730"/>
                  <a:gd name="connsiteX2" fmla="*/ 25234 w 25233"/>
                  <a:gd name="connsiteY2" fmla="*/ 166730 h 166730"/>
                  <a:gd name="connsiteX3" fmla="*/ 0 w 25233"/>
                  <a:gd name="connsiteY3" fmla="*/ 166730 h 166730"/>
                </a:gdLst>
                <a:ahLst/>
                <a:cxnLst>
                  <a:cxn ang="0">
                    <a:pos x="connsiteX0" y="connsiteY0"/>
                  </a:cxn>
                  <a:cxn ang="0">
                    <a:pos x="connsiteX1" y="connsiteY1"/>
                  </a:cxn>
                  <a:cxn ang="0">
                    <a:pos x="connsiteX2" y="connsiteY2"/>
                  </a:cxn>
                  <a:cxn ang="0">
                    <a:pos x="connsiteX3" y="connsiteY3"/>
                  </a:cxn>
                </a:cxnLst>
                <a:rect l="l" t="t" r="r" b="b"/>
                <a:pathLst>
                  <a:path w="25233" h="166730">
                    <a:moveTo>
                      <a:pt x="0" y="0"/>
                    </a:moveTo>
                    <a:lnTo>
                      <a:pt x="25234" y="0"/>
                    </a:lnTo>
                    <a:lnTo>
                      <a:pt x="25234" y="166730"/>
                    </a:lnTo>
                    <a:lnTo>
                      <a:pt x="0" y="16673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Shape 243">
                <a:extLst>
                  <a:ext uri="{FF2B5EF4-FFF2-40B4-BE49-F238E27FC236}">
                    <a16:creationId xmlns:a16="http://schemas.microsoft.com/office/drawing/2014/main" id="{06874CEB-70DB-90DD-A52F-0CE99256324A}"/>
                  </a:ext>
                </a:extLst>
              </p:cNvPr>
              <p:cNvSpPr/>
              <p:nvPr/>
            </p:nvSpPr>
            <p:spPr>
              <a:xfrm rot="10800000">
                <a:off x="3213578" y="4510314"/>
                <a:ext cx="23099" cy="161201"/>
              </a:xfrm>
              <a:custGeom>
                <a:avLst/>
                <a:gdLst>
                  <a:gd name="connsiteX0" fmla="*/ 0 w 23099"/>
                  <a:gd name="connsiteY0" fmla="*/ 0 h 161201"/>
                  <a:gd name="connsiteX1" fmla="*/ 23099 w 23099"/>
                  <a:gd name="connsiteY1" fmla="*/ 0 h 161201"/>
                  <a:gd name="connsiteX2" fmla="*/ 23099 w 23099"/>
                  <a:gd name="connsiteY2" fmla="*/ 161202 h 161201"/>
                  <a:gd name="connsiteX3" fmla="*/ 0 w 23099"/>
                  <a:gd name="connsiteY3" fmla="*/ 161202 h 161201"/>
                </a:gdLst>
                <a:ahLst/>
                <a:cxnLst>
                  <a:cxn ang="0">
                    <a:pos x="connsiteX0" y="connsiteY0"/>
                  </a:cxn>
                  <a:cxn ang="0">
                    <a:pos x="connsiteX1" y="connsiteY1"/>
                  </a:cxn>
                  <a:cxn ang="0">
                    <a:pos x="connsiteX2" y="connsiteY2"/>
                  </a:cxn>
                  <a:cxn ang="0">
                    <a:pos x="connsiteX3" y="connsiteY3"/>
                  </a:cxn>
                </a:cxnLst>
                <a:rect l="l" t="t" r="r" b="b"/>
                <a:pathLst>
                  <a:path w="23099" h="161201">
                    <a:moveTo>
                      <a:pt x="0" y="0"/>
                    </a:moveTo>
                    <a:lnTo>
                      <a:pt x="23099" y="0"/>
                    </a:lnTo>
                    <a:lnTo>
                      <a:pt x="23099" y="161202"/>
                    </a:lnTo>
                    <a:lnTo>
                      <a:pt x="0" y="16120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 name="Free-form: Shape 244">
                <a:extLst>
                  <a:ext uri="{FF2B5EF4-FFF2-40B4-BE49-F238E27FC236}">
                    <a16:creationId xmlns:a16="http://schemas.microsoft.com/office/drawing/2014/main" id="{1EB2D415-F9F5-6F2E-1343-BF712769FF56}"/>
                  </a:ext>
                </a:extLst>
              </p:cNvPr>
              <p:cNvSpPr/>
              <p:nvPr/>
            </p:nvSpPr>
            <p:spPr>
              <a:xfrm>
                <a:off x="3215931" y="4477800"/>
                <a:ext cx="288247" cy="34594"/>
              </a:xfrm>
              <a:custGeom>
                <a:avLst/>
                <a:gdLst>
                  <a:gd name="connsiteX0" fmla="*/ 122338 w 288247"/>
                  <a:gd name="connsiteY0" fmla="*/ 0 h 34594"/>
                  <a:gd name="connsiteX1" fmla="*/ 288247 w 288247"/>
                  <a:gd name="connsiteY1" fmla="*/ 1149 h 34594"/>
                  <a:gd name="connsiteX2" fmla="*/ 165417 w 288247"/>
                  <a:gd name="connsiteY2" fmla="*/ 34156 h 34594"/>
                  <a:gd name="connsiteX3" fmla="*/ 0 w 288247"/>
                  <a:gd name="connsiteY3" fmla="*/ 34594 h 34594"/>
                  <a:gd name="connsiteX4" fmla="*/ 122338 w 288247"/>
                  <a:gd name="connsiteY4" fmla="*/ 0 h 34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47" h="34594">
                    <a:moveTo>
                      <a:pt x="122338" y="0"/>
                    </a:moveTo>
                    <a:lnTo>
                      <a:pt x="288247" y="1149"/>
                    </a:lnTo>
                    <a:lnTo>
                      <a:pt x="165417" y="34156"/>
                    </a:lnTo>
                    <a:lnTo>
                      <a:pt x="0" y="34594"/>
                    </a:lnTo>
                    <a:lnTo>
                      <a:pt x="122338"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46" name="Graphic 15">
                <a:extLst>
                  <a:ext uri="{FF2B5EF4-FFF2-40B4-BE49-F238E27FC236}">
                    <a16:creationId xmlns:a16="http://schemas.microsoft.com/office/drawing/2014/main" id="{A93E26CE-956E-EDCB-5005-92E31595F62A}"/>
                  </a:ext>
                </a:extLst>
              </p:cNvPr>
              <p:cNvGrpSpPr/>
              <p:nvPr/>
            </p:nvGrpSpPr>
            <p:grpSpPr>
              <a:xfrm>
                <a:off x="2811030" y="4402908"/>
                <a:ext cx="558056" cy="425174"/>
                <a:chOff x="2811030" y="4402908"/>
                <a:chExt cx="558056" cy="425174"/>
              </a:xfrm>
            </p:grpSpPr>
            <p:sp>
              <p:nvSpPr>
                <p:cNvPr id="247" name="Free-form: Shape 246">
                  <a:extLst>
                    <a:ext uri="{FF2B5EF4-FFF2-40B4-BE49-F238E27FC236}">
                      <a16:creationId xmlns:a16="http://schemas.microsoft.com/office/drawing/2014/main" id="{B3CFA8A0-8F55-B6E5-ED7D-F2B2892D34A3}"/>
                    </a:ext>
                  </a:extLst>
                </p:cNvPr>
                <p:cNvSpPr/>
                <p:nvPr/>
              </p:nvSpPr>
              <p:spPr>
                <a:xfrm>
                  <a:off x="3079481" y="4444082"/>
                  <a:ext cx="110960" cy="152512"/>
                </a:xfrm>
                <a:custGeom>
                  <a:avLst/>
                  <a:gdLst>
                    <a:gd name="connsiteX0" fmla="*/ 27742 w 110960"/>
                    <a:gd name="connsiteY0" fmla="*/ 0 h 152512"/>
                    <a:gd name="connsiteX1" fmla="*/ 93865 w 110960"/>
                    <a:gd name="connsiteY1" fmla="*/ 18009 h 152512"/>
                    <a:gd name="connsiteX2" fmla="*/ 103061 w 110960"/>
                    <a:gd name="connsiteY2" fmla="*/ 74771 h 152512"/>
                    <a:gd name="connsiteX3" fmla="*/ 109027 w 110960"/>
                    <a:gd name="connsiteY3" fmla="*/ 122721 h 152512"/>
                    <a:gd name="connsiteX4" fmla="*/ 76623 w 110960"/>
                    <a:gd name="connsiteY4" fmla="*/ 125130 h 152512"/>
                    <a:gd name="connsiteX5" fmla="*/ 59873 w 110960"/>
                    <a:gd name="connsiteY5" fmla="*/ 98911 h 152512"/>
                    <a:gd name="connsiteX6" fmla="*/ 51662 w 110960"/>
                    <a:gd name="connsiteY6" fmla="*/ 144780 h 152512"/>
                    <a:gd name="connsiteX7" fmla="*/ 12470 w 110960"/>
                    <a:gd name="connsiteY7" fmla="*/ 142591 h 152512"/>
                    <a:gd name="connsiteX8" fmla="*/ 866 w 110960"/>
                    <a:gd name="connsiteY8" fmla="*/ 219 h 152512"/>
                    <a:gd name="connsiteX9" fmla="*/ 27742 w 110960"/>
                    <a:gd name="connsiteY9" fmla="*/ 109 h 1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60" h="152512">
                      <a:moveTo>
                        <a:pt x="27742" y="0"/>
                      </a:moveTo>
                      <a:cubicBezTo>
                        <a:pt x="27742" y="0"/>
                        <a:pt x="89048" y="3667"/>
                        <a:pt x="93865" y="18009"/>
                      </a:cubicBezTo>
                      <a:cubicBezTo>
                        <a:pt x="98682" y="32295"/>
                        <a:pt x="96054" y="42531"/>
                        <a:pt x="103061" y="74771"/>
                      </a:cubicBezTo>
                      <a:cubicBezTo>
                        <a:pt x="108972" y="102031"/>
                        <a:pt x="113789" y="113142"/>
                        <a:pt x="109027" y="122721"/>
                      </a:cubicBezTo>
                      <a:cubicBezTo>
                        <a:pt x="104265" y="132300"/>
                        <a:pt x="85928" y="134052"/>
                        <a:pt x="76623" y="125130"/>
                      </a:cubicBezTo>
                      <a:cubicBezTo>
                        <a:pt x="65347" y="114292"/>
                        <a:pt x="59873" y="98911"/>
                        <a:pt x="59873" y="98911"/>
                      </a:cubicBezTo>
                      <a:lnTo>
                        <a:pt x="51662" y="144780"/>
                      </a:lnTo>
                      <a:cubicBezTo>
                        <a:pt x="51662" y="144780"/>
                        <a:pt x="36555" y="163555"/>
                        <a:pt x="12470" y="142591"/>
                      </a:cubicBezTo>
                      <a:cubicBezTo>
                        <a:pt x="-4717" y="127593"/>
                        <a:pt x="866" y="219"/>
                        <a:pt x="866" y="219"/>
                      </a:cubicBezTo>
                      <a:lnTo>
                        <a:pt x="27742" y="109"/>
                      </a:ln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8" name="Free-form: Shape 247">
                  <a:extLst>
                    <a:ext uri="{FF2B5EF4-FFF2-40B4-BE49-F238E27FC236}">
                      <a16:creationId xmlns:a16="http://schemas.microsoft.com/office/drawing/2014/main" id="{87165EAE-001A-0E6B-E140-6ECCA9FEC313}"/>
                    </a:ext>
                  </a:extLst>
                </p:cNvPr>
                <p:cNvSpPr/>
                <p:nvPr/>
              </p:nvSpPr>
              <p:spPr>
                <a:xfrm>
                  <a:off x="2881312" y="4445669"/>
                  <a:ext cx="231039" cy="382413"/>
                </a:xfrm>
                <a:custGeom>
                  <a:avLst/>
                  <a:gdLst>
                    <a:gd name="connsiteX0" fmla="*/ 221587 w 231039"/>
                    <a:gd name="connsiteY0" fmla="*/ 55 h 382413"/>
                    <a:gd name="connsiteX1" fmla="*/ 133076 w 231039"/>
                    <a:gd name="connsiteY1" fmla="*/ 24687 h 382413"/>
                    <a:gd name="connsiteX2" fmla="*/ 79324 w 231039"/>
                    <a:gd name="connsiteY2" fmla="*/ 118671 h 382413"/>
                    <a:gd name="connsiteX3" fmla="*/ 113371 w 231039"/>
                    <a:gd name="connsiteY3" fmla="*/ 223383 h 382413"/>
                    <a:gd name="connsiteX4" fmla="*/ 1104 w 231039"/>
                    <a:gd name="connsiteY4" fmla="*/ 361376 h 382413"/>
                    <a:gd name="connsiteX5" fmla="*/ 58141 w 231039"/>
                    <a:gd name="connsiteY5" fmla="*/ 376210 h 382413"/>
                    <a:gd name="connsiteX6" fmla="*/ 134390 w 231039"/>
                    <a:gd name="connsiteY6" fmla="*/ 242979 h 382413"/>
                    <a:gd name="connsiteX7" fmla="*/ 154205 w 231039"/>
                    <a:gd name="connsiteY7" fmla="*/ 221030 h 382413"/>
                    <a:gd name="connsiteX8" fmla="*/ 180753 w 231039"/>
                    <a:gd name="connsiteY8" fmla="*/ 208987 h 382413"/>
                    <a:gd name="connsiteX9" fmla="*/ 224160 w 231039"/>
                    <a:gd name="connsiteY9" fmla="*/ 148722 h 382413"/>
                    <a:gd name="connsiteX10" fmla="*/ 221587 w 231039"/>
                    <a:gd name="connsiteY10" fmla="*/ 0 h 38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039" h="382413">
                      <a:moveTo>
                        <a:pt x="221587" y="55"/>
                      </a:moveTo>
                      <a:cubicBezTo>
                        <a:pt x="221587" y="55"/>
                        <a:pt x="157270" y="24960"/>
                        <a:pt x="133076" y="24687"/>
                      </a:cubicBezTo>
                      <a:cubicBezTo>
                        <a:pt x="108882" y="24413"/>
                        <a:pt x="84305" y="99622"/>
                        <a:pt x="79324" y="118671"/>
                      </a:cubicBezTo>
                      <a:cubicBezTo>
                        <a:pt x="74343" y="137719"/>
                        <a:pt x="117805" y="217964"/>
                        <a:pt x="113371" y="223383"/>
                      </a:cubicBezTo>
                      <a:cubicBezTo>
                        <a:pt x="97935" y="242323"/>
                        <a:pt x="10574" y="348951"/>
                        <a:pt x="1104" y="361376"/>
                      </a:cubicBezTo>
                      <a:cubicBezTo>
                        <a:pt x="-8365" y="373802"/>
                        <a:pt x="45825" y="392139"/>
                        <a:pt x="58141" y="376210"/>
                      </a:cubicBezTo>
                      <a:cubicBezTo>
                        <a:pt x="60878" y="372707"/>
                        <a:pt x="124702" y="256828"/>
                        <a:pt x="134390" y="242979"/>
                      </a:cubicBezTo>
                      <a:cubicBezTo>
                        <a:pt x="144133" y="229131"/>
                        <a:pt x="134500" y="227324"/>
                        <a:pt x="154205" y="221030"/>
                      </a:cubicBezTo>
                      <a:cubicBezTo>
                        <a:pt x="159350" y="219388"/>
                        <a:pt x="173856" y="213421"/>
                        <a:pt x="180753" y="208987"/>
                      </a:cubicBezTo>
                      <a:cubicBezTo>
                        <a:pt x="204564" y="193552"/>
                        <a:pt x="211734" y="159067"/>
                        <a:pt x="224160" y="148722"/>
                      </a:cubicBezTo>
                      <a:cubicBezTo>
                        <a:pt x="241019" y="134764"/>
                        <a:pt x="221587" y="0"/>
                        <a:pt x="221587" y="0"/>
                      </a:cubicBez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Shape 248">
                  <a:extLst>
                    <a:ext uri="{FF2B5EF4-FFF2-40B4-BE49-F238E27FC236}">
                      <a16:creationId xmlns:a16="http://schemas.microsoft.com/office/drawing/2014/main" id="{46B550DB-531D-9D3A-846E-0E1BED60F46B}"/>
                    </a:ext>
                  </a:extLst>
                </p:cNvPr>
                <p:cNvSpPr/>
                <p:nvPr/>
              </p:nvSpPr>
              <p:spPr>
                <a:xfrm>
                  <a:off x="2811030" y="4556731"/>
                  <a:ext cx="202190" cy="267106"/>
                </a:xfrm>
                <a:custGeom>
                  <a:avLst/>
                  <a:gdLst>
                    <a:gd name="connsiteX0" fmla="*/ 124427 w 202190"/>
                    <a:gd name="connsiteY0" fmla="*/ 0 h 267106"/>
                    <a:gd name="connsiteX1" fmla="*/ 114793 w 202190"/>
                    <a:gd name="connsiteY1" fmla="*/ 43790 h 267106"/>
                    <a:gd name="connsiteX2" fmla="*/ 556 w 202190"/>
                    <a:gd name="connsiteY2" fmla="*/ 208385 h 267106"/>
                    <a:gd name="connsiteX3" fmla="*/ 91749 w 202190"/>
                    <a:gd name="connsiteY3" fmla="*/ 266845 h 267106"/>
                    <a:gd name="connsiteX4" fmla="*/ 184912 w 202190"/>
                    <a:gd name="connsiteY4" fmla="*/ 109749 h 267106"/>
                    <a:gd name="connsiteX5" fmla="*/ 201826 w 202190"/>
                    <a:gd name="connsiteY5" fmla="*/ 104056 h 267106"/>
                    <a:gd name="connsiteX6" fmla="*/ 166958 w 202190"/>
                    <a:gd name="connsiteY6" fmla="*/ 23647 h 26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90" h="267106">
                      <a:moveTo>
                        <a:pt x="124427" y="0"/>
                      </a:moveTo>
                      <a:cubicBezTo>
                        <a:pt x="121909" y="20910"/>
                        <a:pt x="119610" y="33280"/>
                        <a:pt x="114793" y="43790"/>
                      </a:cubicBezTo>
                      <a:cubicBezTo>
                        <a:pt x="109976" y="54300"/>
                        <a:pt x="9259" y="200065"/>
                        <a:pt x="556" y="208385"/>
                      </a:cubicBezTo>
                      <a:cubicBezTo>
                        <a:pt x="-8147" y="216705"/>
                        <a:pt x="88136" y="271333"/>
                        <a:pt x="91749" y="266845"/>
                      </a:cubicBezTo>
                      <a:cubicBezTo>
                        <a:pt x="137509" y="209316"/>
                        <a:pt x="185842" y="119054"/>
                        <a:pt x="184912" y="109749"/>
                      </a:cubicBezTo>
                      <a:cubicBezTo>
                        <a:pt x="183160" y="92287"/>
                        <a:pt x="200950" y="106957"/>
                        <a:pt x="201826" y="104056"/>
                      </a:cubicBezTo>
                      <a:cubicBezTo>
                        <a:pt x="205548" y="91904"/>
                        <a:pt x="179876" y="23209"/>
                        <a:pt x="166958" y="23647"/>
                      </a:cubicBezTo>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0" name="Free-form: Shape 249">
                  <a:extLst>
                    <a:ext uri="{FF2B5EF4-FFF2-40B4-BE49-F238E27FC236}">
                      <a16:creationId xmlns:a16="http://schemas.microsoft.com/office/drawing/2014/main" id="{C65BC674-A5B8-EF49-A780-4A32DB183128}"/>
                    </a:ext>
                  </a:extLst>
                </p:cNvPr>
                <p:cNvSpPr/>
                <p:nvPr/>
              </p:nvSpPr>
              <p:spPr>
                <a:xfrm>
                  <a:off x="2940985" y="4491697"/>
                  <a:ext cx="208118" cy="182090"/>
                </a:xfrm>
                <a:custGeom>
                  <a:avLst/>
                  <a:gdLst>
                    <a:gd name="connsiteX0" fmla="*/ 83201 w 208118"/>
                    <a:gd name="connsiteY0" fmla="*/ 50310 h 182090"/>
                    <a:gd name="connsiteX1" fmla="*/ 110460 w 208118"/>
                    <a:gd name="connsiteY1" fmla="*/ 34053 h 182090"/>
                    <a:gd name="connsiteX2" fmla="*/ 148721 w 208118"/>
                    <a:gd name="connsiteY2" fmla="*/ 7505 h 182090"/>
                    <a:gd name="connsiteX3" fmla="*/ 200448 w 208118"/>
                    <a:gd name="connsiteY3" fmla="*/ 5370 h 182090"/>
                    <a:gd name="connsiteX4" fmla="*/ 199901 w 208118"/>
                    <a:gd name="connsiteY4" fmla="*/ 33724 h 182090"/>
                    <a:gd name="connsiteX5" fmla="*/ 157972 w 208118"/>
                    <a:gd name="connsiteY5" fmla="*/ 67224 h 182090"/>
                    <a:gd name="connsiteX6" fmla="*/ 137938 w 208118"/>
                    <a:gd name="connsiteY6" fmla="*/ 90542 h 182090"/>
                    <a:gd name="connsiteX7" fmla="*/ 105096 w 208118"/>
                    <a:gd name="connsiteY7" fmla="*/ 148290 h 182090"/>
                    <a:gd name="connsiteX8" fmla="*/ 70502 w 208118"/>
                    <a:gd name="connsiteY8" fmla="*/ 176698 h 182090"/>
                    <a:gd name="connsiteX9" fmla="*/ 492 w 208118"/>
                    <a:gd name="connsiteY9" fmla="*/ 171991 h 182090"/>
                    <a:gd name="connsiteX10" fmla="*/ 40889 w 208118"/>
                    <a:gd name="connsiteY10" fmla="*/ 58520 h 182090"/>
                    <a:gd name="connsiteX11" fmla="*/ 59609 w 208118"/>
                    <a:gd name="connsiteY11" fmla="*/ 42866 h 182090"/>
                    <a:gd name="connsiteX12" fmla="*/ 83255 w 208118"/>
                    <a:gd name="connsiteY12" fmla="*/ 50310 h 18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118" h="182090">
                      <a:moveTo>
                        <a:pt x="83201" y="50310"/>
                      </a:moveTo>
                      <a:cubicBezTo>
                        <a:pt x="83201" y="50310"/>
                        <a:pt x="97980" y="47409"/>
                        <a:pt x="110460" y="34053"/>
                      </a:cubicBezTo>
                      <a:cubicBezTo>
                        <a:pt x="122940" y="20697"/>
                        <a:pt x="125294" y="16920"/>
                        <a:pt x="148721" y="7505"/>
                      </a:cubicBezTo>
                      <a:cubicBezTo>
                        <a:pt x="167223" y="61"/>
                        <a:pt x="189337" y="-3826"/>
                        <a:pt x="200448" y="5370"/>
                      </a:cubicBezTo>
                      <a:cubicBezTo>
                        <a:pt x="211560" y="14566"/>
                        <a:pt x="209918" y="23270"/>
                        <a:pt x="199901" y="33724"/>
                      </a:cubicBezTo>
                      <a:cubicBezTo>
                        <a:pt x="186435" y="47792"/>
                        <a:pt x="166949" y="57480"/>
                        <a:pt x="157972" y="67224"/>
                      </a:cubicBezTo>
                      <a:cubicBezTo>
                        <a:pt x="146860" y="79266"/>
                        <a:pt x="146915" y="75598"/>
                        <a:pt x="137938" y="90542"/>
                      </a:cubicBezTo>
                      <a:cubicBezTo>
                        <a:pt x="122885" y="115612"/>
                        <a:pt x="125951" y="121195"/>
                        <a:pt x="105096" y="148290"/>
                      </a:cubicBezTo>
                      <a:cubicBezTo>
                        <a:pt x="81832" y="178614"/>
                        <a:pt x="70502" y="176698"/>
                        <a:pt x="70502" y="176698"/>
                      </a:cubicBezTo>
                      <a:cubicBezTo>
                        <a:pt x="70502" y="176698"/>
                        <a:pt x="10947" y="191532"/>
                        <a:pt x="492" y="171991"/>
                      </a:cubicBezTo>
                      <a:cubicBezTo>
                        <a:pt x="-4653" y="162357"/>
                        <a:pt x="32021" y="63611"/>
                        <a:pt x="40889" y="58520"/>
                      </a:cubicBezTo>
                      <a:cubicBezTo>
                        <a:pt x="49701" y="53430"/>
                        <a:pt x="56544" y="41169"/>
                        <a:pt x="59609" y="42866"/>
                      </a:cubicBezTo>
                      <a:cubicBezTo>
                        <a:pt x="62674" y="44562"/>
                        <a:pt x="83255" y="50310"/>
                        <a:pt x="83255" y="50310"/>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1" name="Free-form: Shape 250">
                  <a:extLst>
                    <a:ext uri="{FF2B5EF4-FFF2-40B4-BE49-F238E27FC236}">
                      <a16:creationId xmlns:a16="http://schemas.microsoft.com/office/drawing/2014/main" id="{A112F20B-CDF8-BE03-A64B-EE316469C1D7}"/>
                    </a:ext>
                  </a:extLst>
                </p:cNvPr>
                <p:cNvSpPr/>
                <p:nvPr/>
              </p:nvSpPr>
              <p:spPr>
                <a:xfrm>
                  <a:off x="3176413" y="4471908"/>
                  <a:ext cx="192673" cy="112246"/>
                </a:xfrm>
                <a:custGeom>
                  <a:avLst/>
                  <a:gdLst>
                    <a:gd name="connsiteX0" fmla="*/ 192673 w 192673"/>
                    <a:gd name="connsiteY0" fmla="*/ 100588 h 112246"/>
                    <a:gd name="connsiteX1" fmla="*/ 152715 w 192673"/>
                    <a:gd name="connsiteY1" fmla="*/ 29101 h 112246"/>
                    <a:gd name="connsiteX2" fmla="*/ 91847 w 192673"/>
                    <a:gd name="connsiteY2" fmla="*/ 473 h 112246"/>
                    <a:gd name="connsiteX3" fmla="*/ 15981 w 192673"/>
                    <a:gd name="connsiteY3" fmla="*/ 473 h 112246"/>
                    <a:gd name="connsiteX4" fmla="*/ 2132 w 192673"/>
                    <a:gd name="connsiteY4" fmla="*/ 27732 h 112246"/>
                    <a:gd name="connsiteX5" fmla="*/ 50028 w 192673"/>
                    <a:gd name="connsiteY5" fmla="*/ 112247 h 1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673" h="112246">
                      <a:moveTo>
                        <a:pt x="192673" y="100588"/>
                      </a:moveTo>
                      <a:lnTo>
                        <a:pt x="152715" y="29101"/>
                      </a:lnTo>
                      <a:cubicBezTo>
                        <a:pt x="139304" y="8574"/>
                        <a:pt x="115767" y="-2483"/>
                        <a:pt x="91847" y="473"/>
                      </a:cubicBezTo>
                      <a:lnTo>
                        <a:pt x="15981" y="473"/>
                      </a:lnTo>
                      <a:cubicBezTo>
                        <a:pt x="3337" y="2060"/>
                        <a:pt x="-3834" y="16183"/>
                        <a:pt x="2132" y="27732"/>
                      </a:cubicBezTo>
                      <a:lnTo>
                        <a:pt x="50028" y="112247"/>
                      </a:lnTo>
                    </a:path>
                  </a:pathLst>
                </a:custGeom>
                <a:noFill/>
                <a:ln w="16401" cap="flat">
                  <a:solidFill>
                    <a:srgbClr val="97979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2" name="Free-form: Shape 251">
                  <a:extLst>
                    <a:ext uri="{FF2B5EF4-FFF2-40B4-BE49-F238E27FC236}">
                      <a16:creationId xmlns:a16="http://schemas.microsoft.com/office/drawing/2014/main" id="{035C7A4D-64B7-0586-9D32-6C98CE963A25}"/>
                    </a:ext>
                  </a:extLst>
                </p:cNvPr>
                <p:cNvSpPr/>
                <p:nvPr/>
              </p:nvSpPr>
              <p:spPr>
                <a:xfrm>
                  <a:off x="2911701" y="4402908"/>
                  <a:ext cx="291853" cy="234889"/>
                </a:xfrm>
                <a:custGeom>
                  <a:avLst/>
                  <a:gdLst>
                    <a:gd name="connsiteX0" fmla="*/ 12973 w 291853"/>
                    <a:gd name="connsiteY0" fmla="*/ 196026 h 234889"/>
                    <a:gd name="connsiteX1" fmla="*/ 36838 w 291853"/>
                    <a:gd name="connsiteY1" fmla="*/ 78888 h 234889"/>
                    <a:gd name="connsiteX2" fmla="*/ 59062 w 291853"/>
                    <a:gd name="connsiteY2" fmla="*/ 54092 h 234889"/>
                    <a:gd name="connsiteX3" fmla="*/ 67601 w 291853"/>
                    <a:gd name="connsiteY3" fmla="*/ 49056 h 234889"/>
                    <a:gd name="connsiteX4" fmla="*/ 129728 w 291853"/>
                    <a:gd name="connsiteY4" fmla="*/ 14134 h 234889"/>
                    <a:gd name="connsiteX5" fmla="*/ 181126 w 291853"/>
                    <a:gd name="connsiteY5" fmla="*/ 1052 h 234889"/>
                    <a:gd name="connsiteX6" fmla="*/ 213312 w 291853"/>
                    <a:gd name="connsiteY6" fmla="*/ 13641 h 234889"/>
                    <a:gd name="connsiteX7" fmla="*/ 213312 w 291853"/>
                    <a:gd name="connsiteY7" fmla="*/ 13641 h 234889"/>
                    <a:gd name="connsiteX8" fmla="*/ 259565 w 291853"/>
                    <a:gd name="connsiteY8" fmla="*/ 26231 h 234889"/>
                    <a:gd name="connsiteX9" fmla="*/ 291805 w 291853"/>
                    <a:gd name="connsiteY9" fmla="*/ 44458 h 234889"/>
                    <a:gd name="connsiteX10" fmla="*/ 269418 w 291853"/>
                    <a:gd name="connsiteY10" fmla="*/ 71280 h 234889"/>
                    <a:gd name="connsiteX11" fmla="*/ 235316 w 291853"/>
                    <a:gd name="connsiteY11" fmla="*/ 75275 h 234889"/>
                    <a:gd name="connsiteX12" fmla="*/ 214297 w 291853"/>
                    <a:gd name="connsiteY12" fmla="*/ 71772 h 234889"/>
                    <a:gd name="connsiteX13" fmla="*/ 193223 w 291853"/>
                    <a:gd name="connsiteY13" fmla="*/ 69200 h 234889"/>
                    <a:gd name="connsiteX14" fmla="*/ 174284 w 291853"/>
                    <a:gd name="connsiteY14" fmla="*/ 62686 h 234889"/>
                    <a:gd name="connsiteX15" fmla="*/ 164267 w 291853"/>
                    <a:gd name="connsiteY15" fmla="*/ 60934 h 234889"/>
                    <a:gd name="connsiteX16" fmla="*/ 149926 w 291853"/>
                    <a:gd name="connsiteY16" fmla="*/ 71553 h 234889"/>
                    <a:gd name="connsiteX17" fmla="*/ 120806 w 291853"/>
                    <a:gd name="connsiteY17" fmla="*/ 85073 h 234889"/>
                    <a:gd name="connsiteX18" fmla="*/ 110734 w 291853"/>
                    <a:gd name="connsiteY18" fmla="*/ 93175 h 234889"/>
                    <a:gd name="connsiteX19" fmla="*/ 114346 w 291853"/>
                    <a:gd name="connsiteY19" fmla="*/ 119503 h 234889"/>
                    <a:gd name="connsiteX20" fmla="*/ 112540 w 291853"/>
                    <a:gd name="connsiteY20" fmla="*/ 139099 h 234889"/>
                    <a:gd name="connsiteX21" fmla="*/ 0 w 291853"/>
                    <a:gd name="connsiteY21" fmla="*/ 234890 h 234889"/>
                    <a:gd name="connsiteX22" fmla="*/ 12973 w 291853"/>
                    <a:gd name="connsiteY22" fmla="*/ 195971 h 23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853" h="234889">
                      <a:moveTo>
                        <a:pt x="12973" y="196026"/>
                      </a:moveTo>
                      <a:cubicBezTo>
                        <a:pt x="16914" y="175062"/>
                        <a:pt x="30215" y="98594"/>
                        <a:pt x="36838" y="78888"/>
                      </a:cubicBezTo>
                      <a:cubicBezTo>
                        <a:pt x="41053" y="66408"/>
                        <a:pt x="48005" y="58854"/>
                        <a:pt x="59062" y="54092"/>
                      </a:cubicBezTo>
                      <a:cubicBezTo>
                        <a:pt x="60321" y="53545"/>
                        <a:pt x="64207" y="51136"/>
                        <a:pt x="67601" y="49056"/>
                      </a:cubicBezTo>
                      <a:cubicBezTo>
                        <a:pt x="85336" y="38109"/>
                        <a:pt x="110624" y="24808"/>
                        <a:pt x="129728" y="14134"/>
                      </a:cubicBezTo>
                      <a:cubicBezTo>
                        <a:pt x="148831" y="3460"/>
                        <a:pt x="165854" y="-2561"/>
                        <a:pt x="181126" y="1052"/>
                      </a:cubicBezTo>
                      <a:cubicBezTo>
                        <a:pt x="192840" y="3843"/>
                        <a:pt x="203897" y="7948"/>
                        <a:pt x="213312" y="13641"/>
                      </a:cubicBezTo>
                      <a:cubicBezTo>
                        <a:pt x="213312" y="13641"/>
                        <a:pt x="213312" y="13641"/>
                        <a:pt x="213312" y="13641"/>
                      </a:cubicBezTo>
                      <a:cubicBezTo>
                        <a:pt x="213312" y="13641"/>
                        <a:pt x="231539" y="22071"/>
                        <a:pt x="259565" y="26231"/>
                      </a:cubicBezTo>
                      <a:cubicBezTo>
                        <a:pt x="281788" y="29570"/>
                        <a:pt x="291148" y="30391"/>
                        <a:pt x="291805" y="44458"/>
                      </a:cubicBezTo>
                      <a:cubicBezTo>
                        <a:pt x="292462" y="58526"/>
                        <a:pt x="286550" y="65204"/>
                        <a:pt x="269418" y="71280"/>
                      </a:cubicBezTo>
                      <a:cubicBezTo>
                        <a:pt x="259127" y="74892"/>
                        <a:pt x="249055" y="76151"/>
                        <a:pt x="235316" y="75275"/>
                      </a:cubicBezTo>
                      <a:cubicBezTo>
                        <a:pt x="224095" y="74564"/>
                        <a:pt x="217800" y="71772"/>
                        <a:pt x="214297" y="71772"/>
                      </a:cubicBezTo>
                      <a:cubicBezTo>
                        <a:pt x="210630" y="71772"/>
                        <a:pt x="197274" y="70404"/>
                        <a:pt x="193223" y="69200"/>
                      </a:cubicBezTo>
                      <a:cubicBezTo>
                        <a:pt x="185286" y="66901"/>
                        <a:pt x="179101" y="64766"/>
                        <a:pt x="174284" y="62686"/>
                      </a:cubicBezTo>
                      <a:cubicBezTo>
                        <a:pt x="168810" y="62905"/>
                        <a:pt x="164267" y="60934"/>
                        <a:pt x="164267" y="60934"/>
                      </a:cubicBezTo>
                      <a:cubicBezTo>
                        <a:pt x="164267" y="60934"/>
                        <a:pt x="155290" y="67284"/>
                        <a:pt x="149926" y="71553"/>
                      </a:cubicBezTo>
                      <a:cubicBezTo>
                        <a:pt x="138212" y="80749"/>
                        <a:pt x="120806" y="85073"/>
                        <a:pt x="120806" y="85073"/>
                      </a:cubicBezTo>
                      <a:lnTo>
                        <a:pt x="110734" y="93175"/>
                      </a:lnTo>
                      <a:cubicBezTo>
                        <a:pt x="110734" y="93175"/>
                        <a:pt x="113142" y="110745"/>
                        <a:pt x="114346" y="119503"/>
                      </a:cubicBezTo>
                      <a:cubicBezTo>
                        <a:pt x="115551" y="128261"/>
                        <a:pt x="112540" y="139099"/>
                        <a:pt x="112540" y="139099"/>
                      </a:cubicBezTo>
                      <a:lnTo>
                        <a:pt x="0" y="234890"/>
                      </a:lnTo>
                      <a:cubicBezTo>
                        <a:pt x="17023" y="212447"/>
                        <a:pt x="12754" y="197395"/>
                        <a:pt x="12973" y="195971"/>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239" name="Free-form: Shape 238">
              <a:extLst>
                <a:ext uri="{FF2B5EF4-FFF2-40B4-BE49-F238E27FC236}">
                  <a16:creationId xmlns:a16="http://schemas.microsoft.com/office/drawing/2014/main" id="{D83C1C0A-9250-69BE-F555-19021126E2A2}"/>
                </a:ext>
              </a:extLst>
            </p:cNvPr>
            <p:cNvSpPr/>
            <p:nvPr/>
          </p:nvSpPr>
          <p:spPr>
            <a:xfrm>
              <a:off x="3095991" y="5049102"/>
              <a:ext cx="504818" cy="452616"/>
            </a:xfrm>
            <a:custGeom>
              <a:avLst/>
              <a:gdLst>
                <a:gd name="connsiteX0" fmla="*/ 500749 w 504818"/>
                <a:gd name="connsiteY0" fmla="*/ 340459 h 452616"/>
                <a:gd name="connsiteX1" fmla="*/ 481207 w 504818"/>
                <a:gd name="connsiteY1" fmla="*/ 329403 h 452616"/>
                <a:gd name="connsiteX2" fmla="*/ 422967 w 504818"/>
                <a:gd name="connsiteY2" fmla="*/ 282274 h 452616"/>
                <a:gd name="connsiteX3" fmla="*/ 422255 w 504818"/>
                <a:gd name="connsiteY3" fmla="*/ 239797 h 452616"/>
                <a:gd name="connsiteX4" fmla="*/ 418533 w 504818"/>
                <a:gd name="connsiteY4" fmla="*/ 198471 h 452616"/>
                <a:gd name="connsiteX5" fmla="*/ 404903 w 504818"/>
                <a:gd name="connsiteY5" fmla="*/ 149262 h 452616"/>
                <a:gd name="connsiteX6" fmla="*/ 399703 w 504818"/>
                <a:gd name="connsiteY6" fmla="*/ 92444 h 452616"/>
                <a:gd name="connsiteX7" fmla="*/ 402933 w 504818"/>
                <a:gd name="connsiteY7" fmla="*/ 47560 h 452616"/>
                <a:gd name="connsiteX8" fmla="*/ 384377 w 504818"/>
                <a:gd name="connsiteY8" fmla="*/ 35463 h 452616"/>
                <a:gd name="connsiteX9" fmla="*/ 351315 w 504818"/>
                <a:gd name="connsiteY9" fmla="*/ 59821 h 452616"/>
                <a:gd name="connsiteX10" fmla="*/ 341627 w 504818"/>
                <a:gd name="connsiteY10" fmla="*/ 91568 h 452616"/>
                <a:gd name="connsiteX11" fmla="*/ 342503 w 504818"/>
                <a:gd name="connsiteY11" fmla="*/ 114558 h 452616"/>
                <a:gd name="connsiteX12" fmla="*/ 344309 w 504818"/>
                <a:gd name="connsiteY12" fmla="*/ 161249 h 452616"/>
                <a:gd name="connsiteX13" fmla="*/ 339218 w 504818"/>
                <a:gd name="connsiteY13" fmla="*/ 162672 h 452616"/>
                <a:gd name="connsiteX14" fmla="*/ 313109 w 504818"/>
                <a:gd name="connsiteY14" fmla="*/ 153039 h 452616"/>
                <a:gd name="connsiteX15" fmla="*/ 298384 w 504818"/>
                <a:gd name="connsiteY15" fmla="*/ 141434 h 452616"/>
                <a:gd name="connsiteX16" fmla="*/ 277913 w 504818"/>
                <a:gd name="connsiteY16" fmla="*/ 125834 h 452616"/>
                <a:gd name="connsiteX17" fmla="*/ 265597 w 504818"/>
                <a:gd name="connsiteY17" fmla="*/ 115324 h 452616"/>
                <a:gd name="connsiteX18" fmla="*/ 220931 w 504818"/>
                <a:gd name="connsiteY18" fmla="*/ 63488 h 452616"/>
                <a:gd name="connsiteX19" fmla="*/ 190004 w 504818"/>
                <a:gd name="connsiteY19" fmla="*/ 34915 h 452616"/>
                <a:gd name="connsiteX20" fmla="*/ 147583 w 504818"/>
                <a:gd name="connsiteY20" fmla="*/ 2018 h 452616"/>
                <a:gd name="connsiteX21" fmla="*/ 120159 w 504818"/>
                <a:gd name="connsiteY21" fmla="*/ 7656 h 452616"/>
                <a:gd name="connsiteX22" fmla="*/ 122896 w 504818"/>
                <a:gd name="connsiteY22" fmla="*/ 33218 h 452616"/>
                <a:gd name="connsiteX23" fmla="*/ 152619 w 504818"/>
                <a:gd name="connsiteY23" fmla="*/ 66499 h 452616"/>
                <a:gd name="connsiteX24" fmla="*/ 166741 w 504818"/>
                <a:gd name="connsiteY24" fmla="*/ 84507 h 452616"/>
                <a:gd name="connsiteX25" fmla="*/ 184093 w 504818"/>
                <a:gd name="connsiteY25" fmla="*/ 101695 h 452616"/>
                <a:gd name="connsiteX26" fmla="*/ 201280 w 504818"/>
                <a:gd name="connsiteY26" fmla="*/ 128680 h 452616"/>
                <a:gd name="connsiteX27" fmla="*/ 212720 w 504818"/>
                <a:gd name="connsiteY27" fmla="*/ 143514 h 452616"/>
                <a:gd name="connsiteX28" fmla="*/ 206699 w 504818"/>
                <a:gd name="connsiteY28" fmla="*/ 151725 h 452616"/>
                <a:gd name="connsiteX29" fmla="*/ 199091 w 504818"/>
                <a:gd name="connsiteY29" fmla="*/ 142638 h 452616"/>
                <a:gd name="connsiteX30" fmla="*/ 164880 w 504818"/>
                <a:gd name="connsiteY30" fmla="*/ 109303 h 452616"/>
                <a:gd name="connsiteX31" fmla="*/ 124812 w 504818"/>
                <a:gd name="connsiteY31" fmla="*/ 79909 h 452616"/>
                <a:gd name="connsiteX32" fmla="*/ 88357 w 504818"/>
                <a:gd name="connsiteY32" fmla="*/ 54949 h 452616"/>
                <a:gd name="connsiteX33" fmla="*/ 40845 w 504818"/>
                <a:gd name="connsiteY33" fmla="*/ 42743 h 452616"/>
                <a:gd name="connsiteX34" fmla="*/ 34824 w 504818"/>
                <a:gd name="connsiteY34" fmla="*/ 70166 h 452616"/>
                <a:gd name="connsiteX35" fmla="*/ 72921 w 504818"/>
                <a:gd name="connsiteY35" fmla="*/ 104432 h 452616"/>
                <a:gd name="connsiteX36" fmla="*/ 78176 w 504818"/>
                <a:gd name="connsiteY36" fmla="*/ 110015 h 452616"/>
                <a:gd name="connsiteX37" fmla="*/ 102753 w 504818"/>
                <a:gd name="connsiteY37" fmla="*/ 130377 h 452616"/>
                <a:gd name="connsiteX38" fmla="*/ 121747 w 504818"/>
                <a:gd name="connsiteY38" fmla="*/ 145539 h 452616"/>
                <a:gd name="connsiteX39" fmla="*/ 144025 w 504818"/>
                <a:gd name="connsiteY39" fmla="*/ 165519 h 452616"/>
                <a:gd name="connsiteX40" fmla="*/ 170189 w 504818"/>
                <a:gd name="connsiteY40" fmla="*/ 186374 h 452616"/>
                <a:gd name="connsiteX41" fmla="*/ 169094 w 504818"/>
                <a:gd name="connsiteY41" fmla="*/ 194913 h 452616"/>
                <a:gd name="connsiteX42" fmla="*/ 160063 w 504818"/>
                <a:gd name="connsiteY42" fmla="*/ 189165 h 452616"/>
                <a:gd name="connsiteX43" fmla="*/ 121363 w 504818"/>
                <a:gd name="connsiteY43" fmla="*/ 164479 h 452616"/>
                <a:gd name="connsiteX44" fmla="*/ 97169 w 504818"/>
                <a:gd name="connsiteY44" fmla="*/ 152491 h 452616"/>
                <a:gd name="connsiteX45" fmla="*/ 52175 w 504818"/>
                <a:gd name="connsiteY45" fmla="*/ 120306 h 452616"/>
                <a:gd name="connsiteX46" fmla="*/ 16322 w 504818"/>
                <a:gd name="connsiteY46" fmla="*/ 100162 h 452616"/>
                <a:gd name="connsiteX47" fmla="*/ 65 w 504818"/>
                <a:gd name="connsiteY47" fmla="*/ 121729 h 452616"/>
                <a:gd name="connsiteX48" fmla="*/ 30226 w 504818"/>
                <a:gd name="connsiteY48" fmla="*/ 158457 h 452616"/>
                <a:gd name="connsiteX49" fmla="*/ 46647 w 504818"/>
                <a:gd name="connsiteY49" fmla="*/ 171211 h 452616"/>
                <a:gd name="connsiteX50" fmla="*/ 79270 w 504818"/>
                <a:gd name="connsiteY50" fmla="*/ 195351 h 452616"/>
                <a:gd name="connsiteX51" fmla="*/ 96239 w 504818"/>
                <a:gd name="connsiteY51" fmla="*/ 206626 h 452616"/>
                <a:gd name="connsiteX52" fmla="*/ 120871 w 504818"/>
                <a:gd name="connsiteY52" fmla="*/ 222062 h 452616"/>
                <a:gd name="connsiteX53" fmla="*/ 149006 w 504818"/>
                <a:gd name="connsiteY53" fmla="*/ 238046 h 452616"/>
                <a:gd name="connsiteX54" fmla="*/ 148677 w 504818"/>
                <a:gd name="connsiteY54" fmla="*/ 249650 h 452616"/>
                <a:gd name="connsiteX55" fmla="*/ 126947 w 504818"/>
                <a:gd name="connsiteY55" fmla="*/ 241877 h 452616"/>
                <a:gd name="connsiteX56" fmla="*/ 104176 w 504818"/>
                <a:gd name="connsiteY56" fmla="*/ 232134 h 452616"/>
                <a:gd name="connsiteX57" fmla="*/ 68597 w 504818"/>
                <a:gd name="connsiteY57" fmla="*/ 208433 h 452616"/>
                <a:gd name="connsiteX58" fmla="*/ 29624 w 504818"/>
                <a:gd name="connsiteY58" fmla="*/ 192887 h 452616"/>
                <a:gd name="connsiteX59" fmla="*/ 19552 w 504818"/>
                <a:gd name="connsiteY59" fmla="*/ 215658 h 452616"/>
                <a:gd name="connsiteX60" fmla="*/ 43198 w 504818"/>
                <a:gd name="connsiteY60" fmla="*/ 238648 h 452616"/>
                <a:gd name="connsiteX61" fmla="*/ 67994 w 504818"/>
                <a:gd name="connsiteY61" fmla="*/ 259612 h 452616"/>
                <a:gd name="connsiteX62" fmla="*/ 108281 w 504818"/>
                <a:gd name="connsiteY62" fmla="*/ 282328 h 452616"/>
                <a:gd name="connsiteX63" fmla="*/ 145448 w 504818"/>
                <a:gd name="connsiteY63" fmla="*/ 304059 h 452616"/>
                <a:gd name="connsiteX64" fmla="*/ 152783 w 504818"/>
                <a:gd name="connsiteY64" fmla="*/ 314186 h 452616"/>
                <a:gd name="connsiteX65" fmla="*/ 242497 w 504818"/>
                <a:gd name="connsiteY65" fmla="*/ 374068 h 452616"/>
                <a:gd name="connsiteX66" fmla="*/ 314806 w 504818"/>
                <a:gd name="connsiteY66" fmla="*/ 394321 h 452616"/>
                <a:gd name="connsiteX67" fmla="*/ 356734 w 504818"/>
                <a:gd name="connsiteY67" fmla="*/ 409264 h 452616"/>
                <a:gd name="connsiteX68" fmla="*/ 411472 w 504818"/>
                <a:gd name="connsiteY68" fmla="*/ 452616 h 452616"/>
                <a:gd name="connsiteX69" fmla="*/ 458546 w 504818"/>
                <a:gd name="connsiteY69" fmla="*/ 430667 h 452616"/>
                <a:gd name="connsiteX70" fmla="*/ 499709 w 504818"/>
                <a:gd name="connsiteY70" fmla="*/ 370729 h 452616"/>
                <a:gd name="connsiteX71" fmla="*/ 500858 w 504818"/>
                <a:gd name="connsiteY71" fmla="*/ 340514 h 45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04818" h="452616">
                  <a:moveTo>
                    <a:pt x="500749" y="340459"/>
                  </a:moveTo>
                  <a:cubicBezTo>
                    <a:pt x="500749" y="340459"/>
                    <a:pt x="501351" y="343963"/>
                    <a:pt x="481207" y="329403"/>
                  </a:cubicBezTo>
                  <a:cubicBezTo>
                    <a:pt x="465443" y="318017"/>
                    <a:pt x="425485" y="288185"/>
                    <a:pt x="422967" y="282274"/>
                  </a:cubicBezTo>
                  <a:cubicBezTo>
                    <a:pt x="420449" y="276362"/>
                    <a:pt x="424171" y="253701"/>
                    <a:pt x="422255" y="239797"/>
                  </a:cubicBezTo>
                  <a:cubicBezTo>
                    <a:pt x="420339" y="225894"/>
                    <a:pt x="419682" y="215439"/>
                    <a:pt x="418533" y="198471"/>
                  </a:cubicBezTo>
                  <a:cubicBezTo>
                    <a:pt x="417493" y="183308"/>
                    <a:pt x="409392" y="163603"/>
                    <a:pt x="404903" y="149262"/>
                  </a:cubicBezTo>
                  <a:cubicBezTo>
                    <a:pt x="400415" y="134920"/>
                    <a:pt x="398061" y="105308"/>
                    <a:pt x="399703" y="92444"/>
                  </a:cubicBezTo>
                  <a:cubicBezTo>
                    <a:pt x="401345" y="79581"/>
                    <a:pt x="403480" y="57741"/>
                    <a:pt x="402933" y="47560"/>
                  </a:cubicBezTo>
                  <a:cubicBezTo>
                    <a:pt x="402385" y="37378"/>
                    <a:pt x="392423" y="33492"/>
                    <a:pt x="384377" y="35463"/>
                  </a:cubicBezTo>
                  <a:cubicBezTo>
                    <a:pt x="374196" y="37980"/>
                    <a:pt x="365109" y="39185"/>
                    <a:pt x="351315" y="59821"/>
                  </a:cubicBezTo>
                  <a:cubicBezTo>
                    <a:pt x="343105" y="72082"/>
                    <a:pt x="342010" y="82044"/>
                    <a:pt x="341627" y="91568"/>
                  </a:cubicBezTo>
                  <a:cubicBezTo>
                    <a:pt x="341244" y="101093"/>
                    <a:pt x="341846" y="109905"/>
                    <a:pt x="342503" y="114558"/>
                  </a:cubicBezTo>
                  <a:cubicBezTo>
                    <a:pt x="343160" y="119211"/>
                    <a:pt x="350166" y="151670"/>
                    <a:pt x="344309" y="161249"/>
                  </a:cubicBezTo>
                  <a:cubicBezTo>
                    <a:pt x="344309" y="161249"/>
                    <a:pt x="341627" y="163712"/>
                    <a:pt x="339218" y="162672"/>
                  </a:cubicBezTo>
                  <a:cubicBezTo>
                    <a:pt x="336810" y="161632"/>
                    <a:pt x="313109" y="153039"/>
                    <a:pt x="313109" y="153039"/>
                  </a:cubicBezTo>
                  <a:cubicBezTo>
                    <a:pt x="313109" y="153039"/>
                    <a:pt x="303803" y="145266"/>
                    <a:pt x="298384" y="141434"/>
                  </a:cubicBezTo>
                  <a:cubicBezTo>
                    <a:pt x="292965" y="137603"/>
                    <a:pt x="277913" y="125834"/>
                    <a:pt x="277913" y="125834"/>
                  </a:cubicBezTo>
                  <a:cubicBezTo>
                    <a:pt x="277913" y="125834"/>
                    <a:pt x="269319" y="117952"/>
                    <a:pt x="265597" y="115324"/>
                  </a:cubicBezTo>
                  <a:cubicBezTo>
                    <a:pt x="261874" y="112697"/>
                    <a:pt x="225365" y="68469"/>
                    <a:pt x="220931" y="63488"/>
                  </a:cubicBezTo>
                  <a:cubicBezTo>
                    <a:pt x="216497" y="58507"/>
                    <a:pt x="191756" y="36776"/>
                    <a:pt x="190004" y="34915"/>
                  </a:cubicBezTo>
                  <a:cubicBezTo>
                    <a:pt x="188253" y="33054"/>
                    <a:pt x="160227" y="6561"/>
                    <a:pt x="147583" y="2018"/>
                  </a:cubicBezTo>
                  <a:cubicBezTo>
                    <a:pt x="134938" y="-2525"/>
                    <a:pt x="124155" y="1142"/>
                    <a:pt x="120159" y="7656"/>
                  </a:cubicBezTo>
                  <a:cubicBezTo>
                    <a:pt x="116163" y="14170"/>
                    <a:pt x="115452" y="23037"/>
                    <a:pt x="122896" y="33218"/>
                  </a:cubicBezTo>
                  <a:cubicBezTo>
                    <a:pt x="130286" y="43399"/>
                    <a:pt x="150867" y="64638"/>
                    <a:pt x="152619" y="66499"/>
                  </a:cubicBezTo>
                  <a:cubicBezTo>
                    <a:pt x="154370" y="68360"/>
                    <a:pt x="161760" y="78541"/>
                    <a:pt x="166741" y="84507"/>
                  </a:cubicBezTo>
                  <a:cubicBezTo>
                    <a:pt x="171667" y="90474"/>
                    <a:pt x="182505" y="98027"/>
                    <a:pt x="184093" y="101695"/>
                  </a:cubicBezTo>
                  <a:cubicBezTo>
                    <a:pt x="185680" y="105362"/>
                    <a:pt x="195259" y="120087"/>
                    <a:pt x="201280" y="128680"/>
                  </a:cubicBezTo>
                  <a:cubicBezTo>
                    <a:pt x="207356" y="137274"/>
                    <a:pt x="212720" y="143514"/>
                    <a:pt x="212720" y="143514"/>
                  </a:cubicBezTo>
                  <a:lnTo>
                    <a:pt x="206699" y="151725"/>
                  </a:lnTo>
                  <a:cubicBezTo>
                    <a:pt x="206699" y="151725"/>
                    <a:pt x="205385" y="150137"/>
                    <a:pt x="199091" y="142638"/>
                  </a:cubicBezTo>
                  <a:cubicBezTo>
                    <a:pt x="192796" y="135139"/>
                    <a:pt x="170846" y="114722"/>
                    <a:pt x="164880" y="109303"/>
                  </a:cubicBezTo>
                  <a:cubicBezTo>
                    <a:pt x="158913" y="103884"/>
                    <a:pt x="129848" y="84124"/>
                    <a:pt x="124812" y="79909"/>
                  </a:cubicBezTo>
                  <a:cubicBezTo>
                    <a:pt x="119776" y="75695"/>
                    <a:pt x="97717" y="60259"/>
                    <a:pt x="88357" y="54949"/>
                  </a:cubicBezTo>
                  <a:cubicBezTo>
                    <a:pt x="78997" y="49640"/>
                    <a:pt x="50369" y="36831"/>
                    <a:pt x="40845" y="42743"/>
                  </a:cubicBezTo>
                  <a:cubicBezTo>
                    <a:pt x="28310" y="50461"/>
                    <a:pt x="30335" y="62010"/>
                    <a:pt x="34824" y="70166"/>
                  </a:cubicBezTo>
                  <a:cubicBezTo>
                    <a:pt x="39312" y="78267"/>
                    <a:pt x="68706" y="100874"/>
                    <a:pt x="72921" y="104432"/>
                  </a:cubicBezTo>
                  <a:cubicBezTo>
                    <a:pt x="77136" y="107990"/>
                    <a:pt x="75603" y="107552"/>
                    <a:pt x="78176" y="110015"/>
                  </a:cubicBezTo>
                  <a:cubicBezTo>
                    <a:pt x="80748" y="112478"/>
                    <a:pt x="94980" y="123042"/>
                    <a:pt x="102753" y="130377"/>
                  </a:cubicBezTo>
                  <a:cubicBezTo>
                    <a:pt x="110525" y="137712"/>
                    <a:pt x="118462" y="140777"/>
                    <a:pt x="121747" y="145539"/>
                  </a:cubicBezTo>
                  <a:cubicBezTo>
                    <a:pt x="125031" y="150302"/>
                    <a:pt x="137292" y="160154"/>
                    <a:pt x="144025" y="165519"/>
                  </a:cubicBezTo>
                  <a:cubicBezTo>
                    <a:pt x="150757" y="170883"/>
                    <a:pt x="168657" y="183418"/>
                    <a:pt x="170189" y="186374"/>
                  </a:cubicBezTo>
                  <a:cubicBezTo>
                    <a:pt x="171722" y="189329"/>
                    <a:pt x="169094" y="194913"/>
                    <a:pt x="169094" y="194913"/>
                  </a:cubicBezTo>
                  <a:cubicBezTo>
                    <a:pt x="169094" y="194913"/>
                    <a:pt x="162143" y="190643"/>
                    <a:pt x="160063" y="189165"/>
                  </a:cubicBezTo>
                  <a:cubicBezTo>
                    <a:pt x="157983" y="187687"/>
                    <a:pt x="126345" y="167982"/>
                    <a:pt x="121363" y="164479"/>
                  </a:cubicBezTo>
                  <a:cubicBezTo>
                    <a:pt x="116382" y="160975"/>
                    <a:pt x="101439" y="156104"/>
                    <a:pt x="97169" y="152491"/>
                  </a:cubicBezTo>
                  <a:cubicBezTo>
                    <a:pt x="92900" y="148878"/>
                    <a:pt x="57430" y="125889"/>
                    <a:pt x="52175" y="120306"/>
                  </a:cubicBezTo>
                  <a:cubicBezTo>
                    <a:pt x="46921" y="114722"/>
                    <a:pt x="26394" y="96604"/>
                    <a:pt x="16322" y="100162"/>
                  </a:cubicBezTo>
                  <a:cubicBezTo>
                    <a:pt x="6251" y="103720"/>
                    <a:pt x="-756" y="109960"/>
                    <a:pt x="65" y="121729"/>
                  </a:cubicBezTo>
                  <a:cubicBezTo>
                    <a:pt x="667" y="130049"/>
                    <a:pt x="22781" y="153203"/>
                    <a:pt x="30226" y="158457"/>
                  </a:cubicBezTo>
                  <a:cubicBezTo>
                    <a:pt x="37670" y="163712"/>
                    <a:pt x="46647" y="171211"/>
                    <a:pt x="46647" y="171211"/>
                  </a:cubicBezTo>
                  <a:cubicBezTo>
                    <a:pt x="46647" y="171211"/>
                    <a:pt x="69856" y="189986"/>
                    <a:pt x="79270" y="195351"/>
                  </a:cubicBezTo>
                  <a:cubicBezTo>
                    <a:pt x="88630" y="200660"/>
                    <a:pt x="94980" y="205751"/>
                    <a:pt x="96239" y="206626"/>
                  </a:cubicBezTo>
                  <a:cubicBezTo>
                    <a:pt x="97498" y="207502"/>
                    <a:pt x="111182" y="217136"/>
                    <a:pt x="120871" y="222062"/>
                  </a:cubicBezTo>
                  <a:cubicBezTo>
                    <a:pt x="130559" y="226989"/>
                    <a:pt x="146324" y="234926"/>
                    <a:pt x="149006" y="238046"/>
                  </a:cubicBezTo>
                  <a:cubicBezTo>
                    <a:pt x="150320" y="239633"/>
                    <a:pt x="148677" y="249650"/>
                    <a:pt x="148677" y="249650"/>
                  </a:cubicBezTo>
                  <a:cubicBezTo>
                    <a:pt x="148677" y="249650"/>
                    <a:pt x="133625" y="244067"/>
                    <a:pt x="126947" y="241877"/>
                  </a:cubicBezTo>
                  <a:cubicBezTo>
                    <a:pt x="120269" y="239688"/>
                    <a:pt x="106584" y="233174"/>
                    <a:pt x="104176" y="232134"/>
                  </a:cubicBezTo>
                  <a:cubicBezTo>
                    <a:pt x="101767" y="231094"/>
                    <a:pt x="73632" y="211936"/>
                    <a:pt x="68597" y="208433"/>
                  </a:cubicBezTo>
                  <a:cubicBezTo>
                    <a:pt x="63615" y="204930"/>
                    <a:pt x="37287" y="188344"/>
                    <a:pt x="29624" y="192887"/>
                  </a:cubicBezTo>
                  <a:cubicBezTo>
                    <a:pt x="19004" y="199292"/>
                    <a:pt x="16432" y="206681"/>
                    <a:pt x="19552" y="215658"/>
                  </a:cubicBezTo>
                  <a:cubicBezTo>
                    <a:pt x="22672" y="224690"/>
                    <a:pt x="41228" y="235418"/>
                    <a:pt x="43198" y="238648"/>
                  </a:cubicBezTo>
                  <a:cubicBezTo>
                    <a:pt x="45169" y="241877"/>
                    <a:pt x="67994" y="259612"/>
                    <a:pt x="67994" y="259612"/>
                  </a:cubicBezTo>
                  <a:cubicBezTo>
                    <a:pt x="75877" y="265141"/>
                    <a:pt x="104723" y="281069"/>
                    <a:pt x="108281" y="282328"/>
                  </a:cubicBezTo>
                  <a:cubicBezTo>
                    <a:pt x="111839" y="283587"/>
                    <a:pt x="139098" y="299023"/>
                    <a:pt x="145448" y="304059"/>
                  </a:cubicBezTo>
                  <a:cubicBezTo>
                    <a:pt x="151797" y="309095"/>
                    <a:pt x="147309" y="309697"/>
                    <a:pt x="152783" y="314186"/>
                  </a:cubicBezTo>
                  <a:cubicBezTo>
                    <a:pt x="158256" y="318674"/>
                    <a:pt x="219672" y="363613"/>
                    <a:pt x="242497" y="374068"/>
                  </a:cubicBezTo>
                  <a:cubicBezTo>
                    <a:pt x="265323" y="384523"/>
                    <a:pt x="305391" y="391475"/>
                    <a:pt x="314806" y="394321"/>
                  </a:cubicBezTo>
                  <a:cubicBezTo>
                    <a:pt x="324220" y="397167"/>
                    <a:pt x="346225" y="403736"/>
                    <a:pt x="356734" y="409264"/>
                  </a:cubicBezTo>
                  <a:cubicBezTo>
                    <a:pt x="367244" y="414793"/>
                    <a:pt x="411472" y="452616"/>
                    <a:pt x="411472" y="452616"/>
                  </a:cubicBezTo>
                  <a:cubicBezTo>
                    <a:pt x="411472" y="452616"/>
                    <a:pt x="434024" y="451412"/>
                    <a:pt x="458546" y="430667"/>
                  </a:cubicBezTo>
                  <a:cubicBezTo>
                    <a:pt x="486134" y="407349"/>
                    <a:pt x="492045" y="385289"/>
                    <a:pt x="499709" y="370729"/>
                  </a:cubicBezTo>
                  <a:cubicBezTo>
                    <a:pt x="510492" y="350312"/>
                    <a:pt x="500858" y="340514"/>
                    <a:pt x="500858" y="340514"/>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 name="Free-form: Shape 239">
              <a:extLst>
                <a:ext uri="{FF2B5EF4-FFF2-40B4-BE49-F238E27FC236}">
                  <a16:creationId xmlns:a16="http://schemas.microsoft.com/office/drawing/2014/main" id="{28F1477E-B6BF-FA1C-F022-0F66ED8885E2}"/>
                </a:ext>
              </a:extLst>
            </p:cNvPr>
            <p:cNvSpPr/>
            <p:nvPr/>
          </p:nvSpPr>
          <p:spPr>
            <a:xfrm>
              <a:off x="3268589" y="5028075"/>
              <a:ext cx="40177" cy="64918"/>
            </a:xfrm>
            <a:custGeom>
              <a:avLst/>
              <a:gdLst>
                <a:gd name="connsiteX0" fmla="*/ 0 w 40177"/>
                <a:gd name="connsiteY0" fmla="*/ 47019 h 64918"/>
                <a:gd name="connsiteX1" fmla="*/ 20089 w 40177"/>
                <a:gd name="connsiteY1" fmla="*/ 64919 h 64918"/>
                <a:gd name="connsiteX2" fmla="*/ 40177 w 40177"/>
                <a:gd name="connsiteY2" fmla="*/ 47019 h 64918"/>
                <a:gd name="connsiteX3" fmla="*/ 20089 w 40177"/>
                <a:gd name="connsiteY3" fmla="*/ 0 h 64918"/>
                <a:gd name="connsiteX4" fmla="*/ 0 w 40177"/>
                <a:gd name="connsiteY4" fmla="*/ 47019 h 6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7" h="64918">
                  <a:moveTo>
                    <a:pt x="0" y="47019"/>
                  </a:moveTo>
                  <a:cubicBezTo>
                    <a:pt x="0" y="56927"/>
                    <a:pt x="8977" y="64919"/>
                    <a:pt x="20089" y="64919"/>
                  </a:cubicBezTo>
                  <a:cubicBezTo>
                    <a:pt x="31200" y="64919"/>
                    <a:pt x="40177" y="56927"/>
                    <a:pt x="40177" y="47019"/>
                  </a:cubicBezTo>
                  <a:cubicBezTo>
                    <a:pt x="40177" y="37112"/>
                    <a:pt x="20089" y="0"/>
                    <a:pt x="20089" y="0"/>
                  </a:cubicBezTo>
                  <a:cubicBezTo>
                    <a:pt x="20089" y="0"/>
                    <a:pt x="0" y="37167"/>
                    <a:pt x="0" y="47019"/>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57" name="Graphic 15">
            <a:extLst>
              <a:ext uri="{FF2B5EF4-FFF2-40B4-BE49-F238E27FC236}">
                <a16:creationId xmlns:a16="http://schemas.microsoft.com/office/drawing/2014/main" id="{CF644C31-30EC-61B7-1AA1-69B35ADD15D4}"/>
              </a:ext>
            </a:extLst>
          </p:cNvPr>
          <p:cNvGrpSpPr/>
          <p:nvPr/>
        </p:nvGrpSpPr>
        <p:grpSpPr>
          <a:xfrm>
            <a:off x="3357947" y="2556870"/>
            <a:ext cx="1297673" cy="1247378"/>
            <a:chOff x="3823298" y="4552571"/>
            <a:chExt cx="838905" cy="806391"/>
          </a:xfrm>
        </p:grpSpPr>
        <p:sp>
          <p:nvSpPr>
            <p:cNvPr id="258" name="Free-form: Shape 257">
              <a:extLst>
                <a:ext uri="{FF2B5EF4-FFF2-40B4-BE49-F238E27FC236}">
                  <a16:creationId xmlns:a16="http://schemas.microsoft.com/office/drawing/2014/main" id="{F7AAB3A7-DEAA-3C6F-3F7B-EF8DFA72FE96}"/>
                </a:ext>
              </a:extLst>
            </p:cNvPr>
            <p:cNvSpPr/>
            <p:nvPr/>
          </p:nvSpPr>
          <p:spPr>
            <a:xfrm>
              <a:off x="4548076" y="4561384"/>
              <a:ext cx="65301" cy="168098"/>
            </a:xfrm>
            <a:custGeom>
              <a:avLst/>
              <a:gdLst>
                <a:gd name="connsiteX0" fmla="*/ 9962 w 65301"/>
                <a:gd name="connsiteY0" fmla="*/ 0 h 168098"/>
                <a:gd name="connsiteX1" fmla="*/ 32952 w 65301"/>
                <a:gd name="connsiteY1" fmla="*/ 16531 h 168098"/>
                <a:gd name="connsiteX2" fmla="*/ 32405 w 65301"/>
                <a:gd name="connsiteY2" fmla="*/ 68750 h 168098"/>
                <a:gd name="connsiteX3" fmla="*/ 59062 w 65301"/>
                <a:gd name="connsiteY3" fmla="*/ 87470 h 168098"/>
                <a:gd name="connsiteX4" fmla="*/ 65302 w 65301"/>
                <a:gd name="connsiteY4" fmla="*/ 139745 h 168098"/>
                <a:gd name="connsiteX5" fmla="*/ 63057 w 65301"/>
                <a:gd name="connsiteY5" fmla="*/ 168099 h 168098"/>
                <a:gd name="connsiteX6" fmla="*/ 0 w 65301"/>
                <a:gd name="connsiteY6" fmla="*/ 153922 h 168098"/>
                <a:gd name="connsiteX7" fmla="*/ 9962 w 65301"/>
                <a:gd name="connsiteY7" fmla="*/ 0 h 16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01" h="168098">
                  <a:moveTo>
                    <a:pt x="9962" y="0"/>
                  </a:moveTo>
                  <a:lnTo>
                    <a:pt x="32952" y="16531"/>
                  </a:lnTo>
                  <a:lnTo>
                    <a:pt x="32405" y="68750"/>
                  </a:lnTo>
                  <a:lnTo>
                    <a:pt x="59062" y="87470"/>
                  </a:lnTo>
                  <a:lnTo>
                    <a:pt x="65302" y="139745"/>
                  </a:lnTo>
                  <a:lnTo>
                    <a:pt x="63057" y="168099"/>
                  </a:lnTo>
                  <a:lnTo>
                    <a:pt x="0" y="153922"/>
                  </a:lnTo>
                  <a:lnTo>
                    <a:pt x="9962" y="0"/>
                  </a:lnTo>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9" name="Free-form: Shape 258">
              <a:extLst>
                <a:ext uri="{FF2B5EF4-FFF2-40B4-BE49-F238E27FC236}">
                  <a16:creationId xmlns:a16="http://schemas.microsoft.com/office/drawing/2014/main" id="{4EBA6EF0-15C4-8FFF-FB58-C449AC040B75}"/>
                </a:ext>
              </a:extLst>
            </p:cNvPr>
            <p:cNvSpPr/>
            <p:nvPr/>
          </p:nvSpPr>
          <p:spPr>
            <a:xfrm>
              <a:off x="4562308" y="4649949"/>
              <a:ext cx="37276" cy="69352"/>
            </a:xfrm>
            <a:custGeom>
              <a:avLst/>
              <a:gdLst>
                <a:gd name="connsiteX0" fmla="*/ 0 w 37276"/>
                <a:gd name="connsiteY0" fmla="*/ 56653 h 69352"/>
                <a:gd name="connsiteX1" fmla="*/ 13301 w 37276"/>
                <a:gd name="connsiteY1" fmla="*/ 0 h 69352"/>
                <a:gd name="connsiteX2" fmla="*/ 30653 w 37276"/>
                <a:gd name="connsiteY2" fmla="*/ 8703 h 69352"/>
                <a:gd name="connsiteX3" fmla="*/ 37276 w 37276"/>
                <a:gd name="connsiteY3" fmla="*/ 55996 h 69352"/>
                <a:gd name="connsiteX4" fmla="*/ 34649 w 37276"/>
                <a:gd name="connsiteY4" fmla="*/ 69352 h 69352"/>
                <a:gd name="connsiteX5" fmla="*/ 0 w 37276"/>
                <a:gd name="connsiteY5" fmla="*/ 56653 h 6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6" h="69352">
                  <a:moveTo>
                    <a:pt x="0" y="56653"/>
                  </a:moveTo>
                  <a:lnTo>
                    <a:pt x="13301" y="0"/>
                  </a:lnTo>
                  <a:lnTo>
                    <a:pt x="30653" y="8703"/>
                  </a:lnTo>
                  <a:lnTo>
                    <a:pt x="37276" y="55996"/>
                  </a:lnTo>
                  <a:lnTo>
                    <a:pt x="34649" y="69352"/>
                  </a:lnTo>
                  <a:lnTo>
                    <a:pt x="0" y="56653"/>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0" name="Free-form: Shape 259">
              <a:extLst>
                <a:ext uri="{FF2B5EF4-FFF2-40B4-BE49-F238E27FC236}">
                  <a16:creationId xmlns:a16="http://schemas.microsoft.com/office/drawing/2014/main" id="{EF73F61A-6A72-E420-0DA0-5148C5008D16}"/>
                </a:ext>
              </a:extLst>
            </p:cNvPr>
            <p:cNvSpPr/>
            <p:nvPr/>
          </p:nvSpPr>
          <p:spPr>
            <a:xfrm>
              <a:off x="4313143" y="4836002"/>
              <a:ext cx="305325" cy="185505"/>
            </a:xfrm>
            <a:custGeom>
              <a:avLst/>
              <a:gdLst>
                <a:gd name="connsiteX0" fmla="*/ 0 w 305325"/>
                <a:gd name="connsiteY0" fmla="*/ 185012 h 185505"/>
                <a:gd name="connsiteX1" fmla="*/ 0 w 305325"/>
                <a:gd name="connsiteY1" fmla="*/ 4981 h 185505"/>
                <a:gd name="connsiteX2" fmla="*/ 298264 w 305325"/>
                <a:gd name="connsiteY2" fmla="*/ 0 h 185505"/>
                <a:gd name="connsiteX3" fmla="*/ 298264 w 305325"/>
                <a:gd name="connsiteY3" fmla="*/ 146477 h 185505"/>
                <a:gd name="connsiteX4" fmla="*/ 305325 w 305325"/>
                <a:gd name="connsiteY4" fmla="*/ 185505 h 185505"/>
                <a:gd name="connsiteX5" fmla="*/ 0 w 305325"/>
                <a:gd name="connsiteY5" fmla="*/ 185012 h 18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325" h="185505">
                  <a:moveTo>
                    <a:pt x="0" y="185012"/>
                  </a:moveTo>
                  <a:lnTo>
                    <a:pt x="0" y="4981"/>
                  </a:lnTo>
                  <a:lnTo>
                    <a:pt x="298264" y="0"/>
                  </a:lnTo>
                  <a:lnTo>
                    <a:pt x="298264" y="146477"/>
                  </a:lnTo>
                  <a:lnTo>
                    <a:pt x="305325" y="185505"/>
                  </a:lnTo>
                  <a:lnTo>
                    <a:pt x="0" y="185012"/>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1" name="Free-form: Shape 260">
              <a:extLst>
                <a:ext uri="{FF2B5EF4-FFF2-40B4-BE49-F238E27FC236}">
                  <a16:creationId xmlns:a16="http://schemas.microsoft.com/office/drawing/2014/main" id="{D5212A7C-CF07-C10D-3351-CBEE6F50F800}"/>
                </a:ext>
              </a:extLst>
            </p:cNvPr>
            <p:cNvSpPr/>
            <p:nvPr/>
          </p:nvSpPr>
          <p:spPr>
            <a:xfrm>
              <a:off x="4397165" y="4963978"/>
              <a:ext cx="219442" cy="48552"/>
            </a:xfrm>
            <a:custGeom>
              <a:avLst/>
              <a:gdLst>
                <a:gd name="connsiteX0" fmla="*/ 0 w 219442"/>
                <a:gd name="connsiteY0" fmla="*/ 0 h 48552"/>
                <a:gd name="connsiteX1" fmla="*/ 17844 w 219442"/>
                <a:gd name="connsiteY1" fmla="*/ 47184 h 48552"/>
                <a:gd name="connsiteX2" fmla="*/ 219442 w 219442"/>
                <a:gd name="connsiteY2" fmla="*/ 48552 h 48552"/>
                <a:gd name="connsiteX3" fmla="*/ 214899 w 219442"/>
                <a:gd name="connsiteY3" fmla="*/ 18994 h 48552"/>
                <a:gd name="connsiteX4" fmla="*/ 214297 w 219442"/>
                <a:gd name="connsiteY4" fmla="*/ 2901 h 48552"/>
                <a:gd name="connsiteX5" fmla="*/ 0 w 219442"/>
                <a:gd name="connsiteY5" fmla="*/ 0 h 4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42" h="48552">
                  <a:moveTo>
                    <a:pt x="0" y="0"/>
                  </a:moveTo>
                  <a:lnTo>
                    <a:pt x="17844" y="47184"/>
                  </a:lnTo>
                  <a:lnTo>
                    <a:pt x="219442" y="48552"/>
                  </a:lnTo>
                  <a:lnTo>
                    <a:pt x="214899" y="18994"/>
                  </a:lnTo>
                  <a:lnTo>
                    <a:pt x="214297" y="2901"/>
                  </a:lnTo>
                  <a:lnTo>
                    <a:pt x="0" y="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2" name="Free-form: Shape 261">
              <a:extLst>
                <a:ext uri="{FF2B5EF4-FFF2-40B4-BE49-F238E27FC236}">
                  <a16:creationId xmlns:a16="http://schemas.microsoft.com/office/drawing/2014/main" id="{3AF8B22B-2402-C016-11DC-29FFA3BBE213}"/>
                </a:ext>
              </a:extLst>
            </p:cNvPr>
            <p:cNvSpPr/>
            <p:nvPr/>
          </p:nvSpPr>
          <p:spPr>
            <a:xfrm>
              <a:off x="4491806" y="4672337"/>
              <a:ext cx="139580" cy="169029"/>
            </a:xfrm>
            <a:custGeom>
              <a:avLst/>
              <a:gdLst>
                <a:gd name="connsiteX0" fmla="*/ 139580 w 139580"/>
                <a:gd name="connsiteY0" fmla="*/ 0 h 169029"/>
                <a:gd name="connsiteX1" fmla="*/ 128633 w 139580"/>
                <a:gd name="connsiteY1" fmla="*/ 109 h 169029"/>
                <a:gd name="connsiteX2" fmla="*/ 126060 w 139580"/>
                <a:gd name="connsiteY2" fmla="*/ 19924 h 169029"/>
                <a:gd name="connsiteX3" fmla="*/ 91412 w 139580"/>
                <a:gd name="connsiteY3" fmla="*/ 19377 h 169029"/>
                <a:gd name="connsiteX4" fmla="*/ 74662 w 139580"/>
                <a:gd name="connsiteY4" fmla="*/ 18884 h 169029"/>
                <a:gd name="connsiteX5" fmla="*/ 69517 w 139580"/>
                <a:gd name="connsiteY5" fmla="*/ 34922 h 169029"/>
                <a:gd name="connsiteX6" fmla="*/ 28847 w 139580"/>
                <a:gd name="connsiteY6" fmla="*/ 35032 h 169029"/>
                <a:gd name="connsiteX7" fmla="*/ 0 w 139580"/>
                <a:gd name="connsiteY7" fmla="*/ 169029 h 169029"/>
                <a:gd name="connsiteX8" fmla="*/ 119985 w 139580"/>
                <a:gd name="connsiteY8" fmla="*/ 168974 h 169029"/>
                <a:gd name="connsiteX9" fmla="*/ 139580 w 139580"/>
                <a:gd name="connsiteY9" fmla="*/ 0 h 16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580" h="169029">
                  <a:moveTo>
                    <a:pt x="139580" y="0"/>
                  </a:moveTo>
                  <a:lnTo>
                    <a:pt x="128633" y="109"/>
                  </a:lnTo>
                  <a:lnTo>
                    <a:pt x="126060" y="19924"/>
                  </a:lnTo>
                  <a:lnTo>
                    <a:pt x="91412" y="19377"/>
                  </a:lnTo>
                  <a:lnTo>
                    <a:pt x="74662" y="18884"/>
                  </a:lnTo>
                  <a:lnTo>
                    <a:pt x="69517" y="34922"/>
                  </a:lnTo>
                  <a:lnTo>
                    <a:pt x="28847" y="35032"/>
                  </a:lnTo>
                  <a:lnTo>
                    <a:pt x="0" y="169029"/>
                  </a:lnTo>
                  <a:lnTo>
                    <a:pt x="119985" y="168974"/>
                  </a:lnTo>
                  <a:lnTo>
                    <a:pt x="139580"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3" name="Free-form: Shape 262">
              <a:extLst>
                <a:ext uri="{FF2B5EF4-FFF2-40B4-BE49-F238E27FC236}">
                  <a16:creationId xmlns:a16="http://schemas.microsoft.com/office/drawing/2014/main" id="{DA13B055-5FB3-495A-8A02-9AF6FFAF102B}"/>
                </a:ext>
              </a:extLst>
            </p:cNvPr>
            <p:cNvSpPr/>
            <p:nvPr/>
          </p:nvSpPr>
          <p:spPr>
            <a:xfrm>
              <a:off x="4086968" y="4959763"/>
              <a:ext cx="214899" cy="38973"/>
            </a:xfrm>
            <a:custGeom>
              <a:avLst/>
              <a:gdLst>
                <a:gd name="connsiteX0" fmla="*/ 0 w 214899"/>
                <a:gd name="connsiteY0" fmla="*/ 35634 h 38973"/>
                <a:gd name="connsiteX1" fmla="*/ 9415 w 214899"/>
                <a:gd name="connsiteY1" fmla="*/ 0 h 38973"/>
                <a:gd name="connsiteX2" fmla="*/ 214899 w 214899"/>
                <a:gd name="connsiteY2" fmla="*/ 2135 h 38973"/>
                <a:gd name="connsiteX3" fmla="*/ 210575 w 214899"/>
                <a:gd name="connsiteY3" fmla="*/ 38973 h 38973"/>
                <a:gd name="connsiteX4" fmla="*/ 0 w 214899"/>
                <a:gd name="connsiteY4" fmla="*/ 35634 h 3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9" h="38973">
                  <a:moveTo>
                    <a:pt x="0" y="35634"/>
                  </a:moveTo>
                  <a:lnTo>
                    <a:pt x="9415" y="0"/>
                  </a:lnTo>
                  <a:lnTo>
                    <a:pt x="214899" y="2135"/>
                  </a:lnTo>
                  <a:lnTo>
                    <a:pt x="210575" y="38973"/>
                  </a:lnTo>
                  <a:lnTo>
                    <a:pt x="0" y="35634"/>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4" name="Free-form: Shape 263">
              <a:extLst>
                <a:ext uri="{FF2B5EF4-FFF2-40B4-BE49-F238E27FC236}">
                  <a16:creationId xmlns:a16="http://schemas.microsoft.com/office/drawing/2014/main" id="{954B95C2-D4F3-D990-6AAE-879FDD8AB3F2}"/>
                </a:ext>
              </a:extLst>
            </p:cNvPr>
            <p:cNvSpPr/>
            <p:nvPr/>
          </p:nvSpPr>
          <p:spPr>
            <a:xfrm>
              <a:off x="4072846" y="4689415"/>
              <a:ext cx="80190" cy="309649"/>
            </a:xfrm>
            <a:custGeom>
              <a:avLst/>
              <a:gdLst>
                <a:gd name="connsiteX0" fmla="*/ 28737 w 80190"/>
                <a:gd name="connsiteY0" fmla="*/ 302151 h 309649"/>
                <a:gd name="connsiteX1" fmla="*/ 32897 w 80190"/>
                <a:gd name="connsiteY1" fmla="*/ 279763 h 309649"/>
                <a:gd name="connsiteX2" fmla="*/ 46965 w 80190"/>
                <a:gd name="connsiteY2" fmla="*/ 266845 h 309649"/>
                <a:gd name="connsiteX3" fmla="*/ 78986 w 80190"/>
                <a:gd name="connsiteY3" fmla="*/ 159176 h 309649"/>
                <a:gd name="connsiteX4" fmla="*/ 80190 w 80190"/>
                <a:gd name="connsiteY4" fmla="*/ 3886 h 309649"/>
                <a:gd name="connsiteX5" fmla="*/ 55066 w 80190"/>
                <a:gd name="connsiteY5" fmla="*/ 0 h 309649"/>
                <a:gd name="connsiteX6" fmla="*/ 5364 w 80190"/>
                <a:gd name="connsiteY6" fmla="*/ 140292 h 309649"/>
                <a:gd name="connsiteX7" fmla="*/ 0 w 80190"/>
                <a:gd name="connsiteY7" fmla="*/ 285729 h 309649"/>
                <a:gd name="connsiteX8" fmla="*/ 16476 w 80190"/>
                <a:gd name="connsiteY8" fmla="*/ 309650 h 309649"/>
                <a:gd name="connsiteX9" fmla="*/ 26657 w 80190"/>
                <a:gd name="connsiteY9" fmla="*/ 308445 h 309649"/>
                <a:gd name="connsiteX10" fmla="*/ 28737 w 80190"/>
                <a:gd name="connsiteY10" fmla="*/ 302151 h 3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190" h="309649">
                  <a:moveTo>
                    <a:pt x="28737" y="302151"/>
                  </a:moveTo>
                  <a:lnTo>
                    <a:pt x="32897" y="279763"/>
                  </a:lnTo>
                  <a:lnTo>
                    <a:pt x="46965" y="266845"/>
                  </a:lnTo>
                  <a:lnTo>
                    <a:pt x="78986" y="159176"/>
                  </a:lnTo>
                  <a:lnTo>
                    <a:pt x="80190" y="3886"/>
                  </a:lnTo>
                  <a:lnTo>
                    <a:pt x="55066" y="0"/>
                  </a:lnTo>
                  <a:lnTo>
                    <a:pt x="5364" y="140292"/>
                  </a:lnTo>
                  <a:lnTo>
                    <a:pt x="0" y="285729"/>
                  </a:lnTo>
                  <a:lnTo>
                    <a:pt x="16476" y="309650"/>
                  </a:lnTo>
                  <a:lnTo>
                    <a:pt x="26657" y="308445"/>
                  </a:lnTo>
                  <a:lnTo>
                    <a:pt x="28737" y="302151"/>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5" name="Free-form: Shape 264">
              <a:extLst>
                <a:ext uri="{FF2B5EF4-FFF2-40B4-BE49-F238E27FC236}">
                  <a16:creationId xmlns:a16="http://schemas.microsoft.com/office/drawing/2014/main" id="{A45D69DE-4FB0-B6AB-3D7C-DD74DA3BE5E0}"/>
                </a:ext>
              </a:extLst>
            </p:cNvPr>
            <p:cNvSpPr/>
            <p:nvPr/>
          </p:nvSpPr>
          <p:spPr>
            <a:xfrm>
              <a:off x="4119044" y="4851438"/>
              <a:ext cx="71705" cy="103508"/>
            </a:xfrm>
            <a:custGeom>
              <a:avLst/>
              <a:gdLst>
                <a:gd name="connsiteX0" fmla="*/ 0 w 71705"/>
                <a:gd name="connsiteY0" fmla="*/ 102468 h 103508"/>
                <a:gd name="connsiteX1" fmla="*/ 69790 w 71705"/>
                <a:gd name="connsiteY1" fmla="*/ 103508 h 103508"/>
                <a:gd name="connsiteX2" fmla="*/ 71706 w 71705"/>
                <a:gd name="connsiteY2" fmla="*/ 438 h 103508"/>
                <a:gd name="connsiteX3" fmla="*/ 4981 w 71705"/>
                <a:gd name="connsiteY3" fmla="*/ 0 h 103508"/>
                <a:gd name="connsiteX4" fmla="*/ 0 w 71705"/>
                <a:gd name="connsiteY4" fmla="*/ 102468 h 10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05" h="103508">
                  <a:moveTo>
                    <a:pt x="0" y="102468"/>
                  </a:moveTo>
                  <a:lnTo>
                    <a:pt x="69790" y="103508"/>
                  </a:lnTo>
                  <a:lnTo>
                    <a:pt x="71706" y="438"/>
                  </a:lnTo>
                  <a:lnTo>
                    <a:pt x="4981" y="0"/>
                  </a:lnTo>
                  <a:lnTo>
                    <a:pt x="0" y="102468"/>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6" name="Free-form: Shape 265">
              <a:extLst>
                <a:ext uri="{FF2B5EF4-FFF2-40B4-BE49-F238E27FC236}">
                  <a16:creationId xmlns:a16="http://schemas.microsoft.com/office/drawing/2014/main" id="{8F9471FE-B3AB-9357-2CC6-6E8E249BDB92}"/>
                </a:ext>
              </a:extLst>
            </p:cNvPr>
            <p:cNvSpPr/>
            <p:nvPr/>
          </p:nvSpPr>
          <p:spPr>
            <a:xfrm>
              <a:off x="4122602" y="4851766"/>
              <a:ext cx="73457" cy="5364"/>
            </a:xfrm>
            <a:custGeom>
              <a:avLst/>
              <a:gdLst>
                <a:gd name="connsiteX0" fmla="*/ 164 w 73457"/>
                <a:gd name="connsiteY0" fmla="*/ 164 h 5364"/>
                <a:gd name="connsiteX1" fmla="*/ 71159 w 73457"/>
                <a:gd name="connsiteY1" fmla="*/ 0 h 5364"/>
                <a:gd name="connsiteX2" fmla="*/ 73458 w 73457"/>
                <a:gd name="connsiteY2" fmla="*/ 5364 h 5364"/>
                <a:gd name="connsiteX3" fmla="*/ 0 w 73457"/>
                <a:gd name="connsiteY3" fmla="*/ 4215 h 5364"/>
                <a:gd name="connsiteX4" fmla="*/ 164 w 73457"/>
                <a:gd name="connsiteY4" fmla="*/ 164 h 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57" h="5364">
                  <a:moveTo>
                    <a:pt x="164" y="164"/>
                  </a:moveTo>
                  <a:lnTo>
                    <a:pt x="71159" y="0"/>
                  </a:lnTo>
                  <a:lnTo>
                    <a:pt x="73458" y="5364"/>
                  </a:lnTo>
                  <a:lnTo>
                    <a:pt x="0" y="4215"/>
                  </a:lnTo>
                  <a:lnTo>
                    <a:pt x="164" y="164"/>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7" name="Free-form: Shape 266">
              <a:extLst>
                <a:ext uri="{FF2B5EF4-FFF2-40B4-BE49-F238E27FC236}">
                  <a16:creationId xmlns:a16="http://schemas.microsoft.com/office/drawing/2014/main" id="{327CB13A-34FA-C1A2-337E-ECDE7ACF2C9E}"/>
                </a:ext>
              </a:extLst>
            </p:cNvPr>
            <p:cNvSpPr/>
            <p:nvPr/>
          </p:nvSpPr>
          <p:spPr>
            <a:xfrm>
              <a:off x="4188506" y="4851438"/>
              <a:ext cx="97049" cy="102468"/>
            </a:xfrm>
            <a:custGeom>
              <a:avLst/>
              <a:gdLst>
                <a:gd name="connsiteX0" fmla="*/ 0 w 97049"/>
                <a:gd name="connsiteY0" fmla="*/ 101155 h 102468"/>
                <a:gd name="connsiteX1" fmla="*/ 2244 w 97049"/>
                <a:gd name="connsiteY1" fmla="*/ 438 h 102468"/>
                <a:gd name="connsiteX2" fmla="*/ 97050 w 97049"/>
                <a:gd name="connsiteY2" fmla="*/ 0 h 102468"/>
                <a:gd name="connsiteX3" fmla="*/ 96174 w 97049"/>
                <a:gd name="connsiteY3" fmla="*/ 102468 h 102468"/>
                <a:gd name="connsiteX4" fmla="*/ 0 w 97049"/>
                <a:gd name="connsiteY4" fmla="*/ 101155 h 10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49" h="102468">
                  <a:moveTo>
                    <a:pt x="0" y="101155"/>
                  </a:moveTo>
                  <a:lnTo>
                    <a:pt x="2244" y="438"/>
                  </a:lnTo>
                  <a:lnTo>
                    <a:pt x="97050" y="0"/>
                  </a:lnTo>
                  <a:lnTo>
                    <a:pt x="96174" y="102468"/>
                  </a:lnTo>
                  <a:lnTo>
                    <a:pt x="0" y="101155"/>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8" name="Free-form: Shape 267">
              <a:extLst>
                <a:ext uri="{FF2B5EF4-FFF2-40B4-BE49-F238E27FC236}">
                  <a16:creationId xmlns:a16="http://schemas.microsoft.com/office/drawing/2014/main" id="{BF07B3A6-79B3-C45B-20E5-29DB1F83C2DB}"/>
                </a:ext>
              </a:extLst>
            </p:cNvPr>
            <p:cNvSpPr/>
            <p:nvPr/>
          </p:nvSpPr>
          <p:spPr>
            <a:xfrm>
              <a:off x="4148438" y="4700472"/>
              <a:ext cx="197875" cy="151403"/>
            </a:xfrm>
            <a:custGeom>
              <a:avLst/>
              <a:gdLst>
                <a:gd name="connsiteX0" fmla="*/ 383 w 197875"/>
                <a:gd name="connsiteY0" fmla="*/ 7882 h 151403"/>
                <a:gd name="connsiteX1" fmla="*/ 0 w 197875"/>
                <a:gd name="connsiteY1" fmla="*/ 151021 h 151403"/>
                <a:gd name="connsiteX2" fmla="*/ 146258 w 197875"/>
                <a:gd name="connsiteY2" fmla="*/ 151404 h 151403"/>
                <a:gd name="connsiteX3" fmla="*/ 197876 w 197875"/>
                <a:gd name="connsiteY3" fmla="*/ 0 h 151403"/>
                <a:gd name="connsiteX4" fmla="*/ 1368 w 197875"/>
                <a:gd name="connsiteY4" fmla="*/ 2408 h 151403"/>
                <a:gd name="connsiteX5" fmla="*/ 383 w 197875"/>
                <a:gd name="connsiteY5" fmla="*/ 7882 h 15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75" h="151403">
                  <a:moveTo>
                    <a:pt x="383" y="7882"/>
                  </a:moveTo>
                  <a:lnTo>
                    <a:pt x="0" y="151021"/>
                  </a:lnTo>
                  <a:lnTo>
                    <a:pt x="146258" y="151404"/>
                  </a:lnTo>
                  <a:lnTo>
                    <a:pt x="197876" y="0"/>
                  </a:lnTo>
                  <a:lnTo>
                    <a:pt x="1368" y="2408"/>
                  </a:lnTo>
                  <a:lnTo>
                    <a:pt x="383" y="7882"/>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9" name="Free-form: Shape 268">
              <a:extLst>
                <a:ext uri="{FF2B5EF4-FFF2-40B4-BE49-F238E27FC236}">
                  <a16:creationId xmlns:a16="http://schemas.microsoft.com/office/drawing/2014/main" id="{1C1017C5-559A-91EE-7FFD-858E5DDB7886}"/>
                </a:ext>
              </a:extLst>
            </p:cNvPr>
            <p:cNvSpPr/>
            <p:nvPr/>
          </p:nvSpPr>
          <p:spPr>
            <a:xfrm>
              <a:off x="3838296" y="4701019"/>
              <a:ext cx="100114" cy="151075"/>
            </a:xfrm>
            <a:custGeom>
              <a:avLst/>
              <a:gdLst>
                <a:gd name="connsiteX0" fmla="*/ 100115 w 100114"/>
                <a:gd name="connsiteY0" fmla="*/ 0 h 151075"/>
                <a:gd name="connsiteX1" fmla="*/ 65685 w 100114"/>
                <a:gd name="connsiteY1" fmla="*/ 0 h 151075"/>
                <a:gd name="connsiteX2" fmla="*/ 0 w 100114"/>
                <a:gd name="connsiteY2" fmla="*/ 151075 h 151075"/>
                <a:gd name="connsiteX3" fmla="*/ 55832 w 100114"/>
                <a:gd name="connsiteY3" fmla="*/ 151075 h 151075"/>
                <a:gd name="connsiteX4" fmla="*/ 100115 w 100114"/>
                <a:gd name="connsiteY4" fmla="*/ 0 h 15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4" h="151075">
                  <a:moveTo>
                    <a:pt x="100115" y="0"/>
                  </a:moveTo>
                  <a:lnTo>
                    <a:pt x="65685" y="0"/>
                  </a:lnTo>
                  <a:lnTo>
                    <a:pt x="0" y="151075"/>
                  </a:lnTo>
                  <a:lnTo>
                    <a:pt x="55832" y="151075"/>
                  </a:lnTo>
                  <a:lnTo>
                    <a:pt x="100115"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0" name="Free-form: Shape 269">
              <a:extLst>
                <a:ext uri="{FF2B5EF4-FFF2-40B4-BE49-F238E27FC236}">
                  <a16:creationId xmlns:a16="http://schemas.microsoft.com/office/drawing/2014/main" id="{FF42F4D3-CB8F-6B84-95BF-88D210E16DC5}"/>
                </a:ext>
              </a:extLst>
            </p:cNvPr>
            <p:cNvSpPr/>
            <p:nvPr/>
          </p:nvSpPr>
          <p:spPr>
            <a:xfrm>
              <a:off x="3838296" y="4852094"/>
              <a:ext cx="63823" cy="164540"/>
            </a:xfrm>
            <a:custGeom>
              <a:avLst/>
              <a:gdLst>
                <a:gd name="connsiteX0" fmla="*/ 493 w 63823"/>
                <a:gd name="connsiteY0" fmla="*/ 163336 h 164540"/>
                <a:gd name="connsiteX1" fmla="*/ 0 w 63823"/>
                <a:gd name="connsiteY1" fmla="*/ 0 h 164540"/>
                <a:gd name="connsiteX2" fmla="*/ 55832 w 63823"/>
                <a:gd name="connsiteY2" fmla="*/ 0 h 164540"/>
                <a:gd name="connsiteX3" fmla="*/ 63824 w 63823"/>
                <a:gd name="connsiteY3" fmla="*/ 164541 h 164540"/>
                <a:gd name="connsiteX4" fmla="*/ 493 w 63823"/>
                <a:gd name="connsiteY4" fmla="*/ 163336 h 16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23" h="164540">
                  <a:moveTo>
                    <a:pt x="493" y="163336"/>
                  </a:moveTo>
                  <a:lnTo>
                    <a:pt x="0" y="0"/>
                  </a:lnTo>
                  <a:lnTo>
                    <a:pt x="55832" y="0"/>
                  </a:lnTo>
                  <a:lnTo>
                    <a:pt x="63824" y="164541"/>
                  </a:lnTo>
                  <a:lnTo>
                    <a:pt x="493" y="163336"/>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1" name="Free-form: Shape 270">
              <a:extLst>
                <a:ext uri="{FF2B5EF4-FFF2-40B4-BE49-F238E27FC236}">
                  <a16:creationId xmlns:a16="http://schemas.microsoft.com/office/drawing/2014/main" id="{A7C00DC3-AD08-E45D-0A17-B319B032E2E8}"/>
                </a:ext>
              </a:extLst>
            </p:cNvPr>
            <p:cNvSpPr/>
            <p:nvPr/>
          </p:nvSpPr>
          <p:spPr>
            <a:xfrm>
              <a:off x="4597996" y="5076080"/>
              <a:ext cx="64207" cy="282882"/>
            </a:xfrm>
            <a:custGeom>
              <a:avLst/>
              <a:gdLst>
                <a:gd name="connsiteX0" fmla="*/ 64207 w 64207"/>
                <a:gd name="connsiteY0" fmla="*/ 181400 h 282882"/>
                <a:gd name="connsiteX1" fmla="*/ 0 w 64207"/>
                <a:gd name="connsiteY1" fmla="*/ 282883 h 282882"/>
                <a:gd name="connsiteX2" fmla="*/ 1533 w 64207"/>
                <a:gd name="connsiteY2" fmla="*/ 39466 h 282882"/>
                <a:gd name="connsiteX3" fmla="*/ 63167 w 64207"/>
                <a:gd name="connsiteY3" fmla="*/ 0 h 282882"/>
                <a:gd name="connsiteX4" fmla="*/ 64207 w 64207"/>
                <a:gd name="connsiteY4" fmla="*/ 181400 h 28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07" h="282882">
                  <a:moveTo>
                    <a:pt x="64207" y="181400"/>
                  </a:moveTo>
                  <a:lnTo>
                    <a:pt x="0" y="282883"/>
                  </a:lnTo>
                  <a:lnTo>
                    <a:pt x="1533" y="39466"/>
                  </a:lnTo>
                  <a:lnTo>
                    <a:pt x="63167" y="0"/>
                  </a:lnTo>
                  <a:lnTo>
                    <a:pt x="64207" y="181400"/>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2" name="Free-form: Shape 271">
              <a:extLst>
                <a:ext uri="{FF2B5EF4-FFF2-40B4-BE49-F238E27FC236}">
                  <a16:creationId xmlns:a16="http://schemas.microsoft.com/office/drawing/2014/main" id="{7556F044-15AE-96A1-4C90-FD742F34A79D}"/>
                </a:ext>
              </a:extLst>
            </p:cNvPr>
            <p:cNvSpPr/>
            <p:nvPr/>
          </p:nvSpPr>
          <p:spPr>
            <a:xfrm>
              <a:off x="3864734" y="5091461"/>
              <a:ext cx="734795" cy="267501"/>
            </a:xfrm>
            <a:custGeom>
              <a:avLst/>
              <a:gdLst>
                <a:gd name="connsiteX0" fmla="*/ 733263 w 734795"/>
                <a:gd name="connsiteY0" fmla="*/ 267502 h 267501"/>
                <a:gd name="connsiteX1" fmla="*/ 734795 w 734795"/>
                <a:gd name="connsiteY1" fmla="*/ 24084 h 267501"/>
                <a:gd name="connsiteX2" fmla="*/ 1533 w 734795"/>
                <a:gd name="connsiteY2" fmla="*/ 0 h 267501"/>
                <a:gd name="connsiteX3" fmla="*/ 0 w 734795"/>
                <a:gd name="connsiteY3" fmla="*/ 231703 h 267501"/>
                <a:gd name="connsiteX4" fmla="*/ 733263 w 734795"/>
                <a:gd name="connsiteY4" fmla="*/ 267502 h 267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95" h="267501">
                  <a:moveTo>
                    <a:pt x="733263" y="267502"/>
                  </a:moveTo>
                  <a:lnTo>
                    <a:pt x="734795" y="24084"/>
                  </a:lnTo>
                  <a:lnTo>
                    <a:pt x="1533" y="0"/>
                  </a:lnTo>
                  <a:lnTo>
                    <a:pt x="0" y="231703"/>
                  </a:lnTo>
                  <a:lnTo>
                    <a:pt x="733263" y="26750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3" name="Free-form: Shape 272">
              <a:extLst>
                <a:ext uri="{FF2B5EF4-FFF2-40B4-BE49-F238E27FC236}">
                  <a16:creationId xmlns:a16="http://schemas.microsoft.com/office/drawing/2014/main" id="{C82B3CB1-3233-C1DD-530F-CE266A726BB6}"/>
                </a:ext>
              </a:extLst>
            </p:cNvPr>
            <p:cNvSpPr/>
            <p:nvPr/>
          </p:nvSpPr>
          <p:spPr>
            <a:xfrm>
              <a:off x="3823298" y="5010067"/>
              <a:ext cx="795170" cy="110624"/>
            </a:xfrm>
            <a:custGeom>
              <a:avLst/>
              <a:gdLst>
                <a:gd name="connsiteX0" fmla="*/ 0 w 795170"/>
                <a:gd name="connsiteY0" fmla="*/ 0 h 110624"/>
                <a:gd name="connsiteX1" fmla="*/ 0 w 795170"/>
                <a:gd name="connsiteY1" fmla="*/ 86868 h 110624"/>
                <a:gd name="connsiteX2" fmla="*/ 795171 w 795170"/>
                <a:gd name="connsiteY2" fmla="*/ 110624 h 110624"/>
                <a:gd name="connsiteX3" fmla="*/ 795171 w 795170"/>
                <a:gd name="connsiteY3" fmla="*/ 11440 h 110624"/>
                <a:gd name="connsiteX4" fmla="*/ 0 w 795170"/>
                <a:gd name="connsiteY4" fmla="*/ 0 h 110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170" h="110624">
                  <a:moveTo>
                    <a:pt x="0" y="0"/>
                  </a:moveTo>
                  <a:lnTo>
                    <a:pt x="0" y="86868"/>
                  </a:lnTo>
                  <a:lnTo>
                    <a:pt x="795171" y="110624"/>
                  </a:lnTo>
                  <a:lnTo>
                    <a:pt x="795171" y="11440"/>
                  </a:lnTo>
                  <a:lnTo>
                    <a:pt x="0"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4" name="Free-form: Shape 273">
              <a:extLst>
                <a:ext uri="{FF2B5EF4-FFF2-40B4-BE49-F238E27FC236}">
                  <a16:creationId xmlns:a16="http://schemas.microsoft.com/office/drawing/2014/main" id="{91216E5B-0241-477E-6AE7-B7DC8E27A977}"/>
                </a:ext>
              </a:extLst>
            </p:cNvPr>
            <p:cNvSpPr/>
            <p:nvPr/>
          </p:nvSpPr>
          <p:spPr>
            <a:xfrm>
              <a:off x="3870646" y="4973830"/>
              <a:ext cx="230882" cy="47183"/>
            </a:xfrm>
            <a:custGeom>
              <a:avLst/>
              <a:gdLst>
                <a:gd name="connsiteX0" fmla="*/ 230882 w 230882"/>
                <a:gd name="connsiteY0" fmla="*/ 47184 h 47183"/>
                <a:gd name="connsiteX1" fmla="*/ 198314 w 230882"/>
                <a:gd name="connsiteY1" fmla="*/ 0 h 47183"/>
                <a:gd name="connsiteX2" fmla="*/ 0 w 230882"/>
                <a:gd name="connsiteY2" fmla="*/ 0 h 47183"/>
                <a:gd name="connsiteX3" fmla="*/ 31474 w 230882"/>
                <a:gd name="connsiteY3" fmla="*/ 42805 h 47183"/>
                <a:gd name="connsiteX4" fmla="*/ 230882 w 230882"/>
                <a:gd name="connsiteY4" fmla="*/ 47184 h 4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2" h="47183">
                  <a:moveTo>
                    <a:pt x="230882" y="47184"/>
                  </a:moveTo>
                  <a:lnTo>
                    <a:pt x="198314" y="0"/>
                  </a:lnTo>
                  <a:lnTo>
                    <a:pt x="0" y="0"/>
                  </a:lnTo>
                  <a:lnTo>
                    <a:pt x="31474" y="42805"/>
                  </a:lnTo>
                  <a:lnTo>
                    <a:pt x="230882" y="47184"/>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5" name="Free-form: Shape 274">
              <a:extLst>
                <a:ext uri="{FF2B5EF4-FFF2-40B4-BE49-F238E27FC236}">
                  <a16:creationId xmlns:a16="http://schemas.microsoft.com/office/drawing/2014/main" id="{41AB4FDE-FF72-7CB3-6DE6-DD82EF5E85A2}"/>
                </a:ext>
              </a:extLst>
            </p:cNvPr>
            <p:cNvSpPr/>
            <p:nvPr/>
          </p:nvSpPr>
          <p:spPr>
            <a:xfrm>
              <a:off x="4284296" y="4973830"/>
              <a:ext cx="221577" cy="47183"/>
            </a:xfrm>
            <a:custGeom>
              <a:avLst/>
              <a:gdLst>
                <a:gd name="connsiteX0" fmla="*/ 0 w 221577"/>
                <a:gd name="connsiteY0" fmla="*/ 0 h 47183"/>
                <a:gd name="connsiteX1" fmla="*/ 17790 w 221577"/>
                <a:gd name="connsiteY1" fmla="*/ 47184 h 47183"/>
                <a:gd name="connsiteX2" fmla="*/ 221577 w 221577"/>
                <a:gd name="connsiteY2" fmla="*/ 47184 h 47183"/>
                <a:gd name="connsiteX3" fmla="*/ 204061 w 221577"/>
                <a:gd name="connsiteY3" fmla="*/ 3558 h 47183"/>
                <a:gd name="connsiteX4" fmla="*/ 0 w 221577"/>
                <a:gd name="connsiteY4" fmla="*/ 0 h 4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7" h="47183">
                  <a:moveTo>
                    <a:pt x="0" y="0"/>
                  </a:moveTo>
                  <a:lnTo>
                    <a:pt x="17790" y="47184"/>
                  </a:lnTo>
                  <a:lnTo>
                    <a:pt x="221577" y="47184"/>
                  </a:lnTo>
                  <a:lnTo>
                    <a:pt x="204061" y="3558"/>
                  </a:lnTo>
                  <a:lnTo>
                    <a:pt x="0" y="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6" name="Free-form: Shape 275">
              <a:extLst>
                <a:ext uri="{FF2B5EF4-FFF2-40B4-BE49-F238E27FC236}">
                  <a16:creationId xmlns:a16="http://schemas.microsoft.com/office/drawing/2014/main" id="{F27D343B-260F-3113-E6D2-AED56F6BDDB3}"/>
                </a:ext>
              </a:extLst>
            </p:cNvPr>
            <p:cNvSpPr/>
            <p:nvPr/>
          </p:nvSpPr>
          <p:spPr>
            <a:xfrm>
              <a:off x="4611407" y="4672337"/>
              <a:ext cx="49701" cy="448408"/>
            </a:xfrm>
            <a:custGeom>
              <a:avLst/>
              <a:gdLst>
                <a:gd name="connsiteX0" fmla="*/ 49702 w 49701"/>
                <a:gd name="connsiteY0" fmla="*/ 13192 h 448408"/>
                <a:gd name="connsiteX1" fmla="*/ 49702 w 49701"/>
                <a:gd name="connsiteY1" fmla="*/ 421752 h 448408"/>
                <a:gd name="connsiteX2" fmla="*/ 7061 w 49701"/>
                <a:gd name="connsiteY2" fmla="*/ 448409 h 448408"/>
                <a:gd name="connsiteX3" fmla="*/ 7061 w 49701"/>
                <a:gd name="connsiteY3" fmla="*/ 349170 h 448408"/>
                <a:gd name="connsiteX4" fmla="*/ 0 w 49701"/>
                <a:gd name="connsiteY4" fmla="*/ 310142 h 448408"/>
                <a:gd name="connsiteX5" fmla="*/ 0 w 49701"/>
                <a:gd name="connsiteY5" fmla="*/ 158957 h 448408"/>
                <a:gd name="connsiteX6" fmla="*/ 19979 w 49701"/>
                <a:gd name="connsiteY6" fmla="*/ 0 h 448408"/>
                <a:gd name="connsiteX7" fmla="*/ 49702 w 49701"/>
                <a:gd name="connsiteY7" fmla="*/ 13192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01" h="448408">
                  <a:moveTo>
                    <a:pt x="49702" y="13192"/>
                  </a:moveTo>
                  <a:lnTo>
                    <a:pt x="49702" y="421752"/>
                  </a:lnTo>
                  <a:lnTo>
                    <a:pt x="7061" y="448409"/>
                  </a:lnTo>
                  <a:lnTo>
                    <a:pt x="7061" y="349170"/>
                  </a:lnTo>
                  <a:lnTo>
                    <a:pt x="0" y="310142"/>
                  </a:lnTo>
                  <a:lnTo>
                    <a:pt x="0" y="158957"/>
                  </a:lnTo>
                  <a:lnTo>
                    <a:pt x="19979" y="0"/>
                  </a:lnTo>
                  <a:lnTo>
                    <a:pt x="49702" y="1319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7" name="Free-form: Shape 276">
              <a:extLst>
                <a:ext uri="{FF2B5EF4-FFF2-40B4-BE49-F238E27FC236}">
                  <a16:creationId xmlns:a16="http://schemas.microsoft.com/office/drawing/2014/main" id="{E4425697-5459-5712-56E0-7467459F82A7}"/>
                </a:ext>
              </a:extLst>
            </p:cNvPr>
            <p:cNvSpPr/>
            <p:nvPr/>
          </p:nvSpPr>
          <p:spPr>
            <a:xfrm>
              <a:off x="4099776" y="4952538"/>
              <a:ext cx="191142" cy="9141"/>
            </a:xfrm>
            <a:custGeom>
              <a:avLst/>
              <a:gdLst>
                <a:gd name="connsiteX0" fmla="*/ 1752 w 191142"/>
                <a:gd name="connsiteY0" fmla="*/ 0 h 9141"/>
                <a:gd name="connsiteX1" fmla="*/ 191143 w 191142"/>
                <a:gd name="connsiteY1" fmla="*/ 0 h 9141"/>
                <a:gd name="connsiteX2" fmla="*/ 191143 w 191142"/>
                <a:gd name="connsiteY2" fmla="*/ 9141 h 9141"/>
                <a:gd name="connsiteX3" fmla="*/ 0 w 191142"/>
                <a:gd name="connsiteY3" fmla="*/ 9141 h 9141"/>
                <a:gd name="connsiteX4" fmla="*/ 1752 w 191142"/>
                <a:gd name="connsiteY4" fmla="*/ 0 h 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42" h="9141">
                  <a:moveTo>
                    <a:pt x="1752" y="0"/>
                  </a:moveTo>
                  <a:lnTo>
                    <a:pt x="191143" y="0"/>
                  </a:lnTo>
                  <a:lnTo>
                    <a:pt x="191143" y="9141"/>
                  </a:lnTo>
                  <a:lnTo>
                    <a:pt x="0" y="9141"/>
                  </a:lnTo>
                  <a:lnTo>
                    <a:pt x="1752"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8" name="Free-form: Shape 277">
              <a:extLst>
                <a:ext uri="{FF2B5EF4-FFF2-40B4-BE49-F238E27FC236}">
                  <a16:creationId xmlns:a16="http://schemas.microsoft.com/office/drawing/2014/main" id="{EFA4DFC0-07E2-361B-FBE7-CE54317256E8}"/>
                </a:ext>
              </a:extLst>
            </p:cNvPr>
            <p:cNvSpPr/>
            <p:nvPr/>
          </p:nvSpPr>
          <p:spPr>
            <a:xfrm>
              <a:off x="4086968" y="4995397"/>
              <a:ext cx="532814" cy="28682"/>
            </a:xfrm>
            <a:custGeom>
              <a:avLst/>
              <a:gdLst>
                <a:gd name="connsiteX0" fmla="*/ 0 w 532814"/>
                <a:gd name="connsiteY0" fmla="*/ 0 h 28682"/>
                <a:gd name="connsiteX1" fmla="*/ 523673 w 532814"/>
                <a:gd name="connsiteY1" fmla="*/ 1587 h 28682"/>
                <a:gd name="connsiteX2" fmla="*/ 532814 w 532814"/>
                <a:gd name="connsiteY2" fmla="*/ 28682 h 28682"/>
                <a:gd name="connsiteX3" fmla="*/ 10181 w 532814"/>
                <a:gd name="connsiteY3" fmla="*/ 25891 h 28682"/>
                <a:gd name="connsiteX4" fmla="*/ 0 w 532814"/>
                <a:gd name="connsiteY4" fmla="*/ 0 h 28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14" h="28682">
                  <a:moveTo>
                    <a:pt x="0" y="0"/>
                  </a:moveTo>
                  <a:lnTo>
                    <a:pt x="523673" y="1587"/>
                  </a:lnTo>
                  <a:lnTo>
                    <a:pt x="532814" y="28682"/>
                  </a:lnTo>
                  <a:lnTo>
                    <a:pt x="10181" y="25891"/>
                  </a:lnTo>
                  <a:lnTo>
                    <a:pt x="0" y="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9" name="Free-form: Shape 278">
              <a:extLst>
                <a:ext uri="{FF2B5EF4-FFF2-40B4-BE49-F238E27FC236}">
                  <a16:creationId xmlns:a16="http://schemas.microsoft.com/office/drawing/2014/main" id="{A889FEB2-3EB4-3A59-9958-73399432B7D4}"/>
                </a:ext>
              </a:extLst>
            </p:cNvPr>
            <p:cNvSpPr/>
            <p:nvPr/>
          </p:nvSpPr>
          <p:spPr>
            <a:xfrm>
              <a:off x="4103006" y="4846621"/>
              <a:ext cx="22989" cy="80135"/>
            </a:xfrm>
            <a:custGeom>
              <a:avLst/>
              <a:gdLst>
                <a:gd name="connsiteX0" fmla="*/ 22990 w 22989"/>
                <a:gd name="connsiteY0" fmla="*/ 40068 h 80135"/>
                <a:gd name="connsiteX1" fmla="*/ 11495 w 22989"/>
                <a:gd name="connsiteY1" fmla="*/ 80136 h 80135"/>
                <a:gd name="connsiteX2" fmla="*/ 0 w 22989"/>
                <a:gd name="connsiteY2" fmla="*/ 40068 h 80135"/>
                <a:gd name="connsiteX3" fmla="*/ 11495 w 22989"/>
                <a:gd name="connsiteY3" fmla="*/ 0 h 80135"/>
                <a:gd name="connsiteX4" fmla="*/ 22990 w 22989"/>
                <a:gd name="connsiteY4" fmla="*/ 40068 h 8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9" h="80135">
                  <a:moveTo>
                    <a:pt x="22990" y="40068"/>
                  </a:moveTo>
                  <a:cubicBezTo>
                    <a:pt x="22990" y="62197"/>
                    <a:pt x="17843" y="80136"/>
                    <a:pt x="11495" y="80136"/>
                  </a:cubicBezTo>
                  <a:cubicBezTo>
                    <a:pt x="5146" y="80136"/>
                    <a:pt x="0" y="62197"/>
                    <a:pt x="0" y="40068"/>
                  </a:cubicBezTo>
                  <a:cubicBezTo>
                    <a:pt x="0" y="17939"/>
                    <a:pt x="5146" y="0"/>
                    <a:pt x="11495" y="0"/>
                  </a:cubicBezTo>
                  <a:cubicBezTo>
                    <a:pt x="17843" y="0"/>
                    <a:pt x="22990" y="17939"/>
                    <a:pt x="22990" y="40068"/>
                  </a:cubicBez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0" name="Free-form: Shape 279">
              <a:extLst>
                <a:ext uri="{FF2B5EF4-FFF2-40B4-BE49-F238E27FC236}">
                  <a16:creationId xmlns:a16="http://schemas.microsoft.com/office/drawing/2014/main" id="{4A71865D-537B-00F8-2297-D2E80CA30DCC}"/>
                </a:ext>
              </a:extLst>
            </p:cNvPr>
            <p:cNvSpPr/>
            <p:nvPr/>
          </p:nvSpPr>
          <p:spPr>
            <a:xfrm>
              <a:off x="4139352" y="4692480"/>
              <a:ext cx="201214" cy="15326"/>
            </a:xfrm>
            <a:custGeom>
              <a:avLst/>
              <a:gdLst>
                <a:gd name="connsiteX0" fmla="*/ 201215 w 201214"/>
                <a:gd name="connsiteY0" fmla="*/ 0 h 15326"/>
                <a:gd name="connsiteX1" fmla="*/ 0 w 201214"/>
                <a:gd name="connsiteY1" fmla="*/ 3832 h 15326"/>
                <a:gd name="connsiteX2" fmla="*/ 0 w 201214"/>
                <a:gd name="connsiteY2" fmla="*/ 15326 h 15326"/>
                <a:gd name="connsiteX3" fmla="*/ 200120 w 201214"/>
                <a:gd name="connsiteY3" fmla="*/ 12590 h 15326"/>
                <a:gd name="connsiteX4" fmla="*/ 201215 w 201214"/>
                <a:gd name="connsiteY4" fmla="*/ 0 h 1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14" h="15326">
                  <a:moveTo>
                    <a:pt x="201215" y="0"/>
                  </a:moveTo>
                  <a:lnTo>
                    <a:pt x="0" y="3832"/>
                  </a:lnTo>
                  <a:lnTo>
                    <a:pt x="0" y="15326"/>
                  </a:lnTo>
                  <a:lnTo>
                    <a:pt x="200120" y="12590"/>
                  </a:lnTo>
                  <a:lnTo>
                    <a:pt x="201215" y="0"/>
                  </a:ln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1" name="Free-form: Shape 280">
              <a:extLst>
                <a:ext uri="{FF2B5EF4-FFF2-40B4-BE49-F238E27FC236}">
                  <a16:creationId xmlns:a16="http://schemas.microsoft.com/office/drawing/2014/main" id="{D5918351-5E43-9262-ADB6-8A81E9B54441}"/>
                </a:ext>
              </a:extLst>
            </p:cNvPr>
            <p:cNvSpPr/>
            <p:nvPr/>
          </p:nvSpPr>
          <p:spPr>
            <a:xfrm>
              <a:off x="4150025" y="4682956"/>
              <a:ext cx="185778" cy="15381"/>
            </a:xfrm>
            <a:custGeom>
              <a:avLst/>
              <a:gdLst>
                <a:gd name="connsiteX0" fmla="*/ 185779 w 185778"/>
                <a:gd name="connsiteY0" fmla="*/ 0 h 15381"/>
                <a:gd name="connsiteX1" fmla="*/ 0 w 185778"/>
                <a:gd name="connsiteY1" fmla="*/ 4324 h 15381"/>
                <a:gd name="connsiteX2" fmla="*/ 712 w 185778"/>
                <a:gd name="connsiteY2" fmla="*/ 15381 h 15381"/>
                <a:gd name="connsiteX3" fmla="*/ 184137 w 185778"/>
                <a:gd name="connsiteY3" fmla="*/ 14396 h 15381"/>
                <a:gd name="connsiteX4" fmla="*/ 185779 w 185778"/>
                <a:gd name="connsiteY4" fmla="*/ 0 h 1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78" h="15381">
                  <a:moveTo>
                    <a:pt x="185779" y="0"/>
                  </a:moveTo>
                  <a:lnTo>
                    <a:pt x="0" y="4324"/>
                  </a:lnTo>
                  <a:lnTo>
                    <a:pt x="712" y="15381"/>
                  </a:lnTo>
                  <a:lnTo>
                    <a:pt x="184137" y="14396"/>
                  </a:lnTo>
                  <a:lnTo>
                    <a:pt x="185779"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2" name="Free-form: Shape 281">
              <a:extLst>
                <a:ext uri="{FF2B5EF4-FFF2-40B4-BE49-F238E27FC236}">
                  <a16:creationId xmlns:a16="http://schemas.microsoft.com/office/drawing/2014/main" id="{BC97D28F-6CC5-C1B8-F648-5DA7565B5FBB}"/>
                </a:ext>
              </a:extLst>
            </p:cNvPr>
            <p:cNvSpPr/>
            <p:nvPr/>
          </p:nvSpPr>
          <p:spPr>
            <a:xfrm>
              <a:off x="4475166" y="4747327"/>
              <a:ext cx="41381" cy="273468"/>
            </a:xfrm>
            <a:custGeom>
              <a:avLst/>
              <a:gdLst>
                <a:gd name="connsiteX0" fmla="*/ 41381 w 41381"/>
                <a:gd name="connsiteY0" fmla="*/ 2190 h 273468"/>
                <a:gd name="connsiteX1" fmla="*/ 24796 w 41381"/>
                <a:gd name="connsiteY1" fmla="*/ 90919 h 273468"/>
                <a:gd name="connsiteX2" fmla="*/ 20253 w 41381"/>
                <a:gd name="connsiteY2" fmla="*/ 231594 h 273468"/>
                <a:gd name="connsiteX3" fmla="*/ 30379 w 41381"/>
                <a:gd name="connsiteY3" fmla="*/ 273468 h 273468"/>
                <a:gd name="connsiteX4" fmla="*/ 26000 w 41381"/>
                <a:gd name="connsiteY4" fmla="*/ 273359 h 273468"/>
                <a:gd name="connsiteX5" fmla="*/ 0 w 41381"/>
                <a:gd name="connsiteY5" fmla="*/ 226996 h 273468"/>
                <a:gd name="connsiteX6" fmla="*/ 7061 w 41381"/>
                <a:gd name="connsiteY6" fmla="*/ 83639 h 273468"/>
                <a:gd name="connsiteX7" fmla="*/ 35196 w 41381"/>
                <a:gd name="connsiteY7" fmla="*/ 2025 h 273468"/>
                <a:gd name="connsiteX8" fmla="*/ 35689 w 41381"/>
                <a:gd name="connsiteY8" fmla="*/ 164 h 273468"/>
                <a:gd name="connsiteX9" fmla="*/ 37003 w 41381"/>
                <a:gd name="connsiteY9" fmla="*/ 0 h 273468"/>
                <a:gd name="connsiteX10" fmla="*/ 39028 w 41381"/>
                <a:gd name="connsiteY10" fmla="*/ 328 h 273468"/>
                <a:gd name="connsiteX11" fmla="*/ 41381 w 41381"/>
                <a:gd name="connsiteY11" fmla="*/ 2190 h 27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81" h="273468">
                  <a:moveTo>
                    <a:pt x="41381" y="2190"/>
                  </a:moveTo>
                  <a:lnTo>
                    <a:pt x="24796" y="90919"/>
                  </a:lnTo>
                  <a:lnTo>
                    <a:pt x="20253" y="231594"/>
                  </a:lnTo>
                  <a:lnTo>
                    <a:pt x="30379" y="273468"/>
                  </a:lnTo>
                  <a:lnTo>
                    <a:pt x="26000" y="273359"/>
                  </a:lnTo>
                  <a:lnTo>
                    <a:pt x="0" y="226996"/>
                  </a:lnTo>
                  <a:lnTo>
                    <a:pt x="7061" y="83639"/>
                  </a:lnTo>
                  <a:lnTo>
                    <a:pt x="35196" y="2025"/>
                  </a:lnTo>
                  <a:lnTo>
                    <a:pt x="35689" y="164"/>
                  </a:lnTo>
                  <a:lnTo>
                    <a:pt x="37003" y="0"/>
                  </a:lnTo>
                  <a:lnTo>
                    <a:pt x="39028" y="328"/>
                  </a:lnTo>
                  <a:lnTo>
                    <a:pt x="41381" y="219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3" name="Free-form: Shape 282">
              <a:extLst>
                <a:ext uri="{FF2B5EF4-FFF2-40B4-BE49-F238E27FC236}">
                  <a16:creationId xmlns:a16="http://schemas.microsoft.com/office/drawing/2014/main" id="{F70094C8-9916-C237-1167-B621363019BB}"/>
                </a:ext>
              </a:extLst>
            </p:cNvPr>
            <p:cNvSpPr/>
            <p:nvPr/>
          </p:nvSpPr>
          <p:spPr>
            <a:xfrm>
              <a:off x="4284296" y="4674800"/>
              <a:ext cx="247686" cy="159778"/>
            </a:xfrm>
            <a:custGeom>
              <a:avLst/>
              <a:gdLst>
                <a:gd name="connsiteX0" fmla="*/ 0 w 247686"/>
                <a:gd name="connsiteY0" fmla="*/ 159779 h 159778"/>
                <a:gd name="connsiteX1" fmla="*/ 207510 w 247686"/>
                <a:gd name="connsiteY1" fmla="*/ 159779 h 159778"/>
                <a:gd name="connsiteX2" fmla="*/ 247687 w 247686"/>
                <a:gd name="connsiteY2" fmla="*/ 0 h 159778"/>
                <a:gd name="connsiteX3" fmla="*/ 49537 w 247686"/>
                <a:gd name="connsiteY3" fmla="*/ 3613 h 159778"/>
                <a:gd name="connsiteX4" fmla="*/ 0 w 247686"/>
                <a:gd name="connsiteY4" fmla="*/ 159779 h 15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6" h="159778">
                  <a:moveTo>
                    <a:pt x="0" y="159779"/>
                  </a:moveTo>
                  <a:lnTo>
                    <a:pt x="207510" y="159779"/>
                  </a:lnTo>
                  <a:lnTo>
                    <a:pt x="247687" y="0"/>
                  </a:lnTo>
                  <a:lnTo>
                    <a:pt x="49537" y="3613"/>
                  </a:lnTo>
                  <a:lnTo>
                    <a:pt x="0" y="159779"/>
                  </a:ln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4" name="Free-form: Shape 283">
              <a:extLst>
                <a:ext uri="{FF2B5EF4-FFF2-40B4-BE49-F238E27FC236}">
                  <a16:creationId xmlns:a16="http://schemas.microsoft.com/office/drawing/2014/main" id="{8723A78B-7B21-8289-DFA8-9C34DE406E31}"/>
                </a:ext>
              </a:extLst>
            </p:cNvPr>
            <p:cNvSpPr/>
            <p:nvPr/>
          </p:nvSpPr>
          <p:spPr>
            <a:xfrm>
              <a:off x="4063595" y="4683011"/>
              <a:ext cx="86430" cy="330121"/>
            </a:xfrm>
            <a:custGeom>
              <a:avLst/>
              <a:gdLst>
                <a:gd name="connsiteX0" fmla="*/ 85883 w 86430"/>
                <a:gd name="connsiteY0" fmla="*/ 11440 h 330121"/>
                <a:gd name="connsiteX1" fmla="*/ 67108 w 86430"/>
                <a:gd name="connsiteY1" fmla="*/ 9086 h 330121"/>
                <a:gd name="connsiteX2" fmla="*/ 16038 w 86430"/>
                <a:gd name="connsiteY2" fmla="*/ 151075 h 330121"/>
                <a:gd name="connsiteX3" fmla="*/ 13082 w 86430"/>
                <a:gd name="connsiteY3" fmla="*/ 290163 h 330121"/>
                <a:gd name="connsiteX4" fmla="*/ 28628 w 86430"/>
                <a:gd name="connsiteY4" fmla="*/ 315342 h 330121"/>
                <a:gd name="connsiteX5" fmla="*/ 29284 w 86430"/>
                <a:gd name="connsiteY5" fmla="*/ 320488 h 330121"/>
                <a:gd name="connsiteX6" fmla="*/ 32623 w 86430"/>
                <a:gd name="connsiteY6" fmla="*/ 330121 h 330121"/>
                <a:gd name="connsiteX7" fmla="*/ 24960 w 86430"/>
                <a:gd name="connsiteY7" fmla="*/ 327822 h 330121"/>
                <a:gd name="connsiteX8" fmla="*/ 0 w 86430"/>
                <a:gd name="connsiteY8" fmla="*/ 287645 h 330121"/>
                <a:gd name="connsiteX9" fmla="*/ 3011 w 86430"/>
                <a:gd name="connsiteY9" fmla="*/ 141004 h 330121"/>
                <a:gd name="connsiteX10" fmla="*/ 60211 w 86430"/>
                <a:gd name="connsiteY10" fmla="*/ 0 h 330121"/>
                <a:gd name="connsiteX11" fmla="*/ 86430 w 86430"/>
                <a:gd name="connsiteY11" fmla="*/ 4270 h 330121"/>
                <a:gd name="connsiteX12" fmla="*/ 85883 w 86430"/>
                <a:gd name="connsiteY12" fmla="*/ 11440 h 33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30" h="330121">
                  <a:moveTo>
                    <a:pt x="85883" y="11440"/>
                  </a:moveTo>
                  <a:lnTo>
                    <a:pt x="67108" y="9086"/>
                  </a:lnTo>
                  <a:lnTo>
                    <a:pt x="16038" y="151075"/>
                  </a:lnTo>
                  <a:lnTo>
                    <a:pt x="13082" y="290163"/>
                  </a:lnTo>
                  <a:lnTo>
                    <a:pt x="28628" y="315342"/>
                  </a:lnTo>
                  <a:lnTo>
                    <a:pt x="29284" y="320488"/>
                  </a:lnTo>
                  <a:lnTo>
                    <a:pt x="32623" y="330121"/>
                  </a:lnTo>
                  <a:lnTo>
                    <a:pt x="24960" y="327822"/>
                  </a:lnTo>
                  <a:lnTo>
                    <a:pt x="0" y="287645"/>
                  </a:lnTo>
                  <a:lnTo>
                    <a:pt x="3011" y="141004"/>
                  </a:lnTo>
                  <a:lnTo>
                    <a:pt x="60211" y="0"/>
                  </a:lnTo>
                  <a:lnTo>
                    <a:pt x="86430" y="4270"/>
                  </a:lnTo>
                  <a:lnTo>
                    <a:pt x="85883" y="1144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5" name="Free-form: Shape 284">
              <a:extLst>
                <a:ext uri="{FF2B5EF4-FFF2-40B4-BE49-F238E27FC236}">
                  <a16:creationId xmlns:a16="http://schemas.microsoft.com/office/drawing/2014/main" id="{914F3308-DF0B-0EF5-1331-8C82B6F6E10F}"/>
                </a:ext>
              </a:extLst>
            </p:cNvPr>
            <p:cNvSpPr/>
            <p:nvPr/>
          </p:nvSpPr>
          <p:spPr>
            <a:xfrm>
              <a:off x="3875463" y="4683011"/>
              <a:ext cx="248343" cy="144233"/>
            </a:xfrm>
            <a:custGeom>
              <a:avLst/>
              <a:gdLst>
                <a:gd name="connsiteX0" fmla="*/ 248344 w 248343"/>
                <a:gd name="connsiteY0" fmla="*/ 0 h 144233"/>
                <a:gd name="connsiteX1" fmla="*/ 198149 w 248343"/>
                <a:gd name="connsiteY1" fmla="*/ 144233 h 144233"/>
                <a:gd name="connsiteX2" fmla="*/ 0 w 248343"/>
                <a:gd name="connsiteY2" fmla="*/ 144233 h 144233"/>
                <a:gd name="connsiteX3" fmla="*/ 64809 w 248343"/>
                <a:gd name="connsiteY3" fmla="*/ 0 h 144233"/>
                <a:gd name="connsiteX4" fmla="*/ 248344 w 248343"/>
                <a:gd name="connsiteY4" fmla="*/ 0 h 14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343" h="144233">
                  <a:moveTo>
                    <a:pt x="248344" y="0"/>
                  </a:moveTo>
                  <a:lnTo>
                    <a:pt x="198149" y="144233"/>
                  </a:lnTo>
                  <a:lnTo>
                    <a:pt x="0" y="144233"/>
                  </a:lnTo>
                  <a:lnTo>
                    <a:pt x="64809" y="0"/>
                  </a:lnTo>
                  <a:lnTo>
                    <a:pt x="248344" y="0"/>
                  </a:ln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6" name="Free-form: Shape 285">
              <a:extLst>
                <a:ext uri="{FF2B5EF4-FFF2-40B4-BE49-F238E27FC236}">
                  <a16:creationId xmlns:a16="http://schemas.microsoft.com/office/drawing/2014/main" id="{7F576FBE-DA7C-C004-F469-DB50CD61F3D1}"/>
                </a:ext>
              </a:extLst>
            </p:cNvPr>
            <p:cNvSpPr/>
            <p:nvPr/>
          </p:nvSpPr>
          <p:spPr>
            <a:xfrm>
              <a:off x="3919581" y="4708190"/>
              <a:ext cx="163391" cy="89824"/>
            </a:xfrm>
            <a:custGeom>
              <a:avLst/>
              <a:gdLst>
                <a:gd name="connsiteX0" fmla="*/ 0 w 163391"/>
                <a:gd name="connsiteY0" fmla="*/ 89824 h 89824"/>
                <a:gd name="connsiteX1" fmla="*/ 40177 w 163391"/>
                <a:gd name="connsiteY1" fmla="*/ 0 h 89824"/>
                <a:gd name="connsiteX2" fmla="*/ 163391 w 163391"/>
                <a:gd name="connsiteY2" fmla="*/ 0 h 89824"/>
                <a:gd name="connsiteX3" fmla="*/ 129290 w 163391"/>
                <a:gd name="connsiteY3" fmla="*/ 89824 h 89824"/>
                <a:gd name="connsiteX4" fmla="*/ 0 w 163391"/>
                <a:gd name="connsiteY4" fmla="*/ 89824 h 8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91" h="89824">
                  <a:moveTo>
                    <a:pt x="0" y="89824"/>
                  </a:moveTo>
                  <a:lnTo>
                    <a:pt x="40177" y="0"/>
                  </a:lnTo>
                  <a:lnTo>
                    <a:pt x="163391" y="0"/>
                  </a:lnTo>
                  <a:lnTo>
                    <a:pt x="129290" y="89824"/>
                  </a:lnTo>
                  <a:lnTo>
                    <a:pt x="0" y="89824"/>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7" name="Free-form: Shape 286">
              <a:extLst>
                <a:ext uri="{FF2B5EF4-FFF2-40B4-BE49-F238E27FC236}">
                  <a16:creationId xmlns:a16="http://schemas.microsoft.com/office/drawing/2014/main" id="{821D0502-8311-2CF7-5426-F4DD99EF8C66}"/>
                </a:ext>
              </a:extLst>
            </p:cNvPr>
            <p:cNvSpPr/>
            <p:nvPr/>
          </p:nvSpPr>
          <p:spPr>
            <a:xfrm>
              <a:off x="4324747" y="4712405"/>
              <a:ext cx="168700" cy="92232"/>
            </a:xfrm>
            <a:custGeom>
              <a:avLst/>
              <a:gdLst>
                <a:gd name="connsiteX0" fmla="*/ 0 w 168700"/>
                <a:gd name="connsiteY0" fmla="*/ 92233 h 92232"/>
                <a:gd name="connsiteX1" fmla="*/ 29066 w 168700"/>
                <a:gd name="connsiteY1" fmla="*/ 0 h 92232"/>
                <a:gd name="connsiteX2" fmla="*/ 168701 w 168700"/>
                <a:gd name="connsiteY2" fmla="*/ 0 h 92232"/>
                <a:gd name="connsiteX3" fmla="*/ 142536 w 168700"/>
                <a:gd name="connsiteY3" fmla="*/ 92233 h 92232"/>
                <a:gd name="connsiteX4" fmla="*/ 0 w 168700"/>
                <a:gd name="connsiteY4" fmla="*/ 92233 h 92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00" h="92232">
                  <a:moveTo>
                    <a:pt x="0" y="92233"/>
                  </a:moveTo>
                  <a:lnTo>
                    <a:pt x="29066" y="0"/>
                  </a:lnTo>
                  <a:lnTo>
                    <a:pt x="168701" y="0"/>
                  </a:lnTo>
                  <a:lnTo>
                    <a:pt x="142536" y="92233"/>
                  </a:lnTo>
                  <a:lnTo>
                    <a:pt x="0" y="92233"/>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8" name="Free-form: Shape 287">
              <a:extLst>
                <a:ext uri="{FF2B5EF4-FFF2-40B4-BE49-F238E27FC236}">
                  <a16:creationId xmlns:a16="http://schemas.microsoft.com/office/drawing/2014/main" id="{8D510EB6-DD5A-1602-19CF-0348ED1531A4}"/>
                </a:ext>
              </a:extLst>
            </p:cNvPr>
            <p:cNvSpPr/>
            <p:nvPr/>
          </p:nvSpPr>
          <p:spPr>
            <a:xfrm>
              <a:off x="3870646" y="4827244"/>
              <a:ext cx="202966" cy="146586"/>
            </a:xfrm>
            <a:custGeom>
              <a:avLst/>
              <a:gdLst>
                <a:gd name="connsiteX0" fmla="*/ 198314 w 202966"/>
                <a:gd name="connsiteY0" fmla="*/ 146587 h 146586"/>
                <a:gd name="connsiteX1" fmla="*/ 202966 w 202966"/>
                <a:gd name="connsiteY1" fmla="*/ 0 h 146586"/>
                <a:gd name="connsiteX2" fmla="*/ 4817 w 202966"/>
                <a:gd name="connsiteY2" fmla="*/ 0 h 146586"/>
                <a:gd name="connsiteX3" fmla="*/ 0 w 202966"/>
                <a:gd name="connsiteY3" fmla="*/ 146587 h 146586"/>
                <a:gd name="connsiteX4" fmla="*/ 198314 w 202966"/>
                <a:gd name="connsiteY4" fmla="*/ 146587 h 14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66" h="146586">
                  <a:moveTo>
                    <a:pt x="198314" y="146587"/>
                  </a:moveTo>
                  <a:lnTo>
                    <a:pt x="202966" y="0"/>
                  </a:lnTo>
                  <a:lnTo>
                    <a:pt x="4817" y="0"/>
                  </a:lnTo>
                  <a:lnTo>
                    <a:pt x="0" y="146587"/>
                  </a:lnTo>
                  <a:lnTo>
                    <a:pt x="198314" y="146587"/>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9" name="Free-form: Shape 288">
              <a:extLst>
                <a:ext uri="{FF2B5EF4-FFF2-40B4-BE49-F238E27FC236}">
                  <a16:creationId xmlns:a16="http://schemas.microsoft.com/office/drawing/2014/main" id="{A0BB1495-2C50-C729-A9FA-DC2B97BCB4BF}"/>
                </a:ext>
              </a:extLst>
            </p:cNvPr>
            <p:cNvSpPr/>
            <p:nvPr/>
          </p:nvSpPr>
          <p:spPr>
            <a:xfrm>
              <a:off x="4545667" y="4695272"/>
              <a:ext cx="19212" cy="56379"/>
            </a:xfrm>
            <a:custGeom>
              <a:avLst/>
              <a:gdLst>
                <a:gd name="connsiteX0" fmla="*/ 1368 w 19212"/>
                <a:gd name="connsiteY0" fmla="*/ 56380 h 56379"/>
                <a:gd name="connsiteX1" fmla="*/ 0 w 19212"/>
                <a:gd name="connsiteY1" fmla="*/ 0 h 56379"/>
                <a:gd name="connsiteX2" fmla="*/ 19213 w 19212"/>
                <a:gd name="connsiteY2" fmla="*/ 1697 h 56379"/>
                <a:gd name="connsiteX3" fmla="*/ 11823 w 19212"/>
                <a:gd name="connsiteY3" fmla="*/ 44885 h 56379"/>
                <a:gd name="connsiteX4" fmla="*/ 5748 w 19212"/>
                <a:gd name="connsiteY4" fmla="*/ 51727 h 56379"/>
                <a:gd name="connsiteX5" fmla="*/ 1368 w 19212"/>
                <a:gd name="connsiteY5" fmla="*/ 56380 h 5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12" h="56379">
                  <a:moveTo>
                    <a:pt x="1368" y="56380"/>
                  </a:moveTo>
                  <a:lnTo>
                    <a:pt x="0" y="0"/>
                  </a:lnTo>
                  <a:lnTo>
                    <a:pt x="19213" y="1697"/>
                  </a:lnTo>
                  <a:lnTo>
                    <a:pt x="11823" y="44885"/>
                  </a:lnTo>
                  <a:lnTo>
                    <a:pt x="5748" y="51727"/>
                  </a:lnTo>
                  <a:lnTo>
                    <a:pt x="1368" y="56380"/>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0" name="Free-form: Shape 289">
              <a:extLst>
                <a:ext uri="{FF2B5EF4-FFF2-40B4-BE49-F238E27FC236}">
                  <a16:creationId xmlns:a16="http://schemas.microsoft.com/office/drawing/2014/main" id="{9E3BE2B6-2280-757E-1AF3-25C8E178DBE2}"/>
                </a:ext>
              </a:extLst>
            </p:cNvPr>
            <p:cNvSpPr/>
            <p:nvPr/>
          </p:nvSpPr>
          <p:spPr>
            <a:xfrm>
              <a:off x="4107878" y="4845526"/>
              <a:ext cx="25233" cy="81230"/>
            </a:xfrm>
            <a:custGeom>
              <a:avLst/>
              <a:gdLst>
                <a:gd name="connsiteX0" fmla="*/ 25234 w 25233"/>
                <a:gd name="connsiteY0" fmla="*/ 41163 h 81230"/>
                <a:gd name="connsiteX1" fmla="*/ 13739 w 25233"/>
                <a:gd name="connsiteY1" fmla="*/ 81230 h 81230"/>
                <a:gd name="connsiteX2" fmla="*/ 0 w 25233"/>
                <a:gd name="connsiteY2" fmla="*/ 41163 h 81230"/>
                <a:gd name="connsiteX3" fmla="*/ 13739 w 25233"/>
                <a:gd name="connsiteY3" fmla="*/ 0 h 81230"/>
                <a:gd name="connsiteX4" fmla="*/ 25234 w 25233"/>
                <a:gd name="connsiteY4" fmla="*/ 41163 h 81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3" h="81230">
                  <a:moveTo>
                    <a:pt x="25234" y="41163"/>
                  </a:moveTo>
                  <a:cubicBezTo>
                    <a:pt x="25234" y="63276"/>
                    <a:pt x="20089" y="81230"/>
                    <a:pt x="13739" y="81230"/>
                  </a:cubicBezTo>
                  <a:cubicBezTo>
                    <a:pt x="3339" y="81230"/>
                    <a:pt x="0" y="63276"/>
                    <a:pt x="0" y="41163"/>
                  </a:cubicBezTo>
                  <a:cubicBezTo>
                    <a:pt x="0" y="19049"/>
                    <a:pt x="2627" y="0"/>
                    <a:pt x="13739" y="0"/>
                  </a:cubicBezTo>
                  <a:cubicBezTo>
                    <a:pt x="20089" y="0"/>
                    <a:pt x="25234" y="19049"/>
                    <a:pt x="25234" y="41163"/>
                  </a:cubicBez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1" name="Free-form: Shape 290">
              <a:extLst>
                <a:ext uri="{FF2B5EF4-FFF2-40B4-BE49-F238E27FC236}">
                  <a16:creationId xmlns:a16="http://schemas.microsoft.com/office/drawing/2014/main" id="{E9AD5B05-52C6-8F6A-BA09-3AFB86BF731B}"/>
                </a:ext>
              </a:extLst>
            </p:cNvPr>
            <p:cNvSpPr/>
            <p:nvPr/>
          </p:nvSpPr>
          <p:spPr>
            <a:xfrm>
              <a:off x="4103006" y="4845525"/>
              <a:ext cx="18939" cy="81286"/>
            </a:xfrm>
            <a:custGeom>
              <a:avLst/>
              <a:gdLst>
                <a:gd name="connsiteX0" fmla="*/ 12042 w 18939"/>
                <a:gd name="connsiteY0" fmla="*/ 1 h 81286"/>
                <a:gd name="connsiteX1" fmla="*/ 18939 w 18939"/>
                <a:gd name="connsiteY1" fmla="*/ 1 h 81286"/>
                <a:gd name="connsiteX2" fmla="*/ 5528 w 18939"/>
                <a:gd name="connsiteY2" fmla="*/ 40725 h 81286"/>
                <a:gd name="connsiteX3" fmla="*/ 18830 w 18939"/>
                <a:gd name="connsiteY3" fmla="*/ 81286 h 81286"/>
                <a:gd name="connsiteX4" fmla="*/ 11495 w 18939"/>
                <a:gd name="connsiteY4" fmla="*/ 81286 h 81286"/>
                <a:gd name="connsiteX5" fmla="*/ 0 w 18939"/>
                <a:gd name="connsiteY5" fmla="*/ 41163 h 81286"/>
                <a:gd name="connsiteX6" fmla="*/ 12042 w 18939"/>
                <a:gd name="connsiteY6" fmla="*/ 1 h 8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9" h="81286">
                  <a:moveTo>
                    <a:pt x="12042" y="1"/>
                  </a:moveTo>
                  <a:lnTo>
                    <a:pt x="18939" y="1"/>
                  </a:lnTo>
                  <a:cubicBezTo>
                    <a:pt x="18939" y="1"/>
                    <a:pt x="5528" y="-656"/>
                    <a:pt x="5528" y="40725"/>
                  </a:cubicBezTo>
                  <a:cubicBezTo>
                    <a:pt x="5528" y="82107"/>
                    <a:pt x="18830" y="81286"/>
                    <a:pt x="18830" y="81286"/>
                  </a:cubicBezTo>
                  <a:lnTo>
                    <a:pt x="11495" y="81286"/>
                  </a:lnTo>
                  <a:cubicBezTo>
                    <a:pt x="11495" y="81286"/>
                    <a:pt x="55" y="81340"/>
                    <a:pt x="0" y="41163"/>
                  </a:cubicBezTo>
                  <a:cubicBezTo>
                    <a:pt x="0" y="1205"/>
                    <a:pt x="10291" y="657"/>
                    <a:pt x="12042" y="1"/>
                  </a:cubicBez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2" name="Free-form: Shape 291">
              <a:extLst>
                <a:ext uri="{FF2B5EF4-FFF2-40B4-BE49-F238E27FC236}">
                  <a16:creationId xmlns:a16="http://schemas.microsoft.com/office/drawing/2014/main" id="{56F52B36-FB1D-73AF-B061-95259378DC3B}"/>
                </a:ext>
              </a:extLst>
            </p:cNvPr>
            <p:cNvSpPr/>
            <p:nvPr/>
          </p:nvSpPr>
          <p:spPr>
            <a:xfrm>
              <a:off x="4115635" y="4853956"/>
              <a:ext cx="48129" cy="67108"/>
            </a:xfrm>
            <a:custGeom>
              <a:avLst/>
              <a:gdLst>
                <a:gd name="connsiteX0" fmla="*/ 6311 w 48129"/>
                <a:gd name="connsiteY0" fmla="*/ 0 h 67108"/>
                <a:gd name="connsiteX1" fmla="*/ 48130 w 48129"/>
                <a:gd name="connsiteY1" fmla="*/ 0 h 67108"/>
                <a:gd name="connsiteX2" fmla="*/ 48130 w 48129"/>
                <a:gd name="connsiteY2" fmla="*/ 67108 h 67108"/>
                <a:gd name="connsiteX3" fmla="*/ 8883 w 48129"/>
                <a:gd name="connsiteY3" fmla="*/ 66944 h 67108"/>
                <a:gd name="connsiteX4" fmla="*/ 16 w 48129"/>
                <a:gd name="connsiteY4" fmla="*/ 31693 h 67108"/>
                <a:gd name="connsiteX5" fmla="*/ 6365 w 48129"/>
                <a:gd name="connsiteY5" fmla="*/ 55 h 6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9" h="67108">
                  <a:moveTo>
                    <a:pt x="6311" y="0"/>
                  </a:moveTo>
                  <a:lnTo>
                    <a:pt x="48130" y="0"/>
                  </a:lnTo>
                  <a:lnTo>
                    <a:pt x="48130" y="67108"/>
                  </a:lnTo>
                  <a:lnTo>
                    <a:pt x="8883" y="66944"/>
                  </a:lnTo>
                  <a:cubicBezTo>
                    <a:pt x="8883" y="66944"/>
                    <a:pt x="454" y="66725"/>
                    <a:pt x="16" y="31693"/>
                  </a:cubicBezTo>
                  <a:cubicBezTo>
                    <a:pt x="-367" y="766"/>
                    <a:pt x="6365" y="55"/>
                    <a:pt x="6365" y="55"/>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3" name="Free-form: Shape 292">
              <a:extLst>
                <a:ext uri="{FF2B5EF4-FFF2-40B4-BE49-F238E27FC236}">
                  <a16:creationId xmlns:a16="http://schemas.microsoft.com/office/drawing/2014/main" id="{7A591EFE-86BF-D0B9-B3D4-EDEF74ACF44E}"/>
                </a:ext>
              </a:extLst>
            </p:cNvPr>
            <p:cNvSpPr/>
            <p:nvPr/>
          </p:nvSpPr>
          <p:spPr>
            <a:xfrm>
              <a:off x="4156156" y="4852697"/>
              <a:ext cx="15217" cy="66998"/>
            </a:xfrm>
            <a:custGeom>
              <a:avLst/>
              <a:gdLst>
                <a:gd name="connsiteX0" fmla="*/ 15217 w 15217"/>
                <a:gd name="connsiteY0" fmla="*/ 33499 h 66998"/>
                <a:gd name="connsiteX1" fmla="*/ 7609 w 15217"/>
                <a:gd name="connsiteY1" fmla="*/ 66999 h 66998"/>
                <a:gd name="connsiteX2" fmla="*/ 0 w 15217"/>
                <a:gd name="connsiteY2" fmla="*/ 33499 h 66998"/>
                <a:gd name="connsiteX3" fmla="*/ 7609 w 15217"/>
                <a:gd name="connsiteY3" fmla="*/ 0 h 66998"/>
                <a:gd name="connsiteX4" fmla="*/ 15217 w 15217"/>
                <a:gd name="connsiteY4" fmla="*/ 33499 h 6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7" h="66998">
                  <a:moveTo>
                    <a:pt x="15217" y="33499"/>
                  </a:moveTo>
                  <a:cubicBezTo>
                    <a:pt x="15217" y="52000"/>
                    <a:pt x="11811" y="66999"/>
                    <a:pt x="7609" y="66999"/>
                  </a:cubicBezTo>
                  <a:cubicBezTo>
                    <a:pt x="3407" y="66999"/>
                    <a:pt x="0" y="52000"/>
                    <a:pt x="0" y="33499"/>
                  </a:cubicBezTo>
                  <a:cubicBezTo>
                    <a:pt x="0" y="14998"/>
                    <a:pt x="3407" y="0"/>
                    <a:pt x="7609" y="0"/>
                  </a:cubicBezTo>
                  <a:cubicBezTo>
                    <a:pt x="11811" y="0"/>
                    <a:pt x="15217" y="14998"/>
                    <a:pt x="15217" y="33499"/>
                  </a:cubicBez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4" name="Free-form: Shape 293">
              <a:extLst>
                <a:ext uri="{FF2B5EF4-FFF2-40B4-BE49-F238E27FC236}">
                  <a16:creationId xmlns:a16="http://schemas.microsoft.com/office/drawing/2014/main" id="{997C986F-716D-FB24-3C4F-B10182696650}"/>
                </a:ext>
              </a:extLst>
            </p:cNvPr>
            <p:cNvSpPr/>
            <p:nvPr/>
          </p:nvSpPr>
          <p:spPr>
            <a:xfrm>
              <a:off x="4262073" y="4853134"/>
              <a:ext cx="29065" cy="72034"/>
            </a:xfrm>
            <a:custGeom>
              <a:avLst/>
              <a:gdLst>
                <a:gd name="connsiteX0" fmla="*/ 0 w 29065"/>
                <a:gd name="connsiteY0" fmla="*/ 876 h 72034"/>
                <a:gd name="connsiteX1" fmla="*/ 0 w 29065"/>
                <a:gd name="connsiteY1" fmla="*/ 69407 h 72034"/>
                <a:gd name="connsiteX2" fmla="*/ 29066 w 29065"/>
                <a:gd name="connsiteY2" fmla="*/ 72034 h 72034"/>
                <a:gd name="connsiteX3" fmla="*/ 27424 w 29065"/>
                <a:gd name="connsiteY3" fmla="*/ 0 h 72034"/>
                <a:gd name="connsiteX4" fmla="*/ 0 w 29065"/>
                <a:gd name="connsiteY4" fmla="*/ 876 h 7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65" h="72034">
                  <a:moveTo>
                    <a:pt x="0" y="876"/>
                  </a:moveTo>
                  <a:lnTo>
                    <a:pt x="0" y="69407"/>
                  </a:lnTo>
                  <a:lnTo>
                    <a:pt x="29066" y="72034"/>
                  </a:lnTo>
                  <a:lnTo>
                    <a:pt x="27424" y="0"/>
                  </a:lnTo>
                  <a:lnTo>
                    <a:pt x="0" y="876"/>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5" name="Free-form: Shape 294">
              <a:extLst>
                <a:ext uri="{FF2B5EF4-FFF2-40B4-BE49-F238E27FC236}">
                  <a16:creationId xmlns:a16="http://schemas.microsoft.com/office/drawing/2014/main" id="{CA2FD6F6-30FA-403C-B45B-FB9AE7F707FF}"/>
                </a:ext>
              </a:extLst>
            </p:cNvPr>
            <p:cNvSpPr/>
            <p:nvPr/>
          </p:nvSpPr>
          <p:spPr>
            <a:xfrm>
              <a:off x="4248553" y="4892710"/>
              <a:ext cx="4433" cy="4379"/>
            </a:xfrm>
            <a:custGeom>
              <a:avLst/>
              <a:gdLst>
                <a:gd name="connsiteX0" fmla="*/ 4434 w 4433"/>
                <a:gd name="connsiteY0" fmla="*/ 219 h 4379"/>
                <a:gd name="connsiteX1" fmla="*/ 657 w 4433"/>
                <a:gd name="connsiteY1" fmla="*/ 0 h 4379"/>
                <a:gd name="connsiteX2" fmla="*/ 0 w 4433"/>
                <a:gd name="connsiteY2" fmla="*/ 4215 h 4379"/>
                <a:gd name="connsiteX3" fmla="*/ 3558 w 4433"/>
                <a:gd name="connsiteY3" fmla="*/ 4379 h 4379"/>
                <a:gd name="connsiteX4" fmla="*/ 4434 w 4433"/>
                <a:gd name="connsiteY4" fmla="*/ 219 h 4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3" h="4379">
                  <a:moveTo>
                    <a:pt x="4434" y="219"/>
                  </a:moveTo>
                  <a:lnTo>
                    <a:pt x="657" y="0"/>
                  </a:lnTo>
                  <a:lnTo>
                    <a:pt x="0" y="4215"/>
                  </a:lnTo>
                  <a:lnTo>
                    <a:pt x="3558" y="4379"/>
                  </a:lnTo>
                  <a:lnTo>
                    <a:pt x="4434" y="219"/>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6" name="Free-form: Shape 295">
              <a:extLst>
                <a:ext uri="{FF2B5EF4-FFF2-40B4-BE49-F238E27FC236}">
                  <a16:creationId xmlns:a16="http://schemas.microsoft.com/office/drawing/2014/main" id="{DC04165B-70AA-7F2D-D8D6-C12B0E4FFE0B}"/>
                </a:ext>
              </a:extLst>
            </p:cNvPr>
            <p:cNvSpPr/>
            <p:nvPr/>
          </p:nvSpPr>
          <p:spPr>
            <a:xfrm>
              <a:off x="4248553" y="4871198"/>
              <a:ext cx="18118" cy="40669"/>
            </a:xfrm>
            <a:custGeom>
              <a:avLst/>
              <a:gdLst>
                <a:gd name="connsiteX0" fmla="*/ 18118 w 18118"/>
                <a:gd name="connsiteY0" fmla="*/ 14560 h 40669"/>
                <a:gd name="connsiteX1" fmla="*/ 17954 w 18118"/>
                <a:gd name="connsiteY1" fmla="*/ 219 h 40669"/>
                <a:gd name="connsiteX2" fmla="*/ 4653 w 18118"/>
                <a:gd name="connsiteY2" fmla="*/ 0 h 40669"/>
                <a:gd name="connsiteX3" fmla="*/ 0 w 18118"/>
                <a:gd name="connsiteY3" fmla="*/ 14943 h 40669"/>
                <a:gd name="connsiteX4" fmla="*/ 0 w 18118"/>
                <a:gd name="connsiteY4" fmla="*/ 25727 h 40669"/>
                <a:gd name="connsiteX5" fmla="*/ 4653 w 18118"/>
                <a:gd name="connsiteY5" fmla="*/ 40670 h 40669"/>
                <a:gd name="connsiteX6" fmla="*/ 17954 w 18118"/>
                <a:gd name="connsiteY6" fmla="*/ 40451 h 40669"/>
                <a:gd name="connsiteX7" fmla="*/ 18118 w 18118"/>
                <a:gd name="connsiteY7" fmla="*/ 26164 h 4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18" h="40669">
                  <a:moveTo>
                    <a:pt x="18118" y="14560"/>
                  </a:moveTo>
                  <a:lnTo>
                    <a:pt x="17954" y="219"/>
                  </a:lnTo>
                  <a:lnTo>
                    <a:pt x="4653" y="0"/>
                  </a:lnTo>
                  <a:lnTo>
                    <a:pt x="0" y="14943"/>
                  </a:lnTo>
                  <a:lnTo>
                    <a:pt x="0" y="25727"/>
                  </a:lnTo>
                  <a:lnTo>
                    <a:pt x="4653" y="40670"/>
                  </a:lnTo>
                  <a:lnTo>
                    <a:pt x="17954" y="40451"/>
                  </a:lnTo>
                  <a:lnTo>
                    <a:pt x="18118" y="26164"/>
                  </a:lnTo>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7" name="Free-form: Shape 296">
              <a:extLst>
                <a:ext uri="{FF2B5EF4-FFF2-40B4-BE49-F238E27FC236}">
                  <a16:creationId xmlns:a16="http://schemas.microsoft.com/office/drawing/2014/main" id="{8006BBDE-DA89-1843-25D6-7F049C197118}"/>
                </a:ext>
              </a:extLst>
            </p:cNvPr>
            <p:cNvSpPr/>
            <p:nvPr/>
          </p:nvSpPr>
          <p:spPr>
            <a:xfrm>
              <a:off x="4249648" y="4882857"/>
              <a:ext cx="12425" cy="14450"/>
            </a:xfrm>
            <a:custGeom>
              <a:avLst/>
              <a:gdLst>
                <a:gd name="connsiteX0" fmla="*/ 12425 w 12425"/>
                <a:gd name="connsiteY0" fmla="*/ 55 h 14450"/>
                <a:gd name="connsiteX1" fmla="*/ 1806 w 12425"/>
                <a:gd name="connsiteY1" fmla="*/ 55 h 14450"/>
                <a:gd name="connsiteX2" fmla="*/ 0 w 12425"/>
                <a:gd name="connsiteY2" fmla="*/ 3613 h 14450"/>
                <a:gd name="connsiteX3" fmla="*/ 1478 w 12425"/>
                <a:gd name="connsiteY3" fmla="*/ 8484 h 14450"/>
                <a:gd name="connsiteX4" fmla="*/ 3339 w 12425"/>
                <a:gd name="connsiteY4" fmla="*/ 10072 h 14450"/>
                <a:gd name="connsiteX5" fmla="*/ 2408 w 12425"/>
                <a:gd name="connsiteY5" fmla="*/ 14177 h 14450"/>
                <a:gd name="connsiteX6" fmla="*/ 11933 w 12425"/>
                <a:gd name="connsiteY6" fmla="*/ 14451 h 14450"/>
                <a:gd name="connsiteX7" fmla="*/ 12371 w 12425"/>
                <a:gd name="connsiteY7" fmla="*/ 0 h 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5" h="14450">
                  <a:moveTo>
                    <a:pt x="12425" y="55"/>
                  </a:moveTo>
                  <a:lnTo>
                    <a:pt x="1806" y="55"/>
                  </a:lnTo>
                  <a:lnTo>
                    <a:pt x="0" y="3613"/>
                  </a:lnTo>
                  <a:cubicBezTo>
                    <a:pt x="0" y="3613"/>
                    <a:pt x="164" y="8484"/>
                    <a:pt x="1478" y="8484"/>
                  </a:cubicBezTo>
                  <a:cubicBezTo>
                    <a:pt x="2791" y="8484"/>
                    <a:pt x="3339" y="10072"/>
                    <a:pt x="3339" y="10072"/>
                  </a:cubicBezTo>
                  <a:lnTo>
                    <a:pt x="2408" y="14177"/>
                  </a:lnTo>
                  <a:lnTo>
                    <a:pt x="11933" y="14451"/>
                  </a:lnTo>
                  <a:lnTo>
                    <a:pt x="12371" y="0"/>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8" name="Free-form: Shape 297">
              <a:extLst>
                <a:ext uri="{FF2B5EF4-FFF2-40B4-BE49-F238E27FC236}">
                  <a16:creationId xmlns:a16="http://schemas.microsoft.com/office/drawing/2014/main" id="{B9572E83-E786-05F3-563D-EDFD15BB214E}"/>
                </a:ext>
              </a:extLst>
            </p:cNvPr>
            <p:cNvSpPr/>
            <p:nvPr/>
          </p:nvSpPr>
          <p:spPr>
            <a:xfrm>
              <a:off x="4246746" y="4885813"/>
              <a:ext cx="4378" cy="5528"/>
            </a:xfrm>
            <a:custGeom>
              <a:avLst/>
              <a:gdLst>
                <a:gd name="connsiteX0" fmla="*/ 0 w 4378"/>
                <a:gd name="connsiteY0" fmla="*/ 0 h 5528"/>
                <a:gd name="connsiteX1" fmla="*/ 1478 w 4378"/>
                <a:gd name="connsiteY1" fmla="*/ 5200 h 5528"/>
                <a:gd name="connsiteX2" fmla="*/ 4379 w 4378"/>
                <a:gd name="connsiteY2" fmla="*/ 5528 h 5528"/>
                <a:gd name="connsiteX3" fmla="*/ 2901 w 4378"/>
                <a:gd name="connsiteY3" fmla="*/ 657 h 5528"/>
                <a:gd name="connsiteX4" fmla="*/ 0 w 4378"/>
                <a:gd name="connsiteY4" fmla="*/ 0 h 5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8" h="5528">
                  <a:moveTo>
                    <a:pt x="0" y="0"/>
                  </a:moveTo>
                  <a:lnTo>
                    <a:pt x="1478" y="5200"/>
                  </a:lnTo>
                  <a:lnTo>
                    <a:pt x="4379" y="5528"/>
                  </a:lnTo>
                  <a:lnTo>
                    <a:pt x="2901" y="657"/>
                  </a:lnTo>
                  <a:lnTo>
                    <a:pt x="0" y="0"/>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9" name="Free-form: Shape 298">
              <a:extLst>
                <a:ext uri="{FF2B5EF4-FFF2-40B4-BE49-F238E27FC236}">
                  <a16:creationId xmlns:a16="http://schemas.microsoft.com/office/drawing/2014/main" id="{8F48DEA2-4D86-A592-87AD-0896C13D66A8}"/>
                </a:ext>
              </a:extLst>
            </p:cNvPr>
            <p:cNvSpPr/>
            <p:nvPr/>
          </p:nvSpPr>
          <p:spPr>
            <a:xfrm>
              <a:off x="4259117" y="4878040"/>
              <a:ext cx="2955" cy="5528"/>
            </a:xfrm>
            <a:custGeom>
              <a:avLst/>
              <a:gdLst>
                <a:gd name="connsiteX0" fmla="*/ 274 w 2955"/>
                <a:gd name="connsiteY0" fmla="*/ 274 h 5528"/>
                <a:gd name="connsiteX1" fmla="*/ 0 w 2955"/>
                <a:gd name="connsiteY1" fmla="*/ 5419 h 5528"/>
                <a:gd name="connsiteX2" fmla="*/ 2846 w 2955"/>
                <a:gd name="connsiteY2" fmla="*/ 5528 h 5528"/>
                <a:gd name="connsiteX3" fmla="*/ 2956 w 2955"/>
                <a:gd name="connsiteY3" fmla="*/ 0 h 5528"/>
                <a:gd name="connsiteX4" fmla="*/ 274 w 2955"/>
                <a:gd name="connsiteY4" fmla="*/ 274 h 5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 h="5528">
                  <a:moveTo>
                    <a:pt x="274" y="274"/>
                  </a:moveTo>
                  <a:lnTo>
                    <a:pt x="0" y="5419"/>
                  </a:lnTo>
                  <a:lnTo>
                    <a:pt x="2846" y="5528"/>
                  </a:lnTo>
                  <a:lnTo>
                    <a:pt x="2956" y="0"/>
                  </a:lnTo>
                  <a:lnTo>
                    <a:pt x="274" y="274"/>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0" name="Free-form: Shape 299">
              <a:extLst>
                <a:ext uri="{FF2B5EF4-FFF2-40B4-BE49-F238E27FC236}">
                  <a16:creationId xmlns:a16="http://schemas.microsoft.com/office/drawing/2014/main" id="{A307F831-8DD5-2245-08DE-4A01A9E5D483}"/>
                </a:ext>
              </a:extLst>
            </p:cNvPr>
            <p:cNvSpPr/>
            <p:nvPr/>
          </p:nvSpPr>
          <p:spPr>
            <a:xfrm>
              <a:off x="4164750" y="4894023"/>
              <a:ext cx="88510" cy="3941"/>
            </a:xfrm>
            <a:custGeom>
              <a:avLst/>
              <a:gdLst>
                <a:gd name="connsiteX0" fmla="*/ 88401 w 88510"/>
                <a:gd name="connsiteY0" fmla="*/ 1423 h 3941"/>
                <a:gd name="connsiteX1" fmla="*/ 0 w 88510"/>
                <a:gd name="connsiteY1" fmla="*/ 0 h 3941"/>
                <a:gd name="connsiteX2" fmla="*/ 2025 w 88510"/>
                <a:gd name="connsiteY2" fmla="*/ 2682 h 3941"/>
                <a:gd name="connsiteX3" fmla="*/ 86595 w 88510"/>
                <a:gd name="connsiteY3" fmla="*/ 3832 h 3941"/>
                <a:gd name="connsiteX4" fmla="*/ 88510 w 88510"/>
                <a:gd name="connsiteY4" fmla="*/ 3941 h 3941"/>
                <a:gd name="connsiteX5" fmla="*/ 88510 w 88510"/>
                <a:gd name="connsiteY5" fmla="*/ 3941 h 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10" h="3941">
                  <a:moveTo>
                    <a:pt x="88401" y="1423"/>
                  </a:moveTo>
                  <a:lnTo>
                    <a:pt x="0" y="0"/>
                  </a:lnTo>
                  <a:lnTo>
                    <a:pt x="2025" y="2682"/>
                  </a:lnTo>
                  <a:lnTo>
                    <a:pt x="86595" y="3832"/>
                  </a:lnTo>
                  <a:lnTo>
                    <a:pt x="88510" y="3941"/>
                  </a:lnTo>
                  <a:lnTo>
                    <a:pt x="88510" y="3941"/>
                  </a:lnTo>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1" name="Free-form: Shape 300">
              <a:extLst>
                <a:ext uri="{FF2B5EF4-FFF2-40B4-BE49-F238E27FC236}">
                  <a16:creationId xmlns:a16="http://schemas.microsoft.com/office/drawing/2014/main" id="{95AB7071-B993-527C-9000-999C9B5AFAB1}"/>
                </a:ext>
              </a:extLst>
            </p:cNvPr>
            <p:cNvSpPr/>
            <p:nvPr/>
          </p:nvSpPr>
          <p:spPr>
            <a:xfrm>
              <a:off x="4163983" y="4883240"/>
              <a:ext cx="90864" cy="12261"/>
            </a:xfrm>
            <a:custGeom>
              <a:avLst/>
              <a:gdLst>
                <a:gd name="connsiteX0" fmla="*/ 2408 w 90864"/>
                <a:gd name="connsiteY0" fmla="*/ 0 h 12261"/>
                <a:gd name="connsiteX1" fmla="*/ 90864 w 90864"/>
                <a:gd name="connsiteY1" fmla="*/ 1587 h 12261"/>
                <a:gd name="connsiteX2" fmla="*/ 89331 w 90864"/>
                <a:gd name="connsiteY2" fmla="*/ 6623 h 12261"/>
                <a:gd name="connsiteX3" fmla="*/ 89058 w 90864"/>
                <a:gd name="connsiteY3" fmla="*/ 12261 h 12261"/>
                <a:gd name="connsiteX4" fmla="*/ 766 w 90864"/>
                <a:gd name="connsiteY4" fmla="*/ 10783 h 12261"/>
                <a:gd name="connsiteX5" fmla="*/ 0 w 90864"/>
                <a:gd name="connsiteY5" fmla="*/ 7171 h 12261"/>
                <a:gd name="connsiteX6" fmla="*/ 931 w 90864"/>
                <a:gd name="connsiteY6" fmla="*/ 2518 h 12261"/>
                <a:gd name="connsiteX7" fmla="*/ 2408 w 90864"/>
                <a:gd name="connsiteY7" fmla="*/ 0 h 12261"/>
                <a:gd name="connsiteX8" fmla="*/ 2408 w 90864"/>
                <a:gd name="connsiteY8" fmla="*/ 0 h 1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64" h="12261">
                  <a:moveTo>
                    <a:pt x="2408" y="0"/>
                  </a:moveTo>
                  <a:lnTo>
                    <a:pt x="90864" y="1587"/>
                  </a:lnTo>
                  <a:lnTo>
                    <a:pt x="89331" y="6623"/>
                  </a:lnTo>
                  <a:lnTo>
                    <a:pt x="89058" y="12261"/>
                  </a:lnTo>
                  <a:lnTo>
                    <a:pt x="766" y="10783"/>
                  </a:lnTo>
                  <a:lnTo>
                    <a:pt x="0" y="7171"/>
                  </a:lnTo>
                  <a:lnTo>
                    <a:pt x="931" y="2518"/>
                  </a:lnTo>
                  <a:lnTo>
                    <a:pt x="2408" y="0"/>
                  </a:lnTo>
                  <a:lnTo>
                    <a:pt x="2408" y="0"/>
                  </a:lnTo>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02" name="Graphic 15">
              <a:extLst>
                <a:ext uri="{FF2B5EF4-FFF2-40B4-BE49-F238E27FC236}">
                  <a16:creationId xmlns:a16="http://schemas.microsoft.com/office/drawing/2014/main" id="{A0BB9E5C-CD35-3C5A-0B12-E7D975FCE564}"/>
                </a:ext>
              </a:extLst>
            </p:cNvPr>
            <p:cNvGrpSpPr/>
            <p:nvPr/>
          </p:nvGrpSpPr>
          <p:grpSpPr>
            <a:xfrm>
              <a:off x="4377295" y="4552571"/>
              <a:ext cx="180742" cy="199244"/>
              <a:chOff x="4377295" y="4552571"/>
              <a:chExt cx="180742" cy="199244"/>
            </a:xfrm>
          </p:grpSpPr>
          <p:sp>
            <p:nvSpPr>
              <p:cNvPr id="304" name="Free-form: Shape 303">
                <a:extLst>
                  <a:ext uri="{FF2B5EF4-FFF2-40B4-BE49-F238E27FC236}">
                    <a16:creationId xmlns:a16="http://schemas.microsoft.com/office/drawing/2014/main" id="{CE5F0747-863F-65C3-9202-AD49AB8E57D4}"/>
                  </a:ext>
                </a:extLst>
              </p:cNvPr>
              <p:cNvSpPr/>
              <p:nvPr/>
            </p:nvSpPr>
            <p:spPr>
              <a:xfrm>
                <a:off x="4484690" y="4645023"/>
                <a:ext cx="437" cy="273"/>
              </a:xfrm>
              <a:custGeom>
                <a:avLst/>
                <a:gdLst>
                  <a:gd name="connsiteX0" fmla="*/ 438 w 437"/>
                  <a:gd name="connsiteY0" fmla="*/ 274 h 273"/>
                  <a:gd name="connsiteX1" fmla="*/ 0 w 437"/>
                  <a:gd name="connsiteY1" fmla="*/ 0 h 273"/>
                  <a:gd name="connsiteX2" fmla="*/ 438 w 437"/>
                  <a:gd name="connsiteY2" fmla="*/ 274 h 273"/>
                </a:gdLst>
                <a:ahLst/>
                <a:cxnLst>
                  <a:cxn ang="0">
                    <a:pos x="connsiteX0" y="connsiteY0"/>
                  </a:cxn>
                  <a:cxn ang="0">
                    <a:pos x="connsiteX1" y="connsiteY1"/>
                  </a:cxn>
                  <a:cxn ang="0">
                    <a:pos x="connsiteX2" y="connsiteY2"/>
                  </a:cxn>
                </a:cxnLst>
                <a:rect l="l" t="t" r="r" b="b"/>
                <a:pathLst>
                  <a:path w="437" h="273">
                    <a:moveTo>
                      <a:pt x="438" y="274"/>
                    </a:moveTo>
                    <a:cubicBezTo>
                      <a:pt x="438" y="274"/>
                      <a:pt x="164" y="109"/>
                      <a:pt x="0" y="0"/>
                    </a:cubicBezTo>
                    <a:cubicBezTo>
                      <a:pt x="164" y="55"/>
                      <a:pt x="274" y="164"/>
                      <a:pt x="438" y="274"/>
                    </a:cubicBezTo>
                    <a:close/>
                  </a:path>
                </a:pathLst>
              </a:custGeom>
              <a:solidFill>
                <a:srgbClr val="FFFFF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5" name="Free-form: Shape 304">
                <a:extLst>
                  <a:ext uri="{FF2B5EF4-FFF2-40B4-BE49-F238E27FC236}">
                    <a16:creationId xmlns:a16="http://schemas.microsoft.com/office/drawing/2014/main" id="{5157696A-94C9-54F1-ABBE-EEA94C1624E9}"/>
                  </a:ext>
                </a:extLst>
              </p:cNvPr>
              <p:cNvSpPr/>
              <p:nvPr/>
            </p:nvSpPr>
            <p:spPr>
              <a:xfrm>
                <a:off x="4538004" y="4552626"/>
                <a:ext cx="20033" cy="199079"/>
              </a:xfrm>
              <a:custGeom>
                <a:avLst/>
                <a:gdLst>
                  <a:gd name="connsiteX0" fmla="*/ 20034 w 20033"/>
                  <a:gd name="connsiteY0" fmla="*/ 8758 h 199079"/>
                  <a:gd name="connsiteX1" fmla="*/ 9305 w 20033"/>
                  <a:gd name="connsiteY1" fmla="*/ 199080 h 199079"/>
                  <a:gd name="connsiteX2" fmla="*/ 985 w 20033"/>
                  <a:gd name="connsiteY2" fmla="*/ 191198 h 199079"/>
                  <a:gd name="connsiteX3" fmla="*/ 0 w 20033"/>
                  <a:gd name="connsiteY3" fmla="*/ 174174 h 199079"/>
                  <a:gd name="connsiteX4" fmla="*/ 8375 w 20033"/>
                  <a:gd name="connsiteY4" fmla="*/ 0 h 199079"/>
                  <a:gd name="connsiteX5" fmla="*/ 20034 w 20033"/>
                  <a:gd name="connsiteY5" fmla="*/ 8813 h 19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3" h="199079">
                    <a:moveTo>
                      <a:pt x="20034" y="8758"/>
                    </a:moveTo>
                    <a:cubicBezTo>
                      <a:pt x="16969" y="79643"/>
                      <a:pt x="12425" y="128195"/>
                      <a:pt x="9305" y="199080"/>
                    </a:cubicBezTo>
                    <a:cubicBezTo>
                      <a:pt x="5912" y="195905"/>
                      <a:pt x="4379" y="194373"/>
                      <a:pt x="985" y="191198"/>
                    </a:cubicBezTo>
                    <a:cubicBezTo>
                      <a:pt x="493" y="175433"/>
                      <a:pt x="328" y="189720"/>
                      <a:pt x="0" y="174174"/>
                    </a:cubicBezTo>
                    <a:cubicBezTo>
                      <a:pt x="2846" y="115715"/>
                      <a:pt x="6131" y="58514"/>
                      <a:pt x="8375" y="0"/>
                    </a:cubicBezTo>
                    <a:cubicBezTo>
                      <a:pt x="13028" y="4051"/>
                      <a:pt x="15381" y="4817"/>
                      <a:pt x="20034" y="8813"/>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6" name="Free-form: Shape 305">
                <a:extLst>
                  <a:ext uri="{FF2B5EF4-FFF2-40B4-BE49-F238E27FC236}">
                    <a16:creationId xmlns:a16="http://schemas.microsoft.com/office/drawing/2014/main" id="{878A4520-174F-8681-D27B-2CBF18B80733}"/>
                  </a:ext>
                </a:extLst>
              </p:cNvPr>
              <p:cNvSpPr/>
              <p:nvPr/>
            </p:nvSpPr>
            <p:spPr>
              <a:xfrm>
                <a:off x="4377295" y="4742182"/>
                <a:ext cx="170233" cy="9633"/>
              </a:xfrm>
              <a:custGeom>
                <a:avLst/>
                <a:gdLst>
                  <a:gd name="connsiteX0" fmla="*/ 161749 w 170233"/>
                  <a:gd name="connsiteY0" fmla="*/ 1642 h 9633"/>
                  <a:gd name="connsiteX1" fmla="*/ 170233 w 170233"/>
                  <a:gd name="connsiteY1" fmla="*/ 9634 h 9633"/>
                  <a:gd name="connsiteX2" fmla="*/ 7006 w 170233"/>
                  <a:gd name="connsiteY2" fmla="*/ 8156 h 9633"/>
                  <a:gd name="connsiteX3" fmla="*/ 0 w 170233"/>
                  <a:gd name="connsiteY3" fmla="*/ 0 h 9633"/>
                  <a:gd name="connsiteX4" fmla="*/ 161749 w 170233"/>
                  <a:gd name="connsiteY4" fmla="*/ 1642 h 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3" h="9633">
                    <a:moveTo>
                      <a:pt x="161749" y="1642"/>
                    </a:moveTo>
                    <a:cubicBezTo>
                      <a:pt x="165143" y="4817"/>
                      <a:pt x="166840" y="6404"/>
                      <a:pt x="170233" y="9634"/>
                    </a:cubicBezTo>
                    <a:cubicBezTo>
                      <a:pt x="115824" y="9360"/>
                      <a:pt x="61415" y="8320"/>
                      <a:pt x="7006" y="8156"/>
                    </a:cubicBezTo>
                    <a:cubicBezTo>
                      <a:pt x="4215" y="4926"/>
                      <a:pt x="2791" y="3284"/>
                      <a:pt x="0" y="0"/>
                    </a:cubicBezTo>
                    <a:cubicBezTo>
                      <a:pt x="53916" y="109"/>
                      <a:pt x="107833" y="1204"/>
                      <a:pt x="161749" y="1642"/>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7" name="Free-form: Shape 306">
                <a:extLst>
                  <a:ext uri="{FF2B5EF4-FFF2-40B4-BE49-F238E27FC236}">
                    <a16:creationId xmlns:a16="http://schemas.microsoft.com/office/drawing/2014/main" id="{CEFB03E2-EFD0-5102-9FC0-1391328F1FD7}"/>
                  </a:ext>
                </a:extLst>
              </p:cNvPr>
              <p:cNvSpPr/>
              <p:nvPr/>
            </p:nvSpPr>
            <p:spPr>
              <a:xfrm>
                <a:off x="4426285" y="4575999"/>
                <a:ext cx="88291" cy="61360"/>
              </a:xfrm>
              <a:custGeom>
                <a:avLst/>
                <a:gdLst>
                  <a:gd name="connsiteX0" fmla="*/ 88291 w 88291"/>
                  <a:gd name="connsiteY0" fmla="*/ 766 h 61360"/>
                  <a:gd name="connsiteX1" fmla="*/ 86047 w 88291"/>
                  <a:gd name="connsiteY1" fmla="*/ 61361 h 61360"/>
                  <a:gd name="connsiteX2" fmla="*/ 24851 w 88291"/>
                  <a:gd name="connsiteY2" fmla="*/ 60813 h 61360"/>
                  <a:gd name="connsiteX3" fmla="*/ 0 w 88291"/>
                  <a:gd name="connsiteY3" fmla="*/ 60704 h 61360"/>
                  <a:gd name="connsiteX4" fmla="*/ 3065 w 88291"/>
                  <a:gd name="connsiteY4" fmla="*/ 0 h 61360"/>
                  <a:gd name="connsiteX5" fmla="*/ 88291 w 88291"/>
                  <a:gd name="connsiteY5" fmla="*/ 821 h 6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91" h="61360">
                    <a:moveTo>
                      <a:pt x="88291" y="766"/>
                    </a:moveTo>
                    <a:cubicBezTo>
                      <a:pt x="87525" y="25015"/>
                      <a:pt x="87032" y="37112"/>
                      <a:pt x="86047" y="61361"/>
                    </a:cubicBezTo>
                    <a:cubicBezTo>
                      <a:pt x="61634" y="61196"/>
                      <a:pt x="49428" y="60977"/>
                      <a:pt x="24851" y="60813"/>
                    </a:cubicBezTo>
                    <a:cubicBezTo>
                      <a:pt x="14943" y="60759"/>
                      <a:pt x="9962" y="60704"/>
                      <a:pt x="0" y="60704"/>
                    </a:cubicBezTo>
                    <a:cubicBezTo>
                      <a:pt x="1314" y="36127"/>
                      <a:pt x="1916" y="23920"/>
                      <a:pt x="3065" y="0"/>
                    </a:cubicBezTo>
                    <a:cubicBezTo>
                      <a:pt x="31474" y="164"/>
                      <a:pt x="59883" y="602"/>
                      <a:pt x="88291" y="821"/>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8" name="Free-form: Shape 307">
                <a:extLst>
                  <a:ext uri="{FF2B5EF4-FFF2-40B4-BE49-F238E27FC236}">
                    <a16:creationId xmlns:a16="http://schemas.microsoft.com/office/drawing/2014/main" id="{DAD0F7C9-9337-81F4-B0F0-FB60AF331728}"/>
                  </a:ext>
                </a:extLst>
              </p:cNvPr>
              <p:cNvSpPr/>
              <p:nvPr/>
            </p:nvSpPr>
            <p:spPr>
              <a:xfrm>
                <a:off x="4384224" y="4560134"/>
                <a:ext cx="156137" cy="169019"/>
              </a:xfrm>
              <a:custGeom>
                <a:avLst/>
                <a:gdLst>
                  <a:gd name="connsiteX0" fmla="*/ 19509 w 156137"/>
                  <a:gd name="connsiteY0" fmla="*/ 163710 h 169019"/>
                  <a:gd name="connsiteX1" fmla="*/ 147759 w 156137"/>
                  <a:gd name="connsiteY1" fmla="*/ 164477 h 169019"/>
                  <a:gd name="connsiteX2" fmla="*/ 147759 w 156137"/>
                  <a:gd name="connsiteY2" fmla="*/ 164477 h 169019"/>
                  <a:gd name="connsiteX3" fmla="*/ 142176 w 156137"/>
                  <a:gd name="connsiteY3" fmla="*/ 169020 h 169019"/>
                  <a:gd name="connsiteX4" fmla="*/ 5004 w 156137"/>
                  <a:gd name="connsiteY4" fmla="*/ 168527 h 169019"/>
                  <a:gd name="connsiteX5" fmla="*/ 23 w 156137"/>
                  <a:gd name="connsiteY5" fmla="*/ 162944 h 169019"/>
                  <a:gd name="connsiteX6" fmla="*/ 14583 w 156137"/>
                  <a:gd name="connsiteY6" fmla="*/ 6012 h 169019"/>
                  <a:gd name="connsiteX7" fmla="*/ 20549 w 156137"/>
                  <a:gd name="connsiteY7" fmla="*/ 374 h 169019"/>
                  <a:gd name="connsiteX8" fmla="*/ 151153 w 156137"/>
                  <a:gd name="connsiteY8" fmla="*/ 100 h 169019"/>
                  <a:gd name="connsiteX9" fmla="*/ 156134 w 156137"/>
                  <a:gd name="connsiteY9" fmla="*/ 4862 h 169019"/>
                  <a:gd name="connsiteX10" fmla="*/ 155586 w 156137"/>
                  <a:gd name="connsiteY10" fmla="*/ 9843 h 169019"/>
                  <a:gd name="connsiteX11" fmla="*/ 155422 w 156137"/>
                  <a:gd name="connsiteY11" fmla="*/ 9843 h 169019"/>
                  <a:gd name="connsiteX12" fmla="*/ 47042 w 156137"/>
                  <a:gd name="connsiteY12" fmla="*/ 9789 h 169019"/>
                  <a:gd name="connsiteX13" fmla="*/ 35547 w 156137"/>
                  <a:gd name="connsiteY13" fmla="*/ 10993 h 169019"/>
                  <a:gd name="connsiteX14" fmla="*/ 30019 w 156137"/>
                  <a:gd name="connsiteY14" fmla="*/ 16248 h 169019"/>
                  <a:gd name="connsiteX15" fmla="*/ 25202 w 156137"/>
                  <a:gd name="connsiteY15" fmla="*/ 100927 h 169019"/>
                  <a:gd name="connsiteX16" fmla="*/ 24162 w 156137"/>
                  <a:gd name="connsiteY16" fmla="*/ 105634 h 169019"/>
                  <a:gd name="connsiteX17" fmla="*/ 13598 w 156137"/>
                  <a:gd name="connsiteY17" fmla="*/ 158237 h 169019"/>
                  <a:gd name="connsiteX18" fmla="*/ 19564 w 156137"/>
                  <a:gd name="connsiteY18" fmla="*/ 163765 h 16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137" h="169019">
                    <a:moveTo>
                      <a:pt x="19509" y="163710"/>
                    </a:moveTo>
                    <a:cubicBezTo>
                      <a:pt x="62259" y="163820"/>
                      <a:pt x="105009" y="164312"/>
                      <a:pt x="147759" y="164477"/>
                    </a:cubicBezTo>
                    <a:cubicBezTo>
                      <a:pt x="147759" y="164477"/>
                      <a:pt x="147759" y="164477"/>
                      <a:pt x="147759" y="164477"/>
                    </a:cubicBezTo>
                    <a:cubicBezTo>
                      <a:pt x="147266" y="167049"/>
                      <a:pt x="144913" y="169020"/>
                      <a:pt x="142176" y="169020"/>
                    </a:cubicBezTo>
                    <a:cubicBezTo>
                      <a:pt x="96470" y="169020"/>
                      <a:pt x="50710" y="168363"/>
                      <a:pt x="5004" y="168527"/>
                    </a:cubicBezTo>
                    <a:cubicBezTo>
                      <a:pt x="1993" y="168527"/>
                      <a:pt x="-251" y="166064"/>
                      <a:pt x="23" y="162944"/>
                    </a:cubicBezTo>
                    <a:cubicBezTo>
                      <a:pt x="4785" y="110615"/>
                      <a:pt x="9821" y="58341"/>
                      <a:pt x="14583" y="6012"/>
                    </a:cubicBezTo>
                    <a:cubicBezTo>
                      <a:pt x="14856" y="3001"/>
                      <a:pt x="17538" y="483"/>
                      <a:pt x="20549" y="374"/>
                    </a:cubicBezTo>
                    <a:cubicBezTo>
                      <a:pt x="63956" y="-721"/>
                      <a:pt x="107746" y="1031"/>
                      <a:pt x="151153" y="100"/>
                    </a:cubicBezTo>
                    <a:cubicBezTo>
                      <a:pt x="154054" y="45"/>
                      <a:pt x="156243" y="1961"/>
                      <a:pt x="156134" y="4862"/>
                    </a:cubicBezTo>
                    <a:cubicBezTo>
                      <a:pt x="156024" y="7599"/>
                      <a:pt x="155696" y="7107"/>
                      <a:pt x="155586" y="9843"/>
                    </a:cubicBezTo>
                    <a:cubicBezTo>
                      <a:pt x="155532" y="9843"/>
                      <a:pt x="155477" y="9843"/>
                      <a:pt x="155422" y="9843"/>
                    </a:cubicBezTo>
                    <a:cubicBezTo>
                      <a:pt x="118474" y="10555"/>
                      <a:pt x="83990" y="9241"/>
                      <a:pt x="47042" y="9789"/>
                    </a:cubicBezTo>
                    <a:cubicBezTo>
                      <a:pt x="42335" y="9843"/>
                      <a:pt x="40200" y="10883"/>
                      <a:pt x="35547" y="10993"/>
                    </a:cubicBezTo>
                    <a:cubicBezTo>
                      <a:pt x="32756" y="11102"/>
                      <a:pt x="30238" y="13456"/>
                      <a:pt x="30019" y="16248"/>
                    </a:cubicBezTo>
                    <a:cubicBezTo>
                      <a:pt x="30347" y="44328"/>
                      <a:pt x="25092" y="72846"/>
                      <a:pt x="25202" y="100927"/>
                    </a:cubicBezTo>
                    <a:cubicBezTo>
                      <a:pt x="24764" y="102788"/>
                      <a:pt x="24545" y="103773"/>
                      <a:pt x="24162" y="105634"/>
                    </a:cubicBezTo>
                    <a:cubicBezTo>
                      <a:pt x="18743" y="126708"/>
                      <a:pt x="18907" y="137108"/>
                      <a:pt x="13598" y="158237"/>
                    </a:cubicBezTo>
                    <a:cubicBezTo>
                      <a:pt x="13105" y="161411"/>
                      <a:pt x="15185" y="163437"/>
                      <a:pt x="19564" y="163765"/>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9" name="Free-form: Shape 308">
                <a:extLst>
                  <a:ext uri="{FF2B5EF4-FFF2-40B4-BE49-F238E27FC236}">
                    <a16:creationId xmlns:a16="http://schemas.microsoft.com/office/drawing/2014/main" id="{B1C1AD5C-BEB3-29E8-445A-E2BF700288EA}"/>
                  </a:ext>
                </a:extLst>
              </p:cNvPr>
              <p:cNvSpPr/>
              <p:nvPr/>
            </p:nvSpPr>
            <p:spPr>
              <a:xfrm>
                <a:off x="4397655" y="4660938"/>
                <a:ext cx="137010" cy="63618"/>
              </a:xfrm>
              <a:custGeom>
                <a:avLst/>
                <a:gdLst>
                  <a:gd name="connsiteX0" fmla="*/ 134274 w 137010"/>
                  <a:gd name="connsiteY0" fmla="*/ 63618 h 63618"/>
                  <a:gd name="connsiteX1" fmla="*/ 6024 w 137010"/>
                  <a:gd name="connsiteY1" fmla="*/ 62852 h 63618"/>
                  <a:gd name="connsiteX2" fmla="*/ 57 w 137010"/>
                  <a:gd name="connsiteY2" fmla="*/ 57324 h 63618"/>
                  <a:gd name="connsiteX3" fmla="*/ 10622 w 137010"/>
                  <a:gd name="connsiteY3" fmla="*/ 4721 h 63618"/>
                  <a:gd name="connsiteX4" fmla="*/ 11662 w 137010"/>
                  <a:gd name="connsiteY4" fmla="*/ 14 h 63618"/>
                  <a:gd name="connsiteX5" fmla="*/ 55397 w 137010"/>
                  <a:gd name="connsiteY5" fmla="*/ 123 h 63618"/>
                  <a:gd name="connsiteX6" fmla="*/ 137010 w 137010"/>
                  <a:gd name="connsiteY6" fmla="*/ 14 h 63618"/>
                  <a:gd name="connsiteX7" fmla="*/ 134328 w 137010"/>
                  <a:gd name="connsiteY7" fmla="*/ 62797 h 63618"/>
                  <a:gd name="connsiteX8" fmla="*/ 134219 w 137010"/>
                  <a:gd name="connsiteY8" fmla="*/ 63564 h 63618"/>
                  <a:gd name="connsiteX9" fmla="*/ 134219 w 137010"/>
                  <a:gd name="connsiteY9" fmla="*/ 63564 h 6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010" h="63618">
                    <a:moveTo>
                      <a:pt x="134274" y="63618"/>
                    </a:moveTo>
                    <a:cubicBezTo>
                      <a:pt x="91523" y="63509"/>
                      <a:pt x="48774" y="63016"/>
                      <a:pt x="6024" y="62852"/>
                    </a:cubicBezTo>
                    <a:cubicBezTo>
                      <a:pt x="1700" y="62524"/>
                      <a:pt x="-381" y="60553"/>
                      <a:pt x="57" y="57324"/>
                    </a:cubicBezTo>
                    <a:cubicBezTo>
                      <a:pt x="5367" y="36195"/>
                      <a:pt x="5257" y="25795"/>
                      <a:pt x="10622" y="4721"/>
                    </a:cubicBezTo>
                    <a:cubicBezTo>
                      <a:pt x="11060" y="2860"/>
                      <a:pt x="11279" y="1875"/>
                      <a:pt x="11662" y="14"/>
                    </a:cubicBezTo>
                    <a:cubicBezTo>
                      <a:pt x="28083" y="68"/>
                      <a:pt x="39085" y="-96"/>
                      <a:pt x="55397" y="123"/>
                    </a:cubicBezTo>
                    <a:cubicBezTo>
                      <a:pt x="82766" y="506"/>
                      <a:pt x="109642" y="-96"/>
                      <a:pt x="137010" y="14"/>
                    </a:cubicBezTo>
                    <a:cubicBezTo>
                      <a:pt x="135697" y="24536"/>
                      <a:pt x="135532" y="37947"/>
                      <a:pt x="134328" y="62797"/>
                    </a:cubicBezTo>
                    <a:cubicBezTo>
                      <a:pt x="134328" y="63071"/>
                      <a:pt x="134274" y="63345"/>
                      <a:pt x="134219" y="63564"/>
                    </a:cubicBezTo>
                    <a:cubicBezTo>
                      <a:pt x="134219" y="63564"/>
                      <a:pt x="134219" y="63564"/>
                      <a:pt x="134219" y="63564"/>
                    </a:cubicBezTo>
                    <a:close/>
                  </a:path>
                </a:pathLst>
              </a:custGeom>
              <a:solidFill>
                <a:srgbClr val="E6E6E6"/>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0" name="Free-form: Shape 309">
                <a:extLst>
                  <a:ext uri="{FF2B5EF4-FFF2-40B4-BE49-F238E27FC236}">
                    <a16:creationId xmlns:a16="http://schemas.microsoft.com/office/drawing/2014/main" id="{B3BAFABB-72F3-CB52-D1FC-0E372DC451A1}"/>
                  </a:ext>
                </a:extLst>
              </p:cNvPr>
              <p:cNvSpPr/>
              <p:nvPr/>
            </p:nvSpPr>
            <p:spPr>
              <a:xfrm>
                <a:off x="4409422" y="4569731"/>
                <a:ext cx="130388" cy="92369"/>
              </a:xfrm>
              <a:custGeom>
                <a:avLst/>
                <a:gdLst>
                  <a:gd name="connsiteX0" fmla="*/ 130224 w 130388"/>
                  <a:gd name="connsiteY0" fmla="*/ 192 h 92369"/>
                  <a:gd name="connsiteX1" fmla="*/ 20366 w 130388"/>
                  <a:gd name="connsiteY1" fmla="*/ 137 h 92369"/>
                  <a:gd name="connsiteX2" fmla="*/ 20366 w 130388"/>
                  <a:gd name="connsiteY2" fmla="*/ 137 h 92369"/>
                  <a:gd name="connsiteX3" fmla="*/ 9966 w 130388"/>
                  <a:gd name="connsiteY3" fmla="*/ 137 h 92369"/>
                  <a:gd name="connsiteX4" fmla="*/ 4438 w 130388"/>
                  <a:gd name="connsiteY4" fmla="*/ 5392 h 92369"/>
                  <a:gd name="connsiteX5" fmla="*/ 4 w 130388"/>
                  <a:gd name="connsiteY5" fmla="*/ 91275 h 92369"/>
                  <a:gd name="connsiteX6" fmla="*/ 43739 w 130388"/>
                  <a:gd name="connsiteY6" fmla="*/ 91385 h 92369"/>
                  <a:gd name="connsiteX7" fmla="*/ 125900 w 130388"/>
                  <a:gd name="connsiteY7" fmla="*/ 92370 h 92369"/>
                  <a:gd name="connsiteX8" fmla="*/ 130388 w 130388"/>
                  <a:gd name="connsiteY8" fmla="*/ 192 h 92369"/>
                  <a:gd name="connsiteX9" fmla="*/ 130224 w 130388"/>
                  <a:gd name="connsiteY9" fmla="*/ 192 h 92369"/>
                  <a:gd name="connsiteX10" fmla="*/ 102910 w 130388"/>
                  <a:gd name="connsiteY10" fmla="*/ 67629 h 92369"/>
                  <a:gd name="connsiteX11" fmla="*/ 41714 w 130388"/>
                  <a:gd name="connsiteY11" fmla="*/ 67081 h 92369"/>
                  <a:gd name="connsiteX12" fmla="*/ 16863 w 130388"/>
                  <a:gd name="connsiteY12" fmla="*/ 66972 h 92369"/>
                  <a:gd name="connsiteX13" fmla="*/ 19928 w 130388"/>
                  <a:gd name="connsiteY13" fmla="*/ 6268 h 92369"/>
                  <a:gd name="connsiteX14" fmla="*/ 105155 w 130388"/>
                  <a:gd name="connsiteY14" fmla="*/ 7089 h 92369"/>
                  <a:gd name="connsiteX15" fmla="*/ 102910 w 130388"/>
                  <a:gd name="connsiteY15" fmla="*/ 67683 h 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388" h="92369">
                    <a:moveTo>
                      <a:pt x="130224" y="192"/>
                    </a:moveTo>
                    <a:cubicBezTo>
                      <a:pt x="93276" y="904"/>
                      <a:pt x="57314" y="-410"/>
                      <a:pt x="20366" y="137"/>
                    </a:cubicBezTo>
                    <a:cubicBezTo>
                      <a:pt x="20366" y="137"/>
                      <a:pt x="20366" y="137"/>
                      <a:pt x="20366" y="137"/>
                    </a:cubicBezTo>
                    <a:cubicBezTo>
                      <a:pt x="16589" y="137"/>
                      <a:pt x="14126" y="28"/>
                      <a:pt x="9966" y="137"/>
                    </a:cubicBezTo>
                    <a:cubicBezTo>
                      <a:pt x="7175" y="247"/>
                      <a:pt x="4657" y="2601"/>
                      <a:pt x="4438" y="5392"/>
                    </a:cubicBezTo>
                    <a:cubicBezTo>
                      <a:pt x="4766" y="33472"/>
                      <a:pt x="-160" y="63195"/>
                      <a:pt x="4" y="91275"/>
                    </a:cubicBezTo>
                    <a:cubicBezTo>
                      <a:pt x="16425" y="91330"/>
                      <a:pt x="27427" y="91166"/>
                      <a:pt x="43739" y="91385"/>
                    </a:cubicBezTo>
                    <a:cubicBezTo>
                      <a:pt x="71108" y="91768"/>
                      <a:pt x="98531" y="92206"/>
                      <a:pt x="125900" y="92370"/>
                    </a:cubicBezTo>
                    <a:cubicBezTo>
                      <a:pt x="127542" y="61662"/>
                      <a:pt x="129130" y="30955"/>
                      <a:pt x="130388" y="192"/>
                    </a:cubicBezTo>
                    <a:cubicBezTo>
                      <a:pt x="130334" y="192"/>
                      <a:pt x="130279" y="192"/>
                      <a:pt x="130224" y="192"/>
                    </a:cubicBezTo>
                    <a:close/>
                    <a:moveTo>
                      <a:pt x="102910" y="67629"/>
                    </a:moveTo>
                    <a:cubicBezTo>
                      <a:pt x="78497" y="67464"/>
                      <a:pt x="66291" y="67245"/>
                      <a:pt x="41714" y="67081"/>
                    </a:cubicBezTo>
                    <a:cubicBezTo>
                      <a:pt x="31806" y="67026"/>
                      <a:pt x="26825" y="66972"/>
                      <a:pt x="16863" y="66972"/>
                    </a:cubicBezTo>
                    <a:cubicBezTo>
                      <a:pt x="18177" y="42395"/>
                      <a:pt x="18779" y="30188"/>
                      <a:pt x="19928" y="6268"/>
                    </a:cubicBezTo>
                    <a:cubicBezTo>
                      <a:pt x="48337" y="6432"/>
                      <a:pt x="76746" y="6870"/>
                      <a:pt x="105155" y="7089"/>
                    </a:cubicBezTo>
                    <a:cubicBezTo>
                      <a:pt x="104388" y="31338"/>
                      <a:pt x="103896" y="43435"/>
                      <a:pt x="102910" y="67683"/>
                    </a:cubicBez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1" name="Free-form: Shape 310">
                <a:extLst>
                  <a:ext uri="{FF2B5EF4-FFF2-40B4-BE49-F238E27FC236}">
                    <a16:creationId xmlns:a16="http://schemas.microsoft.com/office/drawing/2014/main" id="{4C9E1251-2E4B-D755-9391-D93E464B2F6E}"/>
                  </a:ext>
                </a:extLst>
              </p:cNvPr>
              <p:cNvSpPr/>
              <p:nvPr/>
            </p:nvSpPr>
            <p:spPr>
              <a:xfrm>
                <a:off x="4377295" y="4552571"/>
                <a:ext cx="169138" cy="191197"/>
              </a:xfrm>
              <a:custGeom>
                <a:avLst/>
                <a:gdLst>
                  <a:gd name="connsiteX0" fmla="*/ 158082 w 169138"/>
                  <a:gd name="connsiteY0" fmla="*/ 7608 h 191197"/>
                  <a:gd name="connsiteX1" fmla="*/ 27478 w 169138"/>
                  <a:gd name="connsiteY1" fmla="*/ 7882 h 191197"/>
                  <a:gd name="connsiteX2" fmla="*/ 21512 w 169138"/>
                  <a:gd name="connsiteY2" fmla="*/ 13520 h 191197"/>
                  <a:gd name="connsiteX3" fmla="*/ 6952 w 169138"/>
                  <a:gd name="connsiteY3" fmla="*/ 170452 h 191197"/>
                  <a:gd name="connsiteX4" fmla="*/ 11933 w 169138"/>
                  <a:gd name="connsiteY4" fmla="*/ 176036 h 191197"/>
                  <a:gd name="connsiteX5" fmla="*/ 149105 w 169138"/>
                  <a:gd name="connsiteY5" fmla="*/ 176528 h 191197"/>
                  <a:gd name="connsiteX6" fmla="*/ 154688 w 169138"/>
                  <a:gd name="connsiteY6" fmla="*/ 171985 h 191197"/>
                  <a:gd name="connsiteX7" fmla="*/ 154797 w 169138"/>
                  <a:gd name="connsiteY7" fmla="*/ 171219 h 191197"/>
                  <a:gd name="connsiteX8" fmla="*/ 157972 w 169138"/>
                  <a:gd name="connsiteY8" fmla="*/ 109530 h 191197"/>
                  <a:gd name="connsiteX9" fmla="*/ 162461 w 169138"/>
                  <a:gd name="connsiteY9" fmla="*/ 17352 h 191197"/>
                  <a:gd name="connsiteX10" fmla="*/ 163008 w 169138"/>
                  <a:gd name="connsiteY10" fmla="*/ 12371 h 191197"/>
                  <a:gd name="connsiteX11" fmla="*/ 158027 w 169138"/>
                  <a:gd name="connsiteY11" fmla="*/ 7608 h 191197"/>
                  <a:gd name="connsiteX12" fmla="*/ 16476 w 169138"/>
                  <a:gd name="connsiteY12" fmla="*/ 712 h 191197"/>
                  <a:gd name="connsiteX13" fmla="*/ 169139 w 169138"/>
                  <a:gd name="connsiteY13" fmla="*/ 0 h 191197"/>
                  <a:gd name="connsiteX14" fmla="*/ 160764 w 169138"/>
                  <a:gd name="connsiteY14" fmla="*/ 174174 h 191197"/>
                  <a:gd name="connsiteX15" fmla="*/ 161749 w 169138"/>
                  <a:gd name="connsiteY15" fmla="*/ 191198 h 191197"/>
                  <a:gd name="connsiteX16" fmla="*/ 0 w 169138"/>
                  <a:gd name="connsiteY16" fmla="*/ 189556 h 191197"/>
                  <a:gd name="connsiteX17" fmla="*/ 876 w 169138"/>
                  <a:gd name="connsiteY17" fmla="*/ 173901 h 191197"/>
                  <a:gd name="connsiteX18" fmla="*/ 16476 w 169138"/>
                  <a:gd name="connsiteY18" fmla="*/ 712 h 1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138" h="191197">
                    <a:moveTo>
                      <a:pt x="158082" y="7608"/>
                    </a:moveTo>
                    <a:cubicBezTo>
                      <a:pt x="114675" y="8539"/>
                      <a:pt x="70885" y="6787"/>
                      <a:pt x="27478" y="7882"/>
                    </a:cubicBezTo>
                    <a:cubicBezTo>
                      <a:pt x="24467" y="7992"/>
                      <a:pt x="21785" y="10510"/>
                      <a:pt x="21512" y="13520"/>
                    </a:cubicBezTo>
                    <a:cubicBezTo>
                      <a:pt x="16750" y="65849"/>
                      <a:pt x="11714" y="118123"/>
                      <a:pt x="6952" y="170452"/>
                    </a:cubicBezTo>
                    <a:cubicBezTo>
                      <a:pt x="6678" y="173572"/>
                      <a:pt x="8922" y="176090"/>
                      <a:pt x="11933" y="176036"/>
                    </a:cubicBezTo>
                    <a:cubicBezTo>
                      <a:pt x="57639" y="175926"/>
                      <a:pt x="103399" y="176528"/>
                      <a:pt x="149105" y="176528"/>
                    </a:cubicBezTo>
                    <a:cubicBezTo>
                      <a:pt x="151842" y="176528"/>
                      <a:pt x="154195" y="174558"/>
                      <a:pt x="154688" y="171985"/>
                    </a:cubicBezTo>
                    <a:cubicBezTo>
                      <a:pt x="154688" y="171766"/>
                      <a:pt x="154797" y="171492"/>
                      <a:pt x="154797" y="171219"/>
                    </a:cubicBezTo>
                    <a:cubicBezTo>
                      <a:pt x="156002" y="146368"/>
                      <a:pt x="156658" y="134052"/>
                      <a:pt x="157972" y="109530"/>
                    </a:cubicBezTo>
                    <a:cubicBezTo>
                      <a:pt x="159614" y="78822"/>
                      <a:pt x="161202" y="48114"/>
                      <a:pt x="162461" y="17352"/>
                    </a:cubicBezTo>
                    <a:cubicBezTo>
                      <a:pt x="162570" y="14615"/>
                      <a:pt x="162953" y="15108"/>
                      <a:pt x="163008" y="12371"/>
                    </a:cubicBezTo>
                    <a:cubicBezTo>
                      <a:pt x="163117" y="9470"/>
                      <a:pt x="160928" y="7499"/>
                      <a:pt x="158027" y="7608"/>
                    </a:cubicBezTo>
                    <a:close/>
                    <a:moveTo>
                      <a:pt x="16476" y="712"/>
                    </a:moveTo>
                    <a:cubicBezTo>
                      <a:pt x="67272" y="-766"/>
                      <a:pt x="118342" y="1368"/>
                      <a:pt x="169139" y="0"/>
                    </a:cubicBezTo>
                    <a:cubicBezTo>
                      <a:pt x="166840" y="58460"/>
                      <a:pt x="163610" y="115715"/>
                      <a:pt x="160764" y="174174"/>
                    </a:cubicBezTo>
                    <a:cubicBezTo>
                      <a:pt x="161092" y="189775"/>
                      <a:pt x="161311" y="175433"/>
                      <a:pt x="161749" y="191198"/>
                    </a:cubicBezTo>
                    <a:cubicBezTo>
                      <a:pt x="107833" y="190760"/>
                      <a:pt x="53916" y="189665"/>
                      <a:pt x="0" y="189556"/>
                    </a:cubicBezTo>
                    <a:cubicBezTo>
                      <a:pt x="328" y="174722"/>
                      <a:pt x="493" y="189227"/>
                      <a:pt x="876" y="173901"/>
                    </a:cubicBezTo>
                    <a:cubicBezTo>
                      <a:pt x="6076" y="116536"/>
                      <a:pt x="11276" y="58022"/>
                      <a:pt x="16476" y="712"/>
                    </a:cubicBezTo>
                    <a:close/>
                  </a:path>
                </a:pathLst>
              </a:custGeom>
              <a:solidFill>
                <a:srgbClr val="E6E6E6"/>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03" name="Free-form: Shape 302">
              <a:extLst>
                <a:ext uri="{FF2B5EF4-FFF2-40B4-BE49-F238E27FC236}">
                  <a16:creationId xmlns:a16="http://schemas.microsoft.com/office/drawing/2014/main" id="{CDBF4305-887B-D3D7-E701-FBE9E79F7095}"/>
                </a:ext>
              </a:extLst>
            </p:cNvPr>
            <p:cNvSpPr/>
            <p:nvPr/>
          </p:nvSpPr>
          <p:spPr>
            <a:xfrm>
              <a:off x="4284296" y="4834578"/>
              <a:ext cx="207509" cy="142809"/>
            </a:xfrm>
            <a:custGeom>
              <a:avLst/>
              <a:gdLst>
                <a:gd name="connsiteX0" fmla="*/ 0 w 207509"/>
                <a:gd name="connsiteY0" fmla="*/ 0 h 142809"/>
                <a:gd name="connsiteX1" fmla="*/ 0 w 207509"/>
                <a:gd name="connsiteY1" fmla="*/ 139252 h 142809"/>
                <a:gd name="connsiteX2" fmla="*/ 204061 w 207509"/>
                <a:gd name="connsiteY2" fmla="*/ 142810 h 142809"/>
                <a:gd name="connsiteX3" fmla="*/ 207510 w 207509"/>
                <a:gd name="connsiteY3" fmla="*/ 0 h 142809"/>
                <a:gd name="connsiteX4" fmla="*/ 0 w 207509"/>
                <a:gd name="connsiteY4" fmla="*/ 0 h 14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09" h="142809">
                  <a:moveTo>
                    <a:pt x="0" y="0"/>
                  </a:moveTo>
                  <a:lnTo>
                    <a:pt x="0" y="139252"/>
                  </a:lnTo>
                  <a:lnTo>
                    <a:pt x="204061" y="142810"/>
                  </a:lnTo>
                  <a:lnTo>
                    <a:pt x="207510" y="0"/>
                  </a:lnTo>
                  <a:lnTo>
                    <a:pt x="0"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12" name="Oval 311">
            <a:extLst>
              <a:ext uri="{FF2B5EF4-FFF2-40B4-BE49-F238E27FC236}">
                <a16:creationId xmlns:a16="http://schemas.microsoft.com/office/drawing/2014/main" id="{14BBB193-D1ED-E4F9-8CFA-05AD58540948}"/>
              </a:ext>
            </a:extLst>
          </p:cNvPr>
          <p:cNvSpPr/>
          <p:nvPr/>
        </p:nvSpPr>
        <p:spPr>
          <a:xfrm>
            <a:off x="3215741" y="3908144"/>
            <a:ext cx="110066" cy="110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grpSp>
        <p:nvGrpSpPr>
          <p:cNvPr id="313" name="Graphic 15">
            <a:extLst>
              <a:ext uri="{FF2B5EF4-FFF2-40B4-BE49-F238E27FC236}">
                <a16:creationId xmlns:a16="http://schemas.microsoft.com/office/drawing/2014/main" id="{5019E420-AB78-1B37-F292-43AF596C79DC}"/>
              </a:ext>
            </a:extLst>
          </p:cNvPr>
          <p:cNvGrpSpPr/>
          <p:nvPr/>
        </p:nvGrpSpPr>
        <p:grpSpPr>
          <a:xfrm>
            <a:off x="4669805" y="4132752"/>
            <a:ext cx="789779" cy="1098810"/>
            <a:chOff x="2811030" y="4402908"/>
            <a:chExt cx="789779" cy="1098810"/>
          </a:xfrm>
        </p:grpSpPr>
        <p:grpSp>
          <p:nvGrpSpPr>
            <p:cNvPr id="314" name="Graphic 15">
              <a:extLst>
                <a:ext uri="{FF2B5EF4-FFF2-40B4-BE49-F238E27FC236}">
                  <a16:creationId xmlns:a16="http://schemas.microsoft.com/office/drawing/2014/main" id="{F98855EB-9810-0FF9-E838-B6B87D0C2186}"/>
                </a:ext>
              </a:extLst>
            </p:cNvPr>
            <p:cNvGrpSpPr/>
            <p:nvPr/>
          </p:nvGrpSpPr>
          <p:grpSpPr>
            <a:xfrm>
              <a:off x="2811030" y="4402908"/>
              <a:ext cx="693148" cy="613782"/>
              <a:chOff x="2811030" y="4402908"/>
              <a:chExt cx="693148" cy="613782"/>
            </a:xfrm>
          </p:grpSpPr>
          <p:grpSp>
            <p:nvGrpSpPr>
              <p:cNvPr id="317" name="Graphic 15">
                <a:extLst>
                  <a:ext uri="{FF2B5EF4-FFF2-40B4-BE49-F238E27FC236}">
                    <a16:creationId xmlns:a16="http://schemas.microsoft.com/office/drawing/2014/main" id="{F1D3E0CA-10CB-CC6E-9D04-1BFF56A4D9DD}"/>
                  </a:ext>
                </a:extLst>
              </p:cNvPr>
              <p:cNvGrpSpPr/>
              <p:nvPr/>
            </p:nvGrpSpPr>
            <p:grpSpPr>
              <a:xfrm>
                <a:off x="3212866" y="4478950"/>
                <a:ext cx="291312" cy="535715"/>
                <a:chOff x="3212866" y="4478950"/>
                <a:chExt cx="291312" cy="535715"/>
              </a:xfrm>
            </p:grpSpPr>
            <p:sp>
              <p:nvSpPr>
                <p:cNvPr id="329" name="Free-form: Shape 328">
                  <a:extLst>
                    <a:ext uri="{FF2B5EF4-FFF2-40B4-BE49-F238E27FC236}">
                      <a16:creationId xmlns:a16="http://schemas.microsoft.com/office/drawing/2014/main" id="{BA5BF455-9697-8AE6-1958-6E949FFBB390}"/>
                    </a:ext>
                  </a:extLst>
                </p:cNvPr>
                <p:cNvSpPr/>
                <p:nvPr/>
              </p:nvSpPr>
              <p:spPr>
                <a:xfrm>
                  <a:off x="3213578" y="4478950"/>
                  <a:ext cx="290600" cy="535715"/>
                </a:xfrm>
                <a:custGeom>
                  <a:avLst/>
                  <a:gdLst>
                    <a:gd name="connsiteX0" fmla="*/ 290601 w 290600"/>
                    <a:gd name="connsiteY0" fmla="*/ 0 h 535715"/>
                    <a:gd name="connsiteX1" fmla="*/ 279982 w 290600"/>
                    <a:gd name="connsiteY1" fmla="*/ 535715 h 535715"/>
                    <a:gd name="connsiteX2" fmla="*/ 165252 w 290600"/>
                    <a:gd name="connsiteY2" fmla="*/ 490392 h 535715"/>
                    <a:gd name="connsiteX3" fmla="*/ 0 w 290600"/>
                    <a:gd name="connsiteY3" fmla="*/ 480759 h 535715"/>
                    <a:gd name="connsiteX4" fmla="*/ 0 w 290600"/>
                    <a:gd name="connsiteY4" fmla="*/ 33828 h 535715"/>
                    <a:gd name="connsiteX5" fmla="*/ 166456 w 290600"/>
                    <a:gd name="connsiteY5" fmla="*/ 32459 h 535715"/>
                    <a:gd name="connsiteX6" fmla="*/ 290601 w 290600"/>
                    <a:gd name="connsiteY6" fmla="*/ 0 h 53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00" h="535715">
                      <a:moveTo>
                        <a:pt x="290601" y="0"/>
                      </a:moveTo>
                      <a:lnTo>
                        <a:pt x="279982" y="535715"/>
                      </a:lnTo>
                      <a:lnTo>
                        <a:pt x="165252" y="490392"/>
                      </a:lnTo>
                      <a:lnTo>
                        <a:pt x="0" y="480759"/>
                      </a:lnTo>
                      <a:lnTo>
                        <a:pt x="0" y="33828"/>
                      </a:lnTo>
                      <a:lnTo>
                        <a:pt x="166456" y="32459"/>
                      </a:lnTo>
                      <a:lnTo>
                        <a:pt x="290601"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0" name="Free-form: Shape 329">
                  <a:extLst>
                    <a:ext uri="{FF2B5EF4-FFF2-40B4-BE49-F238E27FC236}">
                      <a16:creationId xmlns:a16="http://schemas.microsoft.com/office/drawing/2014/main" id="{E3A6E21C-690B-FBF3-9695-D7D857302E17}"/>
                    </a:ext>
                  </a:extLst>
                </p:cNvPr>
                <p:cNvSpPr/>
                <p:nvPr/>
              </p:nvSpPr>
              <p:spPr>
                <a:xfrm>
                  <a:off x="3212866" y="4512832"/>
                  <a:ext cx="166456" cy="457823"/>
                </a:xfrm>
                <a:custGeom>
                  <a:avLst/>
                  <a:gdLst>
                    <a:gd name="connsiteX0" fmla="*/ 164595 w 166456"/>
                    <a:gd name="connsiteY0" fmla="*/ 457824 h 457823"/>
                    <a:gd name="connsiteX1" fmla="*/ 0 w 166456"/>
                    <a:gd name="connsiteY1" fmla="*/ 448245 h 457823"/>
                    <a:gd name="connsiteX2" fmla="*/ 0 w 166456"/>
                    <a:gd name="connsiteY2" fmla="*/ 1314 h 457823"/>
                    <a:gd name="connsiteX3" fmla="*/ 1423 w 166456"/>
                    <a:gd name="connsiteY3" fmla="*/ 219 h 457823"/>
                    <a:gd name="connsiteX4" fmla="*/ 166456 w 166456"/>
                    <a:gd name="connsiteY4" fmla="*/ 0 h 457823"/>
                    <a:gd name="connsiteX5" fmla="*/ 164595 w 166456"/>
                    <a:gd name="connsiteY5" fmla="*/ 457824 h 45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456" h="457823">
                      <a:moveTo>
                        <a:pt x="164595" y="457824"/>
                      </a:moveTo>
                      <a:lnTo>
                        <a:pt x="0" y="448245"/>
                      </a:lnTo>
                      <a:lnTo>
                        <a:pt x="0" y="1314"/>
                      </a:lnTo>
                      <a:lnTo>
                        <a:pt x="1423" y="219"/>
                      </a:lnTo>
                      <a:lnTo>
                        <a:pt x="166456" y="0"/>
                      </a:lnTo>
                      <a:lnTo>
                        <a:pt x="164595" y="457824"/>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1" name="Free-form: Shape 330">
                  <a:extLst>
                    <a:ext uri="{FF2B5EF4-FFF2-40B4-BE49-F238E27FC236}">
                      <a16:creationId xmlns:a16="http://schemas.microsoft.com/office/drawing/2014/main" id="{EDBDF0C9-6E85-956D-A77F-11CF47E9D733}"/>
                    </a:ext>
                  </a:extLst>
                </p:cNvPr>
                <p:cNvSpPr/>
                <p:nvPr/>
              </p:nvSpPr>
              <p:spPr>
                <a:xfrm rot="-10800000">
                  <a:off x="3280029" y="4692480"/>
                  <a:ext cx="15819" cy="183260"/>
                </a:xfrm>
                <a:custGeom>
                  <a:avLst/>
                  <a:gdLst>
                    <a:gd name="connsiteX0" fmla="*/ 7663 w 15819"/>
                    <a:gd name="connsiteY0" fmla="*/ 0 h 183260"/>
                    <a:gd name="connsiteX1" fmla="*/ 9196 w 15819"/>
                    <a:gd name="connsiteY1" fmla="*/ 0 h 183260"/>
                    <a:gd name="connsiteX2" fmla="*/ 15819 w 15819"/>
                    <a:gd name="connsiteY2" fmla="*/ 6623 h 183260"/>
                    <a:gd name="connsiteX3" fmla="*/ 15819 w 15819"/>
                    <a:gd name="connsiteY3" fmla="*/ 176638 h 183260"/>
                    <a:gd name="connsiteX4" fmla="*/ 9196 w 15819"/>
                    <a:gd name="connsiteY4" fmla="*/ 183261 h 183260"/>
                    <a:gd name="connsiteX5" fmla="*/ 7663 w 15819"/>
                    <a:gd name="connsiteY5" fmla="*/ 183261 h 183260"/>
                    <a:gd name="connsiteX6" fmla="*/ 0 w 15819"/>
                    <a:gd name="connsiteY6" fmla="*/ 175598 h 183260"/>
                    <a:gd name="connsiteX7" fmla="*/ 0 w 15819"/>
                    <a:gd name="connsiteY7" fmla="*/ 7663 h 183260"/>
                    <a:gd name="connsiteX8" fmla="*/ 7663 w 15819"/>
                    <a:gd name="connsiteY8" fmla="*/ 0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9" h="183260">
                      <a:moveTo>
                        <a:pt x="7663" y="0"/>
                      </a:moveTo>
                      <a:lnTo>
                        <a:pt x="9196" y="0"/>
                      </a:lnTo>
                      <a:cubicBezTo>
                        <a:pt x="12863" y="0"/>
                        <a:pt x="15819" y="2956"/>
                        <a:pt x="15819" y="6623"/>
                      </a:cubicBezTo>
                      <a:lnTo>
                        <a:pt x="15819" y="176638"/>
                      </a:lnTo>
                      <a:cubicBezTo>
                        <a:pt x="15819" y="180305"/>
                        <a:pt x="12863" y="183261"/>
                        <a:pt x="9196" y="183261"/>
                      </a:cubicBezTo>
                      <a:lnTo>
                        <a:pt x="7663" y="183261"/>
                      </a:lnTo>
                      <a:cubicBezTo>
                        <a:pt x="3448" y="183261"/>
                        <a:pt x="0" y="179812"/>
                        <a:pt x="0" y="175598"/>
                      </a:cubicBezTo>
                      <a:lnTo>
                        <a:pt x="0" y="7663"/>
                      </a:lnTo>
                      <a:cubicBezTo>
                        <a:pt x="0" y="3448"/>
                        <a:pt x="3448" y="0"/>
                        <a:pt x="7663" y="0"/>
                      </a:cubicBez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2" name="Free-form: Shape 331">
                  <a:extLst>
                    <a:ext uri="{FF2B5EF4-FFF2-40B4-BE49-F238E27FC236}">
                      <a16:creationId xmlns:a16="http://schemas.microsoft.com/office/drawing/2014/main" id="{7128987D-D467-67D4-CC10-BD47B2D9802C}"/>
                    </a:ext>
                  </a:extLst>
                </p:cNvPr>
                <p:cNvSpPr/>
                <p:nvPr/>
              </p:nvSpPr>
              <p:spPr>
                <a:xfrm>
                  <a:off x="3280084" y="4783563"/>
                  <a:ext cx="13465" cy="92232"/>
                </a:xfrm>
                <a:custGeom>
                  <a:avLst/>
                  <a:gdLst>
                    <a:gd name="connsiteX0" fmla="*/ 13465 w 13465"/>
                    <a:gd name="connsiteY0" fmla="*/ 1861 h 92232"/>
                    <a:gd name="connsiteX1" fmla="*/ 13465 w 13465"/>
                    <a:gd name="connsiteY1" fmla="*/ 87251 h 92232"/>
                    <a:gd name="connsiteX2" fmla="*/ 4981 w 13465"/>
                    <a:gd name="connsiteY2" fmla="*/ 92233 h 92232"/>
                    <a:gd name="connsiteX3" fmla="*/ 0 w 13465"/>
                    <a:gd name="connsiteY3" fmla="*/ 87251 h 92232"/>
                    <a:gd name="connsiteX4" fmla="*/ 0 w 13465"/>
                    <a:gd name="connsiteY4" fmla="*/ 0 h 92232"/>
                    <a:gd name="connsiteX5" fmla="*/ 13465 w 13465"/>
                    <a:gd name="connsiteY5" fmla="*/ 1861 h 9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5" h="92232">
                      <a:moveTo>
                        <a:pt x="13465" y="1861"/>
                      </a:moveTo>
                      <a:lnTo>
                        <a:pt x="13465" y="87251"/>
                      </a:lnTo>
                      <a:cubicBezTo>
                        <a:pt x="9962" y="89988"/>
                        <a:pt x="7718" y="92233"/>
                        <a:pt x="4981" y="92233"/>
                      </a:cubicBezTo>
                      <a:cubicBezTo>
                        <a:pt x="2244" y="92233"/>
                        <a:pt x="0" y="89988"/>
                        <a:pt x="0" y="87251"/>
                      </a:cubicBezTo>
                      <a:lnTo>
                        <a:pt x="0" y="0"/>
                      </a:lnTo>
                      <a:cubicBezTo>
                        <a:pt x="2956" y="1095"/>
                        <a:pt x="6678" y="2080"/>
                        <a:pt x="13465" y="1861"/>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18" name="Free-form: Shape 317">
                <a:extLst>
                  <a:ext uri="{FF2B5EF4-FFF2-40B4-BE49-F238E27FC236}">
                    <a16:creationId xmlns:a16="http://schemas.microsoft.com/office/drawing/2014/main" id="{5B5D4F33-1E57-8438-CE87-484395F3318A}"/>
                  </a:ext>
                </a:extLst>
              </p:cNvPr>
              <p:cNvSpPr/>
              <p:nvPr/>
            </p:nvSpPr>
            <p:spPr>
              <a:xfrm>
                <a:off x="3213140" y="4960310"/>
                <a:ext cx="281240" cy="56379"/>
              </a:xfrm>
              <a:custGeom>
                <a:avLst/>
                <a:gdLst>
                  <a:gd name="connsiteX0" fmla="*/ 137281 w 281240"/>
                  <a:gd name="connsiteY0" fmla="*/ 51180 h 56379"/>
                  <a:gd name="connsiteX1" fmla="*/ 281241 w 281240"/>
                  <a:gd name="connsiteY1" fmla="*/ 56380 h 56379"/>
                  <a:gd name="connsiteX2" fmla="*/ 165417 w 281240"/>
                  <a:gd name="connsiteY2" fmla="*/ 7773 h 56379"/>
                  <a:gd name="connsiteX3" fmla="*/ 0 w 281240"/>
                  <a:gd name="connsiteY3" fmla="*/ 0 h 56379"/>
                  <a:gd name="connsiteX4" fmla="*/ 137281 w 281240"/>
                  <a:gd name="connsiteY4" fmla="*/ 51180 h 5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40" h="56379">
                    <a:moveTo>
                      <a:pt x="137281" y="51180"/>
                    </a:moveTo>
                    <a:lnTo>
                      <a:pt x="281241" y="56380"/>
                    </a:lnTo>
                    <a:lnTo>
                      <a:pt x="165417" y="7773"/>
                    </a:lnTo>
                    <a:lnTo>
                      <a:pt x="0" y="0"/>
                    </a:lnTo>
                    <a:lnTo>
                      <a:pt x="137281" y="5118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9" name="Free-form: Shape 318">
                <a:extLst>
                  <a:ext uri="{FF2B5EF4-FFF2-40B4-BE49-F238E27FC236}">
                    <a16:creationId xmlns:a16="http://schemas.microsoft.com/office/drawing/2014/main" id="{2385D245-F59D-3FC8-41DA-357C07BB1251}"/>
                  </a:ext>
                </a:extLst>
              </p:cNvPr>
              <p:cNvSpPr/>
              <p:nvPr/>
            </p:nvSpPr>
            <p:spPr>
              <a:xfrm rot="10800000">
                <a:off x="3354417" y="4506920"/>
                <a:ext cx="25233" cy="166730"/>
              </a:xfrm>
              <a:custGeom>
                <a:avLst/>
                <a:gdLst>
                  <a:gd name="connsiteX0" fmla="*/ 0 w 25233"/>
                  <a:gd name="connsiteY0" fmla="*/ 0 h 166730"/>
                  <a:gd name="connsiteX1" fmla="*/ 25234 w 25233"/>
                  <a:gd name="connsiteY1" fmla="*/ 0 h 166730"/>
                  <a:gd name="connsiteX2" fmla="*/ 25234 w 25233"/>
                  <a:gd name="connsiteY2" fmla="*/ 166730 h 166730"/>
                  <a:gd name="connsiteX3" fmla="*/ 0 w 25233"/>
                  <a:gd name="connsiteY3" fmla="*/ 166730 h 166730"/>
                </a:gdLst>
                <a:ahLst/>
                <a:cxnLst>
                  <a:cxn ang="0">
                    <a:pos x="connsiteX0" y="connsiteY0"/>
                  </a:cxn>
                  <a:cxn ang="0">
                    <a:pos x="connsiteX1" y="connsiteY1"/>
                  </a:cxn>
                  <a:cxn ang="0">
                    <a:pos x="connsiteX2" y="connsiteY2"/>
                  </a:cxn>
                  <a:cxn ang="0">
                    <a:pos x="connsiteX3" y="connsiteY3"/>
                  </a:cxn>
                </a:cxnLst>
                <a:rect l="l" t="t" r="r" b="b"/>
                <a:pathLst>
                  <a:path w="25233" h="166730">
                    <a:moveTo>
                      <a:pt x="0" y="0"/>
                    </a:moveTo>
                    <a:lnTo>
                      <a:pt x="25234" y="0"/>
                    </a:lnTo>
                    <a:lnTo>
                      <a:pt x="25234" y="166730"/>
                    </a:lnTo>
                    <a:lnTo>
                      <a:pt x="0" y="16673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0" name="Free-form: Shape 319">
                <a:extLst>
                  <a:ext uri="{FF2B5EF4-FFF2-40B4-BE49-F238E27FC236}">
                    <a16:creationId xmlns:a16="http://schemas.microsoft.com/office/drawing/2014/main" id="{982E4A32-5F69-3993-3652-9C4DA8AB00AB}"/>
                  </a:ext>
                </a:extLst>
              </p:cNvPr>
              <p:cNvSpPr/>
              <p:nvPr/>
            </p:nvSpPr>
            <p:spPr>
              <a:xfrm rot="10800000">
                <a:off x="3213578" y="4510314"/>
                <a:ext cx="23099" cy="161201"/>
              </a:xfrm>
              <a:custGeom>
                <a:avLst/>
                <a:gdLst>
                  <a:gd name="connsiteX0" fmla="*/ 0 w 23099"/>
                  <a:gd name="connsiteY0" fmla="*/ 0 h 161201"/>
                  <a:gd name="connsiteX1" fmla="*/ 23099 w 23099"/>
                  <a:gd name="connsiteY1" fmla="*/ 0 h 161201"/>
                  <a:gd name="connsiteX2" fmla="*/ 23099 w 23099"/>
                  <a:gd name="connsiteY2" fmla="*/ 161202 h 161201"/>
                  <a:gd name="connsiteX3" fmla="*/ 0 w 23099"/>
                  <a:gd name="connsiteY3" fmla="*/ 161202 h 161201"/>
                </a:gdLst>
                <a:ahLst/>
                <a:cxnLst>
                  <a:cxn ang="0">
                    <a:pos x="connsiteX0" y="connsiteY0"/>
                  </a:cxn>
                  <a:cxn ang="0">
                    <a:pos x="connsiteX1" y="connsiteY1"/>
                  </a:cxn>
                  <a:cxn ang="0">
                    <a:pos x="connsiteX2" y="connsiteY2"/>
                  </a:cxn>
                  <a:cxn ang="0">
                    <a:pos x="connsiteX3" y="connsiteY3"/>
                  </a:cxn>
                </a:cxnLst>
                <a:rect l="l" t="t" r="r" b="b"/>
                <a:pathLst>
                  <a:path w="23099" h="161201">
                    <a:moveTo>
                      <a:pt x="0" y="0"/>
                    </a:moveTo>
                    <a:lnTo>
                      <a:pt x="23099" y="0"/>
                    </a:lnTo>
                    <a:lnTo>
                      <a:pt x="23099" y="161202"/>
                    </a:lnTo>
                    <a:lnTo>
                      <a:pt x="0" y="16120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1" name="Free-form: Shape 320">
                <a:extLst>
                  <a:ext uri="{FF2B5EF4-FFF2-40B4-BE49-F238E27FC236}">
                    <a16:creationId xmlns:a16="http://schemas.microsoft.com/office/drawing/2014/main" id="{7797A060-8DF5-A3F6-6179-A900BB8E82DE}"/>
                  </a:ext>
                </a:extLst>
              </p:cNvPr>
              <p:cNvSpPr/>
              <p:nvPr/>
            </p:nvSpPr>
            <p:spPr>
              <a:xfrm>
                <a:off x="3215931" y="4477800"/>
                <a:ext cx="288247" cy="34594"/>
              </a:xfrm>
              <a:custGeom>
                <a:avLst/>
                <a:gdLst>
                  <a:gd name="connsiteX0" fmla="*/ 122338 w 288247"/>
                  <a:gd name="connsiteY0" fmla="*/ 0 h 34594"/>
                  <a:gd name="connsiteX1" fmla="*/ 288247 w 288247"/>
                  <a:gd name="connsiteY1" fmla="*/ 1149 h 34594"/>
                  <a:gd name="connsiteX2" fmla="*/ 165417 w 288247"/>
                  <a:gd name="connsiteY2" fmla="*/ 34156 h 34594"/>
                  <a:gd name="connsiteX3" fmla="*/ 0 w 288247"/>
                  <a:gd name="connsiteY3" fmla="*/ 34594 h 34594"/>
                  <a:gd name="connsiteX4" fmla="*/ 122338 w 288247"/>
                  <a:gd name="connsiteY4" fmla="*/ 0 h 34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47" h="34594">
                    <a:moveTo>
                      <a:pt x="122338" y="0"/>
                    </a:moveTo>
                    <a:lnTo>
                      <a:pt x="288247" y="1149"/>
                    </a:lnTo>
                    <a:lnTo>
                      <a:pt x="165417" y="34156"/>
                    </a:lnTo>
                    <a:lnTo>
                      <a:pt x="0" y="34594"/>
                    </a:lnTo>
                    <a:lnTo>
                      <a:pt x="122338"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22" name="Graphic 15">
                <a:extLst>
                  <a:ext uri="{FF2B5EF4-FFF2-40B4-BE49-F238E27FC236}">
                    <a16:creationId xmlns:a16="http://schemas.microsoft.com/office/drawing/2014/main" id="{BE4D8E84-2EF0-63C3-C4E0-478CB4FEDBD9}"/>
                  </a:ext>
                </a:extLst>
              </p:cNvPr>
              <p:cNvGrpSpPr/>
              <p:nvPr/>
            </p:nvGrpSpPr>
            <p:grpSpPr>
              <a:xfrm>
                <a:off x="2811030" y="4402908"/>
                <a:ext cx="558056" cy="425174"/>
                <a:chOff x="2811030" y="4402908"/>
                <a:chExt cx="558056" cy="425174"/>
              </a:xfrm>
            </p:grpSpPr>
            <p:sp>
              <p:nvSpPr>
                <p:cNvPr id="323" name="Free-form: Shape 322">
                  <a:extLst>
                    <a:ext uri="{FF2B5EF4-FFF2-40B4-BE49-F238E27FC236}">
                      <a16:creationId xmlns:a16="http://schemas.microsoft.com/office/drawing/2014/main" id="{1636716E-94E6-77B9-9CD3-4F0F54AF8F18}"/>
                    </a:ext>
                  </a:extLst>
                </p:cNvPr>
                <p:cNvSpPr/>
                <p:nvPr/>
              </p:nvSpPr>
              <p:spPr>
                <a:xfrm>
                  <a:off x="3079481" y="4444082"/>
                  <a:ext cx="110960" cy="152512"/>
                </a:xfrm>
                <a:custGeom>
                  <a:avLst/>
                  <a:gdLst>
                    <a:gd name="connsiteX0" fmla="*/ 27742 w 110960"/>
                    <a:gd name="connsiteY0" fmla="*/ 0 h 152512"/>
                    <a:gd name="connsiteX1" fmla="*/ 93865 w 110960"/>
                    <a:gd name="connsiteY1" fmla="*/ 18009 h 152512"/>
                    <a:gd name="connsiteX2" fmla="*/ 103061 w 110960"/>
                    <a:gd name="connsiteY2" fmla="*/ 74771 h 152512"/>
                    <a:gd name="connsiteX3" fmla="*/ 109027 w 110960"/>
                    <a:gd name="connsiteY3" fmla="*/ 122721 h 152512"/>
                    <a:gd name="connsiteX4" fmla="*/ 76623 w 110960"/>
                    <a:gd name="connsiteY4" fmla="*/ 125130 h 152512"/>
                    <a:gd name="connsiteX5" fmla="*/ 59873 w 110960"/>
                    <a:gd name="connsiteY5" fmla="*/ 98911 h 152512"/>
                    <a:gd name="connsiteX6" fmla="*/ 51662 w 110960"/>
                    <a:gd name="connsiteY6" fmla="*/ 144780 h 152512"/>
                    <a:gd name="connsiteX7" fmla="*/ 12470 w 110960"/>
                    <a:gd name="connsiteY7" fmla="*/ 142591 h 152512"/>
                    <a:gd name="connsiteX8" fmla="*/ 866 w 110960"/>
                    <a:gd name="connsiteY8" fmla="*/ 219 h 152512"/>
                    <a:gd name="connsiteX9" fmla="*/ 27742 w 110960"/>
                    <a:gd name="connsiteY9" fmla="*/ 109 h 1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60" h="152512">
                      <a:moveTo>
                        <a:pt x="27742" y="0"/>
                      </a:moveTo>
                      <a:cubicBezTo>
                        <a:pt x="27742" y="0"/>
                        <a:pt x="89048" y="3667"/>
                        <a:pt x="93865" y="18009"/>
                      </a:cubicBezTo>
                      <a:cubicBezTo>
                        <a:pt x="98682" y="32295"/>
                        <a:pt x="96054" y="42531"/>
                        <a:pt x="103061" y="74771"/>
                      </a:cubicBezTo>
                      <a:cubicBezTo>
                        <a:pt x="108972" y="102031"/>
                        <a:pt x="113789" y="113142"/>
                        <a:pt x="109027" y="122721"/>
                      </a:cubicBezTo>
                      <a:cubicBezTo>
                        <a:pt x="104265" y="132300"/>
                        <a:pt x="85928" y="134052"/>
                        <a:pt x="76623" y="125130"/>
                      </a:cubicBezTo>
                      <a:cubicBezTo>
                        <a:pt x="65347" y="114292"/>
                        <a:pt x="59873" y="98911"/>
                        <a:pt x="59873" y="98911"/>
                      </a:cubicBezTo>
                      <a:lnTo>
                        <a:pt x="51662" y="144780"/>
                      </a:lnTo>
                      <a:cubicBezTo>
                        <a:pt x="51662" y="144780"/>
                        <a:pt x="36555" y="163555"/>
                        <a:pt x="12470" y="142591"/>
                      </a:cubicBezTo>
                      <a:cubicBezTo>
                        <a:pt x="-4717" y="127593"/>
                        <a:pt x="866" y="219"/>
                        <a:pt x="866" y="219"/>
                      </a:cubicBezTo>
                      <a:lnTo>
                        <a:pt x="27742" y="109"/>
                      </a:ln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4" name="Free-form: Shape 323">
                  <a:extLst>
                    <a:ext uri="{FF2B5EF4-FFF2-40B4-BE49-F238E27FC236}">
                      <a16:creationId xmlns:a16="http://schemas.microsoft.com/office/drawing/2014/main" id="{1FCBB5E8-DE14-54BB-633F-30C4B2A4EE1D}"/>
                    </a:ext>
                  </a:extLst>
                </p:cNvPr>
                <p:cNvSpPr/>
                <p:nvPr/>
              </p:nvSpPr>
              <p:spPr>
                <a:xfrm>
                  <a:off x="2881312" y="4445669"/>
                  <a:ext cx="231039" cy="382413"/>
                </a:xfrm>
                <a:custGeom>
                  <a:avLst/>
                  <a:gdLst>
                    <a:gd name="connsiteX0" fmla="*/ 221587 w 231039"/>
                    <a:gd name="connsiteY0" fmla="*/ 55 h 382413"/>
                    <a:gd name="connsiteX1" fmla="*/ 133076 w 231039"/>
                    <a:gd name="connsiteY1" fmla="*/ 24687 h 382413"/>
                    <a:gd name="connsiteX2" fmla="*/ 79324 w 231039"/>
                    <a:gd name="connsiteY2" fmla="*/ 118671 h 382413"/>
                    <a:gd name="connsiteX3" fmla="*/ 113371 w 231039"/>
                    <a:gd name="connsiteY3" fmla="*/ 223383 h 382413"/>
                    <a:gd name="connsiteX4" fmla="*/ 1104 w 231039"/>
                    <a:gd name="connsiteY4" fmla="*/ 361376 h 382413"/>
                    <a:gd name="connsiteX5" fmla="*/ 58141 w 231039"/>
                    <a:gd name="connsiteY5" fmla="*/ 376210 h 382413"/>
                    <a:gd name="connsiteX6" fmla="*/ 134390 w 231039"/>
                    <a:gd name="connsiteY6" fmla="*/ 242979 h 382413"/>
                    <a:gd name="connsiteX7" fmla="*/ 154205 w 231039"/>
                    <a:gd name="connsiteY7" fmla="*/ 221030 h 382413"/>
                    <a:gd name="connsiteX8" fmla="*/ 180753 w 231039"/>
                    <a:gd name="connsiteY8" fmla="*/ 208987 h 382413"/>
                    <a:gd name="connsiteX9" fmla="*/ 224160 w 231039"/>
                    <a:gd name="connsiteY9" fmla="*/ 148722 h 382413"/>
                    <a:gd name="connsiteX10" fmla="*/ 221587 w 231039"/>
                    <a:gd name="connsiteY10" fmla="*/ 0 h 38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039" h="382413">
                      <a:moveTo>
                        <a:pt x="221587" y="55"/>
                      </a:moveTo>
                      <a:cubicBezTo>
                        <a:pt x="221587" y="55"/>
                        <a:pt x="157270" y="24960"/>
                        <a:pt x="133076" y="24687"/>
                      </a:cubicBezTo>
                      <a:cubicBezTo>
                        <a:pt x="108882" y="24413"/>
                        <a:pt x="84305" y="99622"/>
                        <a:pt x="79324" y="118671"/>
                      </a:cubicBezTo>
                      <a:cubicBezTo>
                        <a:pt x="74343" y="137719"/>
                        <a:pt x="117805" y="217964"/>
                        <a:pt x="113371" y="223383"/>
                      </a:cubicBezTo>
                      <a:cubicBezTo>
                        <a:pt x="97935" y="242323"/>
                        <a:pt x="10574" y="348951"/>
                        <a:pt x="1104" y="361376"/>
                      </a:cubicBezTo>
                      <a:cubicBezTo>
                        <a:pt x="-8365" y="373802"/>
                        <a:pt x="45825" y="392139"/>
                        <a:pt x="58141" y="376210"/>
                      </a:cubicBezTo>
                      <a:cubicBezTo>
                        <a:pt x="60878" y="372707"/>
                        <a:pt x="124702" y="256828"/>
                        <a:pt x="134390" y="242979"/>
                      </a:cubicBezTo>
                      <a:cubicBezTo>
                        <a:pt x="144133" y="229131"/>
                        <a:pt x="134500" y="227324"/>
                        <a:pt x="154205" y="221030"/>
                      </a:cubicBezTo>
                      <a:cubicBezTo>
                        <a:pt x="159350" y="219388"/>
                        <a:pt x="173856" y="213421"/>
                        <a:pt x="180753" y="208987"/>
                      </a:cubicBezTo>
                      <a:cubicBezTo>
                        <a:pt x="204564" y="193552"/>
                        <a:pt x="211734" y="159067"/>
                        <a:pt x="224160" y="148722"/>
                      </a:cubicBezTo>
                      <a:cubicBezTo>
                        <a:pt x="241019" y="134764"/>
                        <a:pt x="221587" y="0"/>
                        <a:pt x="221587" y="0"/>
                      </a:cubicBez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5" name="Free-form: Shape 324">
                  <a:extLst>
                    <a:ext uri="{FF2B5EF4-FFF2-40B4-BE49-F238E27FC236}">
                      <a16:creationId xmlns:a16="http://schemas.microsoft.com/office/drawing/2014/main" id="{DCA41E11-FF7E-0A2A-EF4A-2D0992ABE738}"/>
                    </a:ext>
                  </a:extLst>
                </p:cNvPr>
                <p:cNvSpPr/>
                <p:nvPr/>
              </p:nvSpPr>
              <p:spPr>
                <a:xfrm>
                  <a:off x="2811030" y="4556731"/>
                  <a:ext cx="202190" cy="267106"/>
                </a:xfrm>
                <a:custGeom>
                  <a:avLst/>
                  <a:gdLst>
                    <a:gd name="connsiteX0" fmla="*/ 124427 w 202190"/>
                    <a:gd name="connsiteY0" fmla="*/ 0 h 267106"/>
                    <a:gd name="connsiteX1" fmla="*/ 114793 w 202190"/>
                    <a:gd name="connsiteY1" fmla="*/ 43790 h 267106"/>
                    <a:gd name="connsiteX2" fmla="*/ 556 w 202190"/>
                    <a:gd name="connsiteY2" fmla="*/ 208385 h 267106"/>
                    <a:gd name="connsiteX3" fmla="*/ 91749 w 202190"/>
                    <a:gd name="connsiteY3" fmla="*/ 266845 h 267106"/>
                    <a:gd name="connsiteX4" fmla="*/ 184912 w 202190"/>
                    <a:gd name="connsiteY4" fmla="*/ 109749 h 267106"/>
                    <a:gd name="connsiteX5" fmla="*/ 201826 w 202190"/>
                    <a:gd name="connsiteY5" fmla="*/ 104056 h 267106"/>
                    <a:gd name="connsiteX6" fmla="*/ 166958 w 202190"/>
                    <a:gd name="connsiteY6" fmla="*/ 23647 h 26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90" h="267106">
                      <a:moveTo>
                        <a:pt x="124427" y="0"/>
                      </a:moveTo>
                      <a:cubicBezTo>
                        <a:pt x="121909" y="20910"/>
                        <a:pt x="119610" y="33280"/>
                        <a:pt x="114793" y="43790"/>
                      </a:cubicBezTo>
                      <a:cubicBezTo>
                        <a:pt x="109976" y="54300"/>
                        <a:pt x="9259" y="200065"/>
                        <a:pt x="556" y="208385"/>
                      </a:cubicBezTo>
                      <a:cubicBezTo>
                        <a:pt x="-8147" y="216705"/>
                        <a:pt x="88136" y="271333"/>
                        <a:pt x="91749" y="266845"/>
                      </a:cubicBezTo>
                      <a:cubicBezTo>
                        <a:pt x="137509" y="209316"/>
                        <a:pt x="185842" y="119054"/>
                        <a:pt x="184912" y="109749"/>
                      </a:cubicBezTo>
                      <a:cubicBezTo>
                        <a:pt x="183160" y="92287"/>
                        <a:pt x="200950" y="106957"/>
                        <a:pt x="201826" y="104056"/>
                      </a:cubicBezTo>
                      <a:cubicBezTo>
                        <a:pt x="205548" y="91904"/>
                        <a:pt x="179876" y="23209"/>
                        <a:pt x="166958" y="23647"/>
                      </a:cubicBezTo>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6" name="Free-form: Shape 325">
                  <a:extLst>
                    <a:ext uri="{FF2B5EF4-FFF2-40B4-BE49-F238E27FC236}">
                      <a16:creationId xmlns:a16="http://schemas.microsoft.com/office/drawing/2014/main" id="{D0AB26A9-04FD-1E79-D3F1-D16CE5384368}"/>
                    </a:ext>
                  </a:extLst>
                </p:cNvPr>
                <p:cNvSpPr/>
                <p:nvPr/>
              </p:nvSpPr>
              <p:spPr>
                <a:xfrm>
                  <a:off x="2940985" y="4491697"/>
                  <a:ext cx="208118" cy="182090"/>
                </a:xfrm>
                <a:custGeom>
                  <a:avLst/>
                  <a:gdLst>
                    <a:gd name="connsiteX0" fmla="*/ 83201 w 208118"/>
                    <a:gd name="connsiteY0" fmla="*/ 50310 h 182090"/>
                    <a:gd name="connsiteX1" fmla="*/ 110460 w 208118"/>
                    <a:gd name="connsiteY1" fmla="*/ 34053 h 182090"/>
                    <a:gd name="connsiteX2" fmla="*/ 148721 w 208118"/>
                    <a:gd name="connsiteY2" fmla="*/ 7505 h 182090"/>
                    <a:gd name="connsiteX3" fmla="*/ 200448 w 208118"/>
                    <a:gd name="connsiteY3" fmla="*/ 5370 h 182090"/>
                    <a:gd name="connsiteX4" fmla="*/ 199901 w 208118"/>
                    <a:gd name="connsiteY4" fmla="*/ 33724 h 182090"/>
                    <a:gd name="connsiteX5" fmla="*/ 157972 w 208118"/>
                    <a:gd name="connsiteY5" fmla="*/ 67224 h 182090"/>
                    <a:gd name="connsiteX6" fmla="*/ 137938 w 208118"/>
                    <a:gd name="connsiteY6" fmla="*/ 90542 h 182090"/>
                    <a:gd name="connsiteX7" fmla="*/ 105096 w 208118"/>
                    <a:gd name="connsiteY7" fmla="*/ 148290 h 182090"/>
                    <a:gd name="connsiteX8" fmla="*/ 70502 w 208118"/>
                    <a:gd name="connsiteY8" fmla="*/ 176698 h 182090"/>
                    <a:gd name="connsiteX9" fmla="*/ 492 w 208118"/>
                    <a:gd name="connsiteY9" fmla="*/ 171991 h 182090"/>
                    <a:gd name="connsiteX10" fmla="*/ 40889 w 208118"/>
                    <a:gd name="connsiteY10" fmla="*/ 58520 h 182090"/>
                    <a:gd name="connsiteX11" fmla="*/ 59609 w 208118"/>
                    <a:gd name="connsiteY11" fmla="*/ 42866 h 182090"/>
                    <a:gd name="connsiteX12" fmla="*/ 83255 w 208118"/>
                    <a:gd name="connsiteY12" fmla="*/ 50310 h 18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118" h="182090">
                      <a:moveTo>
                        <a:pt x="83201" y="50310"/>
                      </a:moveTo>
                      <a:cubicBezTo>
                        <a:pt x="83201" y="50310"/>
                        <a:pt x="97980" y="47409"/>
                        <a:pt x="110460" y="34053"/>
                      </a:cubicBezTo>
                      <a:cubicBezTo>
                        <a:pt x="122940" y="20697"/>
                        <a:pt x="125294" y="16920"/>
                        <a:pt x="148721" y="7505"/>
                      </a:cubicBezTo>
                      <a:cubicBezTo>
                        <a:pt x="167223" y="61"/>
                        <a:pt x="189337" y="-3826"/>
                        <a:pt x="200448" y="5370"/>
                      </a:cubicBezTo>
                      <a:cubicBezTo>
                        <a:pt x="211560" y="14566"/>
                        <a:pt x="209918" y="23270"/>
                        <a:pt x="199901" y="33724"/>
                      </a:cubicBezTo>
                      <a:cubicBezTo>
                        <a:pt x="186435" y="47792"/>
                        <a:pt x="166949" y="57480"/>
                        <a:pt x="157972" y="67224"/>
                      </a:cubicBezTo>
                      <a:cubicBezTo>
                        <a:pt x="146860" y="79266"/>
                        <a:pt x="146915" y="75598"/>
                        <a:pt x="137938" y="90542"/>
                      </a:cubicBezTo>
                      <a:cubicBezTo>
                        <a:pt x="122885" y="115612"/>
                        <a:pt x="125951" y="121195"/>
                        <a:pt x="105096" y="148290"/>
                      </a:cubicBezTo>
                      <a:cubicBezTo>
                        <a:pt x="81832" y="178614"/>
                        <a:pt x="70502" y="176698"/>
                        <a:pt x="70502" y="176698"/>
                      </a:cubicBezTo>
                      <a:cubicBezTo>
                        <a:pt x="70502" y="176698"/>
                        <a:pt x="10947" y="191532"/>
                        <a:pt x="492" y="171991"/>
                      </a:cubicBezTo>
                      <a:cubicBezTo>
                        <a:pt x="-4653" y="162357"/>
                        <a:pt x="32021" y="63611"/>
                        <a:pt x="40889" y="58520"/>
                      </a:cubicBezTo>
                      <a:cubicBezTo>
                        <a:pt x="49701" y="53430"/>
                        <a:pt x="56544" y="41169"/>
                        <a:pt x="59609" y="42866"/>
                      </a:cubicBezTo>
                      <a:cubicBezTo>
                        <a:pt x="62674" y="44562"/>
                        <a:pt x="83255" y="50310"/>
                        <a:pt x="83255" y="50310"/>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7" name="Free-form: Shape 326">
                  <a:extLst>
                    <a:ext uri="{FF2B5EF4-FFF2-40B4-BE49-F238E27FC236}">
                      <a16:creationId xmlns:a16="http://schemas.microsoft.com/office/drawing/2014/main" id="{FC2B5552-FC5D-EE1C-9371-69328C71C676}"/>
                    </a:ext>
                  </a:extLst>
                </p:cNvPr>
                <p:cNvSpPr/>
                <p:nvPr/>
              </p:nvSpPr>
              <p:spPr>
                <a:xfrm>
                  <a:off x="3176413" y="4471908"/>
                  <a:ext cx="192673" cy="112246"/>
                </a:xfrm>
                <a:custGeom>
                  <a:avLst/>
                  <a:gdLst>
                    <a:gd name="connsiteX0" fmla="*/ 192673 w 192673"/>
                    <a:gd name="connsiteY0" fmla="*/ 100588 h 112246"/>
                    <a:gd name="connsiteX1" fmla="*/ 152715 w 192673"/>
                    <a:gd name="connsiteY1" fmla="*/ 29101 h 112246"/>
                    <a:gd name="connsiteX2" fmla="*/ 91847 w 192673"/>
                    <a:gd name="connsiteY2" fmla="*/ 473 h 112246"/>
                    <a:gd name="connsiteX3" fmla="*/ 15981 w 192673"/>
                    <a:gd name="connsiteY3" fmla="*/ 473 h 112246"/>
                    <a:gd name="connsiteX4" fmla="*/ 2132 w 192673"/>
                    <a:gd name="connsiteY4" fmla="*/ 27732 h 112246"/>
                    <a:gd name="connsiteX5" fmla="*/ 50028 w 192673"/>
                    <a:gd name="connsiteY5" fmla="*/ 112247 h 1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673" h="112246">
                      <a:moveTo>
                        <a:pt x="192673" y="100588"/>
                      </a:moveTo>
                      <a:lnTo>
                        <a:pt x="152715" y="29101"/>
                      </a:lnTo>
                      <a:cubicBezTo>
                        <a:pt x="139304" y="8574"/>
                        <a:pt x="115767" y="-2483"/>
                        <a:pt x="91847" y="473"/>
                      </a:cubicBezTo>
                      <a:lnTo>
                        <a:pt x="15981" y="473"/>
                      </a:lnTo>
                      <a:cubicBezTo>
                        <a:pt x="3337" y="2060"/>
                        <a:pt x="-3834" y="16183"/>
                        <a:pt x="2132" y="27732"/>
                      </a:cubicBezTo>
                      <a:lnTo>
                        <a:pt x="50028" y="112247"/>
                      </a:lnTo>
                    </a:path>
                  </a:pathLst>
                </a:custGeom>
                <a:noFill/>
                <a:ln w="16401" cap="flat">
                  <a:solidFill>
                    <a:srgbClr val="97979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8" name="Free-form: Shape 327">
                  <a:extLst>
                    <a:ext uri="{FF2B5EF4-FFF2-40B4-BE49-F238E27FC236}">
                      <a16:creationId xmlns:a16="http://schemas.microsoft.com/office/drawing/2014/main" id="{0F150295-FCF5-82C7-6BD9-029A00B17A44}"/>
                    </a:ext>
                  </a:extLst>
                </p:cNvPr>
                <p:cNvSpPr/>
                <p:nvPr/>
              </p:nvSpPr>
              <p:spPr>
                <a:xfrm>
                  <a:off x="2911701" y="4402908"/>
                  <a:ext cx="291853" cy="234889"/>
                </a:xfrm>
                <a:custGeom>
                  <a:avLst/>
                  <a:gdLst>
                    <a:gd name="connsiteX0" fmla="*/ 12973 w 291853"/>
                    <a:gd name="connsiteY0" fmla="*/ 196026 h 234889"/>
                    <a:gd name="connsiteX1" fmla="*/ 36838 w 291853"/>
                    <a:gd name="connsiteY1" fmla="*/ 78888 h 234889"/>
                    <a:gd name="connsiteX2" fmla="*/ 59062 w 291853"/>
                    <a:gd name="connsiteY2" fmla="*/ 54092 h 234889"/>
                    <a:gd name="connsiteX3" fmla="*/ 67601 w 291853"/>
                    <a:gd name="connsiteY3" fmla="*/ 49056 h 234889"/>
                    <a:gd name="connsiteX4" fmla="*/ 129728 w 291853"/>
                    <a:gd name="connsiteY4" fmla="*/ 14134 h 234889"/>
                    <a:gd name="connsiteX5" fmla="*/ 181126 w 291853"/>
                    <a:gd name="connsiteY5" fmla="*/ 1052 h 234889"/>
                    <a:gd name="connsiteX6" fmla="*/ 213312 w 291853"/>
                    <a:gd name="connsiteY6" fmla="*/ 13641 h 234889"/>
                    <a:gd name="connsiteX7" fmla="*/ 213312 w 291853"/>
                    <a:gd name="connsiteY7" fmla="*/ 13641 h 234889"/>
                    <a:gd name="connsiteX8" fmla="*/ 259565 w 291853"/>
                    <a:gd name="connsiteY8" fmla="*/ 26231 h 234889"/>
                    <a:gd name="connsiteX9" fmla="*/ 291805 w 291853"/>
                    <a:gd name="connsiteY9" fmla="*/ 44458 h 234889"/>
                    <a:gd name="connsiteX10" fmla="*/ 269418 w 291853"/>
                    <a:gd name="connsiteY10" fmla="*/ 71280 h 234889"/>
                    <a:gd name="connsiteX11" fmla="*/ 235316 w 291853"/>
                    <a:gd name="connsiteY11" fmla="*/ 75275 h 234889"/>
                    <a:gd name="connsiteX12" fmla="*/ 214297 w 291853"/>
                    <a:gd name="connsiteY12" fmla="*/ 71772 h 234889"/>
                    <a:gd name="connsiteX13" fmla="*/ 193223 w 291853"/>
                    <a:gd name="connsiteY13" fmla="*/ 69200 h 234889"/>
                    <a:gd name="connsiteX14" fmla="*/ 174284 w 291853"/>
                    <a:gd name="connsiteY14" fmla="*/ 62686 h 234889"/>
                    <a:gd name="connsiteX15" fmla="*/ 164267 w 291853"/>
                    <a:gd name="connsiteY15" fmla="*/ 60934 h 234889"/>
                    <a:gd name="connsiteX16" fmla="*/ 149926 w 291853"/>
                    <a:gd name="connsiteY16" fmla="*/ 71553 h 234889"/>
                    <a:gd name="connsiteX17" fmla="*/ 120806 w 291853"/>
                    <a:gd name="connsiteY17" fmla="*/ 85073 h 234889"/>
                    <a:gd name="connsiteX18" fmla="*/ 110734 w 291853"/>
                    <a:gd name="connsiteY18" fmla="*/ 93175 h 234889"/>
                    <a:gd name="connsiteX19" fmla="*/ 114346 w 291853"/>
                    <a:gd name="connsiteY19" fmla="*/ 119503 h 234889"/>
                    <a:gd name="connsiteX20" fmla="*/ 112540 w 291853"/>
                    <a:gd name="connsiteY20" fmla="*/ 139099 h 234889"/>
                    <a:gd name="connsiteX21" fmla="*/ 0 w 291853"/>
                    <a:gd name="connsiteY21" fmla="*/ 234890 h 234889"/>
                    <a:gd name="connsiteX22" fmla="*/ 12973 w 291853"/>
                    <a:gd name="connsiteY22" fmla="*/ 195971 h 23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853" h="234889">
                      <a:moveTo>
                        <a:pt x="12973" y="196026"/>
                      </a:moveTo>
                      <a:cubicBezTo>
                        <a:pt x="16914" y="175062"/>
                        <a:pt x="30215" y="98594"/>
                        <a:pt x="36838" y="78888"/>
                      </a:cubicBezTo>
                      <a:cubicBezTo>
                        <a:pt x="41053" y="66408"/>
                        <a:pt x="48005" y="58854"/>
                        <a:pt x="59062" y="54092"/>
                      </a:cubicBezTo>
                      <a:cubicBezTo>
                        <a:pt x="60321" y="53545"/>
                        <a:pt x="64207" y="51136"/>
                        <a:pt x="67601" y="49056"/>
                      </a:cubicBezTo>
                      <a:cubicBezTo>
                        <a:pt x="85336" y="38109"/>
                        <a:pt x="110624" y="24808"/>
                        <a:pt x="129728" y="14134"/>
                      </a:cubicBezTo>
                      <a:cubicBezTo>
                        <a:pt x="148831" y="3460"/>
                        <a:pt x="165854" y="-2561"/>
                        <a:pt x="181126" y="1052"/>
                      </a:cubicBezTo>
                      <a:cubicBezTo>
                        <a:pt x="192840" y="3843"/>
                        <a:pt x="203897" y="7948"/>
                        <a:pt x="213312" y="13641"/>
                      </a:cubicBezTo>
                      <a:cubicBezTo>
                        <a:pt x="213312" y="13641"/>
                        <a:pt x="213312" y="13641"/>
                        <a:pt x="213312" y="13641"/>
                      </a:cubicBezTo>
                      <a:cubicBezTo>
                        <a:pt x="213312" y="13641"/>
                        <a:pt x="231539" y="22071"/>
                        <a:pt x="259565" y="26231"/>
                      </a:cubicBezTo>
                      <a:cubicBezTo>
                        <a:pt x="281788" y="29570"/>
                        <a:pt x="291148" y="30391"/>
                        <a:pt x="291805" y="44458"/>
                      </a:cubicBezTo>
                      <a:cubicBezTo>
                        <a:pt x="292462" y="58526"/>
                        <a:pt x="286550" y="65204"/>
                        <a:pt x="269418" y="71280"/>
                      </a:cubicBezTo>
                      <a:cubicBezTo>
                        <a:pt x="259127" y="74892"/>
                        <a:pt x="249055" y="76151"/>
                        <a:pt x="235316" y="75275"/>
                      </a:cubicBezTo>
                      <a:cubicBezTo>
                        <a:pt x="224095" y="74564"/>
                        <a:pt x="217800" y="71772"/>
                        <a:pt x="214297" y="71772"/>
                      </a:cubicBezTo>
                      <a:cubicBezTo>
                        <a:pt x="210630" y="71772"/>
                        <a:pt x="197274" y="70404"/>
                        <a:pt x="193223" y="69200"/>
                      </a:cubicBezTo>
                      <a:cubicBezTo>
                        <a:pt x="185286" y="66901"/>
                        <a:pt x="179101" y="64766"/>
                        <a:pt x="174284" y="62686"/>
                      </a:cubicBezTo>
                      <a:cubicBezTo>
                        <a:pt x="168810" y="62905"/>
                        <a:pt x="164267" y="60934"/>
                        <a:pt x="164267" y="60934"/>
                      </a:cubicBezTo>
                      <a:cubicBezTo>
                        <a:pt x="164267" y="60934"/>
                        <a:pt x="155290" y="67284"/>
                        <a:pt x="149926" y="71553"/>
                      </a:cubicBezTo>
                      <a:cubicBezTo>
                        <a:pt x="138212" y="80749"/>
                        <a:pt x="120806" y="85073"/>
                        <a:pt x="120806" y="85073"/>
                      </a:cubicBezTo>
                      <a:lnTo>
                        <a:pt x="110734" y="93175"/>
                      </a:lnTo>
                      <a:cubicBezTo>
                        <a:pt x="110734" y="93175"/>
                        <a:pt x="113142" y="110745"/>
                        <a:pt x="114346" y="119503"/>
                      </a:cubicBezTo>
                      <a:cubicBezTo>
                        <a:pt x="115551" y="128261"/>
                        <a:pt x="112540" y="139099"/>
                        <a:pt x="112540" y="139099"/>
                      </a:cubicBezTo>
                      <a:lnTo>
                        <a:pt x="0" y="234890"/>
                      </a:lnTo>
                      <a:cubicBezTo>
                        <a:pt x="17023" y="212447"/>
                        <a:pt x="12754" y="197395"/>
                        <a:pt x="12973" y="195971"/>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315" name="Free-form: Shape 314">
              <a:extLst>
                <a:ext uri="{FF2B5EF4-FFF2-40B4-BE49-F238E27FC236}">
                  <a16:creationId xmlns:a16="http://schemas.microsoft.com/office/drawing/2014/main" id="{DD4518CD-ED0D-848D-DDFC-B92EF2EAE650}"/>
                </a:ext>
              </a:extLst>
            </p:cNvPr>
            <p:cNvSpPr/>
            <p:nvPr/>
          </p:nvSpPr>
          <p:spPr>
            <a:xfrm>
              <a:off x="3095991" y="5049102"/>
              <a:ext cx="504818" cy="452616"/>
            </a:xfrm>
            <a:custGeom>
              <a:avLst/>
              <a:gdLst>
                <a:gd name="connsiteX0" fmla="*/ 500749 w 504818"/>
                <a:gd name="connsiteY0" fmla="*/ 340459 h 452616"/>
                <a:gd name="connsiteX1" fmla="*/ 481207 w 504818"/>
                <a:gd name="connsiteY1" fmla="*/ 329403 h 452616"/>
                <a:gd name="connsiteX2" fmla="*/ 422967 w 504818"/>
                <a:gd name="connsiteY2" fmla="*/ 282274 h 452616"/>
                <a:gd name="connsiteX3" fmla="*/ 422255 w 504818"/>
                <a:gd name="connsiteY3" fmla="*/ 239797 h 452616"/>
                <a:gd name="connsiteX4" fmla="*/ 418533 w 504818"/>
                <a:gd name="connsiteY4" fmla="*/ 198471 h 452616"/>
                <a:gd name="connsiteX5" fmla="*/ 404903 w 504818"/>
                <a:gd name="connsiteY5" fmla="*/ 149262 h 452616"/>
                <a:gd name="connsiteX6" fmla="*/ 399703 w 504818"/>
                <a:gd name="connsiteY6" fmla="*/ 92444 h 452616"/>
                <a:gd name="connsiteX7" fmla="*/ 402933 w 504818"/>
                <a:gd name="connsiteY7" fmla="*/ 47560 h 452616"/>
                <a:gd name="connsiteX8" fmla="*/ 384377 w 504818"/>
                <a:gd name="connsiteY8" fmla="*/ 35463 h 452616"/>
                <a:gd name="connsiteX9" fmla="*/ 351315 w 504818"/>
                <a:gd name="connsiteY9" fmla="*/ 59821 h 452616"/>
                <a:gd name="connsiteX10" fmla="*/ 341627 w 504818"/>
                <a:gd name="connsiteY10" fmla="*/ 91568 h 452616"/>
                <a:gd name="connsiteX11" fmla="*/ 342503 w 504818"/>
                <a:gd name="connsiteY11" fmla="*/ 114558 h 452616"/>
                <a:gd name="connsiteX12" fmla="*/ 344309 w 504818"/>
                <a:gd name="connsiteY12" fmla="*/ 161249 h 452616"/>
                <a:gd name="connsiteX13" fmla="*/ 339218 w 504818"/>
                <a:gd name="connsiteY13" fmla="*/ 162672 h 452616"/>
                <a:gd name="connsiteX14" fmla="*/ 313109 w 504818"/>
                <a:gd name="connsiteY14" fmla="*/ 153039 h 452616"/>
                <a:gd name="connsiteX15" fmla="*/ 298384 w 504818"/>
                <a:gd name="connsiteY15" fmla="*/ 141434 h 452616"/>
                <a:gd name="connsiteX16" fmla="*/ 277913 w 504818"/>
                <a:gd name="connsiteY16" fmla="*/ 125834 h 452616"/>
                <a:gd name="connsiteX17" fmla="*/ 265597 w 504818"/>
                <a:gd name="connsiteY17" fmla="*/ 115324 h 452616"/>
                <a:gd name="connsiteX18" fmla="*/ 220931 w 504818"/>
                <a:gd name="connsiteY18" fmla="*/ 63488 h 452616"/>
                <a:gd name="connsiteX19" fmla="*/ 190004 w 504818"/>
                <a:gd name="connsiteY19" fmla="*/ 34915 h 452616"/>
                <a:gd name="connsiteX20" fmla="*/ 147583 w 504818"/>
                <a:gd name="connsiteY20" fmla="*/ 2018 h 452616"/>
                <a:gd name="connsiteX21" fmla="*/ 120159 w 504818"/>
                <a:gd name="connsiteY21" fmla="*/ 7656 h 452616"/>
                <a:gd name="connsiteX22" fmla="*/ 122896 w 504818"/>
                <a:gd name="connsiteY22" fmla="*/ 33218 h 452616"/>
                <a:gd name="connsiteX23" fmla="*/ 152619 w 504818"/>
                <a:gd name="connsiteY23" fmla="*/ 66499 h 452616"/>
                <a:gd name="connsiteX24" fmla="*/ 166741 w 504818"/>
                <a:gd name="connsiteY24" fmla="*/ 84507 h 452616"/>
                <a:gd name="connsiteX25" fmla="*/ 184093 w 504818"/>
                <a:gd name="connsiteY25" fmla="*/ 101695 h 452616"/>
                <a:gd name="connsiteX26" fmla="*/ 201280 w 504818"/>
                <a:gd name="connsiteY26" fmla="*/ 128680 h 452616"/>
                <a:gd name="connsiteX27" fmla="*/ 212720 w 504818"/>
                <a:gd name="connsiteY27" fmla="*/ 143514 h 452616"/>
                <a:gd name="connsiteX28" fmla="*/ 206699 w 504818"/>
                <a:gd name="connsiteY28" fmla="*/ 151725 h 452616"/>
                <a:gd name="connsiteX29" fmla="*/ 199091 w 504818"/>
                <a:gd name="connsiteY29" fmla="*/ 142638 h 452616"/>
                <a:gd name="connsiteX30" fmla="*/ 164880 w 504818"/>
                <a:gd name="connsiteY30" fmla="*/ 109303 h 452616"/>
                <a:gd name="connsiteX31" fmla="*/ 124812 w 504818"/>
                <a:gd name="connsiteY31" fmla="*/ 79909 h 452616"/>
                <a:gd name="connsiteX32" fmla="*/ 88357 w 504818"/>
                <a:gd name="connsiteY32" fmla="*/ 54949 h 452616"/>
                <a:gd name="connsiteX33" fmla="*/ 40845 w 504818"/>
                <a:gd name="connsiteY33" fmla="*/ 42743 h 452616"/>
                <a:gd name="connsiteX34" fmla="*/ 34824 w 504818"/>
                <a:gd name="connsiteY34" fmla="*/ 70166 h 452616"/>
                <a:gd name="connsiteX35" fmla="*/ 72921 w 504818"/>
                <a:gd name="connsiteY35" fmla="*/ 104432 h 452616"/>
                <a:gd name="connsiteX36" fmla="*/ 78176 w 504818"/>
                <a:gd name="connsiteY36" fmla="*/ 110015 h 452616"/>
                <a:gd name="connsiteX37" fmla="*/ 102753 w 504818"/>
                <a:gd name="connsiteY37" fmla="*/ 130377 h 452616"/>
                <a:gd name="connsiteX38" fmla="*/ 121747 w 504818"/>
                <a:gd name="connsiteY38" fmla="*/ 145539 h 452616"/>
                <a:gd name="connsiteX39" fmla="*/ 144025 w 504818"/>
                <a:gd name="connsiteY39" fmla="*/ 165519 h 452616"/>
                <a:gd name="connsiteX40" fmla="*/ 170189 w 504818"/>
                <a:gd name="connsiteY40" fmla="*/ 186374 h 452616"/>
                <a:gd name="connsiteX41" fmla="*/ 169094 w 504818"/>
                <a:gd name="connsiteY41" fmla="*/ 194913 h 452616"/>
                <a:gd name="connsiteX42" fmla="*/ 160063 w 504818"/>
                <a:gd name="connsiteY42" fmla="*/ 189165 h 452616"/>
                <a:gd name="connsiteX43" fmla="*/ 121363 w 504818"/>
                <a:gd name="connsiteY43" fmla="*/ 164479 h 452616"/>
                <a:gd name="connsiteX44" fmla="*/ 97169 w 504818"/>
                <a:gd name="connsiteY44" fmla="*/ 152491 h 452616"/>
                <a:gd name="connsiteX45" fmla="*/ 52175 w 504818"/>
                <a:gd name="connsiteY45" fmla="*/ 120306 h 452616"/>
                <a:gd name="connsiteX46" fmla="*/ 16322 w 504818"/>
                <a:gd name="connsiteY46" fmla="*/ 100162 h 452616"/>
                <a:gd name="connsiteX47" fmla="*/ 65 w 504818"/>
                <a:gd name="connsiteY47" fmla="*/ 121729 h 452616"/>
                <a:gd name="connsiteX48" fmla="*/ 30226 w 504818"/>
                <a:gd name="connsiteY48" fmla="*/ 158457 h 452616"/>
                <a:gd name="connsiteX49" fmla="*/ 46647 w 504818"/>
                <a:gd name="connsiteY49" fmla="*/ 171211 h 452616"/>
                <a:gd name="connsiteX50" fmla="*/ 79270 w 504818"/>
                <a:gd name="connsiteY50" fmla="*/ 195351 h 452616"/>
                <a:gd name="connsiteX51" fmla="*/ 96239 w 504818"/>
                <a:gd name="connsiteY51" fmla="*/ 206626 h 452616"/>
                <a:gd name="connsiteX52" fmla="*/ 120871 w 504818"/>
                <a:gd name="connsiteY52" fmla="*/ 222062 h 452616"/>
                <a:gd name="connsiteX53" fmla="*/ 149006 w 504818"/>
                <a:gd name="connsiteY53" fmla="*/ 238046 h 452616"/>
                <a:gd name="connsiteX54" fmla="*/ 148677 w 504818"/>
                <a:gd name="connsiteY54" fmla="*/ 249650 h 452616"/>
                <a:gd name="connsiteX55" fmla="*/ 126947 w 504818"/>
                <a:gd name="connsiteY55" fmla="*/ 241877 h 452616"/>
                <a:gd name="connsiteX56" fmla="*/ 104176 w 504818"/>
                <a:gd name="connsiteY56" fmla="*/ 232134 h 452616"/>
                <a:gd name="connsiteX57" fmla="*/ 68597 w 504818"/>
                <a:gd name="connsiteY57" fmla="*/ 208433 h 452616"/>
                <a:gd name="connsiteX58" fmla="*/ 29624 w 504818"/>
                <a:gd name="connsiteY58" fmla="*/ 192887 h 452616"/>
                <a:gd name="connsiteX59" fmla="*/ 19552 w 504818"/>
                <a:gd name="connsiteY59" fmla="*/ 215658 h 452616"/>
                <a:gd name="connsiteX60" fmla="*/ 43198 w 504818"/>
                <a:gd name="connsiteY60" fmla="*/ 238648 h 452616"/>
                <a:gd name="connsiteX61" fmla="*/ 67994 w 504818"/>
                <a:gd name="connsiteY61" fmla="*/ 259612 h 452616"/>
                <a:gd name="connsiteX62" fmla="*/ 108281 w 504818"/>
                <a:gd name="connsiteY62" fmla="*/ 282328 h 452616"/>
                <a:gd name="connsiteX63" fmla="*/ 145448 w 504818"/>
                <a:gd name="connsiteY63" fmla="*/ 304059 h 452616"/>
                <a:gd name="connsiteX64" fmla="*/ 152783 w 504818"/>
                <a:gd name="connsiteY64" fmla="*/ 314186 h 452616"/>
                <a:gd name="connsiteX65" fmla="*/ 242497 w 504818"/>
                <a:gd name="connsiteY65" fmla="*/ 374068 h 452616"/>
                <a:gd name="connsiteX66" fmla="*/ 314806 w 504818"/>
                <a:gd name="connsiteY66" fmla="*/ 394321 h 452616"/>
                <a:gd name="connsiteX67" fmla="*/ 356734 w 504818"/>
                <a:gd name="connsiteY67" fmla="*/ 409264 h 452616"/>
                <a:gd name="connsiteX68" fmla="*/ 411472 w 504818"/>
                <a:gd name="connsiteY68" fmla="*/ 452616 h 452616"/>
                <a:gd name="connsiteX69" fmla="*/ 458546 w 504818"/>
                <a:gd name="connsiteY69" fmla="*/ 430667 h 452616"/>
                <a:gd name="connsiteX70" fmla="*/ 499709 w 504818"/>
                <a:gd name="connsiteY70" fmla="*/ 370729 h 452616"/>
                <a:gd name="connsiteX71" fmla="*/ 500858 w 504818"/>
                <a:gd name="connsiteY71" fmla="*/ 340514 h 45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04818" h="452616">
                  <a:moveTo>
                    <a:pt x="500749" y="340459"/>
                  </a:moveTo>
                  <a:cubicBezTo>
                    <a:pt x="500749" y="340459"/>
                    <a:pt x="501351" y="343963"/>
                    <a:pt x="481207" y="329403"/>
                  </a:cubicBezTo>
                  <a:cubicBezTo>
                    <a:pt x="465443" y="318017"/>
                    <a:pt x="425485" y="288185"/>
                    <a:pt x="422967" y="282274"/>
                  </a:cubicBezTo>
                  <a:cubicBezTo>
                    <a:pt x="420449" y="276362"/>
                    <a:pt x="424171" y="253701"/>
                    <a:pt x="422255" y="239797"/>
                  </a:cubicBezTo>
                  <a:cubicBezTo>
                    <a:pt x="420339" y="225894"/>
                    <a:pt x="419682" y="215439"/>
                    <a:pt x="418533" y="198471"/>
                  </a:cubicBezTo>
                  <a:cubicBezTo>
                    <a:pt x="417493" y="183308"/>
                    <a:pt x="409392" y="163603"/>
                    <a:pt x="404903" y="149262"/>
                  </a:cubicBezTo>
                  <a:cubicBezTo>
                    <a:pt x="400415" y="134920"/>
                    <a:pt x="398061" y="105308"/>
                    <a:pt x="399703" y="92444"/>
                  </a:cubicBezTo>
                  <a:cubicBezTo>
                    <a:pt x="401345" y="79581"/>
                    <a:pt x="403480" y="57741"/>
                    <a:pt x="402933" y="47560"/>
                  </a:cubicBezTo>
                  <a:cubicBezTo>
                    <a:pt x="402385" y="37378"/>
                    <a:pt x="392423" y="33492"/>
                    <a:pt x="384377" y="35463"/>
                  </a:cubicBezTo>
                  <a:cubicBezTo>
                    <a:pt x="374196" y="37980"/>
                    <a:pt x="365109" y="39185"/>
                    <a:pt x="351315" y="59821"/>
                  </a:cubicBezTo>
                  <a:cubicBezTo>
                    <a:pt x="343105" y="72082"/>
                    <a:pt x="342010" y="82044"/>
                    <a:pt x="341627" y="91568"/>
                  </a:cubicBezTo>
                  <a:cubicBezTo>
                    <a:pt x="341244" y="101093"/>
                    <a:pt x="341846" y="109905"/>
                    <a:pt x="342503" y="114558"/>
                  </a:cubicBezTo>
                  <a:cubicBezTo>
                    <a:pt x="343160" y="119211"/>
                    <a:pt x="350166" y="151670"/>
                    <a:pt x="344309" y="161249"/>
                  </a:cubicBezTo>
                  <a:cubicBezTo>
                    <a:pt x="344309" y="161249"/>
                    <a:pt x="341627" y="163712"/>
                    <a:pt x="339218" y="162672"/>
                  </a:cubicBezTo>
                  <a:cubicBezTo>
                    <a:pt x="336810" y="161632"/>
                    <a:pt x="313109" y="153039"/>
                    <a:pt x="313109" y="153039"/>
                  </a:cubicBezTo>
                  <a:cubicBezTo>
                    <a:pt x="313109" y="153039"/>
                    <a:pt x="303803" y="145266"/>
                    <a:pt x="298384" y="141434"/>
                  </a:cubicBezTo>
                  <a:cubicBezTo>
                    <a:pt x="292965" y="137603"/>
                    <a:pt x="277913" y="125834"/>
                    <a:pt x="277913" y="125834"/>
                  </a:cubicBezTo>
                  <a:cubicBezTo>
                    <a:pt x="277913" y="125834"/>
                    <a:pt x="269319" y="117952"/>
                    <a:pt x="265597" y="115324"/>
                  </a:cubicBezTo>
                  <a:cubicBezTo>
                    <a:pt x="261874" y="112697"/>
                    <a:pt x="225365" y="68469"/>
                    <a:pt x="220931" y="63488"/>
                  </a:cubicBezTo>
                  <a:cubicBezTo>
                    <a:pt x="216497" y="58507"/>
                    <a:pt x="191756" y="36776"/>
                    <a:pt x="190004" y="34915"/>
                  </a:cubicBezTo>
                  <a:cubicBezTo>
                    <a:pt x="188253" y="33054"/>
                    <a:pt x="160227" y="6561"/>
                    <a:pt x="147583" y="2018"/>
                  </a:cubicBezTo>
                  <a:cubicBezTo>
                    <a:pt x="134938" y="-2525"/>
                    <a:pt x="124155" y="1142"/>
                    <a:pt x="120159" y="7656"/>
                  </a:cubicBezTo>
                  <a:cubicBezTo>
                    <a:pt x="116163" y="14170"/>
                    <a:pt x="115452" y="23037"/>
                    <a:pt x="122896" y="33218"/>
                  </a:cubicBezTo>
                  <a:cubicBezTo>
                    <a:pt x="130286" y="43399"/>
                    <a:pt x="150867" y="64638"/>
                    <a:pt x="152619" y="66499"/>
                  </a:cubicBezTo>
                  <a:cubicBezTo>
                    <a:pt x="154370" y="68360"/>
                    <a:pt x="161760" y="78541"/>
                    <a:pt x="166741" y="84507"/>
                  </a:cubicBezTo>
                  <a:cubicBezTo>
                    <a:pt x="171667" y="90474"/>
                    <a:pt x="182505" y="98027"/>
                    <a:pt x="184093" y="101695"/>
                  </a:cubicBezTo>
                  <a:cubicBezTo>
                    <a:pt x="185680" y="105362"/>
                    <a:pt x="195259" y="120087"/>
                    <a:pt x="201280" y="128680"/>
                  </a:cubicBezTo>
                  <a:cubicBezTo>
                    <a:pt x="207356" y="137274"/>
                    <a:pt x="212720" y="143514"/>
                    <a:pt x="212720" y="143514"/>
                  </a:cubicBezTo>
                  <a:lnTo>
                    <a:pt x="206699" y="151725"/>
                  </a:lnTo>
                  <a:cubicBezTo>
                    <a:pt x="206699" y="151725"/>
                    <a:pt x="205385" y="150137"/>
                    <a:pt x="199091" y="142638"/>
                  </a:cubicBezTo>
                  <a:cubicBezTo>
                    <a:pt x="192796" y="135139"/>
                    <a:pt x="170846" y="114722"/>
                    <a:pt x="164880" y="109303"/>
                  </a:cubicBezTo>
                  <a:cubicBezTo>
                    <a:pt x="158913" y="103884"/>
                    <a:pt x="129848" y="84124"/>
                    <a:pt x="124812" y="79909"/>
                  </a:cubicBezTo>
                  <a:cubicBezTo>
                    <a:pt x="119776" y="75695"/>
                    <a:pt x="97717" y="60259"/>
                    <a:pt x="88357" y="54949"/>
                  </a:cubicBezTo>
                  <a:cubicBezTo>
                    <a:pt x="78997" y="49640"/>
                    <a:pt x="50369" y="36831"/>
                    <a:pt x="40845" y="42743"/>
                  </a:cubicBezTo>
                  <a:cubicBezTo>
                    <a:pt x="28310" y="50461"/>
                    <a:pt x="30335" y="62010"/>
                    <a:pt x="34824" y="70166"/>
                  </a:cubicBezTo>
                  <a:cubicBezTo>
                    <a:pt x="39312" y="78267"/>
                    <a:pt x="68706" y="100874"/>
                    <a:pt x="72921" y="104432"/>
                  </a:cubicBezTo>
                  <a:cubicBezTo>
                    <a:pt x="77136" y="107990"/>
                    <a:pt x="75603" y="107552"/>
                    <a:pt x="78176" y="110015"/>
                  </a:cubicBezTo>
                  <a:cubicBezTo>
                    <a:pt x="80748" y="112478"/>
                    <a:pt x="94980" y="123042"/>
                    <a:pt x="102753" y="130377"/>
                  </a:cubicBezTo>
                  <a:cubicBezTo>
                    <a:pt x="110525" y="137712"/>
                    <a:pt x="118462" y="140777"/>
                    <a:pt x="121747" y="145539"/>
                  </a:cubicBezTo>
                  <a:cubicBezTo>
                    <a:pt x="125031" y="150302"/>
                    <a:pt x="137292" y="160154"/>
                    <a:pt x="144025" y="165519"/>
                  </a:cubicBezTo>
                  <a:cubicBezTo>
                    <a:pt x="150757" y="170883"/>
                    <a:pt x="168657" y="183418"/>
                    <a:pt x="170189" y="186374"/>
                  </a:cubicBezTo>
                  <a:cubicBezTo>
                    <a:pt x="171722" y="189329"/>
                    <a:pt x="169094" y="194913"/>
                    <a:pt x="169094" y="194913"/>
                  </a:cubicBezTo>
                  <a:cubicBezTo>
                    <a:pt x="169094" y="194913"/>
                    <a:pt x="162143" y="190643"/>
                    <a:pt x="160063" y="189165"/>
                  </a:cubicBezTo>
                  <a:cubicBezTo>
                    <a:pt x="157983" y="187687"/>
                    <a:pt x="126345" y="167982"/>
                    <a:pt x="121363" y="164479"/>
                  </a:cubicBezTo>
                  <a:cubicBezTo>
                    <a:pt x="116382" y="160975"/>
                    <a:pt x="101439" y="156104"/>
                    <a:pt x="97169" y="152491"/>
                  </a:cubicBezTo>
                  <a:cubicBezTo>
                    <a:pt x="92900" y="148878"/>
                    <a:pt x="57430" y="125889"/>
                    <a:pt x="52175" y="120306"/>
                  </a:cubicBezTo>
                  <a:cubicBezTo>
                    <a:pt x="46921" y="114722"/>
                    <a:pt x="26394" y="96604"/>
                    <a:pt x="16322" y="100162"/>
                  </a:cubicBezTo>
                  <a:cubicBezTo>
                    <a:pt x="6251" y="103720"/>
                    <a:pt x="-756" y="109960"/>
                    <a:pt x="65" y="121729"/>
                  </a:cubicBezTo>
                  <a:cubicBezTo>
                    <a:pt x="667" y="130049"/>
                    <a:pt x="22781" y="153203"/>
                    <a:pt x="30226" y="158457"/>
                  </a:cubicBezTo>
                  <a:cubicBezTo>
                    <a:pt x="37670" y="163712"/>
                    <a:pt x="46647" y="171211"/>
                    <a:pt x="46647" y="171211"/>
                  </a:cubicBezTo>
                  <a:cubicBezTo>
                    <a:pt x="46647" y="171211"/>
                    <a:pt x="69856" y="189986"/>
                    <a:pt x="79270" y="195351"/>
                  </a:cubicBezTo>
                  <a:cubicBezTo>
                    <a:pt x="88630" y="200660"/>
                    <a:pt x="94980" y="205751"/>
                    <a:pt x="96239" y="206626"/>
                  </a:cubicBezTo>
                  <a:cubicBezTo>
                    <a:pt x="97498" y="207502"/>
                    <a:pt x="111182" y="217136"/>
                    <a:pt x="120871" y="222062"/>
                  </a:cubicBezTo>
                  <a:cubicBezTo>
                    <a:pt x="130559" y="226989"/>
                    <a:pt x="146324" y="234926"/>
                    <a:pt x="149006" y="238046"/>
                  </a:cubicBezTo>
                  <a:cubicBezTo>
                    <a:pt x="150320" y="239633"/>
                    <a:pt x="148677" y="249650"/>
                    <a:pt x="148677" y="249650"/>
                  </a:cubicBezTo>
                  <a:cubicBezTo>
                    <a:pt x="148677" y="249650"/>
                    <a:pt x="133625" y="244067"/>
                    <a:pt x="126947" y="241877"/>
                  </a:cubicBezTo>
                  <a:cubicBezTo>
                    <a:pt x="120269" y="239688"/>
                    <a:pt x="106584" y="233174"/>
                    <a:pt x="104176" y="232134"/>
                  </a:cubicBezTo>
                  <a:cubicBezTo>
                    <a:pt x="101767" y="231094"/>
                    <a:pt x="73632" y="211936"/>
                    <a:pt x="68597" y="208433"/>
                  </a:cubicBezTo>
                  <a:cubicBezTo>
                    <a:pt x="63615" y="204930"/>
                    <a:pt x="37287" y="188344"/>
                    <a:pt x="29624" y="192887"/>
                  </a:cubicBezTo>
                  <a:cubicBezTo>
                    <a:pt x="19004" y="199292"/>
                    <a:pt x="16432" y="206681"/>
                    <a:pt x="19552" y="215658"/>
                  </a:cubicBezTo>
                  <a:cubicBezTo>
                    <a:pt x="22672" y="224690"/>
                    <a:pt x="41228" y="235418"/>
                    <a:pt x="43198" y="238648"/>
                  </a:cubicBezTo>
                  <a:cubicBezTo>
                    <a:pt x="45169" y="241877"/>
                    <a:pt x="67994" y="259612"/>
                    <a:pt x="67994" y="259612"/>
                  </a:cubicBezTo>
                  <a:cubicBezTo>
                    <a:pt x="75877" y="265141"/>
                    <a:pt x="104723" y="281069"/>
                    <a:pt x="108281" y="282328"/>
                  </a:cubicBezTo>
                  <a:cubicBezTo>
                    <a:pt x="111839" y="283587"/>
                    <a:pt x="139098" y="299023"/>
                    <a:pt x="145448" y="304059"/>
                  </a:cubicBezTo>
                  <a:cubicBezTo>
                    <a:pt x="151797" y="309095"/>
                    <a:pt x="147309" y="309697"/>
                    <a:pt x="152783" y="314186"/>
                  </a:cubicBezTo>
                  <a:cubicBezTo>
                    <a:pt x="158256" y="318674"/>
                    <a:pt x="219672" y="363613"/>
                    <a:pt x="242497" y="374068"/>
                  </a:cubicBezTo>
                  <a:cubicBezTo>
                    <a:pt x="265323" y="384523"/>
                    <a:pt x="305391" y="391475"/>
                    <a:pt x="314806" y="394321"/>
                  </a:cubicBezTo>
                  <a:cubicBezTo>
                    <a:pt x="324220" y="397167"/>
                    <a:pt x="346225" y="403736"/>
                    <a:pt x="356734" y="409264"/>
                  </a:cubicBezTo>
                  <a:cubicBezTo>
                    <a:pt x="367244" y="414793"/>
                    <a:pt x="411472" y="452616"/>
                    <a:pt x="411472" y="452616"/>
                  </a:cubicBezTo>
                  <a:cubicBezTo>
                    <a:pt x="411472" y="452616"/>
                    <a:pt x="434024" y="451412"/>
                    <a:pt x="458546" y="430667"/>
                  </a:cubicBezTo>
                  <a:cubicBezTo>
                    <a:pt x="486134" y="407349"/>
                    <a:pt x="492045" y="385289"/>
                    <a:pt x="499709" y="370729"/>
                  </a:cubicBezTo>
                  <a:cubicBezTo>
                    <a:pt x="510492" y="350312"/>
                    <a:pt x="500858" y="340514"/>
                    <a:pt x="500858" y="340514"/>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6" name="Free-form: Shape 315">
              <a:extLst>
                <a:ext uri="{FF2B5EF4-FFF2-40B4-BE49-F238E27FC236}">
                  <a16:creationId xmlns:a16="http://schemas.microsoft.com/office/drawing/2014/main" id="{41E54235-CE5B-7D65-DDA6-85E8BBD2A07A}"/>
                </a:ext>
              </a:extLst>
            </p:cNvPr>
            <p:cNvSpPr/>
            <p:nvPr/>
          </p:nvSpPr>
          <p:spPr>
            <a:xfrm>
              <a:off x="3268589" y="5028075"/>
              <a:ext cx="40177" cy="64918"/>
            </a:xfrm>
            <a:custGeom>
              <a:avLst/>
              <a:gdLst>
                <a:gd name="connsiteX0" fmla="*/ 0 w 40177"/>
                <a:gd name="connsiteY0" fmla="*/ 47019 h 64918"/>
                <a:gd name="connsiteX1" fmla="*/ 20089 w 40177"/>
                <a:gd name="connsiteY1" fmla="*/ 64919 h 64918"/>
                <a:gd name="connsiteX2" fmla="*/ 40177 w 40177"/>
                <a:gd name="connsiteY2" fmla="*/ 47019 h 64918"/>
                <a:gd name="connsiteX3" fmla="*/ 20089 w 40177"/>
                <a:gd name="connsiteY3" fmla="*/ 0 h 64918"/>
                <a:gd name="connsiteX4" fmla="*/ 0 w 40177"/>
                <a:gd name="connsiteY4" fmla="*/ 47019 h 6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7" h="64918">
                  <a:moveTo>
                    <a:pt x="0" y="47019"/>
                  </a:moveTo>
                  <a:cubicBezTo>
                    <a:pt x="0" y="56927"/>
                    <a:pt x="8977" y="64919"/>
                    <a:pt x="20089" y="64919"/>
                  </a:cubicBezTo>
                  <a:cubicBezTo>
                    <a:pt x="31200" y="64919"/>
                    <a:pt x="40177" y="56927"/>
                    <a:pt x="40177" y="47019"/>
                  </a:cubicBezTo>
                  <a:cubicBezTo>
                    <a:pt x="40177" y="37112"/>
                    <a:pt x="20089" y="0"/>
                    <a:pt x="20089" y="0"/>
                  </a:cubicBezTo>
                  <a:cubicBezTo>
                    <a:pt x="20089" y="0"/>
                    <a:pt x="0" y="37167"/>
                    <a:pt x="0" y="47019"/>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33" name="Oval 332">
            <a:extLst>
              <a:ext uri="{FF2B5EF4-FFF2-40B4-BE49-F238E27FC236}">
                <a16:creationId xmlns:a16="http://schemas.microsoft.com/office/drawing/2014/main" id="{633E960B-84B4-77F6-45B5-7E94DF0D558B}"/>
              </a:ext>
            </a:extLst>
          </p:cNvPr>
          <p:cNvSpPr/>
          <p:nvPr/>
        </p:nvSpPr>
        <p:spPr>
          <a:xfrm>
            <a:off x="5349518" y="3908144"/>
            <a:ext cx="110066" cy="110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334" name="Graphic 333">
            <a:extLst>
              <a:ext uri="{FF2B5EF4-FFF2-40B4-BE49-F238E27FC236}">
                <a16:creationId xmlns:a16="http://schemas.microsoft.com/office/drawing/2014/main" id="{BC0A3BB1-AFD0-BACF-D25A-A7176161E8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69909" y="2163836"/>
            <a:ext cx="1013393" cy="1635832"/>
          </a:xfrm>
          <a:prstGeom prst="rect">
            <a:avLst/>
          </a:prstGeom>
        </p:spPr>
      </p:pic>
      <p:grpSp>
        <p:nvGrpSpPr>
          <p:cNvPr id="335" name="Graphic 15">
            <a:extLst>
              <a:ext uri="{FF2B5EF4-FFF2-40B4-BE49-F238E27FC236}">
                <a16:creationId xmlns:a16="http://schemas.microsoft.com/office/drawing/2014/main" id="{2D327CF0-60FB-83E5-7510-82D485BFE2A5}"/>
              </a:ext>
            </a:extLst>
          </p:cNvPr>
          <p:cNvGrpSpPr/>
          <p:nvPr/>
        </p:nvGrpSpPr>
        <p:grpSpPr>
          <a:xfrm>
            <a:off x="6750459" y="4132752"/>
            <a:ext cx="789779" cy="1098810"/>
            <a:chOff x="2811030" y="4402908"/>
            <a:chExt cx="789779" cy="1098810"/>
          </a:xfrm>
        </p:grpSpPr>
        <p:grpSp>
          <p:nvGrpSpPr>
            <p:cNvPr id="336" name="Graphic 15">
              <a:extLst>
                <a:ext uri="{FF2B5EF4-FFF2-40B4-BE49-F238E27FC236}">
                  <a16:creationId xmlns:a16="http://schemas.microsoft.com/office/drawing/2014/main" id="{4292FA20-4369-E96C-B5BB-5EF919AB1D4E}"/>
                </a:ext>
              </a:extLst>
            </p:cNvPr>
            <p:cNvGrpSpPr/>
            <p:nvPr/>
          </p:nvGrpSpPr>
          <p:grpSpPr>
            <a:xfrm>
              <a:off x="2811030" y="4402908"/>
              <a:ext cx="693148" cy="613782"/>
              <a:chOff x="2811030" y="4402908"/>
              <a:chExt cx="693148" cy="613782"/>
            </a:xfrm>
          </p:grpSpPr>
          <p:grpSp>
            <p:nvGrpSpPr>
              <p:cNvPr id="339" name="Graphic 15">
                <a:extLst>
                  <a:ext uri="{FF2B5EF4-FFF2-40B4-BE49-F238E27FC236}">
                    <a16:creationId xmlns:a16="http://schemas.microsoft.com/office/drawing/2014/main" id="{85541251-7F1D-EA0B-183D-C72D40FF581E}"/>
                  </a:ext>
                </a:extLst>
              </p:cNvPr>
              <p:cNvGrpSpPr/>
              <p:nvPr/>
            </p:nvGrpSpPr>
            <p:grpSpPr>
              <a:xfrm>
                <a:off x="3212866" y="4478950"/>
                <a:ext cx="291312" cy="535715"/>
                <a:chOff x="3212866" y="4478950"/>
                <a:chExt cx="291312" cy="535715"/>
              </a:xfrm>
            </p:grpSpPr>
            <p:sp>
              <p:nvSpPr>
                <p:cNvPr id="351" name="Free-form: Shape 350">
                  <a:extLst>
                    <a:ext uri="{FF2B5EF4-FFF2-40B4-BE49-F238E27FC236}">
                      <a16:creationId xmlns:a16="http://schemas.microsoft.com/office/drawing/2014/main" id="{2028BFC4-794F-E998-DEBA-AFCC3D4FFA52}"/>
                    </a:ext>
                  </a:extLst>
                </p:cNvPr>
                <p:cNvSpPr/>
                <p:nvPr/>
              </p:nvSpPr>
              <p:spPr>
                <a:xfrm>
                  <a:off x="3213578" y="4478950"/>
                  <a:ext cx="290600" cy="535715"/>
                </a:xfrm>
                <a:custGeom>
                  <a:avLst/>
                  <a:gdLst>
                    <a:gd name="connsiteX0" fmla="*/ 290601 w 290600"/>
                    <a:gd name="connsiteY0" fmla="*/ 0 h 535715"/>
                    <a:gd name="connsiteX1" fmla="*/ 279982 w 290600"/>
                    <a:gd name="connsiteY1" fmla="*/ 535715 h 535715"/>
                    <a:gd name="connsiteX2" fmla="*/ 165252 w 290600"/>
                    <a:gd name="connsiteY2" fmla="*/ 490392 h 535715"/>
                    <a:gd name="connsiteX3" fmla="*/ 0 w 290600"/>
                    <a:gd name="connsiteY3" fmla="*/ 480759 h 535715"/>
                    <a:gd name="connsiteX4" fmla="*/ 0 w 290600"/>
                    <a:gd name="connsiteY4" fmla="*/ 33828 h 535715"/>
                    <a:gd name="connsiteX5" fmla="*/ 166456 w 290600"/>
                    <a:gd name="connsiteY5" fmla="*/ 32459 h 535715"/>
                    <a:gd name="connsiteX6" fmla="*/ 290601 w 290600"/>
                    <a:gd name="connsiteY6" fmla="*/ 0 h 53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00" h="535715">
                      <a:moveTo>
                        <a:pt x="290601" y="0"/>
                      </a:moveTo>
                      <a:lnTo>
                        <a:pt x="279982" y="535715"/>
                      </a:lnTo>
                      <a:lnTo>
                        <a:pt x="165252" y="490392"/>
                      </a:lnTo>
                      <a:lnTo>
                        <a:pt x="0" y="480759"/>
                      </a:lnTo>
                      <a:lnTo>
                        <a:pt x="0" y="33828"/>
                      </a:lnTo>
                      <a:lnTo>
                        <a:pt x="166456" y="32459"/>
                      </a:lnTo>
                      <a:lnTo>
                        <a:pt x="290601"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2" name="Free-form: Shape 351">
                  <a:extLst>
                    <a:ext uri="{FF2B5EF4-FFF2-40B4-BE49-F238E27FC236}">
                      <a16:creationId xmlns:a16="http://schemas.microsoft.com/office/drawing/2014/main" id="{C989322A-849D-BC75-5D31-548F8622F3B4}"/>
                    </a:ext>
                  </a:extLst>
                </p:cNvPr>
                <p:cNvSpPr/>
                <p:nvPr/>
              </p:nvSpPr>
              <p:spPr>
                <a:xfrm>
                  <a:off x="3212866" y="4512832"/>
                  <a:ext cx="166456" cy="457823"/>
                </a:xfrm>
                <a:custGeom>
                  <a:avLst/>
                  <a:gdLst>
                    <a:gd name="connsiteX0" fmla="*/ 164595 w 166456"/>
                    <a:gd name="connsiteY0" fmla="*/ 457824 h 457823"/>
                    <a:gd name="connsiteX1" fmla="*/ 0 w 166456"/>
                    <a:gd name="connsiteY1" fmla="*/ 448245 h 457823"/>
                    <a:gd name="connsiteX2" fmla="*/ 0 w 166456"/>
                    <a:gd name="connsiteY2" fmla="*/ 1314 h 457823"/>
                    <a:gd name="connsiteX3" fmla="*/ 1423 w 166456"/>
                    <a:gd name="connsiteY3" fmla="*/ 219 h 457823"/>
                    <a:gd name="connsiteX4" fmla="*/ 166456 w 166456"/>
                    <a:gd name="connsiteY4" fmla="*/ 0 h 457823"/>
                    <a:gd name="connsiteX5" fmla="*/ 164595 w 166456"/>
                    <a:gd name="connsiteY5" fmla="*/ 457824 h 45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456" h="457823">
                      <a:moveTo>
                        <a:pt x="164595" y="457824"/>
                      </a:moveTo>
                      <a:lnTo>
                        <a:pt x="0" y="448245"/>
                      </a:lnTo>
                      <a:lnTo>
                        <a:pt x="0" y="1314"/>
                      </a:lnTo>
                      <a:lnTo>
                        <a:pt x="1423" y="219"/>
                      </a:lnTo>
                      <a:lnTo>
                        <a:pt x="166456" y="0"/>
                      </a:lnTo>
                      <a:lnTo>
                        <a:pt x="164595" y="457824"/>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3" name="Free-form: Shape 352">
                  <a:extLst>
                    <a:ext uri="{FF2B5EF4-FFF2-40B4-BE49-F238E27FC236}">
                      <a16:creationId xmlns:a16="http://schemas.microsoft.com/office/drawing/2014/main" id="{4A6EB035-7F9F-DC3E-06A5-05FB725C3CD2}"/>
                    </a:ext>
                  </a:extLst>
                </p:cNvPr>
                <p:cNvSpPr/>
                <p:nvPr/>
              </p:nvSpPr>
              <p:spPr>
                <a:xfrm rot="-10800000">
                  <a:off x="3280029" y="4692480"/>
                  <a:ext cx="15819" cy="183260"/>
                </a:xfrm>
                <a:custGeom>
                  <a:avLst/>
                  <a:gdLst>
                    <a:gd name="connsiteX0" fmla="*/ 7663 w 15819"/>
                    <a:gd name="connsiteY0" fmla="*/ 0 h 183260"/>
                    <a:gd name="connsiteX1" fmla="*/ 9196 w 15819"/>
                    <a:gd name="connsiteY1" fmla="*/ 0 h 183260"/>
                    <a:gd name="connsiteX2" fmla="*/ 15819 w 15819"/>
                    <a:gd name="connsiteY2" fmla="*/ 6623 h 183260"/>
                    <a:gd name="connsiteX3" fmla="*/ 15819 w 15819"/>
                    <a:gd name="connsiteY3" fmla="*/ 176638 h 183260"/>
                    <a:gd name="connsiteX4" fmla="*/ 9196 w 15819"/>
                    <a:gd name="connsiteY4" fmla="*/ 183261 h 183260"/>
                    <a:gd name="connsiteX5" fmla="*/ 7663 w 15819"/>
                    <a:gd name="connsiteY5" fmla="*/ 183261 h 183260"/>
                    <a:gd name="connsiteX6" fmla="*/ 0 w 15819"/>
                    <a:gd name="connsiteY6" fmla="*/ 175598 h 183260"/>
                    <a:gd name="connsiteX7" fmla="*/ 0 w 15819"/>
                    <a:gd name="connsiteY7" fmla="*/ 7663 h 183260"/>
                    <a:gd name="connsiteX8" fmla="*/ 7663 w 15819"/>
                    <a:gd name="connsiteY8" fmla="*/ 0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9" h="183260">
                      <a:moveTo>
                        <a:pt x="7663" y="0"/>
                      </a:moveTo>
                      <a:lnTo>
                        <a:pt x="9196" y="0"/>
                      </a:lnTo>
                      <a:cubicBezTo>
                        <a:pt x="12863" y="0"/>
                        <a:pt x="15819" y="2956"/>
                        <a:pt x="15819" y="6623"/>
                      </a:cubicBezTo>
                      <a:lnTo>
                        <a:pt x="15819" y="176638"/>
                      </a:lnTo>
                      <a:cubicBezTo>
                        <a:pt x="15819" y="180305"/>
                        <a:pt x="12863" y="183261"/>
                        <a:pt x="9196" y="183261"/>
                      </a:cubicBezTo>
                      <a:lnTo>
                        <a:pt x="7663" y="183261"/>
                      </a:lnTo>
                      <a:cubicBezTo>
                        <a:pt x="3448" y="183261"/>
                        <a:pt x="0" y="179812"/>
                        <a:pt x="0" y="175598"/>
                      </a:cubicBezTo>
                      <a:lnTo>
                        <a:pt x="0" y="7663"/>
                      </a:lnTo>
                      <a:cubicBezTo>
                        <a:pt x="0" y="3448"/>
                        <a:pt x="3448" y="0"/>
                        <a:pt x="7663" y="0"/>
                      </a:cubicBez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4" name="Free-form: Shape 353">
                  <a:extLst>
                    <a:ext uri="{FF2B5EF4-FFF2-40B4-BE49-F238E27FC236}">
                      <a16:creationId xmlns:a16="http://schemas.microsoft.com/office/drawing/2014/main" id="{48C96F3E-97A6-36FA-9432-30CE9AF5E180}"/>
                    </a:ext>
                  </a:extLst>
                </p:cNvPr>
                <p:cNvSpPr/>
                <p:nvPr/>
              </p:nvSpPr>
              <p:spPr>
                <a:xfrm>
                  <a:off x="3280084" y="4783563"/>
                  <a:ext cx="13465" cy="92232"/>
                </a:xfrm>
                <a:custGeom>
                  <a:avLst/>
                  <a:gdLst>
                    <a:gd name="connsiteX0" fmla="*/ 13465 w 13465"/>
                    <a:gd name="connsiteY0" fmla="*/ 1861 h 92232"/>
                    <a:gd name="connsiteX1" fmla="*/ 13465 w 13465"/>
                    <a:gd name="connsiteY1" fmla="*/ 87251 h 92232"/>
                    <a:gd name="connsiteX2" fmla="*/ 4981 w 13465"/>
                    <a:gd name="connsiteY2" fmla="*/ 92233 h 92232"/>
                    <a:gd name="connsiteX3" fmla="*/ 0 w 13465"/>
                    <a:gd name="connsiteY3" fmla="*/ 87251 h 92232"/>
                    <a:gd name="connsiteX4" fmla="*/ 0 w 13465"/>
                    <a:gd name="connsiteY4" fmla="*/ 0 h 92232"/>
                    <a:gd name="connsiteX5" fmla="*/ 13465 w 13465"/>
                    <a:gd name="connsiteY5" fmla="*/ 1861 h 9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5" h="92232">
                      <a:moveTo>
                        <a:pt x="13465" y="1861"/>
                      </a:moveTo>
                      <a:lnTo>
                        <a:pt x="13465" y="87251"/>
                      </a:lnTo>
                      <a:cubicBezTo>
                        <a:pt x="9962" y="89988"/>
                        <a:pt x="7718" y="92233"/>
                        <a:pt x="4981" y="92233"/>
                      </a:cubicBezTo>
                      <a:cubicBezTo>
                        <a:pt x="2244" y="92233"/>
                        <a:pt x="0" y="89988"/>
                        <a:pt x="0" y="87251"/>
                      </a:cubicBezTo>
                      <a:lnTo>
                        <a:pt x="0" y="0"/>
                      </a:lnTo>
                      <a:cubicBezTo>
                        <a:pt x="2956" y="1095"/>
                        <a:pt x="6678" y="2080"/>
                        <a:pt x="13465" y="1861"/>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40" name="Free-form: Shape 339">
                <a:extLst>
                  <a:ext uri="{FF2B5EF4-FFF2-40B4-BE49-F238E27FC236}">
                    <a16:creationId xmlns:a16="http://schemas.microsoft.com/office/drawing/2014/main" id="{CBCB76AA-93F5-7BE7-6CB6-5D8C34E03D75}"/>
                  </a:ext>
                </a:extLst>
              </p:cNvPr>
              <p:cNvSpPr/>
              <p:nvPr/>
            </p:nvSpPr>
            <p:spPr>
              <a:xfrm>
                <a:off x="3213140" y="4960310"/>
                <a:ext cx="281240" cy="56379"/>
              </a:xfrm>
              <a:custGeom>
                <a:avLst/>
                <a:gdLst>
                  <a:gd name="connsiteX0" fmla="*/ 137281 w 281240"/>
                  <a:gd name="connsiteY0" fmla="*/ 51180 h 56379"/>
                  <a:gd name="connsiteX1" fmla="*/ 281241 w 281240"/>
                  <a:gd name="connsiteY1" fmla="*/ 56380 h 56379"/>
                  <a:gd name="connsiteX2" fmla="*/ 165417 w 281240"/>
                  <a:gd name="connsiteY2" fmla="*/ 7773 h 56379"/>
                  <a:gd name="connsiteX3" fmla="*/ 0 w 281240"/>
                  <a:gd name="connsiteY3" fmla="*/ 0 h 56379"/>
                  <a:gd name="connsiteX4" fmla="*/ 137281 w 281240"/>
                  <a:gd name="connsiteY4" fmla="*/ 51180 h 5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40" h="56379">
                    <a:moveTo>
                      <a:pt x="137281" y="51180"/>
                    </a:moveTo>
                    <a:lnTo>
                      <a:pt x="281241" y="56380"/>
                    </a:lnTo>
                    <a:lnTo>
                      <a:pt x="165417" y="7773"/>
                    </a:lnTo>
                    <a:lnTo>
                      <a:pt x="0" y="0"/>
                    </a:lnTo>
                    <a:lnTo>
                      <a:pt x="137281" y="5118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1" name="Free-form: Shape 340">
                <a:extLst>
                  <a:ext uri="{FF2B5EF4-FFF2-40B4-BE49-F238E27FC236}">
                    <a16:creationId xmlns:a16="http://schemas.microsoft.com/office/drawing/2014/main" id="{3837D370-DB28-F427-5196-B19ACDF7DDA4}"/>
                  </a:ext>
                </a:extLst>
              </p:cNvPr>
              <p:cNvSpPr/>
              <p:nvPr/>
            </p:nvSpPr>
            <p:spPr>
              <a:xfrm rot="10800000">
                <a:off x="3354417" y="4506920"/>
                <a:ext cx="25233" cy="166730"/>
              </a:xfrm>
              <a:custGeom>
                <a:avLst/>
                <a:gdLst>
                  <a:gd name="connsiteX0" fmla="*/ 0 w 25233"/>
                  <a:gd name="connsiteY0" fmla="*/ 0 h 166730"/>
                  <a:gd name="connsiteX1" fmla="*/ 25234 w 25233"/>
                  <a:gd name="connsiteY1" fmla="*/ 0 h 166730"/>
                  <a:gd name="connsiteX2" fmla="*/ 25234 w 25233"/>
                  <a:gd name="connsiteY2" fmla="*/ 166730 h 166730"/>
                  <a:gd name="connsiteX3" fmla="*/ 0 w 25233"/>
                  <a:gd name="connsiteY3" fmla="*/ 166730 h 166730"/>
                </a:gdLst>
                <a:ahLst/>
                <a:cxnLst>
                  <a:cxn ang="0">
                    <a:pos x="connsiteX0" y="connsiteY0"/>
                  </a:cxn>
                  <a:cxn ang="0">
                    <a:pos x="connsiteX1" y="connsiteY1"/>
                  </a:cxn>
                  <a:cxn ang="0">
                    <a:pos x="connsiteX2" y="connsiteY2"/>
                  </a:cxn>
                  <a:cxn ang="0">
                    <a:pos x="connsiteX3" y="connsiteY3"/>
                  </a:cxn>
                </a:cxnLst>
                <a:rect l="l" t="t" r="r" b="b"/>
                <a:pathLst>
                  <a:path w="25233" h="166730">
                    <a:moveTo>
                      <a:pt x="0" y="0"/>
                    </a:moveTo>
                    <a:lnTo>
                      <a:pt x="25234" y="0"/>
                    </a:lnTo>
                    <a:lnTo>
                      <a:pt x="25234" y="166730"/>
                    </a:lnTo>
                    <a:lnTo>
                      <a:pt x="0" y="16673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2" name="Free-form: Shape 341">
                <a:extLst>
                  <a:ext uri="{FF2B5EF4-FFF2-40B4-BE49-F238E27FC236}">
                    <a16:creationId xmlns:a16="http://schemas.microsoft.com/office/drawing/2014/main" id="{59C2D576-9526-644D-C8A2-5BC5F4E69ED5}"/>
                  </a:ext>
                </a:extLst>
              </p:cNvPr>
              <p:cNvSpPr/>
              <p:nvPr/>
            </p:nvSpPr>
            <p:spPr>
              <a:xfrm rot="10800000">
                <a:off x="3213578" y="4510314"/>
                <a:ext cx="23099" cy="161201"/>
              </a:xfrm>
              <a:custGeom>
                <a:avLst/>
                <a:gdLst>
                  <a:gd name="connsiteX0" fmla="*/ 0 w 23099"/>
                  <a:gd name="connsiteY0" fmla="*/ 0 h 161201"/>
                  <a:gd name="connsiteX1" fmla="*/ 23099 w 23099"/>
                  <a:gd name="connsiteY1" fmla="*/ 0 h 161201"/>
                  <a:gd name="connsiteX2" fmla="*/ 23099 w 23099"/>
                  <a:gd name="connsiteY2" fmla="*/ 161202 h 161201"/>
                  <a:gd name="connsiteX3" fmla="*/ 0 w 23099"/>
                  <a:gd name="connsiteY3" fmla="*/ 161202 h 161201"/>
                </a:gdLst>
                <a:ahLst/>
                <a:cxnLst>
                  <a:cxn ang="0">
                    <a:pos x="connsiteX0" y="connsiteY0"/>
                  </a:cxn>
                  <a:cxn ang="0">
                    <a:pos x="connsiteX1" y="connsiteY1"/>
                  </a:cxn>
                  <a:cxn ang="0">
                    <a:pos x="connsiteX2" y="connsiteY2"/>
                  </a:cxn>
                  <a:cxn ang="0">
                    <a:pos x="connsiteX3" y="connsiteY3"/>
                  </a:cxn>
                </a:cxnLst>
                <a:rect l="l" t="t" r="r" b="b"/>
                <a:pathLst>
                  <a:path w="23099" h="161201">
                    <a:moveTo>
                      <a:pt x="0" y="0"/>
                    </a:moveTo>
                    <a:lnTo>
                      <a:pt x="23099" y="0"/>
                    </a:lnTo>
                    <a:lnTo>
                      <a:pt x="23099" y="161202"/>
                    </a:lnTo>
                    <a:lnTo>
                      <a:pt x="0" y="16120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3" name="Free-form: Shape 342">
                <a:extLst>
                  <a:ext uri="{FF2B5EF4-FFF2-40B4-BE49-F238E27FC236}">
                    <a16:creationId xmlns:a16="http://schemas.microsoft.com/office/drawing/2014/main" id="{676308C7-27A7-1871-3DF1-E083531B4D1B}"/>
                  </a:ext>
                </a:extLst>
              </p:cNvPr>
              <p:cNvSpPr/>
              <p:nvPr/>
            </p:nvSpPr>
            <p:spPr>
              <a:xfrm>
                <a:off x="3215931" y="4477800"/>
                <a:ext cx="288247" cy="34594"/>
              </a:xfrm>
              <a:custGeom>
                <a:avLst/>
                <a:gdLst>
                  <a:gd name="connsiteX0" fmla="*/ 122338 w 288247"/>
                  <a:gd name="connsiteY0" fmla="*/ 0 h 34594"/>
                  <a:gd name="connsiteX1" fmla="*/ 288247 w 288247"/>
                  <a:gd name="connsiteY1" fmla="*/ 1149 h 34594"/>
                  <a:gd name="connsiteX2" fmla="*/ 165417 w 288247"/>
                  <a:gd name="connsiteY2" fmla="*/ 34156 h 34594"/>
                  <a:gd name="connsiteX3" fmla="*/ 0 w 288247"/>
                  <a:gd name="connsiteY3" fmla="*/ 34594 h 34594"/>
                  <a:gd name="connsiteX4" fmla="*/ 122338 w 288247"/>
                  <a:gd name="connsiteY4" fmla="*/ 0 h 34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47" h="34594">
                    <a:moveTo>
                      <a:pt x="122338" y="0"/>
                    </a:moveTo>
                    <a:lnTo>
                      <a:pt x="288247" y="1149"/>
                    </a:lnTo>
                    <a:lnTo>
                      <a:pt x="165417" y="34156"/>
                    </a:lnTo>
                    <a:lnTo>
                      <a:pt x="0" y="34594"/>
                    </a:lnTo>
                    <a:lnTo>
                      <a:pt x="122338"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44" name="Graphic 15">
                <a:extLst>
                  <a:ext uri="{FF2B5EF4-FFF2-40B4-BE49-F238E27FC236}">
                    <a16:creationId xmlns:a16="http://schemas.microsoft.com/office/drawing/2014/main" id="{09F0CD7A-9350-E9F0-2976-B0FF8A7AFC74}"/>
                  </a:ext>
                </a:extLst>
              </p:cNvPr>
              <p:cNvGrpSpPr/>
              <p:nvPr/>
            </p:nvGrpSpPr>
            <p:grpSpPr>
              <a:xfrm>
                <a:off x="2811030" y="4402908"/>
                <a:ext cx="558056" cy="425174"/>
                <a:chOff x="2811030" y="4402908"/>
                <a:chExt cx="558056" cy="425174"/>
              </a:xfrm>
            </p:grpSpPr>
            <p:sp>
              <p:nvSpPr>
                <p:cNvPr id="345" name="Free-form: Shape 344">
                  <a:extLst>
                    <a:ext uri="{FF2B5EF4-FFF2-40B4-BE49-F238E27FC236}">
                      <a16:creationId xmlns:a16="http://schemas.microsoft.com/office/drawing/2014/main" id="{CB810063-1AAB-7935-EB3C-A97632A188F6}"/>
                    </a:ext>
                  </a:extLst>
                </p:cNvPr>
                <p:cNvSpPr/>
                <p:nvPr/>
              </p:nvSpPr>
              <p:spPr>
                <a:xfrm>
                  <a:off x="3079481" y="4444082"/>
                  <a:ext cx="110960" cy="152512"/>
                </a:xfrm>
                <a:custGeom>
                  <a:avLst/>
                  <a:gdLst>
                    <a:gd name="connsiteX0" fmla="*/ 27742 w 110960"/>
                    <a:gd name="connsiteY0" fmla="*/ 0 h 152512"/>
                    <a:gd name="connsiteX1" fmla="*/ 93865 w 110960"/>
                    <a:gd name="connsiteY1" fmla="*/ 18009 h 152512"/>
                    <a:gd name="connsiteX2" fmla="*/ 103061 w 110960"/>
                    <a:gd name="connsiteY2" fmla="*/ 74771 h 152512"/>
                    <a:gd name="connsiteX3" fmla="*/ 109027 w 110960"/>
                    <a:gd name="connsiteY3" fmla="*/ 122721 h 152512"/>
                    <a:gd name="connsiteX4" fmla="*/ 76623 w 110960"/>
                    <a:gd name="connsiteY4" fmla="*/ 125130 h 152512"/>
                    <a:gd name="connsiteX5" fmla="*/ 59873 w 110960"/>
                    <a:gd name="connsiteY5" fmla="*/ 98911 h 152512"/>
                    <a:gd name="connsiteX6" fmla="*/ 51662 w 110960"/>
                    <a:gd name="connsiteY6" fmla="*/ 144780 h 152512"/>
                    <a:gd name="connsiteX7" fmla="*/ 12470 w 110960"/>
                    <a:gd name="connsiteY7" fmla="*/ 142591 h 152512"/>
                    <a:gd name="connsiteX8" fmla="*/ 866 w 110960"/>
                    <a:gd name="connsiteY8" fmla="*/ 219 h 152512"/>
                    <a:gd name="connsiteX9" fmla="*/ 27742 w 110960"/>
                    <a:gd name="connsiteY9" fmla="*/ 109 h 1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60" h="152512">
                      <a:moveTo>
                        <a:pt x="27742" y="0"/>
                      </a:moveTo>
                      <a:cubicBezTo>
                        <a:pt x="27742" y="0"/>
                        <a:pt x="89048" y="3667"/>
                        <a:pt x="93865" y="18009"/>
                      </a:cubicBezTo>
                      <a:cubicBezTo>
                        <a:pt x="98682" y="32295"/>
                        <a:pt x="96054" y="42531"/>
                        <a:pt x="103061" y="74771"/>
                      </a:cubicBezTo>
                      <a:cubicBezTo>
                        <a:pt x="108972" y="102031"/>
                        <a:pt x="113789" y="113142"/>
                        <a:pt x="109027" y="122721"/>
                      </a:cubicBezTo>
                      <a:cubicBezTo>
                        <a:pt x="104265" y="132300"/>
                        <a:pt x="85928" y="134052"/>
                        <a:pt x="76623" y="125130"/>
                      </a:cubicBezTo>
                      <a:cubicBezTo>
                        <a:pt x="65347" y="114292"/>
                        <a:pt x="59873" y="98911"/>
                        <a:pt x="59873" y="98911"/>
                      </a:cubicBezTo>
                      <a:lnTo>
                        <a:pt x="51662" y="144780"/>
                      </a:lnTo>
                      <a:cubicBezTo>
                        <a:pt x="51662" y="144780"/>
                        <a:pt x="36555" y="163555"/>
                        <a:pt x="12470" y="142591"/>
                      </a:cubicBezTo>
                      <a:cubicBezTo>
                        <a:pt x="-4717" y="127593"/>
                        <a:pt x="866" y="219"/>
                        <a:pt x="866" y="219"/>
                      </a:cubicBezTo>
                      <a:lnTo>
                        <a:pt x="27742" y="109"/>
                      </a:ln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6" name="Free-form: Shape 345">
                  <a:extLst>
                    <a:ext uri="{FF2B5EF4-FFF2-40B4-BE49-F238E27FC236}">
                      <a16:creationId xmlns:a16="http://schemas.microsoft.com/office/drawing/2014/main" id="{911D23FA-456D-6606-69AF-4D6513587F3C}"/>
                    </a:ext>
                  </a:extLst>
                </p:cNvPr>
                <p:cNvSpPr/>
                <p:nvPr/>
              </p:nvSpPr>
              <p:spPr>
                <a:xfrm>
                  <a:off x="2881312" y="4445669"/>
                  <a:ext cx="231039" cy="382413"/>
                </a:xfrm>
                <a:custGeom>
                  <a:avLst/>
                  <a:gdLst>
                    <a:gd name="connsiteX0" fmla="*/ 221587 w 231039"/>
                    <a:gd name="connsiteY0" fmla="*/ 55 h 382413"/>
                    <a:gd name="connsiteX1" fmla="*/ 133076 w 231039"/>
                    <a:gd name="connsiteY1" fmla="*/ 24687 h 382413"/>
                    <a:gd name="connsiteX2" fmla="*/ 79324 w 231039"/>
                    <a:gd name="connsiteY2" fmla="*/ 118671 h 382413"/>
                    <a:gd name="connsiteX3" fmla="*/ 113371 w 231039"/>
                    <a:gd name="connsiteY3" fmla="*/ 223383 h 382413"/>
                    <a:gd name="connsiteX4" fmla="*/ 1104 w 231039"/>
                    <a:gd name="connsiteY4" fmla="*/ 361376 h 382413"/>
                    <a:gd name="connsiteX5" fmla="*/ 58141 w 231039"/>
                    <a:gd name="connsiteY5" fmla="*/ 376210 h 382413"/>
                    <a:gd name="connsiteX6" fmla="*/ 134390 w 231039"/>
                    <a:gd name="connsiteY6" fmla="*/ 242979 h 382413"/>
                    <a:gd name="connsiteX7" fmla="*/ 154205 w 231039"/>
                    <a:gd name="connsiteY7" fmla="*/ 221030 h 382413"/>
                    <a:gd name="connsiteX8" fmla="*/ 180753 w 231039"/>
                    <a:gd name="connsiteY8" fmla="*/ 208987 h 382413"/>
                    <a:gd name="connsiteX9" fmla="*/ 224160 w 231039"/>
                    <a:gd name="connsiteY9" fmla="*/ 148722 h 382413"/>
                    <a:gd name="connsiteX10" fmla="*/ 221587 w 231039"/>
                    <a:gd name="connsiteY10" fmla="*/ 0 h 38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039" h="382413">
                      <a:moveTo>
                        <a:pt x="221587" y="55"/>
                      </a:moveTo>
                      <a:cubicBezTo>
                        <a:pt x="221587" y="55"/>
                        <a:pt x="157270" y="24960"/>
                        <a:pt x="133076" y="24687"/>
                      </a:cubicBezTo>
                      <a:cubicBezTo>
                        <a:pt x="108882" y="24413"/>
                        <a:pt x="84305" y="99622"/>
                        <a:pt x="79324" y="118671"/>
                      </a:cubicBezTo>
                      <a:cubicBezTo>
                        <a:pt x="74343" y="137719"/>
                        <a:pt x="117805" y="217964"/>
                        <a:pt x="113371" y="223383"/>
                      </a:cubicBezTo>
                      <a:cubicBezTo>
                        <a:pt x="97935" y="242323"/>
                        <a:pt x="10574" y="348951"/>
                        <a:pt x="1104" y="361376"/>
                      </a:cubicBezTo>
                      <a:cubicBezTo>
                        <a:pt x="-8365" y="373802"/>
                        <a:pt x="45825" y="392139"/>
                        <a:pt x="58141" y="376210"/>
                      </a:cubicBezTo>
                      <a:cubicBezTo>
                        <a:pt x="60878" y="372707"/>
                        <a:pt x="124702" y="256828"/>
                        <a:pt x="134390" y="242979"/>
                      </a:cubicBezTo>
                      <a:cubicBezTo>
                        <a:pt x="144133" y="229131"/>
                        <a:pt x="134500" y="227324"/>
                        <a:pt x="154205" y="221030"/>
                      </a:cubicBezTo>
                      <a:cubicBezTo>
                        <a:pt x="159350" y="219388"/>
                        <a:pt x="173856" y="213421"/>
                        <a:pt x="180753" y="208987"/>
                      </a:cubicBezTo>
                      <a:cubicBezTo>
                        <a:pt x="204564" y="193552"/>
                        <a:pt x="211734" y="159067"/>
                        <a:pt x="224160" y="148722"/>
                      </a:cubicBezTo>
                      <a:cubicBezTo>
                        <a:pt x="241019" y="134764"/>
                        <a:pt x="221587" y="0"/>
                        <a:pt x="221587" y="0"/>
                      </a:cubicBez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7" name="Free-form: Shape 346">
                  <a:extLst>
                    <a:ext uri="{FF2B5EF4-FFF2-40B4-BE49-F238E27FC236}">
                      <a16:creationId xmlns:a16="http://schemas.microsoft.com/office/drawing/2014/main" id="{75D7DCAE-5785-449D-2CC8-C472B530470E}"/>
                    </a:ext>
                  </a:extLst>
                </p:cNvPr>
                <p:cNvSpPr/>
                <p:nvPr/>
              </p:nvSpPr>
              <p:spPr>
                <a:xfrm>
                  <a:off x="2811030" y="4556731"/>
                  <a:ext cx="202190" cy="267106"/>
                </a:xfrm>
                <a:custGeom>
                  <a:avLst/>
                  <a:gdLst>
                    <a:gd name="connsiteX0" fmla="*/ 124427 w 202190"/>
                    <a:gd name="connsiteY0" fmla="*/ 0 h 267106"/>
                    <a:gd name="connsiteX1" fmla="*/ 114793 w 202190"/>
                    <a:gd name="connsiteY1" fmla="*/ 43790 h 267106"/>
                    <a:gd name="connsiteX2" fmla="*/ 556 w 202190"/>
                    <a:gd name="connsiteY2" fmla="*/ 208385 h 267106"/>
                    <a:gd name="connsiteX3" fmla="*/ 91749 w 202190"/>
                    <a:gd name="connsiteY3" fmla="*/ 266845 h 267106"/>
                    <a:gd name="connsiteX4" fmla="*/ 184912 w 202190"/>
                    <a:gd name="connsiteY4" fmla="*/ 109749 h 267106"/>
                    <a:gd name="connsiteX5" fmla="*/ 201826 w 202190"/>
                    <a:gd name="connsiteY5" fmla="*/ 104056 h 267106"/>
                    <a:gd name="connsiteX6" fmla="*/ 166958 w 202190"/>
                    <a:gd name="connsiteY6" fmla="*/ 23647 h 26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90" h="267106">
                      <a:moveTo>
                        <a:pt x="124427" y="0"/>
                      </a:moveTo>
                      <a:cubicBezTo>
                        <a:pt x="121909" y="20910"/>
                        <a:pt x="119610" y="33280"/>
                        <a:pt x="114793" y="43790"/>
                      </a:cubicBezTo>
                      <a:cubicBezTo>
                        <a:pt x="109976" y="54300"/>
                        <a:pt x="9259" y="200065"/>
                        <a:pt x="556" y="208385"/>
                      </a:cubicBezTo>
                      <a:cubicBezTo>
                        <a:pt x="-8147" y="216705"/>
                        <a:pt x="88136" y="271333"/>
                        <a:pt x="91749" y="266845"/>
                      </a:cubicBezTo>
                      <a:cubicBezTo>
                        <a:pt x="137509" y="209316"/>
                        <a:pt x="185842" y="119054"/>
                        <a:pt x="184912" y="109749"/>
                      </a:cubicBezTo>
                      <a:cubicBezTo>
                        <a:pt x="183160" y="92287"/>
                        <a:pt x="200950" y="106957"/>
                        <a:pt x="201826" y="104056"/>
                      </a:cubicBezTo>
                      <a:cubicBezTo>
                        <a:pt x="205548" y="91904"/>
                        <a:pt x="179876" y="23209"/>
                        <a:pt x="166958" y="23647"/>
                      </a:cubicBezTo>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8" name="Free-form: Shape 347">
                  <a:extLst>
                    <a:ext uri="{FF2B5EF4-FFF2-40B4-BE49-F238E27FC236}">
                      <a16:creationId xmlns:a16="http://schemas.microsoft.com/office/drawing/2014/main" id="{7FF90767-4225-C500-11D2-F62DE7B4F1A3}"/>
                    </a:ext>
                  </a:extLst>
                </p:cNvPr>
                <p:cNvSpPr/>
                <p:nvPr/>
              </p:nvSpPr>
              <p:spPr>
                <a:xfrm>
                  <a:off x="2940985" y="4491697"/>
                  <a:ext cx="208118" cy="182090"/>
                </a:xfrm>
                <a:custGeom>
                  <a:avLst/>
                  <a:gdLst>
                    <a:gd name="connsiteX0" fmla="*/ 83201 w 208118"/>
                    <a:gd name="connsiteY0" fmla="*/ 50310 h 182090"/>
                    <a:gd name="connsiteX1" fmla="*/ 110460 w 208118"/>
                    <a:gd name="connsiteY1" fmla="*/ 34053 h 182090"/>
                    <a:gd name="connsiteX2" fmla="*/ 148721 w 208118"/>
                    <a:gd name="connsiteY2" fmla="*/ 7505 h 182090"/>
                    <a:gd name="connsiteX3" fmla="*/ 200448 w 208118"/>
                    <a:gd name="connsiteY3" fmla="*/ 5370 h 182090"/>
                    <a:gd name="connsiteX4" fmla="*/ 199901 w 208118"/>
                    <a:gd name="connsiteY4" fmla="*/ 33724 h 182090"/>
                    <a:gd name="connsiteX5" fmla="*/ 157972 w 208118"/>
                    <a:gd name="connsiteY5" fmla="*/ 67224 h 182090"/>
                    <a:gd name="connsiteX6" fmla="*/ 137938 w 208118"/>
                    <a:gd name="connsiteY6" fmla="*/ 90542 h 182090"/>
                    <a:gd name="connsiteX7" fmla="*/ 105096 w 208118"/>
                    <a:gd name="connsiteY7" fmla="*/ 148290 h 182090"/>
                    <a:gd name="connsiteX8" fmla="*/ 70502 w 208118"/>
                    <a:gd name="connsiteY8" fmla="*/ 176698 h 182090"/>
                    <a:gd name="connsiteX9" fmla="*/ 492 w 208118"/>
                    <a:gd name="connsiteY9" fmla="*/ 171991 h 182090"/>
                    <a:gd name="connsiteX10" fmla="*/ 40889 w 208118"/>
                    <a:gd name="connsiteY10" fmla="*/ 58520 h 182090"/>
                    <a:gd name="connsiteX11" fmla="*/ 59609 w 208118"/>
                    <a:gd name="connsiteY11" fmla="*/ 42866 h 182090"/>
                    <a:gd name="connsiteX12" fmla="*/ 83255 w 208118"/>
                    <a:gd name="connsiteY12" fmla="*/ 50310 h 18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118" h="182090">
                      <a:moveTo>
                        <a:pt x="83201" y="50310"/>
                      </a:moveTo>
                      <a:cubicBezTo>
                        <a:pt x="83201" y="50310"/>
                        <a:pt x="97980" y="47409"/>
                        <a:pt x="110460" y="34053"/>
                      </a:cubicBezTo>
                      <a:cubicBezTo>
                        <a:pt x="122940" y="20697"/>
                        <a:pt x="125294" y="16920"/>
                        <a:pt x="148721" y="7505"/>
                      </a:cubicBezTo>
                      <a:cubicBezTo>
                        <a:pt x="167223" y="61"/>
                        <a:pt x="189337" y="-3826"/>
                        <a:pt x="200448" y="5370"/>
                      </a:cubicBezTo>
                      <a:cubicBezTo>
                        <a:pt x="211560" y="14566"/>
                        <a:pt x="209918" y="23270"/>
                        <a:pt x="199901" y="33724"/>
                      </a:cubicBezTo>
                      <a:cubicBezTo>
                        <a:pt x="186435" y="47792"/>
                        <a:pt x="166949" y="57480"/>
                        <a:pt x="157972" y="67224"/>
                      </a:cubicBezTo>
                      <a:cubicBezTo>
                        <a:pt x="146860" y="79266"/>
                        <a:pt x="146915" y="75598"/>
                        <a:pt x="137938" y="90542"/>
                      </a:cubicBezTo>
                      <a:cubicBezTo>
                        <a:pt x="122885" y="115612"/>
                        <a:pt x="125951" y="121195"/>
                        <a:pt x="105096" y="148290"/>
                      </a:cubicBezTo>
                      <a:cubicBezTo>
                        <a:pt x="81832" y="178614"/>
                        <a:pt x="70502" y="176698"/>
                        <a:pt x="70502" y="176698"/>
                      </a:cubicBezTo>
                      <a:cubicBezTo>
                        <a:pt x="70502" y="176698"/>
                        <a:pt x="10947" y="191532"/>
                        <a:pt x="492" y="171991"/>
                      </a:cubicBezTo>
                      <a:cubicBezTo>
                        <a:pt x="-4653" y="162357"/>
                        <a:pt x="32021" y="63611"/>
                        <a:pt x="40889" y="58520"/>
                      </a:cubicBezTo>
                      <a:cubicBezTo>
                        <a:pt x="49701" y="53430"/>
                        <a:pt x="56544" y="41169"/>
                        <a:pt x="59609" y="42866"/>
                      </a:cubicBezTo>
                      <a:cubicBezTo>
                        <a:pt x="62674" y="44562"/>
                        <a:pt x="83255" y="50310"/>
                        <a:pt x="83255" y="50310"/>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9" name="Free-form: Shape 348">
                  <a:extLst>
                    <a:ext uri="{FF2B5EF4-FFF2-40B4-BE49-F238E27FC236}">
                      <a16:creationId xmlns:a16="http://schemas.microsoft.com/office/drawing/2014/main" id="{9DA6245B-8574-4B11-2367-3D5AD21F4159}"/>
                    </a:ext>
                  </a:extLst>
                </p:cNvPr>
                <p:cNvSpPr/>
                <p:nvPr/>
              </p:nvSpPr>
              <p:spPr>
                <a:xfrm>
                  <a:off x="3176413" y="4471908"/>
                  <a:ext cx="192673" cy="112246"/>
                </a:xfrm>
                <a:custGeom>
                  <a:avLst/>
                  <a:gdLst>
                    <a:gd name="connsiteX0" fmla="*/ 192673 w 192673"/>
                    <a:gd name="connsiteY0" fmla="*/ 100588 h 112246"/>
                    <a:gd name="connsiteX1" fmla="*/ 152715 w 192673"/>
                    <a:gd name="connsiteY1" fmla="*/ 29101 h 112246"/>
                    <a:gd name="connsiteX2" fmla="*/ 91847 w 192673"/>
                    <a:gd name="connsiteY2" fmla="*/ 473 h 112246"/>
                    <a:gd name="connsiteX3" fmla="*/ 15981 w 192673"/>
                    <a:gd name="connsiteY3" fmla="*/ 473 h 112246"/>
                    <a:gd name="connsiteX4" fmla="*/ 2132 w 192673"/>
                    <a:gd name="connsiteY4" fmla="*/ 27732 h 112246"/>
                    <a:gd name="connsiteX5" fmla="*/ 50028 w 192673"/>
                    <a:gd name="connsiteY5" fmla="*/ 112247 h 1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673" h="112246">
                      <a:moveTo>
                        <a:pt x="192673" y="100588"/>
                      </a:moveTo>
                      <a:lnTo>
                        <a:pt x="152715" y="29101"/>
                      </a:lnTo>
                      <a:cubicBezTo>
                        <a:pt x="139304" y="8574"/>
                        <a:pt x="115767" y="-2483"/>
                        <a:pt x="91847" y="473"/>
                      </a:cubicBezTo>
                      <a:lnTo>
                        <a:pt x="15981" y="473"/>
                      </a:lnTo>
                      <a:cubicBezTo>
                        <a:pt x="3337" y="2060"/>
                        <a:pt x="-3834" y="16183"/>
                        <a:pt x="2132" y="27732"/>
                      </a:cubicBezTo>
                      <a:lnTo>
                        <a:pt x="50028" y="112247"/>
                      </a:lnTo>
                    </a:path>
                  </a:pathLst>
                </a:custGeom>
                <a:noFill/>
                <a:ln w="16401" cap="flat">
                  <a:solidFill>
                    <a:srgbClr val="97979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0" name="Free-form: Shape 349">
                  <a:extLst>
                    <a:ext uri="{FF2B5EF4-FFF2-40B4-BE49-F238E27FC236}">
                      <a16:creationId xmlns:a16="http://schemas.microsoft.com/office/drawing/2014/main" id="{7929243C-2969-7F82-F124-4567FA1449AA}"/>
                    </a:ext>
                  </a:extLst>
                </p:cNvPr>
                <p:cNvSpPr/>
                <p:nvPr/>
              </p:nvSpPr>
              <p:spPr>
                <a:xfrm>
                  <a:off x="2911701" y="4402908"/>
                  <a:ext cx="291853" cy="234889"/>
                </a:xfrm>
                <a:custGeom>
                  <a:avLst/>
                  <a:gdLst>
                    <a:gd name="connsiteX0" fmla="*/ 12973 w 291853"/>
                    <a:gd name="connsiteY0" fmla="*/ 196026 h 234889"/>
                    <a:gd name="connsiteX1" fmla="*/ 36838 w 291853"/>
                    <a:gd name="connsiteY1" fmla="*/ 78888 h 234889"/>
                    <a:gd name="connsiteX2" fmla="*/ 59062 w 291853"/>
                    <a:gd name="connsiteY2" fmla="*/ 54092 h 234889"/>
                    <a:gd name="connsiteX3" fmla="*/ 67601 w 291853"/>
                    <a:gd name="connsiteY3" fmla="*/ 49056 h 234889"/>
                    <a:gd name="connsiteX4" fmla="*/ 129728 w 291853"/>
                    <a:gd name="connsiteY4" fmla="*/ 14134 h 234889"/>
                    <a:gd name="connsiteX5" fmla="*/ 181126 w 291853"/>
                    <a:gd name="connsiteY5" fmla="*/ 1052 h 234889"/>
                    <a:gd name="connsiteX6" fmla="*/ 213312 w 291853"/>
                    <a:gd name="connsiteY6" fmla="*/ 13641 h 234889"/>
                    <a:gd name="connsiteX7" fmla="*/ 213312 w 291853"/>
                    <a:gd name="connsiteY7" fmla="*/ 13641 h 234889"/>
                    <a:gd name="connsiteX8" fmla="*/ 259565 w 291853"/>
                    <a:gd name="connsiteY8" fmla="*/ 26231 h 234889"/>
                    <a:gd name="connsiteX9" fmla="*/ 291805 w 291853"/>
                    <a:gd name="connsiteY9" fmla="*/ 44458 h 234889"/>
                    <a:gd name="connsiteX10" fmla="*/ 269418 w 291853"/>
                    <a:gd name="connsiteY10" fmla="*/ 71280 h 234889"/>
                    <a:gd name="connsiteX11" fmla="*/ 235316 w 291853"/>
                    <a:gd name="connsiteY11" fmla="*/ 75275 h 234889"/>
                    <a:gd name="connsiteX12" fmla="*/ 214297 w 291853"/>
                    <a:gd name="connsiteY12" fmla="*/ 71772 h 234889"/>
                    <a:gd name="connsiteX13" fmla="*/ 193223 w 291853"/>
                    <a:gd name="connsiteY13" fmla="*/ 69200 h 234889"/>
                    <a:gd name="connsiteX14" fmla="*/ 174284 w 291853"/>
                    <a:gd name="connsiteY14" fmla="*/ 62686 h 234889"/>
                    <a:gd name="connsiteX15" fmla="*/ 164267 w 291853"/>
                    <a:gd name="connsiteY15" fmla="*/ 60934 h 234889"/>
                    <a:gd name="connsiteX16" fmla="*/ 149926 w 291853"/>
                    <a:gd name="connsiteY16" fmla="*/ 71553 h 234889"/>
                    <a:gd name="connsiteX17" fmla="*/ 120806 w 291853"/>
                    <a:gd name="connsiteY17" fmla="*/ 85073 h 234889"/>
                    <a:gd name="connsiteX18" fmla="*/ 110734 w 291853"/>
                    <a:gd name="connsiteY18" fmla="*/ 93175 h 234889"/>
                    <a:gd name="connsiteX19" fmla="*/ 114346 w 291853"/>
                    <a:gd name="connsiteY19" fmla="*/ 119503 h 234889"/>
                    <a:gd name="connsiteX20" fmla="*/ 112540 w 291853"/>
                    <a:gd name="connsiteY20" fmla="*/ 139099 h 234889"/>
                    <a:gd name="connsiteX21" fmla="*/ 0 w 291853"/>
                    <a:gd name="connsiteY21" fmla="*/ 234890 h 234889"/>
                    <a:gd name="connsiteX22" fmla="*/ 12973 w 291853"/>
                    <a:gd name="connsiteY22" fmla="*/ 195971 h 23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853" h="234889">
                      <a:moveTo>
                        <a:pt x="12973" y="196026"/>
                      </a:moveTo>
                      <a:cubicBezTo>
                        <a:pt x="16914" y="175062"/>
                        <a:pt x="30215" y="98594"/>
                        <a:pt x="36838" y="78888"/>
                      </a:cubicBezTo>
                      <a:cubicBezTo>
                        <a:pt x="41053" y="66408"/>
                        <a:pt x="48005" y="58854"/>
                        <a:pt x="59062" y="54092"/>
                      </a:cubicBezTo>
                      <a:cubicBezTo>
                        <a:pt x="60321" y="53545"/>
                        <a:pt x="64207" y="51136"/>
                        <a:pt x="67601" y="49056"/>
                      </a:cubicBezTo>
                      <a:cubicBezTo>
                        <a:pt x="85336" y="38109"/>
                        <a:pt x="110624" y="24808"/>
                        <a:pt x="129728" y="14134"/>
                      </a:cubicBezTo>
                      <a:cubicBezTo>
                        <a:pt x="148831" y="3460"/>
                        <a:pt x="165854" y="-2561"/>
                        <a:pt x="181126" y="1052"/>
                      </a:cubicBezTo>
                      <a:cubicBezTo>
                        <a:pt x="192840" y="3843"/>
                        <a:pt x="203897" y="7948"/>
                        <a:pt x="213312" y="13641"/>
                      </a:cubicBezTo>
                      <a:cubicBezTo>
                        <a:pt x="213312" y="13641"/>
                        <a:pt x="213312" y="13641"/>
                        <a:pt x="213312" y="13641"/>
                      </a:cubicBezTo>
                      <a:cubicBezTo>
                        <a:pt x="213312" y="13641"/>
                        <a:pt x="231539" y="22071"/>
                        <a:pt x="259565" y="26231"/>
                      </a:cubicBezTo>
                      <a:cubicBezTo>
                        <a:pt x="281788" y="29570"/>
                        <a:pt x="291148" y="30391"/>
                        <a:pt x="291805" y="44458"/>
                      </a:cubicBezTo>
                      <a:cubicBezTo>
                        <a:pt x="292462" y="58526"/>
                        <a:pt x="286550" y="65204"/>
                        <a:pt x="269418" y="71280"/>
                      </a:cubicBezTo>
                      <a:cubicBezTo>
                        <a:pt x="259127" y="74892"/>
                        <a:pt x="249055" y="76151"/>
                        <a:pt x="235316" y="75275"/>
                      </a:cubicBezTo>
                      <a:cubicBezTo>
                        <a:pt x="224095" y="74564"/>
                        <a:pt x="217800" y="71772"/>
                        <a:pt x="214297" y="71772"/>
                      </a:cubicBezTo>
                      <a:cubicBezTo>
                        <a:pt x="210630" y="71772"/>
                        <a:pt x="197274" y="70404"/>
                        <a:pt x="193223" y="69200"/>
                      </a:cubicBezTo>
                      <a:cubicBezTo>
                        <a:pt x="185286" y="66901"/>
                        <a:pt x="179101" y="64766"/>
                        <a:pt x="174284" y="62686"/>
                      </a:cubicBezTo>
                      <a:cubicBezTo>
                        <a:pt x="168810" y="62905"/>
                        <a:pt x="164267" y="60934"/>
                        <a:pt x="164267" y="60934"/>
                      </a:cubicBezTo>
                      <a:cubicBezTo>
                        <a:pt x="164267" y="60934"/>
                        <a:pt x="155290" y="67284"/>
                        <a:pt x="149926" y="71553"/>
                      </a:cubicBezTo>
                      <a:cubicBezTo>
                        <a:pt x="138212" y="80749"/>
                        <a:pt x="120806" y="85073"/>
                        <a:pt x="120806" y="85073"/>
                      </a:cubicBezTo>
                      <a:lnTo>
                        <a:pt x="110734" y="93175"/>
                      </a:lnTo>
                      <a:cubicBezTo>
                        <a:pt x="110734" y="93175"/>
                        <a:pt x="113142" y="110745"/>
                        <a:pt x="114346" y="119503"/>
                      </a:cubicBezTo>
                      <a:cubicBezTo>
                        <a:pt x="115551" y="128261"/>
                        <a:pt x="112540" y="139099"/>
                        <a:pt x="112540" y="139099"/>
                      </a:cubicBezTo>
                      <a:lnTo>
                        <a:pt x="0" y="234890"/>
                      </a:lnTo>
                      <a:cubicBezTo>
                        <a:pt x="17023" y="212447"/>
                        <a:pt x="12754" y="197395"/>
                        <a:pt x="12973" y="195971"/>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337" name="Free-form: Shape 336">
              <a:extLst>
                <a:ext uri="{FF2B5EF4-FFF2-40B4-BE49-F238E27FC236}">
                  <a16:creationId xmlns:a16="http://schemas.microsoft.com/office/drawing/2014/main" id="{9432E91A-8407-D71B-369F-BFAF6B7F7868}"/>
                </a:ext>
              </a:extLst>
            </p:cNvPr>
            <p:cNvSpPr/>
            <p:nvPr/>
          </p:nvSpPr>
          <p:spPr>
            <a:xfrm>
              <a:off x="3095991" y="5049102"/>
              <a:ext cx="504818" cy="452616"/>
            </a:xfrm>
            <a:custGeom>
              <a:avLst/>
              <a:gdLst>
                <a:gd name="connsiteX0" fmla="*/ 500749 w 504818"/>
                <a:gd name="connsiteY0" fmla="*/ 340459 h 452616"/>
                <a:gd name="connsiteX1" fmla="*/ 481207 w 504818"/>
                <a:gd name="connsiteY1" fmla="*/ 329403 h 452616"/>
                <a:gd name="connsiteX2" fmla="*/ 422967 w 504818"/>
                <a:gd name="connsiteY2" fmla="*/ 282274 h 452616"/>
                <a:gd name="connsiteX3" fmla="*/ 422255 w 504818"/>
                <a:gd name="connsiteY3" fmla="*/ 239797 h 452616"/>
                <a:gd name="connsiteX4" fmla="*/ 418533 w 504818"/>
                <a:gd name="connsiteY4" fmla="*/ 198471 h 452616"/>
                <a:gd name="connsiteX5" fmla="*/ 404903 w 504818"/>
                <a:gd name="connsiteY5" fmla="*/ 149262 h 452616"/>
                <a:gd name="connsiteX6" fmla="*/ 399703 w 504818"/>
                <a:gd name="connsiteY6" fmla="*/ 92444 h 452616"/>
                <a:gd name="connsiteX7" fmla="*/ 402933 w 504818"/>
                <a:gd name="connsiteY7" fmla="*/ 47560 h 452616"/>
                <a:gd name="connsiteX8" fmla="*/ 384377 w 504818"/>
                <a:gd name="connsiteY8" fmla="*/ 35463 h 452616"/>
                <a:gd name="connsiteX9" fmla="*/ 351315 w 504818"/>
                <a:gd name="connsiteY9" fmla="*/ 59821 h 452616"/>
                <a:gd name="connsiteX10" fmla="*/ 341627 w 504818"/>
                <a:gd name="connsiteY10" fmla="*/ 91568 h 452616"/>
                <a:gd name="connsiteX11" fmla="*/ 342503 w 504818"/>
                <a:gd name="connsiteY11" fmla="*/ 114558 h 452616"/>
                <a:gd name="connsiteX12" fmla="*/ 344309 w 504818"/>
                <a:gd name="connsiteY12" fmla="*/ 161249 h 452616"/>
                <a:gd name="connsiteX13" fmla="*/ 339218 w 504818"/>
                <a:gd name="connsiteY13" fmla="*/ 162672 h 452616"/>
                <a:gd name="connsiteX14" fmla="*/ 313109 w 504818"/>
                <a:gd name="connsiteY14" fmla="*/ 153039 h 452616"/>
                <a:gd name="connsiteX15" fmla="*/ 298384 w 504818"/>
                <a:gd name="connsiteY15" fmla="*/ 141434 h 452616"/>
                <a:gd name="connsiteX16" fmla="*/ 277913 w 504818"/>
                <a:gd name="connsiteY16" fmla="*/ 125834 h 452616"/>
                <a:gd name="connsiteX17" fmla="*/ 265597 w 504818"/>
                <a:gd name="connsiteY17" fmla="*/ 115324 h 452616"/>
                <a:gd name="connsiteX18" fmla="*/ 220931 w 504818"/>
                <a:gd name="connsiteY18" fmla="*/ 63488 h 452616"/>
                <a:gd name="connsiteX19" fmla="*/ 190004 w 504818"/>
                <a:gd name="connsiteY19" fmla="*/ 34915 h 452616"/>
                <a:gd name="connsiteX20" fmla="*/ 147583 w 504818"/>
                <a:gd name="connsiteY20" fmla="*/ 2018 h 452616"/>
                <a:gd name="connsiteX21" fmla="*/ 120159 w 504818"/>
                <a:gd name="connsiteY21" fmla="*/ 7656 h 452616"/>
                <a:gd name="connsiteX22" fmla="*/ 122896 w 504818"/>
                <a:gd name="connsiteY22" fmla="*/ 33218 h 452616"/>
                <a:gd name="connsiteX23" fmla="*/ 152619 w 504818"/>
                <a:gd name="connsiteY23" fmla="*/ 66499 h 452616"/>
                <a:gd name="connsiteX24" fmla="*/ 166741 w 504818"/>
                <a:gd name="connsiteY24" fmla="*/ 84507 h 452616"/>
                <a:gd name="connsiteX25" fmla="*/ 184093 w 504818"/>
                <a:gd name="connsiteY25" fmla="*/ 101695 h 452616"/>
                <a:gd name="connsiteX26" fmla="*/ 201280 w 504818"/>
                <a:gd name="connsiteY26" fmla="*/ 128680 h 452616"/>
                <a:gd name="connsiteX27" fmla="*/ 212720 w 504818"/>
                <a:gd name="connsiteY27" fmla="*/ 143514 h 452616"/>
                <a:gd name="connsiteX28" fmla="*/ 206699 w 504818"/>
                <a:gd name="connsiteY28" fmla="*/ 151725 h 452616"/>
                <a:gd name="connsiteX29" fmla="*/ 199091 w 504818"/>
                <a:gd name="connsiteY29" fmla="*/ 142638 h 452616"/>
                <a:gd name="connsiteX30" fmla="*/ 164880 w 504818"/>
                <a:gd name="connsiteY30" fmla="*/ 109303 h 452616"/>
                <a:gd name="connsiteX31" fmla="*/ 124812 w 504818"/>
                <a:gd name="connsiteY31" fmla="*/ 79909 h 452616"/>
                <a:gd name="connsiteX32" fmla="*/ 88357 w 504818"/>
                <a:gd name="connsiteY32" fmla="*/ 54949 h 452616"/>
                <a:gd name="connsiteX33" fmla="*/ 40845 w 504818"/>
                <a:gd name="connsiteY33" fmla="*/ 42743 h 452616"/>
                <a:gd name="connsiteX34" fmla="*/ 34824 w 504818"/>
                <a:gd name="connsiteY34" fmla="*/ 70166 h 452616"/>
                <a:gd name="connsiteX35" fmla="*/ 72921 w 504818"/>
                <a:gd name="connsiteY35" fmla="*/ 104432 h 452616"/>
                <a:gd name="connsiteX36" fmla="*/ 78176 w 504818"/>
                <a:gd name="connsiteY36" fmla="*/ 110015 h 452616"/>
                <a:gd name="connsiteX37" fmla="*/ 102753 w 504818"/>
                <a:gd name="connsiteY37" fmla="*/ 130377 h 452616"/>
                <a:gd name="connsiteX38" fmla="*/ 121747 w 504818"/>
                <a:gd name="connsiteY38" fmla="*/ 145539 h 452616"/>
                <a:gd name="connsiteX39" fmla="*/ 144025 w 504818"/>
                <a:gd name="connsiteY39" fmla="*/ 165519 h 452616"/>
                <a:gd name="connsiteX40" fmla="*/ 170189 w 504818"/>
                <a:gd name="connsiteY40" fmla="*/ 186374 h 452616"/>
                <a:gd name="connsiteX41" fmla="*/ 169094 w 504818"/>
                <a:gd name="connsiteY41" fmla="*/ 194913 h 452616"/>
                <a:gd name="connsiteX42" fmla="*/ 160063 w 504818"/>
                <a:gd name="connsiteY42" fmla="*/ 189165 h 452616"/>
                <a:gd name="connsiteX43" fmla="*/ 121363 w 504818"/>
                <a:gd name="connsiteY43" fmla="*/ 164479 h 452616"/>
                <a:gd name="connsiteX44" fmla="*/ 97169 w 504818"/>
                <a:gd name="connsiteY44" fmla="*/ 152491 h 452616"/>
                <a:gd name="connsiteX45" fmla="*/ 52175 w 504818"/>
                <a:gd name="connsiteY45" fmla="*/ 120306 h 452616"/>
                <a:gd name="connsiteX46" fmla="*/ 16322 w 504818"/>
                <a:gd name="connsiteY46" fmla="*/ 100162 h 452616"/>
                <a:gd name="connsiteX47" fmla="*/ 65 w 504818"/>
                <a:gd name="connsiteY47" fmla="*/ 121729 h 452616"/>
                <a:gd name="connsiteX48" fmla="*/ 30226 w 504818"/>
                <a:gd name="connsiteY48" fmla="*/ 158457 h 452616"/>
                <a:gd name="connsiteX49" fmla="*/ 46647 w 504818"/>
                <a:gd name="connsiteY49" fmla="*/ 171211 h 452616"/>
                <a:gd name="connsiteX50" fmla="*/ 79270 w 504818"/>
                <a:gd name="connsiteY50" fmla="*/ 195351 h 452616"/>
                <a:gd name="connsiteX51" fmla="*/ 96239 w 504818"/>
                <a:gd name="connsiteY51" fmla="*/ 206626 h 452616"/>
                <a:gd name="connsiteX52" fmla="*/ 120871 w 504818"/>
                <a:gd name="connsiteY52" fmla="*/ 222062 h 452616"/>
                <a:gd name="connsiteX53" fmla="*/ 149006 w 504818"/>
                <a:gd name="connsiteY53" fmla="*/ 238046 h 452616"/>
                <a:gd name="connsiteX54" fmla="*/ 148677 w 504818"/>
                <a:gd name="connsiteY54" fmla="*/ 249650 h 452616"/>
                <a:gd name="connsiteX55" fmla="*/ 126947 w 504818"/>
                <a:gd name="connsiteY55" fmla="*/ 241877 h 452616"/>
                <a:gd name="connsiteX56" fmla="*/ 104176 w 504818"/>
                <a:gd name="connsiteY56" fmla="*/ 232134 h 452616"/>
                <a:gd name="connsiteX57" fmla="*/ 68597 w 504818"/>
                <a:gd name="connsiteY57" fmla="*/ 208433 h 452616"/>
                <a:gd name="connsiteX58" fmla="*/ 29624 w 504818"/>
                <a:gd name="connsiteY58" fmla="*/ 192887 h 452616"/>
                <a:gd name="connsiteX59" fmla="*/ 19552 w 504818"/>
                <a:gd name="connsiteY59" fmla="*/ 215658 h 452616"/>
                <a:gd name="connsiteX60" fmla="*/ 43198 w 504818"/>
                <a:gd name="connsiteY60" fmla="*/ 238648 h 452616"/>
                <a:gd name="connsiteX61" fmla="*/ 67994 w 504818"/>
                <a:gd name="connsiteY61" fmla="*/ 259612 h 452616"/>
                <a:gd name="connsiteX62" fmla="*/ 108281 w 504818"/>
                <a:gd name="connsiteY62" fmla="*/ 282328 h 452616"/>
                <a:gd name="connsiteX63" fmla="*/ 145448 w 504818"/>
                <a:gd name="connsiteY63" fmla="*/ 304059 h 452616"/>
                <a:gd name="connsiteX64" fmla="*/ 152783 w 504818"/>
                <a:gd name="connsiteY64" fmla="*/ 314186 h 452616"/>
                <a:gd name="connsiteX65" fmla="*/ 242497 w 504818"/>
                <a:gd name="connsiteY65" fmla="*/ 374068 h 452616"/>
                <a:gd name="connsiteX66" fmla="*/ 314806 w 504818"/>
                <a:gd name="connsiteY66" fmla="*/ 394321 h 452616"/>
                <a:gd name="connsiteX67" fmla="*/ 356734 w 504818"/>
                <a:gd name="connsiteY67" fmla="*/ 409264 h 452616"/>
                <a:gd name="connsiteX68" fmla="*/ 411472 w 504818"/>
                <a:gd name="connsiteY68" fmla="*/ 452616 h 452616"/>
                <a:gd name="connsiteX69" fmla="*/ 458546 w 504818"/>
                <a:gd name="connsiteY69" fmla="*/ 430667 h 452616"/>
                <a:gd name="connsiteX70" fmla="*/ 499709 w 504818"/>
                <a:gd name="connsiteY70" fmla="*/ 370729 h 452616"/>
                <a:gd name="connsiteX71" fmla="*/ 500858 w 504818"/>
                <a:gd name="connsiteY71" fmla="*/ 340514 h 45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04818" h="452616">
                  <a:moveTo>
                    <a:pt x="500749" y="340459"/>
                  </a:moveTo>
                  <a:cubicBezTo>
                    <a:pt x="500749" y="340459"/>
                    <a:pt x="501351" y="343963"/>
                    <a:pt x="481207" y="329403"/>
                  </a:cubicBezTo>
                  <a:cubicBezTo>
                    <a:pt x="465443" y="318017"/>
                    <a:pt x="425485" y="288185"/>
                    <a:pt x="422967" y="282274"/>
                  </a:cubicBezTo>
                  <a:cubicBezTo>
                    <a:pt x="420449" y="276362"/>
                    <a:pt x="424171" y="253701"/>
                    <a:pt x="422255" y="239797"/>
                  </a:cubicBezTo>
                  <a:cubicBezTo>
                    <a:pt x="420339" y="225894"/>
                    <a:pt x="419682" y="215439"/>
                    <a:pt x="418533" y="198471"/>
                  </a:cubicBezTo>
                  <a:cubicBezTo>
                    <a:pt x="417493" y="183308"/>
                    <a:pt x="409392" y="163603"/>
                    <a:pt x="404903" y="149262"/>
                  </a:cubicBezTo>
                  <a:cubicBezTo>
                    <a:pt x="400415" y="134920"/>
                    <a:pt x="398061" y="105308"/>
                    <a:pt x="399703" y="92444"/>
                  </a:cubicBezTo>
                  <a:cubicBezTo>
                    <a:pt x="401345" y="79581"/>
                    <a:pt x="403480" y="57741"/>
                    <a:pt x="402933" y="47560"/>
                  </a:cubicBezTo>
                  <a:cubicBezTo>
                    <a:pt x="402385" y="37378"/>
                    <a:pt x="392423" y="33492"/>
                    <a:pt x="384377" y="35463"/>
                  </a:cubicBezTo>
                  <a:cubicBezTo>
                    <a:pt x="374196" y="37980"/>
                    <a:pt x="365109" y="39185"/>
                    <a:pt x="351315" y="59821"/>
                  </a:cubicBezTo>
                  <a:cubicBezTo>
                    <a:pt x="343105" y="72082"/>
                    <a:pt x="342010" y="82044"/>
                    <a:pt x="341627" y="91568"/>
                  </a:cubicBezTo>
                  <a:cubicBezTo>
                    <a:pt x="341244" y="101093"/>
                    <a:pt x="341846" y="109905"/>
                    <a:pt x="342503" y="114558"/>
                  </a:cubicBezTo>
                  <a:cubicBezTo>
                    <a:pt x="343160" y="119211"/>
                    <a:pt x="350166" y="151670"/>
                    <a:pt x="344309" y="161249"/>
                  </a:cubicBezTo>
                  <a:cubicBezTo>
                    <a:pt x="344309" y="161249"/>
                    <a:pt x="341627" y="163712"/>
                    <a:pt x="339218" y="162672"/>
                  </a:cubicBezTo>
                  <a:cubicBezTo>
                    <a:pt x="336810" y="161632"/>
                    <a:pt x="313109" y="153039"/>
                    <a:pt x="313109" y="153039"/>
                  </a:cubicBezTo>
                  <a:cubicBezTo>
                    <a:pt x="313109" y="153039"/>
                    <a:pt x="303803" y="145266"/>
                    <a:pt x="298384" y="141434"/>
                  </a:cubicBezTo>
                  <a:cubicBezTo>
                    <a:pt x="292965" y="137603"/>
                    <a:pt x="277913" y="125834"/>
                    <a:pt x="277913" y="125834"/>
                  </a:cubicBezTo>
                  <a:cubicBezTo>
                    <a:pt x="277913" y="125834"/>
                    <a:pt x="269319" y="117952"/>
                    <a:pt x="265597" y="115324"/>
                  </a:cubicBezTo>
                  <a:cubicBezTo>
                    <a:pt x="261874" y="112697"/>
                    <a:pt x="225365" y="68469"/>
                    <a:pt x="220931" y="63488"/>
                  </a:cubicBezTo>
                  <a:cubicBezTo>
                    <a:pt x="216497" y="58507"/>
                    <a:pt x="191756" y="36776"/>
                    <a:pt x="190004" y="34915"/>
                  </a:cubicBezTo>
                  <a:cubicBezTo>
                    <a:pt x="188253" y="33054"/>
                    <a:pt x="160227" y="6561"/>
                    <a:pt x="147583" y="2018"/>
                  </a:cubicBezTo>
                  <a:cubicBezTo>
                    <a:pt x="134938" y="-2525"/>
                    <a:pt x="124155" y="1142"/>
                    <a:pt x="120159" y="7656"/>
                  </a:cubicBezTo>
                  <a:cubicBezTo>
                    <a:pt x="116163" y="14170"/>
                    <a:pt x="115452" y="23037"/>
                    <a:pt x="122896" y="33218"/>
                  </a:cubicBezTo>
                  <a:cubicBezTo>
                    <a:pt x="130286" y="43399"/>
                    <a:pt x="150867" y="64638"/>
                    <a:pt x="152619" y="66499"/>
                  </a:cubicBezTo>
                  <a:cubicBezTo>
                    <a:pt x="154370" y="68360"/>
                    <a:pt x="161760" y="78541"/>
                    <a:pt x="166741" y="84507"/>
                  </a:cubicBezTo>
                  <a:cubicBezTo>
                    <a:pt x="171667" y="90474"/>
                    <a:pt x="182505" y="98027"/>
                    <a:pt x="184093" y="101695"/>
                  </a:cubicBezTo>
                  <a:cubicBezTo>
                    <a:pt x="185680" y="105362"/>
                    <a:pt x="195259" y="120087"/>
                    <a:pt x="201280" y="128680"/>
                  </a:cubicBezTo>
                  <a:cubicBezTo>
                    <a:pt x="207356" y="137274"/>
                    <a:pt x="212720" y="143514"/>
                    <a:pt x="212720" y="143514"/>
                  </a:cubicBezTo>
                  <a:lnTo>
                    <a:pt x="206699" y="151725"/>
                  </a:lnTo>
                  <a:cubicBezTo>
                    <a:pt x="206699" y="151725"/>
                    <a:pt x="205385" y="150137"/>
                    <a:pt x="199091" y="142638"/>
                  </a:cubicBezTo>
                  <a:cubicBezTo>
                    <a:pt x="192796" y="135139"/>
                    <a:pt x="170846" y="114722"/>
                    <a:pt x="164880" y="109303"/>
                  </a:cubicBezTo>
                  <a:cubicBezTo>
                    <a:pt x="158913" y="103884"/>
                    <a:pt x="129848" y="84124"/>
                    <a:pt x="124812" y="79909"/>
                  </a:cubicBezTo>
                  <a:cubicBezTo>
                    <a:pt x="119776" y="75695"/>
                    <a:pt x="97717" y="60259"/>
                    <a:pt x="88357" y="54949"/>
                  </a:cubicBezTo>
                  <a:cubicBezTo>
                    <a:pt x="78997" y="49640"/>
                    <a:pt x="50369" y="36831"/>
                    <a:pt x="40845" y="42743"/>
                  </a:cubicBezTo>
                  <a:cubicBezTo>
                    <a:pt x="28310" y="50461"/>
                    <a:pt x="30335" y="62010"/>
                    <a:pt x="34824" y="70166"/>
                  </a:cubicBezTo>
                  <a:cubicBezTo>
                    <a:pt x="39312" y="78267"/>
                    <a:pt x="68706" y="100874"/>
                    <a:pt x="72921" y="104432"/>
                  </a:cubicBezTo>
                  <a:cubicBezTo>
                    <a:pt x="77136" y="107990"/>
                    <a:pt x="75603" y="107552"/>
                    <a:pt x="78176" y="110015"/>
                  </a:cubicBezTo>
                  <a:cubicBezTo>
                    <a:pt x="80748" y="112478"/>
                    <a:pt x="94980" y="123042"/>
                    <a:pt x="102753" y="130377"/>
                  </a:cubicBezTo>
                  <a:cubicBezTo>
                    <a:pt x="110525" y="137712"/>
                    <a:pt x="118462" y="140777"/>
                    <a:pt x="121747" y="145539"/>
                  </a:cubicBezTo>
                  <a:cubicBezTo>
                    <a:pt x="125031" y="150302"/>
                    <a:pt x="137292" y="160154"/>
                    <a:pt x="144025" y="165519"/>
                  </a:cubicBezTo>
                  <a:cubicBezTo>
                    <a:pt x="150757" y="170883"/>
                    <a:pt x="168657" y="183418"/>
                    <a:pt x="170189" y="186374"/>
                  </a:cubicBezTo>
                  <a:cubicBezTo>
                    <a:pt x="171722" y="189329"/>
                    <a:pt x="169094" y="194913"/>
                    <a:pt x="169094" y="194913"/>
                  </a:cubicBezTo>
                  <a:cubicBezTo>
                    <a:pt x="169094" y="194913"/>
                    <a:pt x="162143" y="190643"/>
                    <a:pt x="160063" y="189165"/>
                  </a:cubicBezTo>
                  <a:cubicBezTo>
                    <a:pt x="157983" y="187687"/>
                    <a:pt x="126345" y="167982"/>
                    <a:pt x="121363" y="164479"/>
                  </a:cubicBezTo>
                  <a:cubicBezTo>
                    <a:pt x="116382" y="160975"/>
                    <a:pt x="101439" y="156104"/>
                    <a:pt x="97169" y="152491"/>
                  </a:cubicBezTo>
                  <a:cubicBezTo>
                    <a:pt x="92900" y="148878"/>
                    <a:pt x="57430" y="125889"/>
                    <a:pt x="52175" y="120306"/>
                  </a:cubicBezTo>
                  <a:cubicBezTo>
                    <a:pt x="46921" y="114722"/>
                    <a:pt x="26394" y="96604"/>
                    <a:pt x="16322" y="100162"/>
                  </a:cubicBezTo>
                  <a:cubicBezTo>
                    <a:pt x="6251" y="103720"/>
                    <a:pt x="-756" y="109960"/>
                    <a:pt x="65" y="121729"/>
                  </a:cubicBezTo>
                  <a:cubicBezTo>
                    <a:pt x="667" y="130049"/>
                    <a:pt x="22781" y="153203"/>
                    <a:pt x="30226" y="158457"/>
                  </a:cubicBezTo>
                  <a:cubicBezTo>
                    <a:pt x="37670" y="163712"/>
                    <a:pt x="46647" y="171211"/>
                    <a:pt x="46647" y="171211"/>
                  </a:cubicBezTo>
                  <a:cubicBezTo>
                    <a:pt x="46647" y="171211"/>
                    <a:pt x="69856" y="189986"/>
                    <a:pt x="79270" y="195351"/>
                  </a:cubicBezTo>
                  <a:cubicBezTo>
                    <a:pt x="88630" y="200660"/>
                    <a:pt x="94980" y="205751"/>
                    <a:pt x="96239" y="206626"/>
                  </a:cubicBezTo>
                  <a:cubicBezTo>
                    <a:pt x="97498" y="207502"/>
                    <a:pt x="111182" y="217136"/>
                    <a:pt x="120871" y="222062"/>
                  </a:cubicBezTo>
                  <a:cubicBezTo>
                    <a:pt x="130559" y="226989"/>
                    <a:pt x="146324" y="234926"/>
                    <a:pt x="149006" y="238046"/>
                  </a:cubicBezTo>
                  <a:cubicBezTo>
                    <a:pt x="150320" y="239633"/>
                    <a:pt x="148677" y="249650"/>
                    <a:pt x="148677" y="249650"/>
                  </a:cubicBezTo>
                  <a:cubicBezTo>
                    <a:pt x="148677" y="249650"/>
                    <a:pt x="133625" y="244067"/>
                    <a:pt x="126947" y="241877"/>
                  </a:cubicBezTo>
                  <a:cubicBezTo>
                    <a:pt x="120269" y="239688"/>
                    <a:pt x="106584" y="233174"/>
                    <a:pt x="104176" y="232134"/>
                  </a:cubicBezTo>
                  <a:cubicBezTo>
                    <a:pt x="101767" y="231094"/>
                    <a:pt x="73632" y="211936"/>
                    <a:pt x="68597" y="208433"/>
                  </a:cubicBezTo>
                  <a:cubicBezTo>
                    <a:pt x="63615" y="204930"/>
                    <a:pt x="37287" y="188344"/>
                    <a:pt x="29624" y="192887"/>
                  </a:cubicBezTo>
                  <a:cubicBezTo>
                    <a:pt x="19004" y="199292"/>
                    <a:pt x="16432" y="206681"/>
                    <a:pt x="19552" y="215658"/>
                  </a:cubicBezTo>
                  <a:cubicBezTo>
                    <a:pt x="22672" y="224690"/>
                    <a:pt x="41228" y="235418"/>
                    <a:pt x="43198" y="238648"/>
                  </a:cubicBezTo>
                  <a:cubicBezTo>
                    <a:pt x="45169" y="241877"/>
                    <a:pt x="67994" y="259612"/>
                    <a:pt x="67994" y="259612"/>
                  </a:cubicBezTo>
                  <a:cubicBezTo>
                    <a:pt x="75877" y="265141"/>
                    <a:pt x="104723" y="281069"/>
                    <a:pt x="108281" y="282328"/>
                  </a:cubicBezTo>
                  <a:cubicBezTo>
                    <a:pt x="111839" y="283587"/>
                    <a:pt x="139098" y="299023"/>
                    <a:pt x="145448" y="304059"/>
                  </a:cubicBezTo>
                  <a:cubicBezTo>
                    <a:pt x="151797" y="309095"/>
                    <a:pt x="147309" y="309697"/>
                    <a:pt x="152783" y="314186"/>
                  </a:cubicBezTo>
                  <a:cubicBezTo>
                    <a:pt x="158256" y="318674"/>
                    <a:pt x="219672" y="363613"/>
                    <a:pt x="242497" y="374068"/>
                  </a:cubicBezTo>
                  <a:cubicBezTo>
                    <a:pt x="265323" y="384523"/>
                    <a:pt x="305391" y="391475"/>
                    <a:pt x="314806" y="394321"/>
                  </a:cubicBezTo>
                  <a:cubicBezTo>
                    <a:pt x="324220" y="397167"/>
                    <a:pt x="346225" y="403736"/>
                    <a:pt x="356734" y="409264"/>
                  </a:cubicBezTo>
                  <a:cubicBezTo>
                    <a:pt x="367244" y="414793"/>
                    <a:pt x="411472" y="452616"/>
                    <a:pt x="411472" y="452616"/>
                  </a:cubicBezTo>
                  <a:cubicBezTo>
                    <a:pt x="411472" y="452616"/>
                    <a:pt x="434024" y="451412"/>
                    <a:pt x="458546" y="430667"/>
                  </a:cubicBezTo>
                  <a:cubicBezTo>
                    <a:pt x="486134" y="407349"/>
                    <a:pt x="492045" y="385289"/>
                    <a:pt x="499709" y="370729"/>
                  </a:cubicBezTo>
                  <a:cubicBezTo>
                    <a:pt x="510492" y="350312"/>
                    <a:pt x="500858" y="340514"/>
                    <a:pt x="500858" y="340514"/>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8" name="Free-form: Shape 337">
              <a:extLst>
                <a:ext uri="{FF2B5EF4-FFF2-40B4-BE49-F238E27FC236}">
                  <a16:creationId xmlns:a16="http://schemas.microsoft.com/office/drawing/2014/main" id="{481F6AB8-3B6A-0B4A-770E-D1CC84DB9025}"/>
                </a:ext>
              </a:extLst>
            </p:cNvPr>
            <p:cNvSpPr/>
            <p:nvPr/>
          </p:nvSpPr>
          <p:spPr>
            <a:xfrm>
              <a:off x="3268589" y="5028075"/>
              <a:ext cx="40177" cy="64918"/>
            </a:xfrm>
            <a:custGeom>
              <a:avLst/>
              <a:gdLst>
                <a:gd name="connsiteX0" fmla="*/ 0 w 40177"/>
                <a:gd name="connsiteY0" fmla="*/ 47019 h 64918"/>
                <a:gd name="connsiteX1" fmla="*/ 20089 w 40177"/>
                <a:gd name="connsiteY1" fmla="*/ 64919 h 64918"/>
                <a:gd name="connsiteX2" fmla="*/ 40177 w 40177"/>
                <a:gd name="connsiteY2" fmla="*/ 47019 h 64918"/>
                <a:gd name="connsiteX3" fmla="*/ 20089 w 40177"/>
                <a:gd name="connsiteY3" fmla="*/ 0 h 64918"/>
                <a:gd name="connsiteX4" fmla="*/ 0 w 40177"/>
                <a:gd name="connsiteY4" fmla="*/ 47019 h 6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7" h="64918">
                  <a:moveTo>
                    <a:pt x="0" y="47019"/>
                  </a:moveTo>
                  <a:cubicBezTo>
                    <a:pt x="0" y="56927"/>
                    <a:pt x="8977" y="64919"/>
                    <a:pt x="20089" y="64919"/>
                  </a:cubicBezTo>
                  <a:cubicBezTo>
                    <a:pt x="31200" y="64919"/>
                    <a:pt x="40177" y="56927"/>
                    <a:pt x="40177" y="47019"/>
                  </a:cubicBezTo>
                  <a:cubicBezTo>
                    <a:pt x="40177" y="37112"/>
                    <a:pt x="20089" y="0"/>
                    <a:pt x="20089" y="0"/>
                  </a:cubicBezTo>
                  <a:cubicBezTo>
                    <a:pt x="20089" y="0"/>
                    <a:pt x="0" y="37167"/>
                    <a:pt x="0" y="47019"/>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55" name="Graphic 15">
            <a:extLst>
              <a:ext uri="{FF2B5EF4-FFF2-40B4-BE49-F238E27FC236}">
                <a16:creationId xmlns:a16="http://schemas.microsoft.com/office/drawing/2014/main" id="{BCCD1833-0EB7-4CB0-FA7F-D13D26B90A88}"/>
              </a:ext>
            </a:extLst>
          </p:cNvPr>
          <p:cNvGrpSpPr/>
          <p:nvPr/>
        </p:nvGrpSpPr>
        <p:grpSpPr>
          <a:xfrm>
            <a:off x="7540238" y="2556870"/>
            <a:ext cx="1297673" cy="1247378"/>
            <a:chOff x="3823298" y="4552571"/>
            <a:chExt cx="838905" cy="806391"/>
          </a:xfrm>
        </p:grpSpPr>
        <p:sp>
          <p:nvSpPr>
            <p:cNvPr id="356" name="Free-form: Shape 355">
              <a:extLst>
                <a:ext uri="{FF2B5EF4-FFF2-40B4-BE49-F238E27FC236}">
                  <a16:creationId xmlns:a16="http://schemas.microsoft.com/office/drawing/2014/main" id="{5AD17FC9-9841-2CB5-60C7-46BFC4410520}"/>
                </a:ext>
              </a:extLst>
            </p:cNvPr>
            <p:cNvSpPr/>
            <p:nvPr/>
          </p:nvSpPr>
          <p:spPr>
            <a:xfrm>
              <a:off x="4548076" y="4561384"/>
              <a:ext cx="65301" cy="168098"/>
            </a:xfrm>
            <a:custGeom>
              <a:avLst/>
              <a:gdLst>
                <a:gd name="connsiteX0" fmla="*/ 9962 w 65301"/>
                <a:gd name="connsiteY0" fmla="*/ 0 h 168098"/>
                <a:gd name="connsiteX1" fmla="*/ 32952 w 65301"/>
                <a:gd name="connsiteY1" fmla="*/ 16531 h 168098"/>
                <a:gd name="connsiteX2" fmla="*/ 32405 w 65301"/>
                <a:gd name="connsiteY2" fmla="*/ 68750 h 168098"/>
                <a:gd name="connsiteX3" fmla="*/ 59062 w 65301"/>
                <a:gd name="connsiteY3" fmla="*/ 87470 h 168098"/>
                <a:gd name="connsiteX4" fmla="*/ 65302 w 65301"/>
                <a:gd name="connsiteY4" fmla="*/ 139745 h 168098"/>
                <a:gd name="connsiteX5" fmla="*/ 63057 w 65301"/>
                <a:gd name="connsiteY5" fmla="*/ 168099 h 168098"/>
                <a:gd name="connsiteX6" fmla="*/ 0 w 65301"/>
                <a:gd name="connsiteY6" fmla="*/ 153922 h 168098"/>
                <a:gd name="connsiteX7" fmla="*/ 9962 w 65301"/>
                <a:gd name="connsiteY7" fmla="*/ 0 h 16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01" h="168098">
                  <a:moveTo>
                    <a:pt x="9962" y="0"/>
                  </a:moveTo>
                  <a:lnTo>
                    <a:pt x="32952" y="16531"/>
                  </a:lnTo>
                  <a:lnTo>
                    <a:pt x="32405" y="68750"/>
                  </a:lnTo>
                  <a:lnTo>
                    <a:pt x="59062" y="87470"/>
                  </a:lnTo>
                  <a:lnTo>
                    <a:pt x="65302" y="139745"/>
                  </a:lnTo>
                  <a:lnTo>
                    <a:pt x="63057" y="168099"/>
                  </a:lnTo>
                  <a:lnTo>
                    <a:pt x="0" y="153922"/>
                  </a:lnTo>
                  <a:lnTo>
                    <a:pt x="9962" y="0"/>
                  </a:lnTo>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7" name="Free-form: Shape 356">
              <a:extLst>
                <a:ext uri="{FF2B5EF4-FFF2-40B4-BE49-F238E27FC236}">
                  <a16:creationId xmlns:a16="http://schemas.microsoft.com/office/drawing/2014/main" id="{92DCD4D1-1BB8-3298-5220-E9B72D955D7F}"/>
                </a:ext>
              </a:extLst>
            </p:cNvPr>
            <p:cNvSpPr/>
            <p:nvPr/>
          </p:nvSpPr>
          <p:spPr>
            <a:xfrm>
              <a:off x="4562308" y="4649949"/>
              <a:ext cx="37276" cy="69352"/>
            </a:xfrm>
            <a:custGeom>
              <a:avLst/>
              <a:gdLst>
                <a:gd name="connsiteX0" fmla="*/ 0 w 37276"/>
                <a:gd name="connsiteY0" fmla="*/ 56653 h 69352"/>
                <a:gd name="connsiteX1" fmla="*/ 13301 w 37276"/>
                <a:gd name="connsiteY1" fmla="*/ 0 h 69352"/>
                <a:gd name="connsiteX2" fmla="*/ 30653 w 37276"/>
                <a:gd name="connsiteY2" fmla="*/ 8703 h 69352"/>
                <a:gd name="connsiteX3" fmla="*/ 37276 w 37276"/>
                <a:gd name="connsiteY3" fmla="*/ 55996 h 69352"/>
                <a:gd name="connsiteX4" fmla="*/ 34649 w 37276"/>
                <a:gd name="connsiteY4" fmla="*/ 69352 h 69352"/>
                <a:gd name="connsiteX5" fmla="*/ 0 w 37276"/>
                <a:gd name="connsiteY5" fmla="*/ 56653 h 6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6" h="69352">
                  <a:moveTo>
                    <a:pt x="0" y="56653"/>
                  </a:moveTo>
                  <a:lnTo>
                    <a:pt x="13301" y="0"/>
                  </a:lnTo>
                  <a:lnTo>
                    <a:pt x="30653" y="8703"/>
                  </a:lnTo>
                  <a:lnTo>
                    <a:pt x="37276" y="55996"/>
                  </a:lnTo>
                  <a:lnTo>
                    <a:pt x="34649" y="69352"/>
                  </a:lnTo>
                  <a:lnTo>
                    <a:pt x="0" y="56653"/>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8" name="Free-form: Shape 357">
              <a:extLst>
                <a:ext uri="{FF2B5EF4-FFF2-40B4-BE49-F238E27FC236}">
                  <a16:creationId xmlns:a16="http://schemas.microsoft.com/office/drawing/2014/main" id="{2E969DF6-8ED7-58F0-442F-68513B8EC356}"/>
                </a:ext>
              </a:extLst>
            </p:cNvPr>
            <p:cNvSpPr/>
            <p:nvPr/>
          </p:nvSpPr>
          <p:spPr>
            <a:xfrm>
              <a:off x="4313143" y="4836002"/>
              <a:ext cx="305325" cy="185505"/>
            </a:xfrm>
            <a:custGeom>
              <a:avLst/>
              <a:gdLst>
                <a:gd name="connsiteX0" fmla="*/ 0 w 305325"/>
                <a:gd name="connsiteY0" fmla="*/ 185012 h 185505"/>
                <a:gd name="connsiteX1" fmla="*/ 0 w 305325"/>
                <a:gd name="connsiteY1" fmla="*/ 4981 h 185505"/>
                <a:gd name="connsiteX2" fmla="*/ 298264 w 305325"/>
                <a:gd name="connsiteY2" fmla="*/ 0 h 185505"/>
                <a:gd name="connsiteX3" fmla="*/ 298264 w 305325"/>
                <a:gd name="connsiteY3" fmla="*/ 146477 h 185505"/>
                <a:gd name="connsiteX4" fmla="*/ 305325 w 305325"/>
                <a:gd name="connsiteY4" fmla="*/ 185505 h 185505"/>
                <a:gd name="connsiteX5" fmla="*/ 0 w 305325"/>
                <a:gd name="connsiteY5" fmla="*/ 185012 h 18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325" h="185505">
                  <a:moveTo>
                    <a:pt x="0" y="185012"/>
                  </a:moveTo>
                  <a:lnTo>
                    <a:pt x="0" y="4981"/>
                  </a:lnTo>
                  <a:lnTo>
                    <a:pt x="298264" y="0"/>
                  </a:lnTo>
                  <a:lnTo>
                    <a:pt x="298264" y="146477"/>
                  </a:lnTo>
                  <a:lnTo>
                    <a:pt x="305325" y="185505"/>
                  </a:lnTo>
                  <a:lnTo>
                    <a:pt x="0" y="185012"/>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9" name="Free-form: Shape 358">
              <a:extLst>
                <a:ext uri="{FF2B5EF4-FFF2-40B4-BE49-F238E27FC236}">
                  <a16:creationId xmlns:a16="http://schemas.microsoft.com/office/drawing/2014/main" id="{6069FBD6-6E9A-29A6-C786-D1FDFDA2ED48}"/>
                </a:ext>
              </a:extLst>
            </p:cNvPr>
            <p:cNvSpPr/>
            <p:nvPr/>
          </p:nvSpPr>
          <p:spPr>
            <a:xfrm>
              <a:off x="4397165" y="4963978"/>
              <a:ext cx="219442" cy="48552"/>
            </a:xfrm>
            <a:custGeom>
              <a:avLst/>
              <a:gdLst>
                <a:gd name="connsiteX0" fmla="*/ 0 w 219442"/>
                <a:gd name="connsiteY0" fmla="*/ 0 h 48552"/>
                <a:gd name="connsiteX1" fmla="*/ 17844 w 219442"/>
                <a:gd name="connsiteY1" fmla="*/ 47184 h 48552"/>
                <a:gd name="connsiteX2" fmla="*/ 219442 w 219442"/>
                <a:gd name="connsiteY2" fmla="*/ 48552 h 48552"/>
                <a:gd name="connsiteX3" fmla="*/ 214899 w 219442"/>
                <a:gd name="connsiteY3" fmla="*/ 18994 h 48552"/>
                <a:gd name="connsiteX4" fmla="*/ 214297 w 219442"/>
                <a:gd name="connsiteY4" fmla="*/ 2901 h 48552"/>
                <a:gd name="connsiteX5" fmla="*/ 0 w 219442"/>
                <a:gd name="connsiteY5" fmla="*/ 0 h 4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42" h="48552">
                  <a:moveTo>
                    <a:pt x="0" y="0"/>
                  </a:moveTo>
                  <a:lnTo>
                    <a:pt x="17844" y="47184"/>
                  </a:lnTo>
                  <a:lnTo>
                    <a:pt x="219442" y="48552"/>
                  </a:lnTo>
                  <a:lnTo>
                    <a:pt x="214899" y="18994"/>
                  </a:lnTo>
                  <a:lnTo>
                    <a:pt x="214297" y="2901"/>
                  </a:lnTo>
                  <a:lnTo>
                    <a:pt x="0" y="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0" name="Free-form: Shape 359">
              <a:extLst>
                <a:ext uri="{FF2B5EF4-FFF2-40B4-BE49-F238E27FC236}">
                  <a16:creationId xmlns:a16="http://schemas.microsoft.com/office/drawing/2014/main" id="{21B45471-0B88-0D84-B07A-33D51AC14A57}"/>
                </a:ext>
              </a:extLst>
            </p:cNvPr>
            <p:cNvSpPr/>
            <p:nvPr/>
          </p:nvSpPr>
          <p:spPr>
            <a:xfrm>
              <a:off x="4491806" y="4672337"/>
              <a:ext cx="139580" cy="169029"/>
            </a:xfrm>
            <a:custGeom>
              <a:avLst/>
              <a:gdLst>
                <a:gd name="connsiteX0" fmla="*/ 139580 w 139580"/>
                <a:gd name="connsiteY0" fmla="*/ 0 h 169029"/>
                <a:gd name="connsiteX1" fmla="*/ 128633 w 139580"/>
                <a:gd name="connsiteY1" fmla="*/ 109 h 169029"/>
                <a:gd name="connsiteX2" fmla="*/ 126060 w 139580"/>
                <a:gd name="connsiteY2" fmla="*/ 19924 h 169029"/>
                <a:gd name="connsiteX3" fmla="*/ 91412 w 139580"/>
                <a:gd name="connsiteY3" fmla="*/ 19377 h 169029"/>
                <a:gd name="connsiteX4" fmla="*/ 74662 w 139580"/>
                <a:gd name="connsiteY4" fmla="*/ 18884 h 169029"/>
                <a:gd name="connsiteX5" fmla="*/ 69517 w 139580"/>
                <a:gd name="connsiteY5" fmla="*/ 34922 h 169029"/>
                <a:gd name="connsiteX6" fmla="*/ 28847 w 139580"/>
                <a:gd name="connsiteY6" fmla="*/ 35032 h 169029"/>
                <a:gd name="connsiteX7" fmla="*/ 0 w 139580"/>
                <a:gd name="connsiteY7" fmla="*/ 169029 h 169029"/>
                <a:gd name="connsiteX8" fmla="*/ 119985 w 139580"/>
                <a:gd name="connsiteY8" fmla="*/ 168974 h 169029"/>
                <a:gd name="connsiteX9" fmla="*/ 139580 w 139580"/>
                <a:gd name="connsiteY9" fmla="*/ 0 h 16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580" h="169029">
                  <a:moveTo>
                    <a:pt x="139580" y="0"/>
                  </a:moveTo>
                  <a:lnTo>
                    <a:pt x="128633" y="109"/>
                  </a:lnTo>
                  <a:lnTo>
                    <a:pt x="126060" y="19924"/>
                  </a:lnTo>
                  <a:lnTo>
                    <a:pt x="91412" y="19377"/>
                  </a:lnTo>
                  <a:lnTo>
                    <a:pt x="74662" y="18884"/>
                  </a:lnTo>
                  <a:lnTo>
                    <a:pt x="69517" y="34922"/>
                  </a:lnTo>
                  <a:lnTo>
                    <a:pt x="28847" y="35032"/>
                  </a:lnTo>
                  <a:lnTo>
                    <a:pt x="0" y="169029"/>
                  </a:lnTo>
                  <a:lnTo>
                    <a:pt x="119985" y="168974"/>
                  </a:lnTo>
                  <a:lnTo>
                    <a:pt x="139580"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1" name="Free-form: Shape 360">
              <a:extLst>
                <a:ext uri="{FF2B5EF4-FFF2-40B4-BE49-F238E27FC236}">
                  <a16:creationId xmlns:a16="http://schemas.microsoft.com/office/drawing/2014/main" id="{41DC316C-D7E0-1922-CAEA-938C693A661D}"/>
                </a:ext>
              </a:extLst>
            </p:cNvPr>
            <p:cNvSpPr/>
            <p:nvPr/>
          </p:nvSpPr>
          <p:spPr>
            <a:xfrm>
              <a:off x="4086968" y="4959763"/>
              <a:ext cx="214899" cy="38973"/>
            </a:xfrm>
            <a:custGeom>
              <a:avLst/>
              <a:gdLst>
                <a:gd name="connsiteX0" fmla="*/ 0 w 214899"/>
                <a:gd name="connsiteY0" fmla="*/ 35634 h 38973"/>
                <a:gd name="connsiteX1" fmla="*/ 9415 w 214899"/>
                <a:gd name="connsiteY1" fmla="*/ 0 h 38973"/>
                <a:gd name="connsiteX2" fmla="*/ 214899 w 214899"/>
                <a:gd name="connsiteY2" fmla="*/ 2135 h 38973"/>
                <a:gd name="connsiteX3" fmla="*/ 210575 w 214899"/>
                <a:gd name="connsiteY3" fmla="*/ 38973 h 38973"/>
                <a:gd name="connsiteX4" fmla="*/ 0 w 214899"/>
                <a:gd name="connsiteY4" fmla="*/ 35634 h 3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9" h="38973">
                  <a:moveTo>
                    <a:pt x="0" y="35634"/>
                  </a:moveTo>
                  <a:lnTo>
                    <a:pt x="9415" y="0"/>
                  </a:lnTo>
                  <a:lnTo>
                    <a:pt x="214899" y="2135"/>
                  </a:lnTo>
                  <a:lnTo>
                    <a:pt x="210575" y="38973"/>
                  </a:lnTo>
                  <a:lnTo>
                    <a:pt x="0" y="35634"/>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2" name="Free-form: Shape 361">
              <a:extLst>
                <a:ext uri="{FF2B5EF4-FFF2-40B4-BE49-F238E27FC236}">
                  <a16:creationId xmlns:a16="http://schemas.microsoft.com/office/drawing/2014/main" id="{9493A3A1-E7E0-38A5-D7FA-735B0A5B0C53}"/>
                </a:ext>
              </a:extLst>
            </p:cNvPr>
            <p:cNvSpPr/>
            <p:nvPr/>
          </p:nvSpPr>
          <p:spPr>
            <a:xfrm>
              <a:off x="4072846" y="4689415"/>
              <a:ext cx="80190" cy="309649"/>
            </a:xfrm>
            <a:custGeom>
              <a:avLst/>
              <a:gdLst>
                <a:gd name="connsiteX0" fmla="*/ 28737 w 80190"/>
                <a:gd name="connsiteY0" fmla="*/ 302151 h 309649"/>
                <a:gd name="connsiteX1" fmla="*/ 32897 w 80190"/>
                <a:gd name="connsiteY1" fmla="*/ 279763 h 309649"/>
                <a:gd name="connsiteX2" fmla="*/ 46965 w 80190"/>
                <a:gd name="connsiteY2" fmla="*/ 266845 h 309649"/>
                <a:gd name="connsiteX3" fmla="*/ 78986 w 80190"/>
                <a:gd name="connsiteY3" fmla="*/ 159176 h 309649"/>
                <a:gd name="connsiteX4" fmla="*/ 80190 w 80190"/>
                <a:gd name="connsiteY4" fmla="*/ 3886 h 309649"/>
                <a:gd name="connsiteX5" fmla="*/ 55066 w 80190"/>
                <a:gd name="connsiteY5" fmla="*/ 0 h 309649"/>
                <a:gd name="connsiteX6" fmla="*/ 5364 w 80190"/>
                <a:gd name="connsiteY6" fmla="*/ 140292 h 309649"/>
                <a:gd name="connsiteX7" fmla="*/ 0 w 80190"/>
                <a:gd name="connsiteY7" fmla="*/ 285729 h 309649"/>
                <a:gd name="connsiteX8" fmla="*/ 16476 w 80190"/>
                <a:gd name="connsiteY8" fmla="*/ 309650 h 309649"/>
                <a:gd name="connsiteX9" fmla="*/ 26657 w 80190"/>
                <a:gd name="connsiteY9" fmla="*/ 308445 h 309649"/>
                <a:gd name="connsiteX10" fmla="*/ 28737 w 80190"/>
                <a:gd name="connsiteY10" fmla="*/ 302151 h 3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190" h="309649">
                  <a:moveTo>
                    <a:pt x="28737" y="302151"/>
                  </a:moveTo>
                  <a:lnTo>
                    <a:pt x="32897" y="279763"/>
                  </a:lnTo>
                  <a:lnTo>
                    <a:pt x="46965" y="266845"/>
                  </a:lnTo>
                  <a:lnTo>
                    <a:pt x="78986" y="159176"/>
                  </a:lnTo>
                  <a:lnTo>
                    <a:pt x="80190" y="3886"/>
                  </a:lnTo>
                  <a:lnTo>
                    <a:pt x="55066" y="0"/>
                  </a:lnTo>
                  <a:lnTo>
                    <a:pt x="5364" y="140292"/>
                  </a:lnTo>
                  <a:lnTo>
                    <a:pt x="0" y="285729"/>
                  </a:lnTo>
                  <a:lnTo>
                    <a:pt x="16476" y="309650"/>
                  </a:lnTo>
                  <a:lnTo>
                    <a:pt x="26657" y="308445"/>
                  </a:lnTo>
                  <a:lnTo>
                    <a:pt x="28737" y="302151"/>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3" name="Free-form: Shape 362">
              <a:extLst>
                <a:ext uri="{FF2B5EF4-FFF2-40B4-BE49-F238E27FC236}">
                  <a16:creationId xmlns:a16="http://schemas.microsoft.com/office/drawing/2014/main" id="{6546D494-C90A-F488-CD6E-2A8B3E967A19}"/>
                </a:ext>
              </a:extLst>
            </p:cNvPr>
            <p:cNvSpPr/>
            <p:nvPr/>
          </p:nvSpPr>
          <p:spPr>
            <a:xfrm>
              <a:off x="4119044" y="4851438"/>
              <a:ext cx="71705" cy="103508"/>
            </a:xfrm>
            <a:custGeom>
              <a:avLst/>
              <a:gdLst>
                <a:gd name="connsiteX0" fmla="*/ 0 w 71705"/>
                <a:gd name="connsiteY0" fmla="*/ 102468 h 103508"/>
                <a:gd name="connsiteX1" fmla="*/ 69790 w 71705"/>
                <a:gd name="connsiteY1" fmla="*/ 103508 h 103508"/>
                <a:gd name="connsiteX2" fmla="*/ 71706 w 71705"/>
                <a:gd name="connsiteY2" fmla="*/ 438 h 103508"/>
                <a:gd name="connsiteX3" fmla="*/ 4981 w 71705"/>
                <a:gd name="connsiteY3" fmla="*/ 0 h 103508"/>
                <a:gd name="connsiteX4" fmla="*/ 0 w 71705"/>
                <a:gd name="connsiteY4" fmla="*/ 102468 h 10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05" h="103508">
                  <a:moveTo>
                    <a:pt x="0" y="102468"/>
                  </a:moveTo>
                  <a:lnTo>
                    <a:pt x="69790" y="103508"/>
                  </a:lnTo>
                  <a:lnTo>
                    <a:pt x="71706" y="438"/>
                  </a:lnTo>
                  <a:lnTo>
                    <a:pt x="4981" y="0"/>
                  </a:lnTo>
                  <a:lnTo>
                    <a:pt x="0" y="102468"/>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4" name="Free-form: Shape 363">
              <a:extLst>
                <a:ext uri="{FF2B5EF4-FFF2-40B4-BE49-F238E27FC236}">
                  <a16:creationId xmlns:a16="http://schemas.microsoft.com/office/drawing/2014/main" id="{678AF6E6-8D1D-7390-6091-72910BFF2240}"/>
                </a:ext>
              </a:extLst>
            </p:cNvPr>
            <p:cNvSpPr/>
            <p:nvPr/>
          </p:nvSpPr>
          <p:spPr>
            <a:xfrm>
              <a:off x="4122602" y="4851766"/>
              <a:ext cx="73457" cy="5364"/>
            </a:xfrm>
            <a:custGeom>
              <a:avLst/>
              <a:gdLst>
                <a:gd name="connsiteX0" fmla="*/ 164 w 73457"/>
                <a:gd name="connsiteY0" fmla="*/ 164 h 5364"/>
                <a:gd name="connsiteX1" fmla="*/ 71159 w 73457"/>
                <a:gd name="connsiteY1" fmla="*/ 0 h 5364"/>
                <a:gd name="connsiteX2" fmla="*/ 73458 w 73457"/>
                <a:gd name="connsiteY2" fmla="*/ 5364 h 5364"/>
                <a:gd name="connsiteX3" fmla="*/ 0 w 73457"/>
                <a:gd name="connsiteY3" fmla="*/ 4215 h 5364"/>
                <a:gd name="connsiteX4" fmla="*/ 164 w 73457"/>
                <a:gd name="connsiteY4" fmla="*/ 164 h 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57" h="5364">
                  <a:moveTo>
                    <a:pt x="164" y="164"/>
                  </a:moveTo>
                  <a:lnTo>
                    <a:pt x="71159" y="0"/>
                  </a:lnTo>
                  <a:lnTo>
                    <a:pt x="73458" y="5364"/>
                  </a:lnTo>
                  <a:lnTo>
                    <a:pt x="0" y="4215"/>
                  </a:lnTo>
                  <a:lnTo>
                    <a:pt x="164" y="164"/>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5" name="Free-form: Shape 364">
              <a:extLst>
                <a:ext uri="{FF2B5EF4-FFF2-40B4-BE49-F238E27FC236}">
                  <a16:creationId xmlns:a16="http://schemas.microsoft.com/office/drawing/2014/main" id="{442392D0-D12D-ACE3-F925-C78BE3AEF9B2}"/>
                </a:ext>
              </a:extLst>
            </p:cNvPr>
            <p:cNvSpPr/>
            <p:nvPr/>
          </p:nvSpPr>
          <p:spPr>
            <a:xfrm>
              <a:off x="4188506" y="4851438"/>
              <a:ext cx="97049" cy="102468"/>
            </a:xfrm>
            <a:custGeom>
              <a:avLst/>
              <a:gdLst>
                <a:gd name="connsiteX0" fmla="*/ 0 w 97049"/>
                <a:gd name="connsiteY0" fmla="*/ 101155 h 102468"/>
                <a:gd name="connsiteX1" fmla="*/ 2244 w 97049"/>
                <a:gd name="connsiteY1" fmla="*/ 438 h 102468"/>
                <a:gd name="connsiteX2" fmla="*/ 97050 w 97049"/>
                <a:gd name="connsiteY2" fmla="*/ 0 h 102468"/>
                <a:gd name="connsiteX3" fmla="*/ 96174 w 97049"/>
                <a:gd name="connsiteY3" fmla="*/ 102468 h 102468"/>
                <a:gd name="connsiteX4" fmla="*/ 0 w 97049"/>
                <a:gd name="connsiteY4" fmla="*/ 101155 h 10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49" h="102468">
                  <a:moveTo>
                    <a:pt x="0" y="101155"/>
                  </a:moveTo>
                  <a:lnTo>
                    <a:pt x="2244" y="438"/>
                  </a:lnTo>
                  <a:lnTo>
                    <a:pt x="97050" y="0"/>
                  </a:lnTo>
                  <a:lnTo>
                    <a:pt x="96174" y="102468"/>
                  </a:lnTo>
                  <a:lnTo>
                    <a:pt x="0" y="101155"/>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6" name="Free-form: Shape 365">
              <a:extLst>
                <a:ext uri="{FF2B5EF4-FFF2-40B4-BE49-F238E27FC236}">
                  <a16:creationId xmlns:a16="http://schemas.microsoft.com/office/drawing/2014/main" id="{840AB439-5752-C544-7D62-2BC3F99C8940}"/>
                </a:ext>
              </a:extLst>
            </p:cNvPr>
            <p:cNvSpPr/>
            <p:nvPr/>
          </p:nvSpPr>
          <p:spPr>
            <a:xfrm>
              <a:off x="4148438" y="4700472"/>
              <a:ext cx="197875" cy="151403"/>
            </a:xfrm>
            <a:custGeom>
              <a:avLst/>
              <a:gdLst>
                <a:gd name="connsiteX0" fmla="*/ 383 w 197875"/>
                <a:gd name="connsiteY0" fmla="*/ 7882 h 151403"/>
                <a:gd name="connsiteX1" fmla="*/ 0 w 197875"/>
                <a:gd name="connsiteY1" fmla="*/ 151021 h 151403"/>
                <a:gd name="connsiteX2" fmla="*/ 146258 w 197875"/>
                <a:gd name="connsiteY2" fmla="*/ 151404 h 151403"/>
                <a:gd name="connsiteX3" fmla="*/ 197876 w 197875"/>
                <a:gd name="connsiteY3" fmla="*/ 0 h 151403"/>
                <a:gd name="connsiteX4" fmla="*/ 1368 w 197875"/>
                <a:gd name="connsiteY4" fmla="*/ 2408 h 151403"/>
                <a:gd name="connsiteX5" fmla="*/ 383 w 197875"/>
                <a:gd name="connsiteY5" fmla="*/ 7882 h 15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75" h="151403">
                  <a:moveTo>
                    <a:pt x="383" y="7882"/>
                  </a:moveTo>
                  <a:lnTo>
                    <a:pt x="0" y="151021"/>
                  </a:lnTo>
                  <a:lnTo>
                    <a:pt x="146258" y="151404"/>
                  </a:lnTo>
                  <a:lnTo>
                    <a:pt x="197876" y="0"/>
                  </a:lnTo>
                  <a:lnTo>
                    <a:pt x="1368" y="2408"/>
                  </a:lnTo>
                  <a:lnTo>
                    <a:pt x="383" y="7882"/>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7" name="Free-form: Shape 366">
              <a:extLst>
                <a:ext uri="{FF2B5EF4-FFF2-40B4-BE49-F238E27FC236}">
                  <a16:creationId xmlns:a16="http://schemas.microsoft.com/office/drawing/2014/main" id="{2FBB4565-C0E3-A22F-B724-54FDFF700858}"/>
                </a:ext>
              </a:extLst>
            </p:cNvPr>
            <p:cNvSpPr/>
            <p:nvPr/>
          </p:nvSpPr>
          <p:spPr>
            <a:xfrm>
              <a:off x="3838296" y="4701019"/>
              <a:ext cx="100114" cy="151075"/>
            </a:xfrm>
            <a:custGeom>
              <a:avLst/>
              <a:gdLst>
                <a:gd name="connsiteX0" fmla="*/ 100115 w 100114"/>
                <a:gd name="connsiteY0" fmla="*/ 0 h 151075"/>
                <a:gd name="connsiteX1" fmla="*/ 65685 w 100114"/>
                <a:gd name="connsiteY1" fmla="*/ 0 h 151075"/>
                <a:gd name="connsiteX2" fmla="*/ 0 w 100114"/>
                <a:gd name="connsiteY2" fmla="*/ 151075 h 151075"/>
                <a:gd name="connsiteX3" fmla="*/ 55832 w 100114"/>
                <a:gd name="connsiteY3" fmla="*/ 151075 h 151075"/>
                <a:gd name="connsiteX4" fmla="*/ 100115 w 100114"/>
                <a:gd name="connsiteY4" fmla="*/ 0 h 15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4" h="151075">
                  <a:moveTo>
                    <a:pt x="100115" y="0"/>
                  </a:moveTo>
                  <a:lnTo>
                    <a:pt x="65685" y="0"/>
                  </a:lnTo>
                  <a:lnTo>
                    <a:pt x="0" y="151075"/>
                  </a:lnTo>
                  <a:lnTo>
                    <a:pt x="55832" y="151075"/>
                  </a:lnTo>
                  <a:lnTo>
                    <a:pt x="100115"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8" name="Free-form: Shape 367">
              <a:extLst>
                <a:ext uri="{FF2B5EF4-FFF2-40B4-BE49-F238E27FC236}">
                  <a16:creationId xmlns:a16="http://schemas.microsoft.com/office/drawing/2014/main" id="{EC0AA3C9-B243-6A15-A30C-5DB9A538B4C6}"/>
                </a:ext>
              </a:extLst>
            </p:cNvPr>
            <p:cNvSpPr/>
            <p:nvPr/>
          </p:nvSpPr>
          <p:spPr>
            <a:xfrm>
              <a:off x="3838296" y="4852094"/>
              <a:ext cx="63823" cy="164540"/>
            </a:xfrm>
            <a:custGeom>
              <a:avLst/>
              <a:gdLst>
                <a:gd name="connsiteX0" fmla="*/ 493 w 63823"/>
                <a:gd name="connsiteY0" fmla="*/ 163336 h 164540"/>
                <a:gd name="connsiteX1" fmla="*/ 0 w 63823"/>
                <a:gd name="connsiteY1" fmla="*/ 0 h 164540"/>
                <a:gd name="connsiteX2" fmla="*/ 55832 w 63823"/>
                <a:gd name="connsiteY2" fmla="*/ 0 h 164540"/>
                <a:gd name="connsiteX3" fmla="*/ 63824 w 63823"/>
                <a:gd name="connsiteY3" fmla="*/ 164541 h 164540"/>
                <a:gd name="connsiteX4" fmla="*/ 493 w 63823"/>
                <a:gd name="connsiteY4" fmla="*/ 163336 h 16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23" h="164540">
                  <a:moveTo>
                    <a:pt x="493" y="163336"/>
                  </a:moveTo>
                  <a:lnTo>
                    <a:pt x="0" y="0"/>
                  </a:lnTo>
                  <a:lnTo>
                    <a:pt x="55832" y="0"/>
                  </a:lnTo>
                  <a:lnTo>
                    <a:pt x="63824" y="164541"/>
                  </a:lnTo>
                  <a:lnTo>
                    <a:pt x="493" y="163336"/>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9" name="Free-form: Shape 368">
              <a:extLst>
                <a:ext uri="{FF2B5EF4-FFF2-40B4-BE49-F238E27FC236}">
                  <a16:creationId xmlns:a16="http://schemas.microsoft.com/office/drawing/2014/main" id="{C321AA6E-052C-15D5-F729-FEFCF8C761B1}"/>
                </a:ext>
              </a:extLst>
            </p:cNvPr>
            <p:cNvSpPr/>
            <p:nvPr/>
          </p:nvSpPr>
          <p:spPr>
            <a:xfrm>
              <a:off x="4597996" y="5076080"/>
              <a:ext cx="64207" cy="282882"/>
            </a:xfrm>
            <a:custGeom>
              <a:avLst/>
              <a:gdLst>
                <a:gd name="connsiteX0" fmla="*/ 64207 w 64207"/>
                <a:gd name="connsiteY0" fmla="*/ 181400 h 282882"/>
                <a:gd name="connsiteX1" fmla="*/ 0 w 64207"/>
                <a:gd name="connsiteY1" fmla="*/ 282883 h 282882"/>
                <a:gd name="connsiteX2" fmla="*/ 1533 w 64207"/>
                <a:gd name="connsiteY2" fmla="*/ 39466 h 282882"/>
                <a:gd name="connsiteX3" fmla="*/ 63167 w 64207"/>
                <a:gd name="connsiteY3" fmla="*/ 0 h 282882"/>
                <a:gd name="connsiteX4" fmla="*/ 64207 w 64207"/>
                <a:gd name="connsiteY4" fmla="*/ 181400 h 28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07" h="282882">
                  <a:moveTo>
                    <a:pt x="64207" y="181400"/>
                  </a:moveTo>
                  <a:lnTo>
                    <a:pt x="0" y="282883"/>
                  </a:lnTo>
                  <a:lnTo>
                    <a:pt x="1533" y="39466"/>
                  </a:lnTo>
                  <a:lnTo>
                    <a:pt x="63167" y="0"/>
                  </a:lnTo>
                  <a:lnTo>
                    <a:pt x="64207" y="181400"/>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0" name="Free-form: Shape 369">
              <a:extLst>
                <a:ext uri="{FF2B5EF4-FFF2-40B4-BE49-F238E27FC236}">
                  <a16:creationId xmlns:a16="http://schemas.microsoft.com/office/drawing/2014/main" id="{1A7BBAEF-CFA7-DF7E-B892-CB0C99254022}"/>
                </a:ext>
              </a:extLst>
            </p:cNvPr>
            <p:cNvSpPr/>
            <p:nvPr/>
          </p:nvSpPr>
          <p:spPr>
            <a:xfrm>
              <a:off x="3864734" y="5091461"/>
              <a:ext cx="734795" cy="267501"/>
            </a:xfrm>
            <a:custGeom>
              <a:avLst/>
              <a:gdLst>
                <a:gd name="connsiteX0" fmla="*/ 733263 w 734795"/>
                <a:gd name="connsiteY0" fmla="*/ 267502 h 267501"/>
                <a:gd name="connsiteX1" fmla="*/ 734795 w 734795"/>
                <a:gd name="connsiteY1" fmla="*/ 24084 h 267501"/>
                <a:gd name="connsiteX2" fmla="*/ 1533 w 734795"/>
                <a:gd name="connsiteY2" fmla="*/ 0 h 267501"/>
                <a:gd name="connsiteX3" fmla="*/ 0 w 734795"/>
                <a:gd name="connsiteY3" fmla="*/ 231703 h 267501"/>
                <a:gd name="connsiteX4" fmla="*/ 733263 w 734795"/>
                <a:gd name="connsiteY4" fmla="*/ 267502 h 267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95" h="267501">
                  <a:moveTo>
                    <a:pt x="733263" y="267502"/>
                  </a:moveTo>
                  <a:lnTo>
                    <a:pt x="734795" y="24084"/>
                  </a:lnTo>
                  <a:lnTo>
                    <a:pt x="1533" y="0"/>
                  </a:lnTo>
                  <a:lnTo>
                    <a:pt x="0" y="231703"/>
                  </a:lnTo>
                  <a:lnTo>
                    <a:pt x="733263" y="26750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1" name="Free-form: Shape 370">
              <a:extLst>
                <a:ext uri="{FF2B5EF4-FFF2-40B4-BE49-F238E27FC236}">
                  <a16:creationId xmlns:a16="http://schemas.microsoft.com/office/drawing/2014/main" id="{707CA5F8-9A54-7AA0-C9B8-0067B9ABBD13}"/>
                </a:ext>
              </a:extLst>
            </p:cNvPr>
            <p:cNvSpPr/>
            <p:nvPr/>
          </p:nvSpPr>
          <p:spPr>
            <a:xfrm>
              <a:off x="3823298" y="5010067"/>
              <a:ext cx="795170" cy="110624"/>
            </a:xfrm>
            <a:custGeom>
              <a:avLst/>
              <a:gdLst>
                <a:gd name="connsiteX0" fmla="*/ 0 w 795170"/>
                <a:gd name="connsiteY0" fmla="*/ 0 h 110624"/>
                <a:gd name="connsiteX1" fmla="*/ 0 w 795170"/>
                <a:gd name="connsiteY1" fmla="*/ 86868 h 110624"/>
                <a:gd name="connsiteX2" fmla="*/ 795171 w 795170"/>
                <a:gd name="connsiteY2" fmla="*/ 110624 h 110624"/>
                <a:gd name="connsiteX3" fmla="*/ 795171 w 795170"/>
                <a:gd name="connsiteY3" fmla="*/ 11440 h 110624"/>
                <a:gd name="connsiteX4" fmla="*/ 0 w 795170"/>
                <a:gd name="connsiteY4" fmla="*/ 0 h 110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170" h="110624">
                  <a:moveTo>
                    <a:pt x="0" y="0"/>
                  </a:moveTo>
                  <a:lnTo>
                    <a:pt x="0" y="86868"/>
                  </a:lnTo>
                  <a:lnTo>
                    <a:pt x="795171" y="110624"/>
                  </a:lnTo>
                  <a:lnTo>
                    <a:pt x="795171" y="11440"/>
                  </a:lnTo>
                  <a:lnTo>
                    <a:pt x="0"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2" name="Free-form: Shape 371">
              <a:extLst>
                <a:ext uri="{FF2B5EF4-FFF2-40B4-BE49-F238E27FC236}">
                  <a16:creationId xmlns:a16="http://schemas.microsoft.com/office/drawing/2014/main" id="{E786B77C-BA66-5E81-0713-2F32376BE3DD}"/>
                </a:ext>
              </a:extLst>
            </p:cNvPr>
            <p:cNvSpPr/>
            <p:nvPr/>
          </p:nvSpPr>
          <p:spPr>
            <a:xfrm>
              <a:off x="3870646" y="4973830"/>
              <a:ext cx="230882" cy="47183"/>
            </a:xfrm>
            <a:custGeom>
              <a:avLst/>
              <a:gdLst>
                <a:gd name="connsiteX0" fmla="*/ 230882 w 230882"/>
                <a:gd name="connsiteY0" fmla="*/ 47184 h 47183"/>
                <a:gd name="connsiteX1" fmla="*/ 198314 w 230882"/>
                <a:gd name="connsiteY1" fmla="*/ 0 h 47183"/>
                <a:gd name="connsiteX2" fmla="*/ 0 w 230882"/>
                <a:gd name="connsiteY2" fmla="*/ 0 h 47183"/>
                <a:gd name="connsiteX3" fmla="*/ 31474 w 230882"/>
                <a:gd name="connsiteY3" fmla="*/ 42805 h 47183"/>
                <a:gd name="connsiteX4" fmla="*/ 230882 w 230882"/>
                <a:gd name="connsiteY4" fmla="*/ 47184 h 4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2" h="47183">
                  <a:moveTo>
                    <a:pt x="230882" y="47184"/>
                  </a:moveTo>
                  <a:lnTo>
                    <a:pt x="198314" y="0"/>
                  </a:lnTo>
                  <a:lnTo>
                    <a:pt x="0" y="0"/>
                  </a:lnTo>
                  <a:lnTo>
                    <a:pt x="31474" y="42805"/>
                  </a:lnTo>
                  <a:lnTo>
                    <a:pt x="230882" y="47184"/>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3" name="Free-form: Shape 372">
              <a:extLst>
                <a:ext uri="{FF2B5EF4-FFF2-40B4-BE49-F238E27FC236}">
                  <a16:creationId xmlns:a16="http://schemas.microsoft.com/office/drawing/2014/main" id="{F70BE583-CE2A-10EC-384E-B1610A1DD384}"/>
                </a:ext>
              </a:extLst>
            </p:cNvPr>
            <p:cNvSpPr/>
            <p:nvPr/>
          </p:nvSpPr>
          <p:spPr>
            <a:xfrm>
              <a:off x="4284296" y="4973830"/>
              <a:ext cx="221577" cy="47183"/>
            </a:xfrm>
            <a:custGeom>
              <a:avLst/>
              <a:gdLst>
                <a:gd name="connsiteX0" fmla="*/ 0 w 221577"/>
                <a:gd name="connsiteY0" fmla="*/ 0 h 47183"/>
                <a:gd name="connsiteX1" fmla="*/ 17790 w 221577"/>
                <a:gd name="connsiteY1" fmla="*/ 47184 h 47183"/>
                <a:gd name="connsiteX2" fmla="*/ 221577 w 221577"/>
                <a:gd name="connsiteY2" fmla="*/ 47184 h 47183"/>
                <a:gd name="connsiteX3" fmla="*/ 204061 w 221577"/>
                <a:gd name="connsiteY3" fmla="*/ 3558 h 47183"/>
                <a:gd name="connsiteX4" fmla="*/ 0 w 221577"/>
                <a:gd name="connsiteY4" fmla="*/ 0 h 4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7" h="47183">
                  <a:moveTo>
                    <a:pt x="0" y="0"/>
                  </a:moveTo>
                  <a:lnTo>
                    <a:pt x="17790" y="47184"/>
                  </a:lnTo>
                  <a:lnTo>
                    <a:pt x="221577" y="47184"/>
                  </a:lnTo>
                  <a:lnTo>
                    <a:pt x="204061" y="3558"/>
                  </a:lnTo>
                  <a:lnTo>
                    <a:pt x="0" y="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4" name="Free-form: Shape 373">
              <a:extLst>
                <a:ext uri="{FF2B5EF4-FFF2-40B4-BE49-F238E27FC236}">
                  <a16:creationId xmlns:a16="http://schemas.microsoft.com/office/drawing/2014/main" id="{633C9C99-3304-C060-3D14-D52D0AB104F9}"/>
                </a:ext>
              </a:extLst>
            </p:cNvPr>
            <p:cNvSpPr/>
            <p:nvPr/>
          </p:nvSpPr>
          <p:spPr>
            <a:xfrm>
              <a:off x="4611407" y="4672337"/>
              <a:ext cx="49701" cy="448408"/>
            </a:xfrm>
            <a:custGeom>
              <a:avLst/>
              <a:gdLst>
                <a:gd name="connsiteX0" fmla="*/ 49702 w 49701"/>
                <a:gd name="connsiteY0" fmla="*/ 13192 h 448408"/>
                <a:gd name="connsiteX1" fmla="*/ 49702 w 49701"/>
                <a:gd name="connsiteY1" fmla="*/ 421752 h 448408"/>
                <a:gd name="connsiteX2" fmla="*/ 7061 w 49701"/>
                <a:gd name="connsiteY2" fmla="*/ 448409 h 448408"/>
                <a:gd name="connsiteX3" fmla="*/ 7061 w 49701"/>
                <a:gd name="connsiteY3" fmla="*/ 349170 h 448408"/>
                <a:gd name="connsiteX4" fmla="*/ 0 w 49701"/>
                <a:gd name="connsiteY4" fmla="*/ 310142 h 448408"/>
                <a:gd name="connsiteX5" fmla="*/ 0 w 49701"/>
                <a:gd name="connsiteY5" fmla="*/ 158957 h 448408"/>
                <a:gd name="connsiteX6" fmla="*/ 19979 w 49701"/>
                <a:gd name="connsiteY6" fmla="*/ 0 h 448408"/>
                <a:gd name="connsiteX7" fmla="*/ 49702 w 49701"/>
                <a:gd name="connsiteY7" fmla="*/ 13192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01" h="448408">
                  <a:moveTo>
                    <a:pt x="49702" y="13192"/>
                  </a:moveTo>
                  <a:lnTo>
                    <a:pt x="49702" y="421752"/>
                  </a:lnTo>
                  <a:lnTo>
                    <a:pt x="7061" y="448409"/>
                  </a:lnTo>
                  <a:lnTo>
                    <a:pt x="7061" y="349170"/>
                  </a:lnTo>
                  <a:lnTo>
                    <a:pt x="0" y="310142"/>
                  </a:lnTo>
                  <a:lnTo>
                    <a:pt x="0" y="158957"/>
                  </a:lnTo>
                  <a:lnTo>
                    <a:pt x="19979" y="0"/>
                  </a:lnTo>
                  <a:lnTo>
                    <a:pt x="49702" y="1319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5" name="Free-form: Shape 374">
              <a:extLst>
                <a:ext uri="{FF2B5EF4-FFF2-40B4-BE49-F238E27FC236}">
                  <a16:creationId xmlns:a16="http://schemas.microsoft.com/office/drawing/2014/main" id="{4E654950-24EA-B260-2318-336C3396370E}"/>
                </a:ext>
              </a:extLst>
            </p:cNvPr>
            <p:cNvSpPr/>
            <p:nvPr/>
          </p:nvSpPr>
          <p:spPr>
            <a:xfrm>
              <a:off x="4099776" y="4952538"/>
              <a:ext cx="191142" cy="9141"/>
            </a:xfrm>
            <a:custGeom>
              <a:avLst/>
              <a:gdLst>
                <a:gd name="connsiteX0" fmla="*/ 1752 w 191142"/>
                <a:gd name="connsiteY0" fmla="*/ 0 h 9141"/>
                <a:gd name="connsiteX1" fmla="*/ 191143 w 191142"/>
                <a:gd name="connsiteY1" fmla="*/ 0 h 9141"/>
                <a:gd name="connsiteX2" fmla="*/ 191143 w 191142"/>
                <a:gd name="connsiteY2" fmla="*/ 9141 h 9141"/>
                <a:gd name="connsiteX3" fmla="*/ 0 w 191142"/>
                <a:gd name="connsiteY3" fmla="*/ 9141 h 9141"/>
                <a:gd name="connsiteX4" fmla="*/ 1752 w 191142"/>
                <a:gd name="connsiteY4" fmla="*/ 0 h 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42" h="9141">
                  <a:moveTo>
                    <a:pt x="1752" y="0"/>
                  </a:moveTo>
                  <a:lnTo>
                    <a:pt x="191143" y="0"/>
                  </a:lnTo>
                  <a:lnTo>
                    <a:pt x="191143" y="9141"/>
                  </a:lnTo>
                  <a:lnTo>
                    <a:pt x="0" y="9141"/>
                  </a:lnTo>
                  <a:lnTo>
                    <a:pt x="1752"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6" name="Free-form: Shape 375">
              <a:extLst>
                <a:ext uri="{FF2B5EF4-FFF2-40B4-BE49-F238E27FC236}">
                  <a16:creationId xmlns:a16="http://schemas.microsoft.com/office/drawing/2014/main" id="{BFD5CFF3-587F-0896-B88C-3119F95660A5}"/>
                </a:ext>
              </a:extLst>
            </p:cNvPr>
            <p:cNvSpPr/>
            <p:nvPr/>
          </p:nvSpPr>
          <p:spPr>
            <a:xfrm>
              <a:off x="4086968" y="4995397"/>
              <a:ext cx="532814" cy="28682"/>
            </a:xfrm>
            <a:custGeom>
              <a:avLst/>
              <a:gdLst>
                <a:gd name="connsiteX0" fmla="*/ 0 w 532814"/>
                <a:gd name="connsiteY0" fmla="*/ 0 h 28682"/>
                <a:gd name="connsiteX1" fmla="*/ 523673 w 532814"/>
                <a:gd name="connsiteY1" fmla="*/ 1587 h 28682"/>
                <a:gd name="connsiteX2" fmla="*/ 532814 w 532814"/>
                <a:gd name="connsiteY2" fmla="*/ 28682 h 28682"/>
                <a:gd name="connsiteX3" fmla="*/ 10181 w 532814"/>
                <a:gd name="connsiteY3" fmla="*/ 25891 h 28682"/>
                <a:gd name="connsiteX4" fmla="*/ 0 w 532814"/>
                <a:gd name="connsiteY4" fmla="*/ 0 h 28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14" h="28682">
                  <a:moveTo>
                    <a:pt x="0" y="0"/>
                  </a:moveTo>
                  <a:lnTo>
                    <a:pt x="523673" y="1587"/>
                  </a:lnTo>
                  <a:lnTo>
                    <a:pt x="532814" y="28682"/>
                  </a:lnTo>
                  <a:lnTo>
                    <a:pt x="10181" y="25891"/>
                  </a:lnTo>
                  <a:lnTo>
                    <a:pt x="0" y="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7" name="Free-form: Shape 376">
              <a:extLst>
                <a:ext uri="{FF2B5EF4-FFF2-40B4-BE49-F238E27FC236}">
                  <a16:creationId xmlns:a16="http://schemas.microsoft.com/office/drawing/2014/main" id="{4EC289F5-858E-F180-5735-A35A85FA5B2C}"/>
                </a:ext>
              </a:extLst>
            </p:cNvPr>
            <p:cNvSpPr/>
            <p:nvPr/>
          </p:nvSpPr>
          <p:spPr>
            <a:xfrm>
              <a:off x="4103006" y="4846621"/>
              <a:ext cx="22989" cy="80135"/>
            </a:xfrm>
            <a:custGeom>
              <a:avLst/>
              <a:gdLst>
                <a:gd name="connsiteX0" fmla="*/ 22990 w 22989"/>
                <a:gd name="connsiteY0" fmla="*/ 40068 h 80135"/>
                <a:gd name="connsiteX1" fmla="*/ 11495 w 22989"/>
                <a:gd name="connsiteY1" fmla="*/ 80136 h 80135"/>
                <a:gd name="connsiteX2" fmla="*/ 0 w 22989"/>
                <a:gd name="connsiteY2" fmla="*/ 40068 h 80135"/>
                <a:gd name="connsiteX3" fmla="*/ 11495 w 22989"/>
                <a:gd name="connsiteY3" fmla="*/ 0 h 80135"/>
                <a:gd name="connsiteX4" fmla="*/ 22990 w 22989"/>
                <a:gd name="connsiteY4" fmla="*/ 40068 h 8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9" h="80135">
                  <a:moveTo>
                    <a:pt x="22990" y="40068"/>
                  </a:moveTo>
                  <a:cubicBezTo>
                    <a:pt x="22990" y="62197"/>
                    <a:pt x="17843" y="80136"/>
                    <a:pt x="11495" y="80136"/>
                  </a:cubicBezTo>
                  <a:cubicBezTo>
                    <a:pt x="5146" y="80136"/>
                    <a:pt x="0" y="62197"/>
                    <a:pt x="0" y="40068"/>
                  </a:cubicBezTo>
                  <a:cubicBezTo>
                    <a:pt x="0" y="17939"/>
                    <a:pt x="5146" y="0"/>
                    <a:pt x="11495" y="0"/>
                  </a:cubicBezTo>
                  <a:cubicBezTo>
                    <a:pt x="17843" y="0"/>
                    <a:pt x="22990" y="17939"/>
                    <a:pt x="22990" y="40068"/>
                  </a:cubicBez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8" name="Free-form: Shape 377">
              <a:extLst>
                <a:ext uri="{FF2B5EF4-FFF2-40B4-BE49-F238E27FC236}">
                  <a16:creationId xmlns:a16="http://schemas.microsoft.com/office/drawing/2014/main" id="{E6A106B3-E087-6186-9C65-510A63A3CAC0}"/>
                </a:ext>
              </a:extLst>
            </p:cNvPr>
            <p:cNvSpPr/>
            <p:nvPr/>
          </p:nvSpPr>
          <p:spPr>
            <a:xfrm>
              <a:off x="4139352" y="4692480"/>
              <a:ext cx="201214" cy="15326"/>
            </a:xfrm>
            <a:custGeom>
              <a:avLst/>
              <a:gdLst>
                <a:gd name="connsiteX0" fmla="*/ 201215 w 201214"/>
                <a:gd name="connsiteY0" fmla="*/ 0 h 15326"/>
                <a:gd name="connsiteX1" fmla="*/ 0 w 201214"/>
                <a:gd name="connsiteY1" fmla="*/ 3832 h 15326"/>
                <a:gd name="connsiteX2" fmla="*/ 0 w 201214"/>
                <a:gd name="connsiteY2" fmla="*/ 15326 h 15326"/>
                <a:gd name="connsiteX3" fmla="*/ 200120 w 201214"/>
                <a:gd name="connsiteY3" fmla="*/ 12590 h 15326"/>
                <a:gd name="connsiteX4" fmla="*/ 201215 w 201214"/>
                <a:gd name="connsiteY4" fmla="*/ 0 h 1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14" h="15326">
                  <a:moveTo>
                    <a:pt x="201215" y="0"/>
                  </a:moveTo>
                  <a:lnTo>
                    <a:pt x="0" y="3832"/>
                  </a:lnTo>
                  <a:lnTo>
                    <a:pt x="0" y="15326"/>
                  </a:lnTo>
                  <a:lnTo>
                    <a:pt x="200120" y="12590"/>
                  </a:lnTo>
                  <a:lnTo>
                    <a:pt x="201215" y="0"/>
                  </a:ln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9" name="Free-form: Shape 378">
              <a:extLst>
                <a:ext uri="{FF2B5EF4-FFF2-40B4-BE49-F238E27FC236}">
                  <a16:creationId xmlns:a16="http://schemas.microsoft.com/office/drawing/2014/main" id="{1C56F097-9DDC-F182-8D43-171C88DD058A}"/>
                </a:ext>
              </a:extLst>
            </p:cNvPr>
            <p:cNvSpPr/>
            <p:nvPr/>
          </p:nvSpPr>
          <p:spPr>
            <a:xfrm>
              <a:off x="4150025" y="4682956"/>
              <a:ext cx="185778" cy="15381"/>
            </a:xfrm>
            <a:custGeom>
              <a:avLst/>
              <a:gdLst>
                <a:gd name="connsiteX0" fmla="*/ 185779 w 185778"/>
                <a:gd name="connsiteY0" fmla="*/ 0 h 15381"/>
                <a:gd name="connsiteX1" fmla="*/ 0 w 185778"/>
                <a:gd name="connsiteY1" fmla="*/ 4324 h 15381"/>
                <a:gd name="connsiteX2" fmla="*/ 712 w 185778"/>
                <a:gd name="connsiteY2" fmla="*/ 15381 h 15381"/>
                <a:gd name="connsiteX3" fmla="*/ 184137 w 185778"/>
                <a:gd name="connsiteY3" fmla="*/ 14396 h 15381"/>
                <a:gd name="connsiteX4" fmla="*/ 185779 w 185778"/>
                <a:gd name="connsiteY4" fmla="*/ 0 h 1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78" h="15381">
                  <a:moveTo>
                    <a:pt x="185779" y="0"/>
                  </a:moveTo>
                  <a:lnTo>
                    <a:pt x="0" y="4324"/>
                  </a:lnTo>
                  <a:lnTo>
                    <a:pt x="712" y="15381"/>
                  </a:lnTo>
                  <a:lnTo>
                    <a:pt x="184137" y="14396"/>
                  </a:lnTo>
                  <a:lnTo>
                    <a:pt x="185779"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0" name="Free-form: Shape 379">
              <a:extLst>
                <a:ext uri="{FF2B5EF4-FFF2-40B4-BE49-F238E27FC236}">
                  <a16:creationId xmlns:a16="http://schemas.microsoft.com/office/drawing/2014/main" id="{30405B23-410E-421D-F0A6-8F00FBA99502}"/>
                </a:ext>
              </a:extLst>
            </p:cNvPr>
            <p:cNvSpPr/>
            <p:nvPr/>
          </p:nvSpPr>
          <p:spPr>
            <a:xfrm>
              <a:off x="4475166" y="4747327"/>
              <a:ext cx="41381" cy="273468"/>
            </a:xfrm>
            <a:custGeom>
              <a:avLst/>
              <a:gdLst>
                <a:gd name="connsiteX0" fmla="*/ 41381 w 41381"/>
                <a:gd name="connsiteY0" fmla="*/ 2190 h 273468"/>
                <a:gd name="connsiteX1" fmla="*/ 24796 w 41381"/>
                <a:gd name="connsiteY1" fmla="*/ 90919 h 273468"/>
                <a:gd name="connsiteX2" fmla="*/ 20253 w 41381"/>
                <a:gd name="connsiteY2" fmla="*/ 231594 h 273468"/>
                <a:gd name="connsiteX3" fmla="*/ 30379 w 41381"/>
                <a:gd name="connsiteY3" fmla="*/ 273468 h 273468"/>
                <a:gd name="connsiteX4" fmla="*/ 26000 w 41381"/>
                <a:gd name="connsiteY4" fmla="*/ 273359 h 273468"/>
                <a:gd name="connsiteX5" fmla="*/ 0 w 41381"/>
                <a:gd name="connsiteY5" fmla="*/ 226996 h 273468"/>
                <a:gd name="connsiteX6" fmla="*/ 7061 w 41381"/>
                <a:gd name="connsiteY6" fmla="*/ 83639 h 273468"/>
                <a:gd name="connsiteX7" fmla="*/ 35196 w 41381"/>
                <a:gd name="connsiteY7" fmla="*/ 2025 h 273468"/>
                <a:gd name="connsiteX8" fmla="*/ 35689 w 41381"/>
                <a:gd name="connsiteY8" fmla="*/ 164 h 273468"/>
                <a:gd name="connsiteX9" fmla="*/ 37003 w 41381"/>
                <a:gd name="connsiteY9" fmla="*/ 0 h 273468"/>
                <a:gd name="connsiteX10" fmla="*/ 39028 w 41381"/>
                <a:gd name="connsiteY10" fmla="*/ 328 h 273468"/>
                <a:gd name="connsiteX11" fmla="*/ 41381 w 41381"/>
                <a:gd name="connsiteY11" fmla="*/ 2190 h 27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81" h="273468">
                  <a:moveTo>
                    <a:pt x="41381" y="2190"/>
                  </a:moveTo>
                  <a:lnTo>
                    <a:pt x="24796" y="90919"/>
                  </a:lnTo>
                  <a:lnTo>
                    <a:pt x="20253" y="231594"/>
                  </a:lnTo>
                  <a:lnTo>
                    <a:pt x="30379" y="273468"/>
                  </a:lnTo>
                  <a:lnTo>
                    <a:pt x="26000" y="273359"/>
                  </a:lnTo>
                  <a:lnTo>
                    <a:pt x="0" y="226996"/>
                  </a:lnTo>
                  <a:lnTo>
                    <a:pt x="7061" y="83639"/>
                  </a:lnTo>
                  <a:lnTo>
                    <a:pt x="35196" y="2025"/>
                  </a:lnTo>
                  <a:lnTo>
                    <a:pt x="35689" y="164"/>
                  </a:lnTo>
                  <a:lnTo>
                    <a:pt x="37003" y="0"/>
                  </a:lnTo>
                  <a:lnTo>
                    <a:pt x="39028" y="328"/>
                  </a:lnTo>
                  <a:lnTo>
                    <a:pt x="41381" y="219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1" name="Free-form: Shape 380">
              <a:extLst>
                <a:ext uri="{FF2B5EF4-FFF2-40B4-BE49-F238E27FC236}">
                  <a16:creationId xmlns:a16="http://schemas.microsoft.com/office/drawing/2014/main" id="{F4EE44BB-87D4-F707-470E-2D3E2FDCEF7A}"/>
                </a:ext>
              </a:extLst>
            </p:cNvPr>
            <p:cNvSpPr/>
            <p:nvPr/>
          </p:nvSpPr>
          <p:spPr>
            <a:xfrm>
              <a:off x="4284296" y="4674800"/>
              <a:ext cx="247686" cy="159778"/>
            </a:xfrm>
            <a:custGeom>
              <a:avLst/>
              <a:gdLst>
                <a:gd name="connsiteX0" fmla="*/ 0 w 247686"/>
                <a:gd name="connsiteY0" fmla="*/ 159779 h 159778"/>
                <a:gd name="connsiteX1" fmla="*/ 207510 w 247686"/>
                <a:gd name="connsiteY1" fmla="*/ 159779 h 159778"/>
                <a:gd name="connsiteX2" fmla="*/ 247687 w 247686"/>
                <a:gd name="connsiteY2" fmla="*/ 0 h 159778"/>
                <a:gd name="connsiteX3" fmla="*/ 49537 w 247686"/>
                <a:gd name="connsiteY3" fmla="*/ 3613 h 159778"/>
                <a:gd name="connsiteX4" fmla="*/ 0 w 247686"/>
                <a:gd name="connsiteY4" fmla="*/ 159779 h 15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6" h="159778">
                  <a:moveTo>
                    <a:pt x="0" y="159779"/>
                  </a:moveTo>
                  <a:lnTo>
                    <a:pt x="207510" y="159779"/>
                  </a:lnTo>
                  <a:lnTo>
                    <a:pt x="247687" y="0"/>
                  </a:lnTo>
                  <a:lnTo>
                    <a:pt x="49537" y="3613"/>
                  </a:lnTo>
                  <a:lnTo>
                    <a:pt x="0" y="159779"/>
                  </a:ln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2" name="Free-form: Shape 381">
              <a:extLst>
                <a:ext uri="{FF2B5EF4-FFF2-40B4-BE49-F238E27FC236}">
                  <a16:creationId xmlns:a16="http://schemas.microsoft.com/office/drawing/2014/main" id="{99D2167A-1F66-A8DF-C146-97553C06AE78}"/>
                </a:ext>
              </a:extLst>
            </p:cNvPr>
            <p:cNvSpPr/>
            <p:nvPr/>
          </p:nvSpPr>
          <p:spPr>
            <a:xfrm>
              <a:off x="4063595" y="4683011"/>
              <a:ext cx="86430" cy="330121"/>
            </a:xfrm>
            <a:custGeom>
              <a:avLst/>
              <a:gdLst>
                <a:gd name="connsiteX0" fmla="*/ 85883 w 86430"/>
                <a:gd name="connsiteY0" fmla="*/ 11440 h 330121"/>
                <a:gd name="connsiteX1" fmla="*/ 67108 w 86430"/>
                <a:gd name="connsiteY1" fmla="*/ 9086 h 330121"/>
                <a:gd name="connsiteX2" fmla="*/ 16038 w 86430"/>
                <a:gd name="connsiteY2" fmla="*/ 151075 h 330121"/>
                <a:gd name="connsiteX3" fmla="*/ 13082 w 86430"/>
                <a:gd name="connsiteY3" fmla="*/ 290163 h 330121"/>
                <a:gd name="connsiteX4" fmla="*/ 28628 w 86430"/>
                <a:gd name="connsiteY4" fmla="*/ 315342 h 330121"/>
                <a:gd name="connsiteX5" fmla="*/ 29284 w 86430"/>
                <a:gd name="connsiteY5" fmla="*/ 320488 h 330121"/>
                <a:gd name="connsiteX6" fmla="*/ 32623 w 86430"/>
                <a:gd name="connsiteY6" fmla="*/ 330121 h 330121"/>
                <a:gd name="connsiteX7" fmla="*/ 24960 w 86430"/>
                <a:gd name="connsiteY7" fmla="*/ 327822 h 330121"/>
                <a:gd name="connsiteX8" fmla="*/ 0 w 86430"/>
                <a:gd name="connsiteY8" fmla="*/ 287645 h 330121"/>
                <a:gd name="connsiteX9" fmla="*/ 3011 w 86430"/>
                <a:gd name="connsiteY9" fmla="*/ 141004 h 330121"/>
                <a:gd name="connsiteX10" fmla="*/ 60211 w 86430"/>
                <a:gd name="connsiteY10" fmla="*/ 0 h 330121"/>
                <a:gd name="connsiteX11" fmla="*/ 86430 w 86430"/>
                <a:gd name="connsiteY11" fmla="*/ 4270 h 330121"/>
                <a:gd name="connsiteX12" fmla="*/ 85883 w 86430"/>
                <a:gd name="connsiteY12" fmla="*/ 11440 h 33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30" h="330121">
                  <a:moveTo>
                    <a:pt x="85883" y="11440"/>
                  </a:moveTo>
                  <a:lnTo>
                    <a:pt x="67108" y="9086"/>
                  </a:lnTo>
                  <a:lnTo>
                    <a:pt x="16038" y="151075"/>
                  </a:lnTo>
                  <a:lnTo>
                    <a:pt x="13082" y="290163"/>
                  </a:lnTo>
                  <a:lnTo>
                    <a:pt x="28628" y="315342"/>
                  </a:lnTo>
                  <a:lnTo>
                    <a:pt x="29284" y="320488"/>
                  </a:lnTo>
                  <a:lnTo>
                    <a:pt x="32623" y="330121"/>
                  </a:lnTo>
                  <a:lnTo>
                    <a:pt x="24960" y="327822"/>
                  </a:lnTo>
                  <a:lnTo>
                    <a:pt x="0" y="287645"/>
                  </a:lnTo>
                  <a:lnTo>
                    <a:pt x="3011" y="141004"/>
                  </a:lnTo>
                  <a:lnTo>
                    <a:pt x="60211" y="0"/>
                  </a:lnTo>
                  <a:lnTo>
                    <a:pt x="86430" y="4270"/>
                  </a:lnTo>
                  <a:lnTo>
                    <a:pt x="85883" y="1144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3" name="Free-form: Shape 382">
              <a:extLst>
                <a:ext uri="{FF2B5EF4-FFF2-40B4-BE49-F238E27FC236}">
                  <a16:creationId xmlns:a16="http://schemas.microsoft.com/office/drawing/2014/main" id="{4CF63C6B-0967-BBC3-43FA-00805C908B5C}"/>
                </a:ext>
              </a:extLst>
            </p:cNvPr>
            <p:cNvSpPr/>
            <p:nvPr/>
          </p:nvSpPr>
          <p:spPr>
            <a:xfrm>
              <a:off x="3875463" y="4683011"/>
              <a:ext cx="248343" cy="144233"/>
            </a:xfrm>
            <a:custGeom>
              <a:avLst/>
              <a:gdLst>
                <a:gd name="connsiteX0" fmla="*/ 248344 w 248343"/>
                <a:gd name="connsiteY0" fmla="*/ 0 h 144233"/>
                <a:gd name="connsiteX1" fmla="*/ 198149 w 248343"/>
                <a:gd name="connsiteY1" fmla="*/ 144233 h 144233"/>
                <a:gd name="connsiteX2" fmla="*/ 0 w 248343"/>
                <a:gd name="connsiteY2" fmla="*/ 144233 h 144233"/>
                <a:gd name="connsiteX3" fmla="*/ 64809 w 248343"/>
                <a:gd name="connsiteY3" fmla="*/ 0 h 144233"/>
                <a:gd name="connsiteX4" fmla="*/ 248344 w 248343"/>
                <a:gd name="connsiteY4" fmla="*/ 0 h 14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343" h="144233">
                  <a:moveTo>
                    <a:pt x="248344" y="0"/>
                  </a:moveTo>
                  <a:lnTo>
                    <a:pt x="198149" y="144233"/>
                  </a:lnTo>
                  <a:lnTo>
                    <a:pt x="0" y="144233"/>
                  </a:lnTo>
                  <a:lnTo>
                    <a:pt x="64809" y="0"/>
                  </a:lnTo>
                  <a:lnTo>
                    <a:pt x="248344" y="0"/>
                  </a:ln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4" name="Free-form: Shape 383">
              <a:extLst>
                <a:ext uri="{FF2B5EF4-FFF2-40B4-BE49-F238E27FC236}">
                  <a16:creationId xmlns:a16="http://schemas.microsoft.com/office/drawing/2014/main" id="{2E55EE3E-E4DA-E190-AE0B-2A264F2D276D}"/>
                </a:ext>
              </a:extLst>
            </p:cNvPr>
            <p:cNvSpPr/>
            <p:nvPr/>
          </p:nvSpPr>
          <p:spPr>
            <a:xfrm>
              <a:off x="3919581" y="4708190"/>
              <a:ext cx="163391" cy="89824"/>
            </a:xfrm>
            <a:custGeom>
              <a:avLst/>
              <a:gdLst>
                <a:gd name="connsiteX0" fmla="*/ 0 w 163391"/>
                <a:gd name="connsiteY0" fmla="*/ 89824 h 89824"/>
                <a:gd name="connsiteX1" fmla="*/ 40177 w 163391"/>
                <a:gd name="connsiteY1" fmla="*/ 0 h 89824"/>
                <a:gd name="connsiteX2" fmla="*/ 163391 w 163391"/>
                <a:gd name="connsiteY2" fmla="*/ 0 h 89824"/>
                <a:gd name="connsiteX3" fmla="*/ 129290 w 163391"/>
                <a:gd name="connsiteY3" fmla="*/ 89824 h 89824"/>
                <a:gd name="connsiteX4" fmla="*/ 0 w 163391"/>
                <a:gd name="connsiteY4" fmla="*/ 89824 h 8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91" h="89824">
                  <a:moveTo>
                    <a:pt x="0" y="89824"/>
                  </a:moveTo>
                  <a:lnTo>
                    <a:pt x="40177" y="0"/>
                  </a:lnTo>
                  <a:lnTo>
                    <a:pt x="163391" y="0"/>
                  </a:lnTo>
                  <a:lnTo>
                    <a:pt x="129290" y="89824"/>
                  </a:lnTo>
                  <a:lnTo>
                    <a:pt x="0" y="89824"/>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5" name="Free-form: Shape 384">
              <a:extLst>
                <a:ext uri="{FF2B5EF4-FFF2-40B4-BE49-F238E27FC236}">
                  <a16:creationId xmlns:a16="http://schemas.microsoft.com/office/drawing/2014/main" id="{77CAA4C4-30E0-0BA2-1171-FFFCEAD00892}"/>
                </a:ext>
              </a:extLst>
            </p:cNvPr>
            <p:cNvSpPr/>
            <p:nvPr/>
          </p:nvSpPr>
          <p:spPr>
            <a:xfrm>
              <a:off x="4324747" y="4712405"/>
              <a:ext cx="168700" cy="92232"/>
            </a:xfrm>
            <a:custGeom>
              <a:avLst/>
              <a:gdLst>
                <a:gd name="connsiteX0" fmla="*/ 0 w 168700"/>
                <a:gd name="connsiteY0" fmla="*/ 92233 h 92232"/>
                <a:gd name="connsiteX1" fmla="*/ 29066 w 168700"/>
                <a:gd name="connsiteY1" fmla="*/ 0 h 92232"/>
                <a:gd name="connsiteX2" fmla="*/ 168701 w 168700"/>
                <a:gd name="connsiteY2" fmla="*/ 0 h 92232"/>
                <a:gd name="connsiteX3" fmla="*/ 142536 w 168700"/>
                <a:gd name="connsiteY3" fmla="*/ 92233 h 92232"/>
                <a:gd name="connsiteX4" fmla="*/ 0 w 168700"/>
                <a:gd name="connsiteY4" fmla="*/ 92233 h 92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00" h="92232">
                  <a:moveTo>
                    <a:pt x="0" y="92233"/>
                  </a:moveTo>
                  <a:lnTo>
                    <a:pt x="29066" y="0"/>
                  </a:lnTo>
                  <a:lnTo>
                    <a:pt x="168701" y="0"/>
                  </a:lnTo>
                  <a:lnTo>
                    <a:pt x="142536" y="92233"/>
                  </a:lnTo>
                  <a:lnTo>
                    <a:pt x="0" y="92233"/>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6" name="Free-form: Shape 385">
              <a:extLst>
                <a:ext uri="{FF2B5EF4-FFF2-40B4-BE49-F238E27FC236}">
                  <a16:creationId xmlns:a16="http://schemas.microsoft.com/office/drawing/2014/main" id="{CDEE77BE-5B2C-D4D9-BA4F-15547E3BB392}"/>
                </a:ext>
              </a:extLst>
            </p:cNvPr>
            <p:cNvSpPr/>
            <p:nvPr/>
          </p:nvSpPr>
          <p:spPr>
            <a:xfrm>
              <a:off x="3870646" y="4827244"/>
              <a:ext cx="202966" cy="146586"/>
            </a:xfrm>
            <a:custGeom>
              <a:avLst/>
              <a:gdLst>
                <a:gd name="connsiteX0" fmla="*/ 198314 w 202966"/>
                <a:gd name="connsiteY0" fmla="*/ 146587 h 146586"/>
                <a:gd name="connsiteX1" fmla="*/ 202966 w 202966"/>
                <a:gd name="connsiteY1" fmla="*/ 0 h 146586"/>
                <a:gd name="connsiteX2" fmla="*/ 4817 w 202966"/>
                <a:gd name="connsiteY2" fmla="*/ 0 h 146586"/>
                <a:gd name="connsiteX3" fmla="*/ 0 w 202966"/>
                <a:gd name="connsiteY3" fmla="*/ 146587 h 146586"/>
                <a:gd name="connsiteX4" fmla="*/ 198314 w 202966"/>
                <a:gd name="connsiteY4" fmla="*/ 146587 h 14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66" h="146586">
                  <a:moveTo>
                    <a:pt x="198314" y="146587"/>
                  </a:moveTo>
                  <a:lnTo>
                    <a:pt x="202966" y="0"/>
                  </a:lnTo>
                  <a:lnTo>
                    <a:pt x="4817" y="0"/>
                  </a:lnTo>
                  <a:lnTo>
                    <a:pt x="0" y="146587"/>
                  </a:lnTo>
                  <a:lnTo>
                    <a:pt x="198314" y="146587"/>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7" name="Free-form: Shape 386">
              <a:extLst>
                <a:ext uri="{FF2B5EF4-FFF2-40B4-BE49-F238E27FC236}">
                  <a16:creationId xmlns:a16="http://schemas.microsoft.com/office/drawing/2014/main" id="{E19393C3-4FA1-C898-6A14-2C29FE57062D}"/>
                </a:ext>
              </a:extLst>
            </p:cNvPr>
            <p:cNvSpPr/>
            <p:nvPr/>
          </p:nvSpPr>
          <p:spPr>
            <a:xfrm>
              <a:off x="4545667" y="4695272"/>
              <a:ext cx="19212" cy="56379"/>
            </a:xfrm>
            <a:custGeom>
              <a:avLst/>
              <a:gdLst>
                <a:gd name="connsiteX0" fmla="*/ 1368 w 19212"/>
                <a:gd name="connsiteY0" fmla="*/ 56380 h 56379"/>
                <a:gd name="connsiteX1" fmla="*/ 0 w 19212"/>
                <a:gd name="connsiteY1" fmla="*/ 0 h 56379"/>
                <a:gd name="connsiteX2" fmla="*/ 19213 w 19212"/>
                <a:gd name="connsiteY2" fmla="*/ 1697 h 56379"/>
                <a:gd name="connsiteX3" fmla="*/ 11823 w 19212"/>
                <a:gd name="connsiteY3" fmla="*/ 44885 h 56379"/>
                <a:gd name="connsiteX4" fmla="*/ 5748 w 19212"/>
                <a:gd name="connsiteY4" fmla="*/ 51727 h 56379"/>
                <a:gd name="connsiteX5" fmla="*/ 1368 w 19212"/>
                <a:gd name="connsiteY5" fmla="*/ 56380 h 5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12" h="56379">
                  <a:moveTo>
                    <a:pt x="1368" y="56380"/>
                  </a:moveTo>
                  <a:lnTo>
                    <a:pt x="0" y="0"/>
                  </a:lnTo>
                  <a:lnTo>
                    <a:pt x="19213" y="1697"/>
                  </a:lnTo>
                  <a:lnTo>
                    <a:pt x="11823" y="44885"/>
                  </a:lnTo>
                  <a:lnTo>
                    <a:pt x="5748" y="51727"/>
                  </a:lnTo>
                  <a:lnTo>
                    <a:pt x="1368" y="56380"/>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8" name="Free-form: Shape 387">
              <a:extLst>
                <a:ext uri="{FF2B5EF4-FFF2-40B4-BE49-F238E27FC236}">
                  <a16:creationId xmlns:a16="http://schemas.microsoft.com/office/drawing/2014/main" id="{B53CF7FB-FFAA-000E-2937-2EAD0980A360}"/>
                </a:ext>
              </a:extLst>
            </p:cNvPr>
            <p:cNvSpPr/>
            <p:nvPr/>
          </p:nvSpPr>
          <p:spPr>
            <a:xfrm>
              <a:off x="4107878" y="4845526"/>
              <a:ext cx="25233" cy="81230"/>
            </a:xfrm>
            <a:custGeom>
              <a:avLst/>
              <a:gdLst>
                <a:gd name="connsiteX0" fmla="*/ 25234 w 25233"/>
                <a:gd name="connsiteY0" fmla="*/ 41163 h 81230"/>
                <a:gd name="connsiteX1" fmla="*/ 13739 w 25233"/>
                <a:gd name="connsiteY1" fmla="*/ 81230 h 81230"/>
                <a:gd name="connsiteX2" fmla="*/ 0 w 25233"/>
                <a:gd name="connsiteY2" fmla="*/ 41163 h 81230"/>
                <a:gd name="connsiteX3" fmla="*/ 13739 w 25233"/>
                <a:gd name="connsiteY3" fmla="*/ 0 h 81230"/>
                <a:gd name="connsiteX4" fmla="*/ 25234 w 25233"/>
                <a:gd name="connsiteY4" fmla="*/ 41163 h 81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3" h="81230">
                  <a:moveTo>
                    <a:pt x="25234" y="41163"/>
                  </a:moveTo>
                  <a:cubicBezTo>
                    <a:pt x="25234" y="63276"/>
                    <a:pt x="20089" y="81230"/>
                    <a:pt x="13739" y="81230"/>
                  </a:cubicBezTo>
                  <a:cubicBezTo>
                    <a:pt x="3339" y="81230"/>
                    <a:pt x="0" y="63276"/>
                    <a:pt x="0" y="41163"/>
                  </a:cubicBezTo>
                  <a:cubicBezTo>
                    <a:pt x="0" y="19049"/>
                    <a:pt x="2627" y="0"/>
                    <a:pt x="13739" y="0"/>
                  </a:cubicBezTo>
                  <a:cubicBezTo>
                    <a:pt x="20089" y="0"/>
                    <a:pt x="25234" y="19049"/>
                    <a:pt x="25234" y="41163"/>
                  </a:cubicBez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9" name="Free-form: Shape 388">
              <a:extLst>
                <a:ext uri="{FF2B5EF4-FFF2-40B4-BE49-F238E27FC236}">
                  <a16:creationId xmlns:a16="http://schemas.microsoft.com/office/drawing/2014/main" id="{49DBF96B-20D7-8168-F882-AB589D1B9E01}"/>
                </a:ext>
              </a:extLst>
            </p:cNvPr>
            <p:cNvSpPr/>
            <p:nvPr/>
          </p:nvSpPr>
          <p:spPr>
            <a:xfrm>
              <a:off x="4103006" y="4845525"/>
              <a:ext cx="18939" cy="81286"/>
            </a:xfrm>
            <a:custGeom>
              <a:avLst/>
              <a:gdLst>
                <a:gd name="connsiteX0" fmla="*/ 12042 w 18939"/>
                <a:gd name="connsiteY0" fmla="*/ 1 h 81286"/>
                <a:gd name="connsiteX1" fmla="*/ 18939 w 18939"/>
                <a:gd name="connsiteY1" fmla="*/ 1 h 81286"/>
                <a:gd name="connsiteX2" fmla="*/ 5528 w 18939"/>
                <a:gd name="connsiteY2" fmla="*/ 40725 h 81286"/>
                <a:gd name="connsiteX3" fmla="*/ 18830 w 18939"/>
                <a:gd name="connsiteY3" fmla="*/ 81286 h 81286"/>
                <a:gd name="connsiteX4" fmla="*/ 11495 w 18939"/>
                <a:gd name="connsiteY4" fmla="*/ 81286 h 81286"/>
                <a:gd name="connsiteX5" fmla="*/ 0 w 18939"/>
                <a:gd name="connsiteY5" fmla="*/ 41163 h 81286"/>
                <a:gd name="connsiteX6" fmla="*/ 12042 w 18939"/>
                <a:gd name="connsiteY6" fmla="*/ 1 h 8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9" h="81286">
                  <a:moveTo>
                    <a:pt x="12042" y="1"/>
                  </a:moveTo>
                  <a:lnTo>
                    <a:pt x="18939" y="1"/>
                  </a:lnTo>
                  <a:cubicBezTo>
                    <a:pt x="18939" y="1"/>
                    <a:pt x="5528" y="-656"/>
                    <a:pt x="5528" y="40725"/>
                  </a:cubicBezTo>
                  <a:cubicBezTo>
                    <a:pt x="5528" y="82107"/>
                    <a:pt x="18830" y="81286"/>
                    <a:pt x="18830" y="81286"/>
                  </a:cubicBezTo>
                  <a:lnTo>
                    <a:pt x="11495" y="81286"/>
                  </a:lnTo>
                  <a:cubicBezTo>
                    <a:pt x="11495" y="81286"/>
                    <a:pt x="55" y="81340"/>
                    <a:pt x="0" y="41163"/>
                  </a:cubicBezTo>
                  <a:cubicBezTo>
                    <a:pt x="0" y="1205"/>
                    <a:pt x="10291" y="657"/>
                    <a:pt x="12042" y="1"/>
                  </a:cubicBez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0" name="Free-form: Shape 389">
              <a:extLst>
                <a:ext uri="{FF2B5EF4-FFF2-40B4-BE49-F238E27FC236}">
                  <a16:creationId xmlns:a16="http://schemas.microsoft.com/office/drawing/2014/main" id="{560AC13A-30E4-357A-32EC-895015A3892B}"/>
                </a:ext>
              </a:extLst>
            </p:cNvPr>
            <p:cNvSpPr/>
            <p:nvPr/>
          </p:nvSpPr>
          <p:spPr>
            <a:xfrm>
              <a:off x="4115635" y="4853956"/>
              <a:ext cx="48129" cy="67108"/>
            </a:xfrm>
            <a:custGeom>
              <a:avLst/>
              <a:gdLst>
                <a:gd name="connsiteX0" fmla="*/ 6311 w 48129"/>
                <a:gd name="connsiteY0" fmla="*/ 0 h 67108"/>
                <a:gd name="connsiteX1" fmla="*/ 48130 w 48129"/>
                <a:gd name="connsiteY1" fmla="*/ 0 h 67108"/>
                <a:gd name="connsiteX2" fmla="*/ 48130 w 48129"/>
                <a:gd name="connsiteY2" fmla="*/ 67108 h 67108"/>
                <a:gd name="connsiteX3" fmla="*/ 8883 w 48129"/>
                <a:gd name="connsiteY3" fmla="*/ 66944 h 67108"/>
                <a:gd name="connsiteX4" fmla="*/ 16 w 48129"/>
                <a:gd name="connsiteY4" fmla="*/ 31693 h 67108"/>
                <a:gd name="connsiteX5" fmla="*/ 6365 w 48129"/>
                <a:gd name="connsiteY5" fmla="*/ 55 h 6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9" h="67108">
                  <a:moveTo>
                    <a:pt x="6311" y="0"/>
                  </a:moveTo>
                  <a:lnTo>
                    <a:pt x="48130" y="0"/>
                  </a:lnTo>
                  <a:lnTo>
                    <a:pt x="48130" y="67108"/>
                  </a:lnTo>
                  <a:lnTo>
                    <a:pt x="8883" y="66944"/>
                  </a:lnTo>
                  <a:cubicBezTo>
                    <a:pt x="8883" y="66944"/>
                    <a:pt x="454" y="66725"/>
                    <a:pt x="16" y="31693"/>
                  </a:cubicBezTo>
                  <a:cubicBezTo>
                    <a:pt x="-367" y="766"/>
                    <a:pt x="6365" y="55"/>
                    <a:pt x="6365" y="55"/>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1" name="Free-form: Shape 390">
              <a:extLst>
                <a:ext uri="{FF2B5EF4-FFF2-40B4-BE49-F238E27FC236}">
                  <a16:creationId xmlns:a16="http://schemas.microsoft.com/office/drawing/2014/main" id="{BC19492E-EA1B-90E7-5437-DE3D4D7313F3}"/>
                </a:ext>
              </a:extLst>
            </p:cNvPr>
            <p:cNvSpPr/>
            <p:nvPr/>
          </p:nvSpPr>
          <p:spPr>
            <a:xfrm>
              <a:off x="4156156" y="4852697"/>
              <a:ext cx="15217" cy="66998"/>
            </a:xfrm>
            <a:custGeom>
              <a:avLst/>
              <a:gdLst>
                <a:gd name="connsiteX0" fmla="*/ 15217 w 15217"/>
                <a:gd name="connsiteY0" fmla="*/ 33499 h 66998"/>
                <a:gd name="connsiteX1" fmla="*/ 7609 w 15217"/>
                <a:gd name="connsiteY1" fmla="*/ 66999 h 66998"/>
                <a:gd name="connsiteX2" fmla="*/ 0 w 15217"/>
                <a:gd name="connsiteY2" fmla="*/ 33499 h 66998"/>
                <a:gd name="connsiteX3" fmla="*/ 7609 w 15217"/>
                <a:gd name="connsiteY3" fmla="*/ 0 h 66998"/>
                <a:gd name="connsiteX4" fmla="*/ 15217 w 15217"/>
                <a:gd name="connsiteY4" fmla="*/ 33499 h 6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7" h="66998">
                  <a:moveTo>
                    <a:pt x="15217" y="33499"/>
                  </a:moveTo>
                  <a:cubicBezTo>
                    <a:pt x="15217" y="52000"/>
                    <a:pt x="11811" y="66999"/>
                    <a:pt x="7609" y="66999"/>
                  </a:cubicBezTo>
                  <a:cubicBezTo>
                    <a:pt x="3407" y="66999"/>
                    <a:pt x="0" y="52000"/>
                    <a:pt x="0" y="33499"/>
                  </a:cubicBezTo>
                  <a:cubicBezTo>
                    <a:pt x="0" y="14998"/>
                    <a:pt x="3407" y="0"/>
                    <a:pt x="7609" y="0"/>
                  </a:cubicBezTo>
                  <a:cubicBezTo>
                    <a:pt x="11811" y="0"/>
                    <a:pt x="15217" y="14998"/>
                    <a:pt x="15217" y="33499"/>
                  </a:cubicBez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2" name="Free-form: Shape 391">
              <a:extLst>
                <a:ext uri="{FF2B5EF4-FFF2-40B4-BE49-F238E27FC236}">
                  <a16:creationId xmlns:a16="http://schemas.microsoft.com/office/drawing/2014/main" id="{53208565-25F5-7B43-9250-FC45F1CBD488}"/>
                </a:ext>
              </a:extLst>
            </p:cNvPr>
            <p:cNvSpPr/>
            <p:nvPr/>
          </p:nvSpPr>
          <p:spPr>
            <a:xfrm>
              <a:off x="4262073" y="4853134"/>
              <a:ext cx="29065" cy="72034"/>
            </a:xfrm>
            <a:custGeom>
              <a:avLst/>
              <a:gdLst>
                <a:gd name="connsiteX0" fmla="*/ 0 w 29065"/>
                <a:gd name="connsiteY0" fmla="*/ 876 h 72034"/>
                <a:gd name="connsiteX1" fmla="*/ 0 w 29065"/>
                <a:gd name="connsiteY1" fmla="*/ 69407 h 72034"/>
                <a:gd name="connsiteX2" fmla="*/ 29066 w 29065"/>
                <a:gd name="connsiteY2" fmla="*/ 72034 h 72034"/>
                <a:gd name="connsiteX3" fmla="*/ 27424 w 29065"/>
                <a:gd name="connsiteY3" fmla="*/ 0 h 72034"/>
                <a:gd name="connsiteX4" fmla="*/ 0 w 29065"/>
                <a:gd name="connsiteY4" fmla="*/ 876 h 7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65" h="72034">
                  <a:moveTo>
                    <a:pt x="0" y="876"/>
                  </a:moveTo>
                  <a:lnTo>
                    <a:pt x="0" y="69407"/>
                  </a:lnTo>
                  <a:lnTo>
                    <a:pt x="29066" y="72034"/>
                  </a:lnTo>
                  <a:lnTo>
                    <a:pt x="27424" y="0"/>
                  </a:lnTo>
                  <a:lnTo>
                    <a:pt x="0" y="876"/>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3" name="Free-form: Shape 392">
              <a:extLst>
                <a:ext uri="{FF2B5EF4-FFF2-40B4-BE49-F238E27FC236}">
                  <a16:creationId xmlns:a16="http://schemas.microsoft.com/office/drawing/2014/main" id="{ED7B4F29-FD62-8879-8157-823ACB0C99F7}"/>
                </a:ext>
              </a:extLst>
            </p:cNvPr>
            <p:cNvSpPr/>
            <p:nvPr/>
          </p:nvSpPr>
          <p:spPr>
            <a:xfrm>
              <a:off x="4248553" y="4892710"/>
              <a:ext cx="4433" cy="4379"/>
            </a:xfrm>
            <a:custGeom>
              <a:avLst/>
              <a:gdLst>
                <a:gd name="connsiteX0" fmla="*/ 4434 w 4433"/>
                <a:gd name="connsiteY0" fmla="*/ 219 h 4379"/>
                <a:gd name="connsiteX1" fmla="*/ 657 w 4433"/>
                <a:gd name="connsiteY1" fmla="*/ 0 h 4379"/>
                <a:gd name="connsiteX2" fmla="*/ 0 w 4433"/>
                <a:gd name="connsiteY2" fmla="*/ 4215 h 4379"/>
                <a:gd name="connsiteX3" fmla="*/ 3558 w 4433"/>
                <a:gd name="connsiteY3" fmla="*/ 4379 h 4379"/>
                <a:gd name="connsiteX4" fmla="*/ 4434 w 4433"/>
                <a:gd name="connsiteY4" fmla="*/ 219 h 4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3" h="4379">
                  <a:moveTo>
                    <a:pt x="4434" y="219"/>
                  </a:moveTo>
                  <a:lnTo>
                    <a:pt x="657" y="0"/>
                  </a:lnTo>
                  <a:lnTo>
                    <a:pt x="0" y="4215"/>
                  </a:lnTo>
                  <a:lnTo>
                    <a:pt x="3558" y="4379"/>
                  </a:lnTo>
                  <a:lnTo>
                    <a:pt x="4434" y="219"/>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4" name="Free-form: Shape 393">
              <a:extLst>
                <a:ext uri="{FF2B5EF4-FFF2-40B4-BE49-F238E27FC236}">
                  <a16:creationId xmlns:a16="http://schemas.microsoft.com/office/drawing/2014/main" id="{10C4E3DF-0CD4-E70B-8045-3F70CAE3D5DA}"/>
                </a:ext>
              </a:extLst>
            </p:cNvPr>
            <p:cNvSpPr/>
            <p:nvPr/>
          </p:nvSpPr>
          <p:spPr>
            <a:xfrm>
              <a:off x="4248553" y="4871198"/>
              <a:ext cx="18118" cy="40669"/>
            </a:xfrm>
            <a:custGeom>
              <a:avLst/>
              <a:gdLst>
                <a:gd name="connsiteX0" fmla="*/ 18118 w 18118"/>
                <a:gd name="connsiteY0" fmla="*/ 14560 h 40669"/>
                <a:gd name="connsiteX1" fmla="*/ 17954 w 18118"/>
                <a:gd name="connsiteY1" fmla="*/ 219 h 40669"/>
                <a:gd name="connsiteX2" fmla="*/ 4653 w 18118"/>
                <a:gd name="connsiteY2" fmla="*/ 0 h 40669"/>
                <a:gd name="connsiteX3" fmla="*/ 0 w 18118"/>
                <a:gd name="connsiteY3" fmla="*/ 14943 h 40669"/>
                <a:gd name="connsiteX4" fmla="*/ 0 w 18118"/>
                <a:gd name="connsiteY4" fmla="*/ 25727 h 40669"/>
                <a:gd name="connsiteX5" fmla="*/ 4653 w 18118"/>
                <a:gd name="connsiteY5" fmla="*/ 40670 h 40669"/>
                <a:gd name="connsiteX6" fmla="*/ 17954 w 18118"/>
                <a:gd name="connsiteY6" fmla="*/ 40451 h 40669"/>
                <a:gd name="connsiteX7" fmla="*/ 18118 w 18118"/>
                <a:gd name="connsiteY7" fmla="*/ 26164 h 4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18" h="40669">
                  <a:moveTo>
                    <a:pt x="18118" y="14560"/>
                  </a:moveTo>
                  <a:lnTo>
                    <a:pt x="17954" y="219"/>
                  </a:lnTo>
                  <a:lnTo>
                    <a:pt x="4653" y="0"/>
                  </a:lnTo>
                  <a:lnTo>
                    <a:pt x="0" y="14943"/>
                  </a:lnTo>
                  <a:lnTo>
                    <a:pt x="0" y="25727"/>
                  </a:lnTo>
                  <a:lnTo>
                    <a:pt x="4653" y="40670"/>
                  </a:lnTo>
                  <a:lnTo>
                    <a:pt x="17954" y="40451"/>
                  </a:lnTo>
                  <a:lnTo>
                    <a:pt x="18118" y="26164"/>
                  </a:lnTo>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5" name="Free-form: Shape 394">
              <a:extLst>
                <a:ext uri="{FF2B5EF4-FFF2-40B4-BE49-F238E27FC236}">
                  <a16:creationId xmlns:a16="http://schemas.microsoft.com/office/drawing/2014/main" id="{6A8E66A4-6C46-40BA-0B36-40769372234F}"/>
                </a:ext>
              </a:extLst>
            </p:cNvPr>
            <p:cNvSpPr/>
            <p:nvPr/>
          </p:nvSpPr>
          <p:spPr>
            <a:xfrm>
              <a:off x="4249648" y="4882857"/>
              <a:ext cx="12425" cy="14450"/>
            </a:xfrm>
            <a:custGeom>
              <a:avLst/>
              <a:gdLst>
                <a:gd name="connsiteX0" fmla="*/ 12425 w 12425"/>
                <a:gd name="connsiteY0" fmla="*/ 55 h 14450"/>
                <a:gd name="connsiteX1" fmla="*/ 1806 w 12425"/>
                <a:gd name="connsiteY1" fmla="*/ 55 h 14450"/>
                <a:gd name="connsiteX2" fmla="*/ 0 w 12425"/>
                <a:gd name="connsiteY2" fmla="*/ 3613 h 14450"/>
                <a:gd name="connsiteX3" fmla="*/ 1478 w 12425"/>
                <a:gd name="connsiteY3" fmla="*/ 8484 h 14450"/>
                <a:gd name="connsiteX4" fmla="*/ 3339 w 12425"/>
                <a:gd name="connsiteY4" fmla="*/ 10072 h 14450"/>
                <a:gd name="connsiteX5" fmla="*/ 2408 w 12425"/>
                <a:gd name="connsiteY5" fmla="*/ 14177 h 14450"/>
                <a:gd name="connsiteX6" fmla="*/ 11933 w 12425"/>
                <a:gd name="connsiteY6" fmla="*/ 14451 h 14450"/>
                <a:gd name="connsiteX7" fmla="*/ 12371 w 12425"/>
                <a:gd name="connsiteY7" fmla="*/ 0 h 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5" h="14450">
                  <a:moveTo>
                    <a:pt x="12425" y="55"/>
                  </a:moveTo>
                  <a:lnTo>
                    <a:pt x="1806" y="55"/>
                  </a:lnTo>
                  <a:lnTo>
                    <a:pt x="0" y="3613"/>
                  </a:lnTo>
                  <a:cubicBezTo>
                    <a:pt x="0" y="3613"/>
                    <a:pt x="164" y="8484"/>
                    <a:pt x="1478" y="8484"/>
                  </a:cubicBezTo>
                  <a:cubicBezTo>
                    <a:pt x="2791" y="8484"/>
                    <a:pt x="3339" y="10072"/>
                    <a:pt x="3339" y="10072"/>
                  </a:cubicBezTo>
                  <a:lnTo>
                    <a:pt x="2408" y="14177"/>
                  </a:lnTo>
                  <a:lnTo>
                    <a:pt x="11933" y="14451"/>
                  </a:lnTo>
                  <a:lnTo>
                    <a:pt x="12371" y="0"/>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6" name="Free-form: Shape 395">
              <a:extLst>
                <a:ext uri="{FF2B5EF4-FFF2-40B4-BE49-F238E27FC236}">
                  <a16:creationId xmlns:a16="http://schemas.microsoft.com/office/drawing/2014/main" id="{D4050354-3BCD-3110-C5E1-449613B2C536}"/>
                </a:ext>
              </a:extLst>
            </p:cNvPr>
            <p:cNvSpPr/>
            <p:nvPr/>
          </p:nvSpPr>
          <p:spPr>
            <a:xfrm>
              <a:off x="4246746" y="4885813"/>
              <a:ext cx="4378" cy="5528"/>
            </a:xfrm>
            <a:custGeom>
              <a:avLst/>
              <a:gdLst>
                <a:gd name="connsiteX0" fmla="*/ 0 w 4378"/>
                <a:gd name="connsiteY0" fmla="*/ 0 h 5528"/>
                <a:gd name="connsiteX1" fmla="*/ 1478 w 4378"/>
                <a:gd name="connsiteY1" fmla="*/ 5200 h 5528"/>
                <a:gd name="connsiteX2" fmla="*/ 4379 w 4378"/>
                <a:gd name="connsiteY2" fmla="*/ 5528 h 5528"/>
                <a:gd name="connsiteX3" fmla="*/ 2901 w 4378"/>
                <a:gd name="connsiteY3" fmla="*/ 657 h 5528"/>
                <a:gd name="connsiteX4" fmla="*/ 0 w 4378"/>
                <a:gd name="connsiteY4" fmla="*/ 0 h 5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8" h="5528">
                  <a:moveTo>
                    <a:pt x="0" y="0"/>
                  </a:moveTo>
                  <a:lnTo>
                    <a:pt x="1478" y="5200"/>
                  </a:lnTo>
                  <a:lnTo>
                    <a:pt x="4379" y="5528"/>
                  </a:lnTo>
                  <a:lnTo>
                    <a:pt x="2901" y="657"/>
                  </a:lnTo>
                  <a:lnTo>
                    <a:pt x="0" y="0"/>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7" name="Free-form: Shape 396">
              <a:extLst>
                <a:ext uri="{FF2B5EF4-FFF2-40B4-BE49-F238E27FC236}">
                  <a16:creationId xmlns:a16="http://schemas.microsoft.com/office/drawing/2014/main" id="{343B0601-1CCB-FF53-083B-00E33FF99F35}"/>
                </a:ext>
              </a:extLst>
            </p:cNvPr>
            <p:cNvSpPr/>
            <p:nvPr/>
          </p:nvSpPr>
          <p:spPr>
            <a:xfrm>
              <a:off x="4259117" y="4878040"/>
              <a:ext cx="2955" cy="5528"/>
            </a:xfrm>
            <a:custGeom>
              <a:avLst/>
              <a:gdLst>
                <a:gd name="connsiteX0" fmla="*/ 274 w 2955"/>
                <a:gd name="connsiteY0" fmla="*/ 274 h 5528"/>
                <a:gd name="connsiteX1" fmla="*/ 0 w 2955"/>
                <a:gd name="connsiteY1" fmla="*/ 5419 h 5528"/>
                <a:gd name="connsiteX2" fmla="*/ 2846 w 2955"/>
                <a:gd name="connsiteY2" fmla="*/ 5528 h 5528"/>
                <a:gd name="connsiteX3" fmla="*/ 2956 w 2955"/>
                <a:gd name="connsiteY3" fmla="*/ 0 h 5528"/>
                <a:gd name="connsiteX4" fmla="*/ 274 w 2955"/>
                <a:gd name="connsiteY4" fmla="*/ 274 h 5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 h="5528">
                  <a:moveTo>
                    <a:pt x="274" y="274"/>
                  </a:moveTo>
                  <a:lnTo>
                    <a:pt x="0" y="5419"/>
                  </a:lnTo>
                  <a:lnTo>
                    <a:pt x="2846" y="5528"/>
                  </a:lnTo>
                  <a:lnTo>
                    <a:pt x="2956" y="0"/>
                  </a:lnTo>
                  <a:lnTo>
                    <a:pt x="274" y="274"/>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8" name="Free-form: Shape 397">
              <a:extLst>
                <a:ext uri="{FF2B5EF4-FFF2-40B4-BE49-F238E27FC236}">
                  <a16:creationId xmlns:a16="http://schemas.microsoft.com/office/drawing/2014/main" id="{A49CC509-7207-4AE9-65F8-E2E1DDB7AFC5}"/>
                </a:ext>
              </a:extLst>
            </p:cNvPr>
            <p:cNvSpPr/>
            <p:nvPr/>
          </p:nvSpPr>
          <p:spPr>
            <a:xfrm>
              <a:off x="4164750" y="4894023"/>
              <a:ext cx="88510" cy="3941"/>
            </a:xfrm>
            <a:custGeom>
              <a:avLst/>
              <a:gdLst>
                <a:gd name="connsiteX0" fmla="*/ 88401 w 88510"/>
                <a:gd name="connsiteY0" fmla="*/ 1423 h 3941"/>
                <a:gd name="connsiteX1" fmla="*/ 0 w 88510"/>
                <a:gd name="connsiteY1" fmla="*/ 0 h 3941"/>
                <a:gd name="connsiteX2" fmla="*/ 2025 w 88510"/>
                <a:gd name="connsiteY2" fmla="*/ 2682 h 3941"/>
                <a:gd name="connsiteX3" fmla="*/ 86595 w 88510"/>
                <a:gd name="connsiteY3" fmla="*/ 3832 h 3941"/>
                <a:gd name="connsiteX4" fmla="*/ 88510 w 88510"/>
                <a:gd name="connsiteY4" fmla="*/ 3941 h 3941"/>
                <a:gd name="connsiteX5" fmla="*/ 88510 w 88510"/>
                <a:gd name="connsiteY5" fmla="*/ 3941 h 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10" h="3941">
                  <a:moveTo>
                    <a:pt x="88401" y="1423"/>
                  </a:moveTo>
                  <a:lnTo>
                    <a:pt x="0" y="0"/>
                  </a:lnTo>
                  <a:lnTo>
                    <a:pt x="2025" y="2682"/>
                  </a:lnTo>
                  <a:lnTo>
                    <a:pt x="86595" y="3832"/>
                  </a:lnTo>
                  <a:lnTo>
                    <a:pt x="88510" y="3941"/>
                  </a:lnTo>
                  <a:lnTo>
                    <a:pt x="88510" y="3941"/>
                  </a:lnTo>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9" name="Free-form: Shape 398">
              <a:extLst>
                <a:ext uri="{FF2B5EF4-FFF2-40B4-BE49-F238E27FC236}">
                  <a16:creationId xmlns:a16="http://schemas.microsoft.com/office/drawing/2014/main" id="{8B7F2806-00C4-FBDD-F877-2081BA865137}"/>
                </a:ext>
              </a:extLst>
            </p:cNvPr>
            <p:cNvSpPr/>
            <p:nvPr/>
          </p:nvSpPr>
          <p:spPr>
            <a:xfrm>
              <a:off x="4163983" y="4883240"/>
              <a:ext cx="90864" cy="12261"/>
            </a:xfrm>
            <a:custGeom>
              <a:avLst/>
              <a:gdLst>
                <a:gd name="connsiteX0" fmla="*/ 2408 w 90864"/>
                <a:gd name="connsiteY0" fmla="*/ 0 h 12261"/>
                <a:gd name="connsiteX1" fmla="*/ 90864 w 90864"/>
                <a:gd name="connsiteY1" fmla="*/ 1587 h 12261"/>
                <a:gd name="connsiteX2" fmla="*/ 89331 w 90864"/>
                <a:gd name="connsiteY2" fmla="*/ 6623 h 12261"/>
                <a:gd name="connsiteX3" fmla="*/ 89058 w 90864"/>
                <a:gd name="connsiteY3" fmla="*/ 12261 h 12261"/>
                <a:gd name="connsiteX4" fmla="*/ 766 w 90864"/>
                <a:gd name="connsiteY4" fmla="*/ 10783 h 12261"/>
                <a:gd name="connsiteX5" fmla="*/ 0 w 90864"/>
                <a:gd name="connsiteY5" fmla="*/ 7171 h 12261"/>
                <a:gd name="connsiteX6" fmla="*/ 931 w 90864"/>
                <a:gd name="connsiteY6" fmla="*/ 2518 h 12261"/>
                <a:gd name="connsiteX7" fmla="*/ 2408 w 90864"/>
                <a:gd name="connsiteY7" fmla="*/ 0 h 12261"/>
                <a:gd name="connsiteX8" fmla="*/ 2408 w 90864"/>
                <a:gd name="connsiteY8" fmla="*/ 0 h 1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64" h="12261">
                  <a:moveTo>
                    <a:pt x="2408" y="0"/>
                  </a:moveTo>
                  <a:lnTo>
                    <a:pt x="90864" y="1587"/>
                  </a:lnTo>
                  <a:lnTo>
                    <a:pt x="89331" y="6623"/>
                  </a:lnTo>
                  <a:lnTo>
                    <a:pt x="89058" y="12261"/>
                  </a:lnTo>
                  <a:lnTo>
                    <a:pt x="766" y="10783"/>
                  </a:lnTo>
                  <a:lnTo>
                    <a:pt x="0" y="7171"/>
                  </a:lnTo>
                  <a:lnTo>
                    <a:pt x="931" y="2518"/>
                  </a:lnTo>
                  <a:lnTo>
                    <a:pt x="2408" y="0"/>
                  </a:lnTo>
                  <a:lnTo>
                    <a:pt x="2408" y="0"/>
                  </a:lnTo>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400" name="Graphic 15">
              <a:extLst>
                <a:ext uri="{FF2B5EF4-FFF2-40B4-BE49-F238E27FC236}">
                  <a16:creationId xmlns:a16="http://schemas.microsoft.com/office/drawing/2014/main" id="{083FBD77-1FBC-480C-FE61-562A3F5A6CB3}"/>
                </a:ext>
              </a:extLst>
            </p:cNvPr>
            <p:cNvGrpSpPr/>
            <p:nvPr/>
          </p:nvGrpSpPr>
          <p:grpSpPr>
            <a:xfrm>
              <a:off x="4377295" y="4552571"/>
              <a:ext cx="180742" cy="199244"/>
              <a:chOff x="4377295" y="4552571"/>
              <a:chExt cx="180742" cy="199244"/>
            </a:xfrm>
          </p:grpSpPr>
          <p:sp>
            <p:nvSpPr>
              <p:cNvPr id="402" name="Free-form: Shape 401">
                <a:extLst>
                  <a:ext uri="{FF2B5EF4-FFF2-40B4-BE49-F238E27FC236}">
                    <a16:creationId xmlns:a16="http://schemas.microsoft.com/office/drawing/2014/main" id="{70AA4993-0813-2074-716A-DDB1B32E5CF1}"/>
                  </a:ext>
                </a:extLst>
              </p:cNvPr>
              <p:cNvSpPr/>
              <p:nvPr/>
            </p:nvSpPr>
            <p:spPr>
              <a:xfrm>
                <a:off x="4484690" y="4645023"/>
                <a:ext cx="437" cy="273"/>
              </a:xfrm>
              <a:custGeom>
                <a:avLst/>
                <a:gdLst>
                  <a:gd name="connsiteX0" fmla="*/ 438 w 437"/>
                  <a:gd name="connsiteY0" fmla="*/ 274 h 273"/>
                  <a:gd name="connsiteX1" fmla="*/ 0 w 437"/>
                  <a:gd name="connsiteY1" fmla="*/ 0 h 273"/>
                  <a:gd name="connsiteX2" fmla="*/ 438 w 437"/>
                  <a:gd name="connsiteY2" fmla="*/ 274 h 273"/>
                </a:gdLst>
                <a:ahLst/>
                <a:cxnLst>
                  <a:cxn ang="0">
                    <a:pos x="connsiteX0" y="connsiteY0"/>
                  </a:cxn>
                  <a:cxn ang="0">
                    <a:pos x="connsiteX1" y="connsiteY1"/>
                  </a:cxn>
                  <a:cxn ang="0">
                    <a:pos x="connsiteX2" y="connsiteY2"/>
                  </a:cxn>
                </a:cxnLst>
                <a:rect l="l" t="t" r="r" b="b"/>
                <a:pathLst>
                  <a:path w="437" h="273">
                    <a:moveTo>
                      <a:pt x="438" y="274"/>
                    </a:moveTo>
                    <a:cubicBezTo>
                      <a:pt x="438" y="274"/>
                      <a:pt x="164" y="109"/>
                      <a:pt x="0" y="0"/>
                    </a:cubicBezTo>
                    <a:cubicBezTo>
                      <a:pt x="164" y="55"/>
                      <a:pt x="274" y="164"/>
                      <a:pt x="438" y="274"/>
                    </a:cubicBezTo>
                    <a:close/>
                  </a:path>
                </a:pathLst>
              </a:custGeom>
              <a:solidFill>
                <a:srgbClr val="FFFFF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3" name="Free-form: Shape 402">
                <a:extLst>
                  <a:ext uri="{FF2B5EF4-FFF2-40B4-BE49-F238E27FC236}">
                    <a16:creationId xmlns:a16="http://schemas.microsoft.com/office/drawing/2014/main" id="{FFA998C5-2820-1D82-5CF5-E0551ECCD75A}"/>
                  </a:ext>
                </a:extLst>
              </p:cNvPr>
              <p:cNvSpPr/>
              <p:nvPr/>
            </p:nvSpPr>
            <p:spPr>
              <a:xfrm>
                <a:off x="4538004" y="4552626"/>
                <a:ext cx="20033" cy="199079"/>
              </a:xfrm>
              <a:custGeom>
                <a:avLst/>
                <a:gdLst>
                  <a:gd name="connsiteX0" fmla="*/ 20034 w 20033"/>
                  <a:gd name="connsiteY0" fmla="*/ 8758 h 199079"/>
                  <a:gd name="connsiteX1" fmla="*/ 9305 w 20033"/>
                  <a:gd name="connsiteY1" fmla="*/ 199080 h 199079"/>
                  <a:gd name="connsiteX2" fmla="*/ 985 w 20033"/>
                  <a:gd name="connsiteY2" fmla="*/ 191198 h 199079"/>
                  <a:gd name="connsiteX3" fmla="*/ 0 w 20033"/>
                  <a:gd name="connsiteY3" fmla="*/ 174174 h 199079"/>
                  <a:gd name="connsiteX4" fmla="*/ 8375 w 20033"/>
                  <a:gd name="connsiteY4" fmla="*/ 0 h 199079"/>
                  <a:gd name="connsiteX5" fmla="*/ 20034 w 20033"/>
                  <a:gd name="connsiteY5" fmla="*/ 8813 h 19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3" h="199079">
                    <a:moveTo>
                      <a:pt x="20034" y="8758"/>
                    </a:moveTo>
                    <a:cubicBezTo>
                      <a:pt x="16969" y="79643"/>
                      <a:pt x="12425" y="128195"/>
                      <a:pt x="9305" y="199080"/>
                    </a:cubicBezTo>
                    <a:cubicBezTo>
                      <a:pt x="5912" y="195905"/>
                      <a:pt x="4379" y="194373"/>
                      <a:pt x="985" y="191198"/>
                    </a:cubicBezTo>
                    <a:cubicBezTo>
                      <a:pt x="493" y="175433"/>
                      <a:pt x="328" y="189720"/>
                      <a:pt x="0" y="174174"/>
                    </a:cubicBezTo>
                    <a:cubicBezTo>
                      <a:pt x="2846" y="115715"/>
                      <a:pt x="6131" y="58514"/>
                      <a:pt x="8375" y="0"/>
                    </a:cubicBezTo>
                    <a:cubicBezTo>
                      <a:pt x="13028" y="4051"/>
                      <a:pt x="15381" y="4817"/>
                      <a:pt x="20034" y="8813"/>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4" name="Free-form: Shape 403">
                <a:extLst>
                  <a:ext uri="{FF2B5EF4-FFF2-40B4-BE49-F238E27FC236}">
                    <a16:creationId xmlns:a16="http://schemas.microsoft.com/office/drawing/2014/main" id="{7397C8F2-8E2D-E80B-36CE-7BCFB20104F8}"/>
                  </a:ext>
                </a:extLst>
              </p:cNvPr>
              <p:cNvSpPr/>
              <p:nvPr/>
            </p:nvSpPr>
            <p:spPr>
              <a:xfrm>
                <a:off x="4377295" y="4742182"/>
                <a:ext cx="170233" cy="9633"/>
              </a:xfrm>
              <a:custGeom>
                <a:avLst/>
                <a:gdLst>
                  <a:gd name="connsiteX0" fmla="*/ 161749 w 170233"/>
                  <a:gd name="connsiteY0" fmla="*/ 1642 h 9633"/>
                  <a:gd name="connsiteX1" fmla="*/ 170233 w 170233"/>
                  <a:gd name="connsiteY1" fmla="*/ 9634 h 9633"/>
                  <a:gd name="connsiteX2" fmla="*/ 7006 w 170233"/>
                  <a:gd name="connsiteY2" fmla="*/ 8156 h 9633"/>
                  <a:gd name="connsiteX3" fmla="*/ 0 w 170233"/>
                  <a:gd name="connsiteY3" fmla="*/ 0 h 9633"/>
                  <a:gd name="connsiteX4" fmla="*/ 161749 w 170233"/>
                  <a:gd name="connsiteY4" fmla="*/ 1642 h 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3" h="9633">
                    <a:moveTo>
                      <a:pt x="161749" y="1642"/>
                    </a:moveTo>
                    <a:cubicBezTo>
                      <a:pt x="165143" y="4817"/>
                      <a:pt x="166840" y="6404"/>
                      <a:pt x="170233" y="9634"/>
                    </a:cubicBezTo>
                    <a:cubicBezTo>
                      <a:pt x="115824" y="9360"/>
                      <a:pt x="61415" y="8320"/>
                      <a:pt x="7006" y="8156"/>
                    </a:cubicBezTo>
                    <a:cubicBezTo>
                      <a:pt x="4215" y="4926"/>
                      <a:pt x="2791" y="3284"/>
                      <a:pt x="0" y="0"/>
                    </a:cubicBezTo>
                    <a:cubicBezTo>
                      <a:pt x="53916" y="109"/>
                      <a:pt x="107833" y="1204"/>
                      <a:pt x="161749" y="1642"/>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5" name="Free-form: Shape 404">
                <a:extLst>
                  <a:ext uri="{FF2B5EF4-FFF2-40B4-BE49-F238E27FC236}">
                    <a16:creationId xmlns:a16="http://schemas.microsoft.com/office/drawing/2014/main" id="{70FEB897-9937-877F-82C6-5FFE510D1403}"/>
                  </a:ext>
                </a:extLst>
              </p:cNvPr>
              <p:cNvSpPr/>
              <p:nvPr/>
            </p:nvSpPr>
            <p:spPr>
              <a:xfrm>
                <a:off x="4426285" y="4575999"/>
                <a:ext cx="88291" cy="61360"/>
              </a:xfrm>
              <a:custGeom>
                <a:avLst/>
                <a:gdLst>
                  <a:gd name="connsiteX0" fmla="*/ 88291 w 88291"/>
                  <a:gd name="connsiteY0" fmla="*/ 766 h 61360"/>
                  <a:gd name="connsiteX1" fmla="*/ 86047 w 88291"/>
                  <a:gd name="connsiteY1" fmla="*/ 61361 h 61360"/>
                  <a:gd name="connsiteX2" fmla="*/ 24851 w 88291"/>
                  <a:gd name="connsiteY2" fmla="*/ 60813 h 61360"/>
                  <a:gd name="connsiteX3" fmla="*/ 0 w 88291"/>
                  <a:gd name="connsiteY3" fmla="*/ 60704 h 61360"/>
                  <a:gd name="connsiteX4" fmla="*/ 3065 w 88291"/>
                  <a:gd name="connsiteY4" fmla="*/ 0 h 61360"/>
                  <a:gd name="connsiteX5" fmla="*/ 88291 w 88291"/>
                  <a:gd name="connsiteY5" fmla="*/ 821 h 6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91" h="61360">
                    <a:moveTo>
                      <a:pt x="88291" y="766"/>
                    </a:moveTo>
                    <a:cubicBezTo>
                      <a:pt x="87525" y="25015"/>
                      <a:pt x="87032" y="37112"/>
                      <a:pt x="86047" y="61361"/>
                    </a:cubicBezTo>
                    <a:cubicBezTo>
                      <a:pt x="61634" y="61196"/>
                      <a:pt x="49428" y="60977"/>
                      <a:pt x="24851" y="60813"/>
                    </a:cubicBezTo>
                    <a:cubicBezTo>
                      <a:pt x="14943" y="60759"/>
                      <a:pt x="9962" y="60704"/>
                      <a:pt x="0" y="60704"/>
                    </a:cubicBezTo>
                    <a:cubicBezTo>
                      <a:pt x="1314" y="36127"/>
                      <a:pt x="1916" y="23920"/>
                      <a:pt x="3065" y="0"/>
                    </a:cubicBezTo>
                    <a:cubicBezTo>
                      <a:pt x="31474" y="164"/>
                      <a:pt x="59883" y="602"/>
                      <a:pt x="88291" y="821"/>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6" name="Free-form: Shape 405">
                <a:extLst>
                  <a:ext uri="{FF2B5EF4-FFF2-40B4-BE49-F238E27FC236}">
                    <a16:creationId xmlns:a16="http://schemas.microsoft.com/office/drawing/2014/main" id="{AE9515DE-8943-5D17-64F4-1A3A4BE370E7}"/>
                  </a:ext>
                </a:extLst>
              </p:cNvPr>
              <p:cNvSpPr/>
              <p:nvPr/>
            </p:nvSpPr>
            <p:spPr>
              <a:xfrm>
                <a:off x="4384224" y="4560134"/>
                <a:ext cx="156137" cy="169019"/>
              </a:xfrm>
              <a:custGeom>
                <a:avLst/>
                <a:gdLst>
                  <a:gd name="connsiteX0" fmla="*/ 19509 w 156137"/>
                  <a:gd name="connsiteY0" fmla="*/ 163710 h 169019"/>
                  <a:gd name="connsiteX1" fmla="*/ 147759 w 156137"/>
                  <a:gd name="connsiteY1" fmla="*/ 164477 h 169019"/>
                  <a:gd name="connsiteX2" fmla="*/ 147759 w 156137"/>
                  <a:gd name="connsiteY2" fmla="*/ 164477 h 169019"/>
                  <a:gd name="connsiteX3" fmla="*/ 142176 w 156137"/>
                  <a:gd name="connsiteY3" fmla="*/ 169020 h 169019"/>
                  <a:gd name="connsiteX4" fmla="*/ 5004 w 156137"/>
                  <a:gd name="connsiteY4" fmla="*/ 168527 h 169019"/>
                  <a:gd name="connsiteX5" fmla="*/ 23 w 156137"/>
                  <a:gd name="connsiteY5" fmla="*/ 162944 h 169019"/>
                  <a:gd name="connsiteX6" fmla="*/ 14583 w 156137"/>
                  <a:gd name="connsiteY6" fmla="*/ 6012 h 169019"/>
                  <a:gd name="connsiteX7" fmla="*/ 20549 w 156137"/>
                  <a:gd name="connsiteY7" fmla="*/ 374 h 169019"/>
                  <a:gd name="connsiteX8" fmla="*/ 151153 w 156137"/>
                  <a:gd name="connsiteY8" fmla="*/ 100 h 169019"/>
                  <a:gd name="connsiteX9" fmla="*/ 156134 w 156137"/>
                  <a:gd name="connsiteY9" fmla="*/ 4862 h 169019"/>
                  <a:gd name="connsiteX10" fmla="*/ 155586 w 156137"/>
                  <a:gd name="connsiteY10" fmla="*/ 9843 h 169019"/>
                  <a:gd name="connsiteX11" fmla="*/ 155422 w 156137"/>
                  <a:gd name="connsiteY11" fmla="*/ 9843 h 169019"/>
                  <a:gd name="connsiteX12" fmla="*/ 47042 w 156137"/>
                  <a:gd name="connsiteY12" fmla="*/ 9789 h 169019"/>
                  <a:gd name="connsiteX13" fmla="*/ 35547 w 156137"/>
                  <a:gd name="connsiteY13" fmla="*/ 10993 h 169019"/>
                  <a:gd name="connsiteX14" fmla="*/ 30019 w 156137"/>
                  <a:gd name="connsiteY14" fmla="*/ 16248 h 169019"/>
                  <a:gd name="connsiteX15" fmla="*/ 25202 w 156137"/>
                  <a:gd name="connsiteY15" fmla="*/ 100927 h 169019"/>
                  <a:gd name="connsiteX16" fmla="*/ 24162 w 156137"/>
                  <a:gd name="connsiteY16" fmla="*/ 105634 h 169019"/>
                  <a:gd name="connsiteX17" fmla="*/ 13598 w 156137"/>
                  <a:gd name="connsiteY17" fmla="*/ 158237 h 169019"/>
                  <a:gd name="connsiteX18" fmla="*/ 19564 w 156137"/>
                  <a:gd name="connsiteY18" fmla="*/ 163765 h 16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137" h="169019">
                    <a:moveTo>
                      <a:pt x="19509" y="163710"/>
                    </a:moveTo>
                    <a:cubicBezTo>
                      <a:pt x="62259" y="163820"/>
                      <a:pt x="105009" y="164312"/>
                      <a:pt x="147759" y="164477"/>
                    </a:cubicBezTo>
                    <a:cubicBezTo>
                      <a:pt x="147759" y="164477"/>
                      <a:pt x="147759" y="164477"/>
                      <a:pt x="147759" y="164477"/>
                    </a:cubicBezTo>
                    <a:cubicBezTo>
                      <a:pt x="147266" y="167049"/>
                      <a:pt x="144913" y="169020"/>
                      <a:pt x="142176" y="169020"/>
                    </a:cubicBezTo>
                    <a:cubicBezTo>
                      <a:pt x="96470" y="169020"/>
                      <a:pt x="50710" y="168363"/>
                      <a:pt x="5004" y="168527"/>
                    </a:cubicBezTo>
                    <a:cubicBezTo>
                      <a:pt x="1993" y="168527"/>
                      <a:pt x="-251" y="166064"/>
                      <a:pt x="23" y="162944"/>
                    </a:cubicBezTo>
                    <a:cubicBezTo>
                      <a:pt x="4785" y="110615"/>
                      <a:pt x="9821" y="58341"/>
                      <a:pt x="14583" y="6012"/>
                    </a:cubicBezTo>
                    <a:cubicBezTo>
                      <a:pt x="14856" y="3001"/>
                      <a:pt x="17538" y="483"/>
                      <a:pt x="20549" y="374"/>
                    </a:cubicBezTo>
                    <a:cubicBezTo>
                      <a:pt x="63956" y="-721"/>
                      <a:pt x="107746" y="1031"/>
                      <a:pt x="151153" y="100"/>
                    </a:cubicBezTo>
                    <a:cubicBezTo>
                      <a:pt x="154054" y="45"/>
                      <a:pt x="156243" y="1961"/>
                      <a:pt x="156134" y="4862"/>
                    </a:cubicBezTo>
                    <a:cubicBezTo>
                      <a:pt x="156024" y="7599"/>
                      <a:pt x="155696" y="7107"/>
                      <a:pt x="155586" y="9843"/>
                    </a:cubicBezTo>
                    <a:cubicBezTo>
                      <a:pt x="155532" y="9843"/>
                      <a:pt x="155477" y="9843"/>
                      <a:pt x="155422" y="9843"/>
                    </a:cubicBezTo>
                    <a:cubicBezTo>
                      <a:pt x="118474" y="10555"/>
                      <a:pt x="83990" y="9241"/>
                      <a:pt x="47042" y="9789"/>
                    </a:cubicBezTo>
                    <a:cubicBezTo>
                      <a:pt x="42335" y="9843"/>
                      <a:pt x="40200" y="10883"/>
                      <a:pt x="35547" y="10993"/>
                    </a:cubicBezTo>
                    <a:cubicBezTo>
                      <a:pt x="32756" y="11102"/>
                      <a:pt x="30238" y="13456"/>
                      <a:pt x="30019" y="16248"/>
                    </a:cubicBezTo>
                    <a:cubicBezTo>
                      <a:pt x="30347" y="44328"/>
                      <a:pt x="25092" y="72846"/>
                      <a:pt x="25202" y="100927"/>
                    </a:cubicBezTo>
                    <a:cubicBezTo>
                      <a:pt x="24764" y="102788"/>
                      <a:pt x="24545" y="103773"/>
                      <a:pt x="24162" y="105634"/>
                    </a:cubicBezTo>
                    <a:cubicBezTo>
                      <a:pt x="18743" y="126708"/>
                      <a:pt x="18907" y="137108"/>
                      <a:pt x="13598" y="158237"/>
                    </a:cubicBezTo>
                    <a:cubicBezTo>
                      <a:pt x="13105" y="161411"/>
                      <a:pt x="15185" y="163437"/>
                      <a:pt x="19564" y="163765"/>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7" name="Free-form: Shape 406">
                <a:extLst>
                  <a:ext uri="{FF2B5EF4-FFF2-40B4-BE49-F238E27FC236}">
                    <a16:creationId xmlns:a16="http://schemas.microsoft.com/office/drawing/2014/main" id="{671712F6-EFB4-44BE-C2AB-805879FB32E1}"/>
                  </a:ext>
                </a:extLst>
              </p:cNvPr>
              <p:cNvSpPr/>
              <p:nvPr/>
            </p:nvSpPr>
            <p:spPr>
              <a:xfrm>
                <a:off x="4397655" y="4660938"/>
                <a:ext cx="137010" cy="63618"/>
              </a:xfrm>
              <a:custGeom>
                <a:avLst/>
                <a:gdLst>
                  <a:gd name="connsiteX0" fmla="*/ 134274 w 137010"/>
                  <a:gd name="connsiteY0" fmla="*/ 63618 h 63618"/>
                  <a:gd name="connsiteX1" fmla="*/ 6024 w 137010"/>
                  <a:gd name="connsiteY1" fmla="*/ 62852 h 63618"/>
                  <a:gd name="connsiteX2" fmla="*/ 57 w 137010"/>
                  <a:gd name="connsiteY2" fmla="*/ 57324 h 63618"/>
                  <a:gd name="connsiteX3" fmla="*/ 10622 w 137010"/>
                  <a:gd name="connsiteY3" fmla="*/ 4721 h 63618"/>
                  <a:gd name="connsiteX4" fmla="*/ 11662 w 137010"/>
                  <a:gd name="connsiteY4" fmla="*/ 14 h 63618"/>
                  <a:gd name="connsiteX5" fmla="*/ 55397 w 137010"/>
                  <a:gd name="connsiteY5" fmla="*/ 123 h 63618"/>
                  <a:gd name="connsiteX6" fmla="*/ 137010 w 137010"/>
                  <a:gd name="connsiteY6" fmla="*/ 14 h 63618"/>
                  <a:gd name="connsiteX7" fmla="*/ 134328 w 137010"/>
                  <a:gd name="connsiteY7" fmla="*/ 62797 h 63618"/>
                  <a:gd name="connsiteX8" fmla="*/ 134219 w 137010"/>
                  <a:gd name="connsiteY8" fmla="*/ 63564 h 63618"/>
                  <a:gd name="connsiteX9" fmla="*/ 134219 w 137010"/>
                  <a:gd name="connsiteY9" fmla="*/ 63564 h 6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010" h="63618">
                    <a:moveTo>
                      <a:pt x="134274" y="63618"/>
                    </a:moveTo>
                    <a:cubicBezTo>
                      <a:pt x="91523" y="63509"/>
                      <a:pt x="48774" y="63016"/>
                      <a:pt x="6024" y="62852"/>
                    </a:cubicBezTo>
                    <a:cubicBezTo>
                      <a:pt x="1700" y="62524"/>
                      <a:pt x="-381" y="60553"/>
                      <a:pt x="57" y="57324"/>
                    </a:cubicBezTo>
                    <a:cubicBezTo>
                      <a:pt x="5367" y="36195"/>
                      <a:pt x="5257" y="25795"/>
                      <a:pt x="10622" y="4721"/>
                    </a:cubicBezTo>
                    <a:cubicBezTo>
                      <a:pt x="11060" y="2860"/>
                      <a:pt x="11279" y="1875"/>
                      <a:pt x="11662" y="14"/>
                    </a:cubicBezTo>
                    <a:cubicBezTo>
                      <a:pt x="28083" y="68"/>
                      <a:pt x="39085" y="-96"/>
                      <a:pt x="55397" y="123"/>
                    </a:cubicBezTo>
                    <a:cubicBezTo>
                      <a:pt x="82766" y="506"/>
                      <a:pt x="109642" y="-96"/>
                      <a:pt x="137010" y="14"/>
                    </a:cubicBezTo>
                    <a:cubicBezTo>
                      <a:pt x="135697" y="24536"/>
                      <a:pt x="135532" y="37947"/>
                      <a:pt x="134328" y="62797"/>
                    </a:cubicBezTo>
                    <a:cubicBezTo>
                      <a:pt x="134328" y="63071"/>
                      <a:pt x="134274" y="63345"/>
                      <a:pt x="134219" y="63564"/>
                    </a:cubicBezTo>
                    <a:cubicBezTo>
                      <a:pt x="134219" y="63564"/>
                      <a:pt x="134219" y="63564"/>
                      <a:pt x="134219" y="63564"/>
                    </a:cubicBezTo>
                    <a:close/>
                  </a:path>
                </a:pathLst>
              </a:custGeom>
              <a:solidFill>
                <a:srgbClr val="E6E6E6"/>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8" name="Free-form: Shape 407">
                <a:extLst>
                  <a:ext uri="{FF2B5EF4-FFF2-40B4-BE49-F238E27FC236}">
                    <a16:creationId xmlns:a16="http://schemas.microsoft.com/office/drawing/2014/main" id="{0F9B660C-C9C0-3C7E-3ACD-B4AE9C302816}"/>
                  </a:ext>
                </a:extLst>
              </p:cNvPr>
              <p:cNvSpPr/>
              <p:nvPr/>
            </p:nvSpPr>
            <p:spPr>
              <a:xfrm>
                <a:off x="4409422" y="4569731"/>
                <a:ext cx="130388" cy="92369"/>
              </a:xfrm>
              <a:custGeom>
                <a:avLst/>
                <a:gdLst>
                  <a:gd name="connsiteX0" fmla="*/ 130224 w 130388"/>
                  <a:gd name="connsiteY0" fmla="*/ 192 h 92369"/>
                  <a:gd name="connsiteX1" fmla="*/ 20366 w 130388"/>
                  <a:gd name="connsiteY1" fmla="*/ 137 h 92369"/>
                  <a:gd name="connsiteX2" fmla="*/ 20366 w 130388"/>
                  <a:gd name="connsiteY2" fmla="*/ 137 h 92369"/>
                  <a:gd name="connsiteX3" fmla="*/ 9966 w 130388"/>
                  <a:gd name="connsiteY3" fmla="*/ 137 h 92369"/>
                  <a:gd name="connsiteX4" fmla="*/ 4438 w 130388"/>
                  <a:gd name="connsiteY4" fmla="*/ 5392 h 92369"/>
                  <a:gd name="connsiteX5" fmla="*/ 4 w 130388"/>
                  <a:gd name="connsiteY5" fmla="*/ 91275 h 92369"/>
                  <a:gd name="connsiteX6" fmla="*/ 43739 w 130388"/>
                  <a:gd name="connsiteY6" fmla="*/ 91385 h 92369"/>
                  <a:gd name="connsiteX7" fmla="*/ 125900 w 130388"/>
                  <a:gd name="connsiteY7" fmla="*/ 92370 h 92369"/>
                  <a:gd name="connsiteX8" fmla="*/ 130388 w 130388"/>
                  <a:gd name="connsiteY8" fmla="*/ 192 h 92369"/>
                  <a:gd name="connsiteX9" fmla="*/ 130224 w 130388"/>
                  <a:gd name="connsiteY9" fmla="*/ 192 h 92369"/>
                  <a:gd name="connsiteX10" fmla="*/ 102910 w 130388"/>
                  <a:gd name="connsiteY10" fmla="*/ 67629 h 92369"/>
                  <a:gd name="connsiteX11" fmla="*/ 41714 w 130388"/>
                  <a:gd name="connsiteY11" fmla="*/ 67081 h 92369"/>
                  <a:gd name="connsiteX12" fmla="*/ 16863 w 130388"/>
                  <a:gd name="connsiteY12" fmla="*/ 66972 h 92369"/>
                  <a:gd name="connsiteX13" fmla="*/ 19928 w 130388"/>
                  <a:gd name="connsiteY13" fmla="*/ 6268 h 92369"/>
                  <a:gd name="connsiteX14" fmla="*/ 105155 w 130388"/>
                  <a:gd name="connsiteY14" fmla="*/ 7089 h 92369"/>
                  <a:gd name="connsiteX15" fmla="*/ 102910 w 130388"/>
                  <a:gd name="connsiteY15" fmla="*/ 67683 h 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388" h="92369">
                    <a:moveTo>
                      <a:pt x="130224" y="192"/>
                    </a:moveTo>
                    <a:cubicBezTo>
                      <a:pt x="93276" y="904"/>
                      <a:pt x="57314" y="-410"/>
                      <a:pt x="20366" y="137"/>
                    </a:cubicBezTo>
                    <a:cubicBezTo>
                      <a:pt x="20366" y="137"/>
                      <a:pt x="20366" y="137"/>
                      <a:pt x="20366" y="137"/>
                    </a:cubicBezTo>
                    <a:cubicBezTo>
                      <a:pt x="16589" y="137"/>
                      <a:pt x="14126" y="28"/>
                      <a:pt x="9966" y="137"/>
                    </a:cubicBezTo>
                    <a:cubicBezTo>
                      <a:pt x="7175" y="247"/>
                      <a:pt x="4657" y="2601"/>
                      <a:pt x="4438" y="5392"/>
                    </a:cubicBezTo>
                    <a:cubicBezTo>
                      <a:pt x="4766" y="33472"/>
                      <a:pt x="-160" y="63195"/>
                      <a:pt x="4" y="91275"/>
                    </a:cubicBezTo>
                    <a:cubicBezTo>
                      <a:pt x="16425" y="91330"/>
                      <a:pt x="27427" y="91166"/>
                      <a:pt x="43739" y="91385"/>
                    </a:cubicBezTo>
                    <a:cubicBezTo>
                      <a:pt x="71108" y="91768"/>
                      <a:pt x="98531" y="92206"/>
                      <a:pt x="125900" y="92370"/>
                    </a:cubicBezTo>
                    <a:cubicBezTo>
                      <a:pt x="127542" y="61662"/>
                      <a:pt x="129130" y="30955"/>
                      <a:pt x="130388" y="192"/>
                    </a:cubicBezTo>
                    <a:cubicBezTo>
                      <a:pt x="130334" y="192"/>
                      <a:pt x="130279" y="192"/>
                      <a:pt x="130224" y="192"/>
                    </a:cubicBezTo>
                    <a:close/>
                    <a:moveTo>
                      <a:pt x="102910" y="67629"/>
                    </a:moveTo>
                    <a:cubicBezTo>
                      <a:pt x="78497" y="67464"/>
                      <a:pt x="66291" y="67245"/>
                      <a:pt x="41714" y="67081"/>
                    </a:cubicBezTo>
                    <a:cubicBezTo>
                      <a:pt x="31806" y="67026"/>
                      <a:pt x="26825" y="66972"/>
                      <a:pt x="16863" y="66972"/>
                    </a:cubicBezTo>
                    <a:cubicBezTo>
                      <a:pt x="18177" y="42395"/>
                      <a:pt x="18779" y="30188"/>
                      <a:pt x="19928" y="6268"/>
                    </a:cubicBezTo>
                    <a:cubicBezTo>
                      <a:pt x="48337" y="6432"/>
                      <a:pt x="76746" y="6870"/>
                      <a:pt x="105155" y="7089"/>
                    </a:cubicBezTo>
                    <a:cubicBezTo>
                      <a:pt x="104388" y="31338"/>
                      <a:pt x="103896" y="43435"/>
                      <a:pt x="102910" y="67683"/>
                    </a:cubicBez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9" name="Free-form: Shape 408">
                <a:extLst>
                  <a:ext uri="{FF2B5EF4-FFF2-40B4-BE49-F238E27FC236}">
                    <a16:creationId xmlns:a16="http://schemas.microsoft.com/office/drawing/2014/main" id="{79B00233-A148-1D91-FF24-6EE801E1474E}"/>
                  </a:ext>
                </a:extLst>
              </p:cNvPr>
              <p:cNvSpPr/>
              <p:nvPr/>
            </p:nvSpPr>
            <p:spPr>
              <a:xfrm>
                <a:off x="4377295" y="4552571"/>
                <a:ext cx="169138" cy="191197"/>
              </a:xfrm>
              <a:custGeom>
                <a:avLst/>
                <a:gdLst>
                  <a:gd name="connsiteX0" fmla="*/ 158082 w 169138"/>
                  <a:gd name="connsiteY0" fmla="*/ 7608 h 191197"/>
                  <a:gd name="connsiteX1" fmla="*/ 27478 w 169138"/>
                  <a:gd name="connsiteY1" fmla="*/ 7882 h 191197"/>
                  <a:gd name="connsiteX2" fmla="*/ 21512 w 169138"/>
                  <a:gd name="connsiteY2" fmla="*/ 13520 h 191197"/>
                  <a:gd name="connsiteX3" fmla="*/ 6952 w 169138"/>
                  <a:gd name="connsiteY3" fmla="*/ 170452 h 191197"/>
                  <a:gd name="connsiteX4" fmla="*/ 11933 w 169138"/>
                  <a:gd name="connsiteY4" fmla="*/ 176036 h 191197"/>
                  <a:gd name="connsiteX5" fmla="*/ 149105 w 169138"/>
                  <a:gd name="connsiteY5" fmla="*/ 176528 h 191197"/>
                  <a:gd name="connsiteX6" fmla="*/ 154688 w 169138"/>
                  <a:gd name="connsiteY6" fmla="*/ 171985 h 191197"/>
                  <a:gd name="connsiteX7" fmla="*/ 154797 w 169138"/>
                  <a:gd name="connsiteY7" fmla="*/ 171219 h 191197"/>
                  <a:gd name="connsiteX8" fmla="*/ 157972 w 169138"/>
                  <a:gd name="connsiteY8" fmla="*/ 109530 h 191197"/>
                  <a:gd name="connsiteX9" fmla="*/ 162461 w 169138"/>
                  <a:gd name="connsiteY9" fmla="*/ 17352 h 191197"/>
                  <a:gd name="connsiteX10" fmla="*/ 163008 w 169138"/>
                  <a:gd name="connsiteY10" fmla="*/ 12371 h 191197"/>
                  <a:gd name="connsiteX11" fmla="*/ 158027 w 169138"/>
                  <a:gd name="connsiteY11" fmla="*/ 7608 h 191197"/>
                  <a:gd name="connsiteX12" fmla="*/ 16476 w 169138"/>
                  <a:gd name="connsiteY12" fmla="*/ 712 h 191197"/>
                  <a:gd name="connsiteX13" fmla="*/ 169139 w 169138"/>
                  <a:gd name="connsiteY13" fmla="*/ 0 h 191197"/>
                  <a:gd name="connsiteX14" fmla="*/ 160764 w 169138"/>
                  <a:gd name="connsiteY14" fmla="*/ 174174 h 191197"/>
                  <a:gd name="connsiteX15" fmla="*/ 161749 w 169138"/>
                  <a:gd name="connsiteY15" fmla="*/ 191198 h 191197"/>
                  <a:gd name="connsiteX16" fmla="*/ 0 w 169138"/>
                  <a:gd name="connsiteY16" fmla="*/ 189556 h 191197"/>
                  <a:gd name="connsiteX17" fmla="*/ 876 w 169138"/>
                  <a:gd name="connsiteY17" fmla="*/ 173901 h 191197"/>
                  <a:gd name="connsiteX18" fmla="*/ 16476 w 169138"/>
                  <a:gd name="connsiteY18" fmla="*/ 712 h 1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138" h="191197">
                    <a:moveTo>
                      <a:pt x="158082" y="7608"/>
                    </a:moveTo>
                    <a:cubicBezTo>
                      <a:pt x="114675" y="8539"/>
                      <a:pt x="70885" y="6787"/>
                      <a:pt x="27478" y="7882"/>
                    </a:cubicBezTo>
                    <a:cubicBezTo>
                      <a:pt x="24467" y="7992"/>
                      <a:pt x="21785" y="10510"/>
                      <a:pt x="21512" y="13520"/>
                    </a:cubicBezTo>
                    <a:cubicBezTo>
                      <a:pt x="16750" y="65849"/>
                      <a:pt x="11714" y="118123"/>
                      <a:pt x="6952" y="170452"/>
                    </a:cubicBezTo>
                    <a:cubicBezTo>
                      <a:pt x="6678" y="173572"/>
                      <a:pt x="8922" y="176090"/>
                      <a:pt x="11933" y="176036"/>
                    </a:cubicBezTo>
                    <a:cubicBezTo>
                      <a:pt x="57639" y="175926"/>
                      <a:pt x="103399" y="176528"/>
                      <a:pt x="149105" y="176528"/>
                    </a:cubicBezTo>
                    <a:cubicBezTo>
                      <a:pt x="151842" y="176528"/>
                      <a:pt x="154195" y="174558"/>
                      <a:pt x="154688" y="171985"/>
                    </a:cubicBezTo>
                    <a:cubicBezTo>
                      <a:pt x="154688" y="171766"/>
                      <a:pt x="154797" y="171492"/>
                      <a:pt x="154797" y="171219"/>
                    </a:cubicBezTo>
                    <a:cubicBezTo>
                      <a:pt x="156002" y="146368"/>
                      <a:pt x="156658" y="134052"/>
                      <a:pt x="157972" y="109530"/>
                    </a:cubicBezTo>
                    <a:cubicBezTo>
                      <a:pt x="159614" y="78822"/>
                      <a:pt x="161202" y="48114"/>
                      <a:pt x="162461" y="17352"/>
                    </a:cubicBezTo>
                    <a:cubicBezTo>
                      <a:pt x="162570" y="14615"/>
                      <a:pt x="162953" y="15108"/>
                      <a:pt x="163008" y="12371"/>
                    </a:cubicBezTo>
                    <a:cubicBezTo>
                      <a:pt x="163117" y="9470"/>
                      <a:pt x="160928" y="7499"/>
                      <a:pt x="158027" y="7608"/>
                    </a:cubicBezTo>
                    <a:close/>
                    <a:moveTo>
                      <a:pt x="16476" y="712"/>
                    </a:moveTo>
                    <a:cubicBezTo>
                      <a:pt x="67272" y="-766"/>
                      <a:pt x="118342" y="1368"/>
                      <a:pt x="169139" y="0"/>
                    </a:cubicBezTo>
                    <a:cubicBezTo>
                      <a:pt x="166840" y="58460"/>
                      <a:pt x="163610" y="115715"/>
                      <a:pt x="160764" y="174174"/>
                    </a:cubicBezTo>
                    <a:cubicBezTo>
                      <a:pt x="161092" y="189775"/>
                      <a:pt x="161311" y="175433"/>
                      <a:pt x="161749" y="191198"/>
                    </a:cubicBezTo>
                    <a:cubicBezTo>
                      <a:pt x="107833" y="190760"/>
                      <a:pt x="53916" y="189665"/>
                      <a:pt x="0" y="189556"/>
                    </a:cubicBezTo>
                    <a:cubicBezTo>
                      <a:pt x="328" y="174722"/>
                      <a:pt x="493" y="189227"/>
                      <a:pt x="876" y="173901"/>
                    </a:cubicBezTo>
                    <a:cubicBezTo>
                      <a:pt x="6076" y="116536"/>
                      <a:pt x="11276" y="58022"/>
                      <a:pt x="16476" y="712"/>
                    </a:cubicBezTo>
                    <a:close/>
                  </a:path>
                </a:pathLst>
              </a:custGeom>
              <a:solidFill>
                <a:srgbClr val="E6E6E6"/>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401" name="Free-form: Shape 400">
              <a:extLst>
                <a:ext uri="{FF2B5EF4-FFF2-40B4-BE49-F238E27FC236}">
                  <a16:creationId xmlns:a16="http://schemas.microsoft.com/office/drawing/2014/main" id="{1E11CF26-44B4-18BF-C310-7E42F037C290}"/>
                </a:ext>
              </a:extLst>
            </p:cNvPr>
            <p:cNvSpPr/>
            <p:nvPr/>
          </p:nvSpPr>
          <p:spPr>
            <a:xfrm>
              <a:off x="4284296" y="4834578"/>
              <a:ext cx="207509" cy="142809"/>
            </a:xfrm>
            <a:custGeom>
              <a:avLst/>
              <a:gdLst>
                <a:gd name="connsiteX0" fmla="*/ 0 w 207509"/>
                <a:gd name="connsiteY0" fmla="*/ 0 h 142809"/>
                <a:gd name="connsiteX1" fmla="*/ 0 w 207509"/>
                <a:gd name="connsiteY1" fmla="*/ 139252 h 142809"/>
                <a:gd name="connsiteX2" fmla="*/ 204061 w 207509"/>
                <a:gd name="connsiteY2" fmla="*/ 142810 h 142809"/>
                <a:gd name="connsiteX3" fmla="*/ 207510 w 207509"/>
                <a:gd name="connsiteY3" fmla="*/ 0 h 142809"/>
                <a:gd name="connsiteX4" fmla="*/ 0 w 207509"/>
                <a:gd name="connsiteY4" fmla="*/ 0 h 14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09" h="142809">
                  <a:moveTo>
                    <a:pt x="0" y="0"/>
                  </a:moveTo>
                  <a:lnTo>
                    <a:pt x="0" y="139252"/>
                  </a:lnTo>
                  <a:lnTo>
                    <a:pt x="204061" y="142810"/>
                  </a:lnTo>
                  <a:lnTo>
                    <a:pt x="207510" y="0"/>
                  </a:lnTo>
                  <a:lnTo>
                    <a:pt x="0"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410" name="Oval 409">
            <a:extLst>
              <a:ext uri="{FF2B5EF4-FFF2-40B4-BE49-F238E27FC236}">
                <a16:creationId xmlns:a16="http://schemas.microsoft.com/office/drawing/2014/main" id="{897883CC-1B19-A646-DBC8-78B12645DBD2}"/>
              </a:ext>
            </a:extLst>
          </p:cNvPr>
          <p:cNvSpPr/>
          <p:nvPr/>
        </p:nvSpPr>
        <p:spPr>
          <a:xfrm>
            <a:off x="7430172" y="3908144"/>
            <a:ext cx="110066" cy="110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grpSp>
        <p:nvGrpSpPr>
          <p:cNvPr id="411" name="Graphic 15">
            <a:extLst>
              <a:ext uri="{FF2B5EF4-FFF2-40B4-BE49-F238E27FC236}">
                <a16:creationId xmlns:a16="http://schemas.microsoft.com/office/drawing/2014/main" id="{9FF9FFA8-AA1B-3925-C256-D3C0B4E8D0D3}"/>
              </a:ext>
            </a:extLst>
          </p:cNvPr>
          <p:cNvGrpSpPr/>
          <p:nvPr/>
        </p:nvGrpSpPr>
        <p:grpSpPr>
          <a:xfrm>
            <a:off x="8808676" y="4132752"/>
            <a:ext cx="789779" cy="1098810"/>
            <a:chOff x="2811030" y="4402908"/>
            <a:chExt cx="789779" cy="1098810"/>
          </a:xfrm>
        </p:grpSpPr>
        <p:grpSp>
          <p:nvGrpSpPr>
            <p:cNvPr id="412" name="Graphic 15">
              <a:extLst>
                <a:ext uri="{FF2B5EF4-FFF2-40B4-BE49-F238E27FC236}">
                  <a16:creationId xmlns:a16="http://schemas.microsoft.com/office/drawing/2014/main" id="{343190BE-F055-4A49-8733-F0C9659428F3}"/>
                </a:ext>
              </a:extLst>
            </p:cNvPr>
            <p:cNvGrpSpPr/>
            <p:nvPr/>
          </p:nvGrpSpPr>
          <p:grpSpPr>
            <a:xfrm>
              <a:off x="2811030" y="4402908"/>
              <a:ext cx="693148" cy="613782"/>
              <a:chOff x="2811030" y="4402908"/>
              <a:chExt cx="693148" cy="613782"/>
            </a:xfrm>
          </p:grpSpPr>
          <p:grpSp>
            <p:nvGrpSpPr>
              <p:cNvPr id="415" name="Graphic 15">
                <a:extLst>
                  <a:ext uri="{FF2B5EF4-FFF2-40B4-BE49-F238E27FC236}">
                    <a16:creationId xmlns:a16="http://schemas.microsoft.com/office/drawing/2014/main" id="{02992CEB-7133-AE4E-DE6D-E451EDE61FB0}"/>
                  </a:ext>
                </a:extLst>
              </p:cNvPr>
              <p:cNvGrpSpPr/>
              <p:nvPr/>
            </p:nvGrpSpPr>
            <p:grpSpPr>
              <a:xfrm>
                <a:off x="3212866" y="4478950"/>
                <a:ext cx="291312" cy="535715"/>
                <a:chOff x="3212866" y="4478950"/>
                <a:chExt cx="291312" cy="535715"/>
              </a:xfrm>
            </p:grpSpPr>
            <p:sp>
              <p:nvSpPr>
                <p:cNvPr id="427" name="Free-form: Shape 426">
                  <a:extLst>
                    <a:ext uri="{FF2B5EF4-FFF2-40B4-BE49-F238E27FC236}">
                      <a16:creationId xmlns:a16="http://schemas.microsoft.com/office/drawing/2014/main" id="{87228E3A-1AAD-98FA-9451-AD7EDD7E1A19}"/>
                    </a:ext>
                  </a:extLst>
                </p:cNvPr>
                <p:cNvSpPr/>
                <p:nvPr/>
              </p:nvSpPr>
              <p:spPr>
                <a:xfrm>
                  <a:off x="3213578" y="4478950"/>
                  <a:ext cx="290600" cy="535715"/>
                </a:xfrm>
                <a:custGeom>
                  <a:avLst/>
                  <a:gdLst>
                    <a:gd name="connsiteX0" fmla="*/ 290601 w 290600"/>
                    <a:gd name="connsiteY0" fmla="*/ 0 h 535715"/>
                    <a:gd name="connsiteX1" fmla="*/ 279982 w 290600"/>
                    <a:gd name="connsiteY1" fmla="*/ 535715 h 535715"/>
                    <a:gd name="connsiteX2" fmla="*/ 165252 w 290600"/>
                    <a:gd name="connsiteY2" fmla="*/ 490392 h 535715"/>
                    <a:gd name="connsiteX3" fmla="*/ 0 w 290600"/>
                    <a:gd name="connsiteY3" fmla="*/ 480759 h 535715"/>
                    <a:gd name="connsiteX4" fmla="*/ 0 w 290600"/>
                    <a:gd name="connsiteY4" fmla="*/ 33828 h 535715"/>
                    <a:gd name="connsiteX5" fmla="*/ 166456 w 290600"/>
                    <a:gd name="connsiteY5" fmla="*/ 32459 h 535715"/>
                    <a:gd name="connsiteX6" fmla="*/ 290601 w 290600"/>
                    <a:gd name="connsiteY6" fmla="*/ 0 h 53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00" h="535715">
                      <a:moveTo>
                        <a:pt x="290601" y="0"/>
                      </a:moveTo>
                      <a:lnTo>
                        <a:pt x="279982" y="535715"/>
                      </a:lnTo>
                      <a:lnTo>
                        <a:pt x="165252" y="490392"/>
                      </a:lnTo>
                      <a:lnTo>
                        <a:pt x="0" y="480759"/>
                      </a:lnTo>
                      <a:lnTo>
                        <a:pt x="0" y="33828"/>
                      </a:lnTo>
                      <a:lnTo>
                        <a:pt x="166456" y="32459"/>
                      </a:lnTo>
                      <a:lnTo>
                        <a:pt x="290601"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8" name="Free-form: Shape 427">
                  <a:extLst>
                    <a:ext uri="{FF2B5EF4-FFF2-40B4-BE49-F238E27FC236}">
                      <a16:creationId xmlns:a16="http://schemas.microsoft.com/office/drawing/2014/main" id="{D094A53B-2FA7-4267-AAB7-F1A96BB4FE0F}"/>
                    </a:ext>
                  </a:extLst>
                </p:cNvPr>
                <p:cNvSpPr/>
                <p:nvPr/>
              </p:nvSpPr>
              <p:spPr>
                <a:xfrm>
                  <a:off x="3212866" y="4512832"/>
                  <a:ext cx="166456" cy="457823"/>
                </a:xfrm>
                <a:custGeom>
                  <a:avLst/>
                  <a:gdLst>
                    <a:gd name="connsiteX0" fmla="*/ 164595 w 166456"/>
                    <a:gd name="connsiteY0" fmla="*/ 457824 h 457823"/>
                    <a:gd name="connsiteX1" fmla="*/ 0 w 166456"/>
                    <a:gd name="connsiteY1" fmla="*/ 448245 h 457823"/>
                    <a:gd name="connsiteX2" fmla="*/ 0 w 166456"/>
                    <a:gd name="connsiteY2" fmla="*/ 1314 h 457823"/>
                    <a:gd name="connsiteX3" fmla="*/ 1423 w 166456"/>
                    <a:gd name="connsiteY3" fmla="*/ 219 h 457823"/>
                    <a:gd name="connsiteX4" fmla="*/ 166456 w 166456"/>
                    <a:gd name="connsiteY4" fmla="*/ 0 h 457823"/>
                    <a:gd name="connsiteX5" fmla="*/ 164595 w 166456"/>
                    <a:gd name="connsiteY5" fmla="*/ 457824 h 45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456" h="457823">
                      <a:moveTo>
                        <a:pt x="164595" y="457824"/>
                      </a:moveTo>
                      <a:lnTo>
                        <a:pt x="0" y="448245"/>
                      </a:lnTo>
                      <a:lnTo>
                        <a:pt x="0" y="1314"/>
                      </a:lnTo>
                      <a:lnTo>
                        <a:pt x="1423" y="219"/>
                      </a:lnTo>
                      <a:lnTo>
                        <a:pt x="166456" y="0"/>
                      </a:lnTo>
                      <a:lnTo>
                        <a:pt x="164595" y="457824"/>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9" name="Free-form: Shape 428">
                  <a:extLst>
                    <a:ext uri="{FF2B5EF4-FFF2-40B4-BE49-F238E27FC236}">
                      <a16:creationId xmlns:a16="http://schemas.microsoft.com/office/drawing/2014/main" id="{D68FA6E1-B1E4-E172-7E72-07150D315ACF}"/>
                    </a:ext>
                  </a:extLst>
                </p:cNvPr>
                <p:cNvSpPr/>
                <p:nvPr/>
              </p:nvSpPr>
              <p:spPr>
                <a:xfrm rot="-10800000">
                  <a:off x="3280029" y="4692480"/>
                  <a:ext cx="15819" cy="183260"/>
                </a:xfrm>
                <a:custGeom>
                  <a:avLst/>
                  <a:gdLst>
                    <a:gd name="connsiteX0" fmla="*/ 7663 w 15819"/>
                    <a:gd name="connsiteY0" fmla="*/ 0 h 183260"/>
                    <a:gd name="connsiteX1" fmla="*/ 9196 w 15819"/>
                    <a:gd name="connsiteY1" fmla="*/ 0 h 183260"/>
                    <a:gd name="connsiteX2" fmla="*/ 15819 w 15819"/>
                    <a:gd name="connsiteY2" fmla="*/ 6623 h 183260"/>
                    <a:gd name="connsiteX3" fmla="*/ 15819 w 15819"/>
                    <a:gd name="connsiteY3" fmla="*/ 176638 h 183260"/>
                    <a:gd name="connsiteX4" fmla="*/ 9196 w 15819"/>
                    <a:gd name="connsiteY4" fmla="*/ 183261 h 183260"/>
                    <a:gd name="connsiteX5" fmla="*/ 7663 w 15819"/>
                    <a:gd name="connsiteY5" fmla="*/ 183261 h 183260"/>
                    <a:gd name="connsiteX6" fmla="*/ 0 w 15819"/>
                    <a:gd name="connsiteY6" fmla="*/ 175598 h 183260"/>
                    <a:gd name="connsiteX7" fmla="*/ 0 w 15819"/>
                    <a:gd name="connsiteY7" fmla="*/ 7663 h 183260"/>
                    <a:gd name="connsiteX8" fmla="*/ 7663 w 15819"/>
                    <a:gd name="connsiteY8" fmla="*/ 0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9" h="183260">
                      <a:moveTo>
                        <a:pt x="7663" y="0"/>
                      </a:moveTo>
                      <a:lnTo>
                        <a:pt x="9196" y="0"/>
                      </a:lnTo>
                      <a:cubicBezTo>
                        <a:pt x="12863" y="0"/>
                        <a:pt x="15819" y="2956"/>
                        <a:pt x="15819" y="6623"/>
                      </a:cubicBezTo>
                      <a:lnTo>
                        <a:pt x="15819" y="176638"/>
                      </a:lnTo>
                      <a:cubicBezTo>
                        <a:pt x="15819" y="180305"/>
                        <a:pt x="12863" y="183261"/>
                        <a:pt x="9196" y="183261"/>
                      </a:cubicBezTo>
                      <a:lnTo>
                        <a:pt x="7663" y="183261"/>
                      </a:lnTo>
                      <a:cubicBezTo>
                        <a:pt x="3448" y="183261"/>
                        <a:pt x="0" y="179812"/>
                        <a:pt x="0" y="175598"/>
                      </a:cubicBezTo>
                      <a:lnTo>
                        <a:pt x="0" y="7663"/>
                      </a:lnTo>
                      <a:cubicBezTo>
                        <a:pt x="0" y="3448"/>
                        <a:pt x="3448" y="0"/>
                        <a:pt x="7663" y="0"/>
                      </a:cubicBez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0" name="Free-form: Shape 429">
                  <a:extLst>
                    <a:ext uri="{FF2B5EF4-FFF2-40B4-BE49-F238E27FC236}">
                      <a16:creationId xmlns:a16="http://schemas.microsoft.com/office/drawing/2014/main" id="{C768D816-6DC7-2952-243B-924777690C6D}"/>
                    </a:ext>
                  </a:extLst>
                </p:cNvPr>
                <p:cNvSpPr/>
                <p:nvPr/>
              </p:nvSpPr>
              <p:spPr>
                <a:xfrm>
                  <a:off x="3280084" y="4783563"/>
                  <a:ext cx="13465" cy="92232"/>
                </a:xfrm>
                <a:custGeom>
                  <a:avLst/>
                  <a:gdLst>
                    <a:gd name="connsiteX0" fmla="*/ 13465 w 13465"/>
                    <a:gd name="connsiteY0" fmla="*/ 1861 h 92232"/>
                    <a:gd name="connsiteX1" fmla="*/ 13465 w 13465"/>
                    <a:gd name="connsiteY1" fmla="*/ 87251 h 92232"/>
                    <a:gd name="connsiteX2" fmla="*/ 4981 w 13465"/>
                    <a:gd name="connsiteY2" fmla="*/ 92233 h 92232"/>
                    <a:gd name="connsiteX3" fmla="*/ 0 w 13465"/>
                    <a:gd name="connsiteY3" fmla="*/ 87251 h 92232"/>
                    <a:gd name="connsiteX4" fmla="*/ 0 w 13465"/>
                    <a:gd name="connsiteY4" fmla="*/ 0 h 92232"/>
                    <a:gd name="connsiteX5" fmla="*/ 13465 w 13465"/>
                    <a:gd name="connsiteY5" fmla="*/ 1861 h 9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5" h="92232">
                      <a:moveTo>
                        <a:pt x="13465" y="1861"/>
                      </a:moveTo>
                      <a:lnTo>
                        <a:pt x="13465" y="87251"/>
                      </a:lnTo>
                      <a:cubicBezTo>
                        <a:pt x="9962" y="89988"/>
                        <a:pt x="7718" y="92233"/>
                        <a:pt x="4981" y="92233"/>
                      </a:cubicBezTo>
                      <a:cubicBezTo>
                        <a:pt x="2244" y="92233"/>
                        <a:pt x="0" y="89988"/>
                        <a:pt x="0" y="87251"/>
                      </a:cubicBezTo>
                      <a:lnTo>
                        <a:pt x="0" y="0"/>
                      </a:lnTo>
                      <a:cubicBezTo>
                        <a:pt x="2956" y="1095"/>
                        <a:pt x="6678" y="2080"/>
                        <a:pt x="13465" y="1861"/>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416" name="Free-form: Shape 415">
                <a:extLst>
                  <a:ext uri="{FF2B5EF4-FFF2-40B4-BE49-F238E27FC236}">
                    <a16:creationId xmlns:a16="http://schemas.microsoft.com/office/drawing/2014/main" id="{4448BE89-E6AF-F2AF-4082-B23E2C0A5313}"/>
                  </a:ext>
                </a:extLst>
              </p:cNvPr>
              <p:cNvSpPr/>
              <p:nvPr/>
            </p:nvSpPr>
            <p:spPr>
              <a:xfrm>
                <a:off x="3213140" y="4960310"/>
                <a:ext cx="281240" cy="56379"/>
              </a:xfrm>
              <a:custGeom>
                <a:avLst/>
                <a:gdLst>
                  <a:gd name="connsiteX0" fmla="*/ 137281 w 281240"/>
                  <a:gd name="connsiteY0" fmla="*/ 51180 h 56379"/>
                  <a:gd name="connsiteX1" fmla="*/ 281241 w 281240"/>
                  <a:gd name="connsiteY1" fmla="*/ 56380 h 56379"/>
                  <a:gd name="connsiteX2" fmla="*/ 165417 w 281240"/>
                  <a:gd name="connsiteY2" fmla="*/ 7773 h 56379"/>
                  <a:gd name="connsiteX3" fmla="*/ 0 w 281240"/>
                  <a:gd name="connsiteY3" fmla="*/ 0 h 56379"/>
                  <a:gd name="connsiteX4" fmla="*/ 137281 w 281240"/>
                  <a:gd name="connsiteY4" fmla="*/ 51180 h 5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40" h="56379">
                    <a:moveTo>
                      <a:pt x="137281" y="51180"/>
                    </a:moveTo>
                    <a:lnTo>
                      <a:pt x="281241" y="56380"/>
                    </a:lnTo>
                    <a:lnTo>
                      <a:pt x="165417" y="7773"/>
                    </a:lnTo>
                    <a:lnTo>
                      <a:pt x="0" y="0"/>
                    </a:lnTo>
                    <a:lnTo>
                      <a:pt x="137281" y="5118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7" name="Free-form: Shape 416">
                <a:extLst>
                  <a:ext uri="{FF2B5EF4-FFF2-40B4-BE49-F238E27FC236}">
                    <a16:creationId xmlns:a16="http://schemas.microsoft.com/office/drawing/2014/main" id="{7A071B20-93CA-4BA1-2DD5-F07E66341E2F}"/>
                  </a:ext>
                </a:extLst>
              </p:cNvPr>
              <p:cNvSpPr/>
              <p:nvPr/>
            </p:nvSpPr>
            <p:spPr>
              <a:xfrm rot="10800000">
                <a:off x="3354417" y="4506920"/>
                <a:ext cx="25233" cy="166730"/>
              </a:xfrm>
              <a:custGeom>
                <a:avLst/>
                <a:gdLst>
                  <a:gd name="connsiteX0" fmla="*/ 0 w 25233"/>
                  <a:gd name="connsiteY0" fmla="*/ 0 h 166730"/>
                  <a:gd name="connsiteX1" fmla="*/ 25234 w 25233"/>
                  <a:gd name="connsiteY1" fmla="*/ 0 h 166730"/>
                  <a:gd name="connsiteX2" fmla="*/ 25234 w 25233"/>
                  <a:gd name="connsiteY2" fmla="*/ 166730 h 166730"/>
                  <a:gd name="connsiteX3" fmla="*/ 0 w 25233"/>
                  <a:gd name="connsiteY3" fmla="*/ 166730 h 166730"/>
                </a:gdLst>
                <a:ahLst/>
                <a:cxnLst>
                  <a:cxn ang="0">
                    <a:pos x="connsiteX0" y="connsiteY0"/>
                  </a:cxn>
                  <a:cxn ang="0">
                    <a:pos x="connsiteX1" y="connsiteY1"/>
                  </a:cxn>
                  <a:cxn ang="0">
                    <a:pos x="connsiteX2" y="connsiteY2"/>
                  </a:cxn>
                  <a:cxn ang="0">
                    <a:pos x="connsiteX3" y="connsiteY3"/>
                  </a:cxn>
                </a:cxnLst>
                <a:rect l="l" t="t" r="r" b="b"/>
                <a:pathLst>
                  <a:path w="25233" h="166730">
                    <a:moveTo>
                      <a:pt x="0" y="0"/>
                    </a:moveTo>
                    <a:lnTo>
                      <a:pt x="25234" y="0"/>
                    </a:lnTo>
                    <a:lnTo>
                      <a:pt x="25234" y="166730"/>
                    </a:lnTo>
                    <a:lnTo>
                      <a:pt x="0" y="16673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8" name="Free-form: Shape 417">
                <a:extLst>
                  <a:ext uri="{FF2B5EF4-FFF2-40B4-BE49-F238E27FC236}">
                    <a16:creationId xmlns:a16="http://schemas.microsoft.com/office/drawing/2014/main" id="{4E93BDAE-0242-F5B2-604E-A5A21EF1D435}"/>
                  </a:ext>
                </a:extLst>
              </p:cNvPr>
              <p:cNvSpPr/>
              <p:nvPr/>
            </p:nvSpPr>
            <p:spPr>
              <a:xfrm rot="10800000">
                <a:off x="3213578" y="4510314"/>
                <a:ext cx="23099" cy="161201"/>
              </a:xfrm>
              <a:custGeom>
                <a:avLst/>
                <a:gdLst>
                  <a:gd name="connsiteX0" fmla="*/ 0 w 23099"/>
                  <a:gd name="connsiteY0" fmla="*/ 0 h 161201"/>
                  <a:gd name="connsiteX1" fmla="*/ 23099 w 23099"/>
                  <a:gd name="connsiteY1" fmla="*/ 0 h 161201"/>
                  <a:gd name="connsiteX2" fmla="*/ 23099 w 23099"/>
                  <a:gd name="connsiteY2" fmla="*/ 161202 h 161201"/>
                  <a:gd name="connsiteX3" fmla="*/ 0 w 23099"/>
                  <a:gd name="connsiteY3" fmla="*/ 161202 h 161201"/>
                </a:gdLst>
                <a:ahLst/>
                <a:cxnLst>
                  <a:cxn ang="0">
                    <a:pos x="connsiteX0" y="connsiteY0"/>
                  </a:cxn>
                  <a:cxn ang="0">
                    <a:pos x="connsiteX1" y="connsiteY1"/>
                  </a:cxn>
                  <a:cxn ang="0">
                    <a:pos x="connsiteX2" y="connsiteY2"/>
                  </a:cxn>
                  <a:cxn ang="0">
                    <a:pos x="connsiteX3" y="connsiteY3"/>
                  </a:cxn>
                </a:cxnLst>
                <a:rect l="l" t="t" r="r" b="b"/>
                <a:pathLst>
                  <a:path w="23099" h="161201">
                    <a:moveTo>
                      <a:pt x="0" y="0"/>
                    </a:moveTo>
                    <a:lnTo>
                      <a:pt x="23099" y="0"/>
                    </a:lnTo>
                    <a:lnTo>
                      <a:pt x="23099" y="161202"/>
                    </a:lnTo>
                    <a:lnTo>
                      <a:pt x="0" y="16120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9" name="Free-form: Shape 418">
                <a:extLst>
                  <a:ext uri="{FF2B5EF4-FFF2-40B4-BE49-F238E27FC236}">
                    <a16:creationId xmlns:a16="http://schemas.microsoft.com/office/drawing/2014/main" id="{4667E7FB-06EF-6DCD-219B-A57338B4DFA0}"/>
                  </a:ext>
                </a:extLst>
              </p:cNvPr>
              <p:cNvSpPr/>
              <p:nvPr/>
            </p:nvSpPr>
            <p:spPr>
              <a:xfrm>
                <a:off x="3215931" y="4477800"/>
                <a:ext cx="288247" cy="34594"/>
              </a:xfrm>
              <a:custGeom>
                <a:avLst/>
                <a:gdLst>
                  <a:gd name="connsiteX0" fmla="*/ 122338 w 288247"/>
                  <a:gd name="connsiteY0" fmla="*/ 0 h 34594"/>
                  <a:gd name="connsiteX1" fmla="*/ 288247 w 288247"/>
                  <a:gd name="connsiteY1" fmla="*/ 1149 h 34594"/>
                  <a:gd name="connsiteX2" fmla="*/ 165417 w 288247"/>
                  <a:gd name="connsiteY2" fmla="*/ 34156 h 34594"/>
                  <a:gd name="connsiteX3" fmla="*/ 0 w 288247"/>
                  <a:gd name="connsiteY3" fmla="*/ 34594 h 34594"/>
                  <a:gd name="connsiteX4" fmla="*/ 122338 w 288247"/>
                  <a:gd name="connsiteY4" fmla="*/ 0 h 34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47" h="34594">
                    <a:moveTo>
                      <a:pt x="122338" y="0"/>
                    </a:moveTo>
                    <a:lnTo>
                      <a:pt x="288247" y="1149"/>
                    </a:lnTo>
                    <a:lnTo>
                      <a:pt x="165417" y="34156"/>
                    </a:lnTo>
                    <a:lnTo>
                      <a:pt x="0" y="34594"/>
                    </a:lnTo>
                    <a:lnTo>
                      <a:pt x="122338"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420" name="Graphic 15">
                <a:extLst>
                  <a:ext uri="{FF2B5EF4-FFF2-40B4-BE49-F238E27FC236}">
                    <a16:creationId xmlns:a16="http://schemas.microsoft.com/office/drawing/2014/main" id="{12A161DB-E7B5-0090-BDF9-598216957722}"/>
                  </a:ext>
                </a:extLst>
              </p:cNvPr>
              <p:cNvGrpSpPr/>
              <p:nvPr/>
            </p:nvGrpSpPr>
            <p:grpSpPr>
              <a:xfrm>
                <a:off x="2811030" y="4402908"/>
                <a:ext cx="558056" cy="425174"/>
                <a:chOff x="2811030" y="4402908"/>
                <a:chExt cx="558056" cy="425174"/>
              </a:xfrm>
            </p:grpSpPr>
            <p:sp>
              <p:nvSpPr>
                <p:cNvPr id="421" name="Free-form: Shape 420">
                  <a:extLst>
                    <a:ext uri="{FF2B5EF4-FFF2-40B4-BE49-F238E27FC236}">
                      <a16:creationId xmlns:a16="http://schemas.microsoft.com/office/drawing/2014/main" id="{004C2DCE-B97F-972A-272D-C79AAB10C36F}"/>
                    </a:ext>
                  </a:extLst>
                </p:cNvPr>
                <p:cNvSpPr/>
                <p:nvPr/>
              </p:nvSpPr>
              <p:spPr>
                <a:xfrm>
                  <a:off x="3079481" y="4444082"/>
                  <a:ext cx="110960" cy="152512"/>
                </a:xfrm>
                <a:custGeom>
                  <a:avLst/>
                  <a:gdLst>
                    <a:gd name="connsiteX0" fmla="*/ 27742 w 110960"/>
                    <a:gd name="connsiteY0" fmla="*/ 0 h 152512"/>
                    <a:gd name="connsiteX1" fmla="*/ 93865 w 110960"/>
                    <a:gd name="connsiteY1" fmla="*/ 18009 h 152512"/>
                    <a:gd name="connsiteX2" fmla="*/ 103061 w 110960"/>
                    <a:gd name="connsiteY2" fmla="*/ 74771 h 152512"/>
                    <a:gd name="connsiteX3" fmla="*/ 109027 w 110960"/>
                    <a:gd name="connsiteY3" fmla="*/ 122721 h 152512"/>
                    <a:gd name="connsiteX4" fmla="*/ 76623 w 110960"/>
                    <a:gd name="connsiteY4" fmla="*/ 125130 h 152512"/>
                    <a:gd name="connsiteX5" fmla="*/ 59873 w 110960"/>
                    <a:gd name="connsiteY5" fmla="*/ 98911 h 152512"/>
                    <a:gd name="connsiteX6" fmla="*/ 51662 w 110960"/>
                    <a:gd name="connsiteY6" fmla="*/ 144780 h 152512"/>
                    <a:gd name="connsiteX7" fmla="*/ 12470 w 110960"/>
                    <a:gd name="connsiteY7" fmla="*/ 142591 h 152512"/>
                    <a:gd name="connsiteX8" fmla="*/ 866 w 110960"/>
                    <a:gd name="connsiteY8" fmla="*/ 219 h 152512"/>
                    <a:gd name="connsiteX9" fmla="*/ 27742 w 110960"/>
                    <a:gd name="connsiteY9" fmla="*/ 109 h 1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60" h="152512">
                      <a:moveTo>
                        <a:pt x="27742" y="0"/>
                      </a:moveTo>
                      <a:cubicBezTo>
                        <a:pt x="27742" y="0"/>
                        <a:pt x="89048" y="3667"/>
                        <a:pt x="93865" y="18009"/>
                      </a:cubicBezTo>
                      <a:cubicBezTo>
                        <a:pt x="98682" y="32295"/>
                        <a:pt x="96054" y="42531"/>
                        <a:pt x="103061" y="74771"/>
                      </a:cubicBezTo>
                      <a:cubicBezTo>
                        <a:pt x="108972" y="102031"/>
                        <a:pt x="113789" y="113142"/>
                        <a:pt x="109027" y="122721"/>
                      </a:cubicBezTo>
                      <a:cubicBezTo>
                        <a:pt x="104265" y="132300"/>
                        <a:pt x="85928" y="134052"/>
                        <a:pt x="76623" y="125130"/>
                      </a:cubicBezTo>
                      <a:cubicBezTo>
                        <a:pt x="65347" y="114292"/>
                        <a:pt x="59873" y="98911"/>
                        <a:pt x="59873" y="98911"/>
                      </a:cubicBezTo>
                      <a:lnTo>
                        <a:pt x="51662" y="144780"/>
                      </a:lnTo>
                      <a:cubicBezTo>
                        <a:pt x="51662" y="144780"/>
                        <a:pt x="36555" y="163555"/>
                        <a:pt x="12470" y="142591"/>
                      </a:cubicBezTo>
                      <a:cubicBezTo>
                        <a:pt x="-4717" y="127593"/>
                        <a:pt x="866" y="219"/>
                        <a:pt x="866" y="219"/>
                      </a:cubicBezTo>
                      <a:lnTo>
                        <a:pt x="27742" y="109"/>
                      </a:ln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2" name="Free-form: Shape 421">
                  <a:extLst>
                    <a:ext uri="{FF2B5EF4-FFF2-40B4-BE49-F238E27FC236}">
                      <a16:creationId xmlns:a16="http://schemas.microsoft.com/office/drawing/2014/main" id="{F4064888-F3F5-B9D3-0546-CC71814D02E3}"/>
                    </a:ext>
                  </a:extLst>
                </p:cNvPr>
                <p:cNvSpPr/>
                <p:nvPr/>
              </p:nvSpPr>
              <p:spPr>
                <a:xfrm>
                  <a:off x="2881312" y="4445669"/>
                  <a:ext cx="231039" cy="382413"/>
                </a:xfrm>
                <a:custGeom>
                  <a:avLst/>
                  <a:gdLst>
                    <a:gd name="connsiteX0" fmla="*/ 221587 w 231039"/>
                    <a:gd name="connsiteY0" fmla="*/ 55 h 382413"/>
                    <a:gd name="connsiteX1" fmla="*/ 133076 w 231039"/>
                    <a:gd name="connsiteY1" fmla="*/ 24687 h 382413"/>
                    <a:gd name="connsiteX2" fmla="*/ 79324 w 231039"/>
                    <a:gd name="connsiteY2" fmla="*/ 118671 h 382413"/>
                    <a:gd name="connsiteX3" fmla="*/ 113371 w 231039"/>
                    <a:gd name="connsiteY3" fmla="*/ 223383 h 382413"/>
                    <a:gd name="connsiteX4" fmla="*/ 1104 w 231039"/>
                    <a:gd name="connsiteY4" fmla="*/ 361376 h 382413"/>
                    <a:gd name="connsiteX5" fmla="*/ 58141 w 231039"/>
                    <a:gd name="connsiteY5" fmla="*/ 376210 h 382413"/>
                    <a:gd name="connsiteX6" fmla="*/ 134390 w 231039"/>
                    <a:gd name="connsiteY6" fmla="*/ 242979 h 382413"/>
                    <a:gd name="connsiteX7" fmla="*/ 154205 w 231039"/>
                    <a:gd name="connsiteY7" fmla="*/ 221030 h 382413"/>
                    <a:gd name="connsiteX8" fmla="*/ 180753 w 231039"/>
                    <a:gd name="connsiteY8" fmla="*/ 208987 h 382413"/>
                    <a:gd name="connsiteX9" fmla="*/ 224160 w 231039"/>
                    <a:gd name="connsiteY9" fmla="*/ 148722 h 382413"/>
                    <a:gd name="connsiteX10" fmla="*/ 221587 w 231039"/>
                    <a:gd name="connsiteY10" fmla="*/ 0 h 38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039" h="382413">
                      <a:moveTo>
                        <a:pt x="221587" y="55"/>
                      </a:moveTo>
                      <a:cubicBezTo>
                        <a:pt x="221587" y="55"/>
                        <a:pt x="157270" y="24960"/>
                        <a:pt x="133076" y="24687"/>
                      </a:cubicBezTo>
                      <a:cubicBezTo>
                        <a:pt x="108882" y="24413"/>
                        <a:pt x="84305" y="99622"/>
                        <a:pt x="79324" y="118671"/>
                      </a:cubicBezTo>
                      <a:cubicBezTo>
                        <a:pt x="74343" y="137719"/>
                        <a:pt x="117805" y="217964"/>
                        <a:pt x="113371" y="223383"/>
                      </a:cubicBezTo>
                      <a:cubicBezTo>
                        <a:pt x="97935" y="242323"/>
                        <a:pt x="10574" y="348951"/>
                        <a:pt x="1104" y="361376"/>
                      </a:cubicBezTo>
                      <a:cubicBezTo>
                        <a:pt x="-8365" y="373802"/>
                        <a:pt x="45825" y="392139"/>
                        <a:pt x="58141" y="376210"/>
                      </a:cubicBezTo>
                      <a:cubicBezTo>
                        <a:pt x="60878" y="372707"/>
                        <a:pt x="124702" y="256828"/>
                        <a:pt x="134390" y="242979"/>
                      </a:cubicBezTo>
                      <a:cubicBezTo>
                        <a:pt x="144133" y="229131"/>
                        <a:pt x="134500" y="227324"/>
                        <a:pt x="154205" y="221030"/>
                      </a:cubicBezTo>
                      <a:cubicBezTo>
                        <a:pt x="159350" y="219388"/>
                        <a:pt x="173856" y="213421"/>
                        <a:pt x="180753" y="208987"/>
                      </a:cubicBezTo>
                      <a:cubicBezTo>
                        <a:pt x="204564" y="193552"/>
                        <a:pt x="211734" y="159067"/>
                        <a:pt x="224160" y="148722"/>
                      </a:cubicBezTo>
                      <a:cubicBezTo>
                        <a:pt x="241019" y="134764"/>
                        <a:pt x="221587" y="0"/>
                        <a:pt x="221587" y="0"/>
                      </a:cubicBez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3" name="Free-form: Shape 422">
                  <a:extLst>
                    <a:ext uri="{FF2B5EF4-FFF2-40B4-BE49-F238E27FC236}">
                      <a16:creationId xmlns:a16="http://schemas.microsoft.com/office/drawing/2014/main" id="{D1FBAAD7-7916-7A79-81C6-B1B3106868A5}"/>
                    </a:ext>
                  </a:extLst>
                </p:cNvPr>
                <p:cNvSpPr/>
                <p:nvPr/>
              </p:nvSpPr>
              <p:spPr>
                <a:xfrm>
                  <a:off x="2811030" y="4556731"/>
                  <a:ext cx="202190" cy="267106"/>
                </a:xfrm>
                <a:custGeom>
                  <a:avLst/>
                  <a:gdLst>
                    <a:gd name="connsiteX0" fmla="*/ 124427 w 202190"/>
                    <a:gd name="connsiteY0" fmla="*/ 0 h 267106"/>
                    <a:gd name="connsiteX1" fmla="*/ 114793 w 202190"/>
                    <a:gd name="connsiteY1" fmla="*/ 43790 h 267106"/>
                    <a:gd name="connsiteX2" fmla="*/ 556 w 202190"/>
                    <a:gd name="connsiteY2" fmla="*/ 208385 h 267106"/>
                    <a:gd name="connsiteX3" fmla="*/ 91749 w 202190"/>
                    <a:gd name="connsiteY3" fmla="*/ 266845 h 267106"/>
                    <a:gd name="connsiteX4" fmla="*/ 184912 w 202190"/>
                    <a:gd name="connsiteY4" fmla="*/ 109749 h 267106"/>
                    <a:gd name="connsiteX5" fmla="*/ 201826 w 202190"/>
                    <a:gd name="connsiteY5" fmla="*/ 104056 h 267106"/>
                    <a:gd name="connsiteX6" fmla="*/ 166958 w 202190"/>
                    <a:gd name="connsiteY6" fmla="*/ 23647 h 26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90" h="267106">
                      <a:moveTo>
                        <a:pt x="124427" y="0"/>
                      </a:moveTo>
                      <a:cubicBezTo>
                        <a:pt x="121909" y="20910"/>
                        <a:pt x="119610" y="33280"/>
                        <a:pt x="114793" y="43790"/>
                      </a:cubicBezTo>
                      <a:cubicBezTo>
                        <a:pt x="109976" y="54300"/>
                        <a:pt x="9259" y="200065"/>
                        <a:pt x="556" y="208385"/>
                      </a:cubicBezTo>
                      <a:cubicBezTo>
                        <a:pt x="-8147" y="216705"/>
                        <a:pt x="88136" y="271333"/>
                        <a:pt x="91749" y="266845"/>
                      </a:cubicBezTo>
                      <a:cubicBezTo>
                        <a:pt x="137509" y="209316"/>
                        <a:pt x="185842" y="119054"/>
                        <a:pt x="184912" y="109749"/>
                      </a:cubicBezTo>
                      <a:cubicBezTo>
                        <a:pt x="183160" y="92287"/>
                        <a:pt x="200950" y="106957"/>
                        <a:pt x="201826" y="104056"/>
                      </a:cubicBezTo>
                      <a:cubicBezTo>
                        <a:pt x="205548" y="91904"/>
                        <a:pt x="179876" y="23209"/>
                        <a:pt x="166958" y="23647"/>
                      </a:cubicBezTo>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4" name="Free-form: Shape 423">
                  <a:extLst>
                    <a:ext uri="{FF2B5EF4-FFF2-40B4-BE49-F238E27FC236}">
                      <a16:creationId xmlns:a16="http://schemas.microsoft.com/office/drawing/2014/main" id="{3F362B9E-B43A-7AD1-B98B-D1154D5D05DC}"/>
                    </a:ext>
                  </a:extLst>
                </p:cNvPr>
                <p:cNvSpPr/>
                <p:nvPr/>
              </p:nvSpPr>
              <p:spPr>
                <a:xfrm>
                  <a:off x="2940985" y="4491697"/>
                  <a:ext cx="208118" cy="182090"/>
                </a:xfrm>
                <a:custGeom>
                  <a:avLst/>
                  <a:gdLst>
                    <a:gd name="connsiteX0" fmla="*/ 83201 w 208118"/>
                    <a:gd name="connsiteY0" fmla="*/ 50310 h 182090"/>
                    <a:gd name="connsiteX1" fmla="*/ 110460 w 208118"/>
                    <a:gd name="connsiteY1" fmla="*/ 34053 h 182090"/>
                    <a:gd name="connsiteX2" fmla="*/ 148721 w 208118"/>
                    <a:gd name="connsiteY2" fmla="*/ 7505 h 182090"/>
                    <a:gd name="connsiteX3" fmla="*/ 200448 w 208118"/>
                    <a:gd name="connsiteY3" fmla="*/ 5370 h 182090"/>
                    <a:gd name="connsiteX4" fmla="*/ 199901 w 208118"/>
                    <a:gd name="connsiteY4" fmla="*/ 33724 h 182090"/>
                    <a:gd name="connsiteX5" fmla="*/ 157972 w 208118"/>
                    <a:gd name="connsiteY5" fmla="*/ 67224 h 182090"/>
                    <a:gd name="connsiteX6" fmla="*/ 137938 w 208118"/>
                    <a:gd name="connsiteY6" fmla="*/ 90542 h 182090"/>
                    <a:gd name="connsiteX7" fmla="*/ 105096 w 208118"/>
                    <a:gd name="connsiteY7" fmla="*/ 148290 h 182090"/>
                    <a:gd name="connsiteX8" fmla="*/ 70502 w 208118"/>
                    <a:gd name="connsiteY8" fmla="*/ 176698 h 182090"/>
                    <a:gd name="connsiteX9" fmla="*/ 492 w 208118"/>
                    <a:gd name="connsiteY9" fmla="*/ 171991 h 182090"/>
                    <a:gd name="connsiteX10" fmla="*/ 40889 w 208118"/>
                    <a:gd name="connsiteY10" fmla="*/ 58520 h 182090"/>
                    <a:gd name="connsiteX11" fmla="*/ 59609 w 208118"/>
                    <a:gd name="connsiteY11" fmla="*/ 42866 h 182090"/>
                    <a:gd name="connsiteX12" fmla="*/ 83255 w 208118"/>
                    <a:gd name="connsiteY12" fmla="*/ 50310 h 18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118" h="182090">
                      <a:moveTo>
                        <a:pt x="83201" y="50310"/>
                      </a:moveTo>
                      <a:cubicBezTo>
                        <a:pt x="83201" y="50310"/>
                        <a:pt x="97980" y="47409"/>
                        <a:pt x="110460" y="34053"/>
                      </a:cubicBezTo>
                      <a:cubicBezTo>
                        <a:pt x="122940" y="20697"/>
                        <a:pt x="125294" y="16920"/>
                        <a:pt x="148721" y="7505"/>
                      </a:cubicBezTo>
                      <a:cubicBezTo>
                        <a:pt x="167223" y="61"/>
                        <a:pt x="189337" y="-3826"/>
                        <a:pt x="200448" y="5370"/>
                      </a:cubicBezTo>
                      <a:cubicBezTo>
                        <a:pt x="211560" y="14566"/>
                        <a:pt x="209918" y="23270"/>
                        <a:pt x="199901" y="33724"/>
                      </a:cubicBezTo>
                      <a:cubicBezTo>
                        <a:pt x="186435" y="47792"/>
                        <a:pt x="166949" y="57480"/>
                        <a:pt x="157972" y="67224"/>
                      </a:cubicBezTo>
                      <a:cubicBezTo>
                        <a:pt x="146860" y="79266"/>
                        <a:pt x="146915" y="75598"/>
                        <a:pt x="137938" y="90542"/>
                      </a:cubicBezTo>
                      <a:cubicBezTo>
                        <a:pt x="122885" y="115612"/>
                        <a:pt x="125951" y="121195"/>
                        <a:pt x="105096" y="148290"/>
                      </a:cubicBezTo>
                      <a:cubicBezTo>
                        <a:pt x="81832" y="178614"/>
                        <a:pt x="70502" y="176698"/>
                        <a:pt x="70502" y="176698"/>
                      </a:cubicBezTo>
                      <a:cubicBezTo>
                        <a:pt x="70502" y="176698"/>
                        <a:pt x="10947" y="191532"/>
                        <a:pt x="492" y="171991"/>
                      </a:cubicBezTo>
                      <a:cubicBezTo>
                        <a:pt x="-4653" y="162357"/>
                        <a:pt x="32021" y="63611"/>
                        <a:pt x="40889" y="58520"/>
                      </a:cubicBezTo>
                      <a:cubicBezTo>
                        <a:pt x="49701" y="53430"/>
                        <a:pt x="56544" y="41169"/>
                        <a:pt x="59609" y="42866"/>
                      </a:cubicBezTo>
                      <a:cubicBezTo>
                        <a:pt x="62674" y="44562"/>
                        <a:pt x="83255" y="50310"/>
                        <a:pt x="83255" y="50310"/>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5" name="Free-form: Shape 424">
                  <a:extLst>
                    <a:ext uri="{FF2B5EF4-FFF2-40B4-BE49-F238E27FC236}">
                      <a16:creationId xmlns:a16="http://schemas.microsoft.com/office/drawing/2014/main" id="{9C858A78-3A75-D041-F6BD-68A84D6D6971}"/>
                    </a:ext>
                  </a:extLst>
                </p:cNvPr>
                <p:cNvSpPr/>
                <p:nvPr/>
              </p:nvSpPr>
              <p:spPr>
                <a:xfrm>
                  <a:off x="3176413" y="4471908"/>
                  <a:ext cx="192673" cy="112246"/>
                </a:xfrm>
                <a:custGeom>
                  <a:avLst/>
                  <a:gdLst>
                    <a:gd name="connsiteX0" fmla="*/ 192673 w 192673"/>
                    <a:gd name="connsiteY0" fmla="*/ 100588 h 112246"/>
                    <a:gd name="connsiteX1" fmla="*/ 152715 w 192673"/>
                    <a:gd name="connsiteY1" fmla="*/ 29101 h 112246"/>
                    <a:gd name="connsiteX2" fmla="*/ 91847 w 192673"/>
                    <a:gd name="connsiteY2" fmla="*/ 473 h 112246"/>
                    <a:gd name="connsiteX3" fmla="*/ 15981 w 192673"/>
                    <a:gd name="connsiteY3" fmla="*/ 473 h 112246"/>
                    <a:gd name="connsiteX4" fmla="*/ 2132 w 192673"/>
                    <a:gd name="connsiteY4" fmla="*/ 27732 h 112246"/>
                    <a:gd name="connsiteX5" fmla="*/ 50028 w 192673"/>
                    <a:gd name="connsiteY5" fmla="*/ 112247 h 1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673" h="112246">
                      <a:moveTo>
                        <a:pt x="192673" y="100588"/>
                      </a:moveTo>
                      <a:lnTo>
                        <a:pt x="152715" y="29101"/>
                      </a:lnTo>
                      <a:cubicBezTo>
                        <a:pt x="139304" y="8574"/>
                        <a:pt x="115767" y="-2483"/>
                        <a:pt x="91847" y="473"/>
                      </a:cubicBezTo>
                      <a:lnTo>
                        <a:pt x="15981" y="473"/>
                      </a:lnTo>
                      <a:cubicBezTo>
                        <a:pt x="3337" y="2060"/>
                        <a:pt x="-3834" y="16183"/>
                        <a:pt x="2132" y="27732"/>
                      </a:cubicBezTo>
                      <a:lnTo>
                        <a:pt x="50028" y="112247"/>
                      </a:lnTo>
                    </a:path>
                  </a:pathLst>
                </a:custGeom>
                <a:noFill/>
                <a:ln w="16401" cap="flat">
                  <a:solidFill>
                    <a:srgbClr val="97979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6" name="Free-form: Shape 425">
                  <a:extLst>
                    <a:ext uri="{FF2B5EF4-FFF2-40B4-BE49-F238E27FC236}">
                      <a16:creationId xmlns:a16="http://schemas.microsoft.com/office/drawing/2014/main" id="{DEB4570A-1C89-EFF8-843F-A776902B4BBF}"/>
                    </a:ext>
                  </a:extLst>
                </p:cNvPr>
                <p:cNvSpPr/>
                <p:nvPr/>
              </p:nvSpPr>
              <p:spPr>
                <a:xfrm>
                  <a:off x="2911701" y="4402908"/>
                  <a:ext cx="291853" cy="234889"/>
                </a:xfrm>
                <a:custGeom>
                  <a:avLst/>
                  <a:gdLst>
                    <a:gd name="connsiteX0" fmla="*/ 12973 w 291853"/>
                    <a:gd name="connsiteY0" fmla="*/ 196026 h 234889"/>
                    <a:gd name="connsiteX1" fmla="*/ 36838 w 291853"/>
                    <a:gd name="connsiteY1" fmla="*/ 78888 h 234889"/>
                    <a:gd name="connsiteX2" fmla="*/ 59062 w 291853"/>
                    <a:gd name="connsiteY2" fmla="*/ 54092 h 234889"/>
                    <a:gd name="connsiteX3" fmla="*/ 67601 w 291853"/>
                    <a:gd name="connsiteY3" fmla="*/ 49056 h 234889"/>
                    <a:gd name="connsiteX4" fmla="*/ 129728 w 291853"/>
                    <a:gd name="connsiteY4" fmla="*/ 14134 h 234889"/>
                    <a:gd name="connsiteX5" fmla="*/ 181126 w 291853"/>
                    <a:gd name="connsiteY5" fmla="*/ 1052 h 234889"/>
                    <a:gd name="connsiteX6" fmla="*/ 213312 w 291853"/>
                    <a:gd name="connsiteY6" fmla="*/ 13641 h 234889"/>
                    <a:gd name="connsiteX7" fmla="*/ 213312 w 291853"/>
                    <a:gd name="connsiteY7" fmla="*/ 13641 h 234889"/>
                    <a:gd name="connsiteX8" fmla="*/ 259565 w 291853"/>
                    <a:gd name="connsiteY8" fmla="*/ 26231 h 234889"/>
                    <a:gd name="connsiteX9" fmla="*/ 291805 w 291853"/>
                    <a:gd name="connsiteY9" fmla="*/ 44458 h 234889"/>
                    <a:gd name="connsiteX10" fmla="*/ 269418 w 291853"/>
                    <a:gd name="connsiteY10" fmla="*/ 71280 h 234889"/>
                    <a:gd name="connsiteX11" fmla="*/ 235316 w 291853"/>
                    <a:gd name="connsiteY11" fmla="*/ 75275 h 234889"/>
                    <a:gd name="connsiteX12" fmla="*/ 214297 w 291853"/>
                    <a:gd name="connsiteY12" fmla="*/ 71772 h 234889"/>
                    <a:gd name="connsiteX13" fmla="*/ 193223 w 291853"/>
                    <a:gd name="connsiteY13" fmla="*/ 69200 h 234889"/>
                    <a:gd name="connsiteX14" fmla="*/ 174284 w 291853"/>
                    <a:gd name="connsiteY14" fmla="*/ 62686 h 234889"/>
                    <a:gd name="connsiteX15" fmla="*/ 164267 w 291853"/>
                    <a:gd name="connsiteY15" fmla="*/ 60934 h 234889"/>
                    <a:gd name="connsiteX16" fmla="*/ 149926 w 291853"/>
                    <a:gd name="connsiteY16" fmla="*/ 71553 h 234889"/>
                    <a:gd name="connsiteX17" fmla="*/ 120806 w 291853"/>
                    <a:gd name="connsiteY17" fmla="*/ 85073 h 234889"/>
                    <a:gd name="connsiteX18" fmla="*/ 110734 w 291853"/>
                    <a:gd name="connsiteY18" fmla="*/ 93175 h 234889"/>
                    <a:gd name="connsiteX19" fmla="*/ 114346 w 291853"/>
                    <a:gd name="connsiteY19" fmla="*/ 119503 h 234889"/>
                    <a:gd name="connsiteX20" fmla="*/ 112540 w 291853"/>
                    <a:gd name="connsiteY20" fmla="*/ 139099 h 234889"/>
                    <a:gd name="connsiteX21" fmla="*/ 0 w 291853"/>
                    <a:gd name="connsiteY21" fmla="*/ 234890 h 234889"/>
                    <a:gd name="connsiteX22" fmla="*/ 12973 w 291853"/>
                    <a:gd name="connsiteY22" fmla="*/ 195971 h 23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853" h="234889">
                      <a:moveTo>
                        <a:pt x="12973" y="196026"/>
                      </a:moveTo>
                      <a:cubicBezTo>
                        <a:pt x="16914" y="175062"/>
                        <a:pt x="30215" y="98594"/>
                        <a:pt x="36838" y="78888"/>
                      </a:cubicBezTo>
                      <a:cubicBezTo>
                        <a:pt x="41053" y="66408"/>
                        <a:pt x="48005" y="58854"/>
                        <a:pt x="59062" y="54092"/>
                      </a:cubicBezTo>
                      <a:cubicBezTo>
                        <a:pt x="60321" y="53545"/>
                        <a:pt x="64207" y="51136"/>
                        <a:pt x="67601" y="49056"/>
                      </a:cubicBezTo>
                      <a:cubicBezTo>
                        <a:pt x="85336" y="38109"/>
                        <a:pt x="110624" y="24808"/>
                        <a:pt x="129728" y="14134"/>
                      </a:cubicBezTo>
                      <a:cubicBezTo>
                        <a:pt x="148831" y="3460"/>
                        <a:pt x="165854" y="-2561"/>
                        <a:pt x="181126" y="1052"/>
                      </a:cubicBezTo>
                      <a:cubicBezTo>
                        <a:pt x="192840" y="3843"/>
                        <a:pt x="203897" y="7948"/>
                        <a:pt x="213312" y="13641"/>
                      </a:cubicBezTo>
                      <a:cubicBezTo>
                        <a:pt x="213312" y="13641"/>
                        <a:pt x="213312" y="13641"/>
                        <a:pt x="213312" y="13641"/>
                      </a:cubicBezTo>
                      <a:cubicBezTo>
                        <a:pt x="213312" y="13641"/>
                        <a:pt x="231539" y="22071"/>
                        <a:pt x="259565" y="26231"/>
                      </a:cubicBezTo>
                      <a:cubicBezTo>
                        <a:pt x="281788" y="29570"/>
                        <a:pt x="291148" y="30391"/>
                        <a:pt x="291805" y="44458"/>
                      </a:cubicBezTo>
                      <a:cubicBezTo>
                        <a:pt x="292462" y="58526"/>
                        <a:pt x="286550" y="65204"/>
                        <a:pt x="269418" y="71280"/>
                      </a:cubicBezTo>
                      <a:cubicBezTo>
                        <a:pt x="259127" y="74892"/>
                        <a:pt x="249055" y="76151"/>
                        <a:pt x="235316" y="75275"/>
                      </a:cubicBezTo>
                      <a:cubicBezTo>
                        <a:pt x="224095" y="74564"/>
                        <a:pt x="217800" y="71772"/>
                        <a:pt x="214297" y="71772"/>
                      </a:cubicBezTo>
                      <a:cubicBezTo>
                        <a:pt x="210630" y="71772"/>
                        <a:pt x="197274" y="70404"/>
                        <a:pt x="193223" y="69200"/>
                      </a:cubicBezTo>
                      <a:cubicBezTo>
                        <a:pt x="185286" y="66901"/>
                        <a:pt x="179101" y="64766"/>
                        <a:pt x="174284" y="62686"/>
                      </a:cubicBezTo>
                      <a:cubicBezTo>
                        <a:pt x="168810" y="62905"/>
                        <a:pt x="164267" y="60934"/>
                        <a:pt x="164267" y="60934"/>
                      </a:cubicBezTo>
                      <a:cubicBezTo>
                        <a:pt x="164267" y="60934"/>
                        <a:pt x="155290" y="67284"/>
                        <a:pt x="149926" y="71553"/>
                      </a:cubicBezTo>
                      <a:cubicBezTo>
                        <a:pt x="138212" y="80749"/>
                        <a:pt x="120806" y="85073"/>
                        <a:pt x="120806" y="85073"/>
                      </a:cubicBezTo>
                      <a:lnTo>
                        <a:pt x="110734" y="93175"/>
                      </a:lnTo>
                      <a:cubicBezTo>
                        <a:pt x="110734" y="93175"/>
                        <a:pt x="113142" y="110745"/>
                        <a:pt x="114346" y="119503"/>
                      </a:cubicBezTo>
                      <a:cubicBezTo>
                        <a:pt x="115551" y="128261"/>
                        <a:pt x="112540" y="139099"/>
                        <a:pt x="112540" y="139099"/>
                      </a:cubicBezTo>
                      <a:lnTo>
                        <a:pt x="0" y="234890"/>
                      </a:lnTo>
                      <a:cubicBezTo>
                        <a:pt x="17023" y="212447"/>
                        <a:pt x="12754" y="197395"/>
                        <a:pt x="12973" y="195971"/>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413" name="Free-form: Shape 412">
              <a:extLst>
                <a:ext uri="{FF2B5EF4-FFF2-40B4-BE49-F238E27FC236}">
                  <a16:creationId xmlns:a16="http://schemas.microsoft.com/office/drawing/2014/main" id="{50CA7EF4-1F14-CD28-2668-DD861EADBD4B}"/>
                </a:ext>
              </a:extLst>
            </p:cNvPr>
            <p:cNvSpPr/>
            <p:nvPr/>
          </p:nvSpPr>
          <p:spPr>
            <a:xfrm>
              <a:off x="3095991" y="5049102"/>
              <a:ext cx="504818" cy="452616"/>
            </a:xfrm>
            <a:custGeom>
              <a:avLst/>
              <a:gdLst>
                <a:gd name="connsiteX0" fmla="*/ 500749 w 504818"/>
                <a:gd name="connsiteY0" fmla="*/ 340459 h 452616"/>
                <a:gd name="connsiteX1" fmla="*/ 481207 w 504818"/>
                <a:gd name="connsiteY1" fmla="*/ 329403 h 452616"/>
                <a:gd name="connsiteX2" fmla="*/ 422967 w 504818"/>
                <a:gd name="connsiteY2" fmla="*/ 282274 h 452616"/>
                <a:gd name="connsiteX3" fmla="*/ 422255 w 504818"/>
                <a:gd name="connsiteY3" fmla="*/ 239797 h 452616"/>
                <a:gd name="connsiteX4" fmla="*/ 418533 w 504818"/>
                <a:gd name="connsiteY4" fmla="*/ 198471 h 452616"/>
                <a:gd name="connsiteX5" fmla="*/ 404903 w 504818"/>
                <a:gd name="connsiteY5" fmla="*/ 149262 h 452616"/>
                <a:gd name="connsiteX6" fmla="*/ 399703 w 504818"/>
                <a:gd name="connsiteY6" fmla="*/ 92444 h 452616"/>
                <a:gd name="connsiteX7" fmla="*/ 402933 w 504818"/>
                <a:gd name="connsiteY7" fmla="*/ 47560 h 452616"/>
                <a:gd name="connsiteX8" fmla="*/ 384377 w 504818"/>
                <a:gd name="connsiteY8" fmla="*/ 35463 h 452616"/>
                <a:gd name="connsiteX9" fmla="*/ 351315 w 504818"/>
                <a:gd name="connsiteY9" fmla="*/ 59821 h 452616"/>
                <a:gd name="connsiteX10" fmla="*/ 341627 w 504818"/>
                <a:gd name="connsiteY10" fmla="*/ 91568 h 452616"/>
                <a:gd name="connsiteX11" fmla="*/ 342503 w 504818"/>
                <a:gd name="connsiteY11" fmla="*/ 114558 h 452616"/>
                <a:gd name="connsiteX12" fmla="*/ 344309 w 504818"/>
                <a:gd name="connsiteY12" fmla="*/ 161249 h 452616"/>
                <a:gd name="connsiteX13" fmla="*/ 339218 w 504818"/>
                <a:gd name="connsiteY13" fmla="*/ 162672 h 452616"/>
                <a:gd name="connsiteX14" fmla="*/ 313109 w 504818"/>
                <a:gd name="connsiteY14" fmla="*/ 153039 h 452616"/>
                <a:gd name="connsiteX15" fmla="*/ 298384 w 504818"/>
                <a:gd name="connsiteY15" fmla="*/ 141434 h 452616"/>
                <a:gd name="connsiteX16" fmla="*/ 277913 w 504818"/>
                <a:gd name="connsiteY16" fmla="*/ 125834 h 452616"/>
                <a:gd name="connsiteX17" fmla="*/ 265597 w 504818"/>
                <a:gd name="connsiteY17" fmla="*/ 115324 h 452616"/>
                <a:gd name="connsiteX18" fmla="*/ 220931 w 504818"/>
                <a:gd name="connsiteY18" fmla="*/ 63488 h 452616"/>
                <a:gd name="connsiteX19" fmla="*/ 190004 w 504818"/>
                <a:gd name="connsiteY19" fmla="*/ 34915 h 452616"/>
                <a:gd name="connsiteX20" fmla="*/ 147583 w 504818"/>
                <a:gd name="connsiteY20" fmla="*/ 2018 h 452616"/>
                <a:gd name="connsiteX21" fmla="*/ 120159 w 504818"/>
                <a:gd name="connsiteY21" fmla="*/ 7656 h 452616"/>
                <a:gd name="connsiteX22" fmla="*/ 122896 w 504818"/>
                <a:gd name="connsiteY22" fmla="*/ 33218 h 452616"/>
                <a:gd name="connsiteX23" fmla="*/ 152619 w 504818"/>
                <a:gd name="connsiteY23" fmla="*/ 66499 h 452616"/>
                <a:gd name="connsiteX24" fmla="*/ 166741 w 504818"/>
                <a:gd name="connsiteY24" fmla="*/ 84507 h 452616"/>
                <a:gd name="connsiteX25" fmla="*/ 184093 w 504818"/>
                <a:gd name="connsiteY25" fmla="*/ 101695 h 452616"/>
                <a:gd name="connsiteX26" fmla="*/ 201280 w 504818"/>
                <a:gd name="connsiteY26" fmla="*/ 128680 h 452616"/>
                <a:gd name="connsiteX27" fmla="*/ 212720 w 504818"/>
                <a:gd name="connsiteY27" fmla="*/ 143514 h 452616"/>
                <a:gd name="connsiteX28" fmla="*/ 206699 w 504818"/>
                <a:gd name="connsiteY28" fmla="*/ 151725 h 452616"/>
                <a:gd name="connsiteX29" fmla="*/ 199091 w 504818"/>
                <a:gd name="connsiteY29" fmla="*/ 142638 h 452616"/>
                <a:gd name="connsiteX30" fmla="*/ 164880 w 504818"/>
                <a:gd name="connsiteY30" fmla="*/ 109303 h 452616"/>
                <a:gd name="connsiteX31" fmla="*/ 124812 w 504818"/>
                <a:gd name="connsiteY31" fmla="*/ 79909 h 452616"/>
                <a:gd name="connsiteX32" fmla="*/ 88357 w 504818"/>
                <a:gd name="connsiteY32" fmla="*/ 54949 h 452616"/>
                <a:gd name="connsiteX33" fmla="*/ 40845 w 504818"/>
                <a:gd name="connsiteY33" fmla="*/ 42743 h 452616"/>
                <a:gd name="connsiteX34" fmla="*/ 34824 w 504818"/>
                <a:gd name="connsiteY34" fmla="*/ 70166 h 452616"/>
                <a:gd name="connsiteX35" fmla="*/ 72921 w 504818"/>
                <a:gd name="connsiteY35" fmla="*/ 104432 h 452616"/>
                <a:gd name="connsiteX36" fmla="*/ 78176 w 504818"/>
                <a:gd name="connsiteY36" fmla="*/ 110015 h 452616"/>
                <a:gd name="connsiteX37" fmla="*/ 102753 w 504818"/>
                <a:gd name="connsiteY37" fmla="*/ 130377 h 452616"/>
                <a:gd name="connsiteX38" fmla="*/ 121747 w 504818"/>
                <a:gd name="connsiteY38" fmla="*/ 145539 h 452616"/>
                <a:gd name="connsiteX39" fmla="*/ 144025 w 504818"/>
                <a:gd name="connsiteY39" fmla="*/ 165519 h 452616"/>
                <a:gd name="connsiteX40" fmla="*/ 170189 w 504818"/>
                <a:gd name="connsiteY40" fmla="*/ 186374 h 452616"/>
                <a:gd name="connsiteX41" fmla="*/ 169094 w 504818"/>
                <a:gd name="connsiteY41" fmla="*/ 194913 h 452616"/>
                <a:gd name="connsiteX42" fmla="*/ 160063 w 504818"/>
                <a:gd name="connsiteY42" fmla="*/ 189165 h 452616"/>
                <a:gd name="connsiteX43" fmla="*/ 121363 w 504818"/>
                <a:gd name="connsiteY43" fmla="*/ 164479 h 452616"/>
                <a:gd name="connsiteX44" fmla="*/ 97169 w 504818"/>
                <a:gd name="connsiteY44" fmla="*/ 152491 h 452616"/>
                <a:gd name="connsiteX45" fmla="*/ 52175 w 504818"/>
                <a:gd name="connsiteY45" fmla="*/ 120306 h 452616"/>
                <a:gd name="connsiteX46" fmla="*/ 16322 w 504818"/>
                <a:gd name="connsiteY46" fmla="*/ 100162 h 452616"/>
                <a:gd name="connsiteX47" fmla="*/ 65 w 504818"/>
                <a:gd name="connsiteY47" fmla="*/ 121729 h 452616"/>
                <a:gd name="connsiteX48" fmla="*/ 30226 w 504818"/>
                <a:gd name="connsiteY48" fmla="*/ 158457 h 452616"/>
                <a:gd name="connsiteX49" fmla="*/ 46647 w 504818"/>
                <a:gd name="connsiteY49" fmla="*/ 171211 h 452616"/>
                <a:gd name="connsiteX50" fmla="*/ 79270 w 504818"/>
                <a:gd name="connsiteY50" fmla="*/ 195351 h 452616"/>
                <a:gd name="connsiteX51" fmla="*/ 96239 w 504818"/>
                <a:gd name="connsiteY51" fmla="*/ 206626 h 452616"/>
                <a:gd name="connsiteX52" fmla="*/ 120871 w 504818"/>
                <a:gd name="connsiteY52" fmla="*/ 222062 h 452616"/>
                <a:gd name="connsiteX53" fmla="*/ 149006 w 504818"/>
                <a:gd name="connsiteY53" fmla="*/ 238046 h 452616"/>
                <a:gd name="connsiteX54" fmla="*/ 148677 w 504818"/>
                <a:gd name="connsiteY54" fmla="*/ 249650 h 452616"/>
                <a:gd name="connsiteX55" fmla="*/ 126947 w 504818"/>
                <a:gd name="connsiteY55" fmla="*/ 241877 h 452616"/>
                <a:gd name="connsiteX56" fmla="*/ 104176 w 504818"/>
                <a:gd name="connsiteY56" fmla="*/ 232134 h 452616"/>
                <a:gd name="connsiteX57" fmla="*/ 68597 w 504818"/>
                <a:gd name="connsiteY57" fmla="*/ 208433 h 452616"/>
                <a:gd name="connsiteX58" fmla="*/ 29624 w 504818"/>
                <a:gd name="connsiteY58" fmla="*/ 192887 h 452616"/>
                <a:gd name="connsiteX59" fmla="*/ 19552 w 504818"/>
                <a:gd name="connsiteY59" fmla="*/ 215658 h 452616"/>
                <a:gd name="connsiteX60" fmla="*/ 43198 w 504818"/>
                <a:gd name="connsiteY60" fmla="*/ 238648 h 452616"/>
                <a:gd name="connsiteX61" fmla="*/ 67994 w 504818"/>
                <a:gd name="connsiteY61" fmla="*/ 259612 h 452616"/>
                <a:gd name="connsiteX62" fmla="*/ 108281 w 504818"/>
                <a:gd name="connsiteY62" fmla="*/ 282328 h 452616"/>
                <a:gd name="connsiteX63" fmla="*/ 145448 w 504818"/>
                <a:gd name="connsiteY63" fmla="*/ 304059 h 452616"/>
                <a:gd name="connsiteX64" fmla="*/ 152783 w 504818"/>
                <a:gd name="connsiteY64" fmla="*/ 314186 h 452616"/>
                <a:gd name="connsiteX65" fmla="*/ 242497 w 504818"/>
                <a:gd name="connsiteY65" fmla="*/ 374068 h 452616"/>
                <a:gd name="connsiteX66" fmla="*/ 314806 w 504818"/>
                <a:gd name="connsiteY66" fmla="*/ 394321 h 452616"/>
                <a:gd name="connsiteX67" fmla="*/ 356734 w 504818"/>
                <a:gd name="connsiteY67" fmla="*/ 409264 h 452616"/>
                <a:gd name="connsiteX68" fmla="*/ 411472 w 504818"/>
                <a:gd name="connsiteY68" fmla="*/ 452616 h 452616"/>
                <a:gd name="connsiteX69" fmla="*/ 458546 w 504818"/>
                <a:gd name="connsiteY69" fmla="*/ 430667 h 452616"/>
                <a:gd name="connsiteX70" fmla="*/ 499709 w 504818"/>
                <a:gd name="connsiteY70" fmla="*/ 370729 h 452616"/>
                <a:gd name="connsiteX71" fmla="*/ 500858 w 504818"/>
                <a:gd name="connsiteY71" fmla="*/ 340514 h 45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04818" h="452616">
                  <a:moveTo>
                    <a:pt x="500749" y="340459"/>
                  </a:moveTo>
                  <a:cubicBezTo>
                    <a:pt x="500749" y="340459"/>
                    <a:pt x="501351" y="343963"/>
                    <a:pt x="481207" y="329403"/>
                  </a:cubicBezTo>
                  <a:cubicBezTo>
                    <a:pt x="465443" y="318017"/>
                    <a:pt x="425485" y="288185"/>
                    <a:pt x="422967" y="282274"/>
                  </a:cubicBezTo>
                  <a:cubicBezTo>
                    <a:pt x="420449" y="276362"/>
                    <a:pt x="424171" y="253701"/>
                    <a:pt x="422255" y="239797"/>
                  </a:cubicBezTo>
                  <a:cubicBezTo>
                    <a:pt x="420339" y="225894"/>
                    <a:pt x="419682" y="215439"/>
                    <a:pt x="418533" y="198471"/>
                  </a:cubicBezTo>
                  <a:cubicBezTo>
                    <a:pt x="417493" y="183308"/>
                    <a:pt x="409392" y="163603"/>
                    <a:pt x="404903" y="149262"/>
                  </a:cubicBezTo>
                  <a:cubicBezTo>
                    <a:pt x="400415" y="134920"/>
                    <a:pt x="398061" y="105308"/>
                    <a:pt x="399703" y="92444"/>
                  </a:cubicBezTo>
                  <a:cubicBezTo>
                    <a:pt x="401345" y="79581"/>
                    <a:pt x="403480" y="57741"/>
                    <a:pt x="402933" y="47560"/>
                  </a:cubicBezTo>
                  <a:cubicBezTo>
                    <a:pt x="402385" y="37378"/>
                    <a:pt x="392423" y="33492"/>
                    <a:pt x="384377" y="35463"/>
                  </a:cubicBezTo>
                  <a:cubicBezTo>
                    <a:pt x="374196" y="37980"/>
                    <a:pt x="365109" y="39185"/>
                    <a:pt x="351315" y="59821"/>
                  </a:cubicBezTo>
                  <a:cubicBezTo>
                    <a:pt x="343105" y="72082"/>
                    <a:pt x="342010" y="82044"/>
                    <a:pt x="341627" y="91568"/>
                  </a:cubicBezTo>
                  <a:cubicBezTo>
                    <a:pt x="341244" y="101093"/>
                    <a:pt x="341846" y="109905"/>
                    <a:pt x="342503" y="114558"/>
                  </a:cubicBezTo>
                  <a:cubicBezTo>
                    <a:pt x="343160" y="119211"/>
                    <a:pt x="350166" y="151670"/>
                    <a:pt x="344309" y="161249"/>
                  </a:cubicBezTo>
                  <a:cubicBezTo>
                    <a:pt x="344309" y="161249"/>
                    <a:pt x="341627" y="163712"/>
                    <a:pt x="339218" y="162672"/>
                  </a:cubicBezTo>
                  <a:cubicBezTo>
                    <a:pt x="336810" y="161632"/>
                    <a:pt x="313109" y="153039"/>
                    <a:pt x="313109" y="153039"/>
                  </a:cubicBezTo>
                  <a:cubicBezTo>
                    <a:pt x="313109" y="153039"/>
                    <a:pt x="303803" y="145266"/>
                    <a:pt x="298384" y="141434"/>
                  </a:cubicBezTo>
                  <a:cubicBezTo>
                    <a:pt x="292965" y="137603"/>
                    <a:pt x="277913" y="125834"/>
                    <a:pt x="277913" y="125834"/>
                  </a:cubicBezTo>
                  <a:cubicBezTo>
                    <a:pt x="277913" y="125834"/>
                    <a:pt x="269319" y="117952"/>
                    <a:pt x="265597" y="115324"/>
                  </a:cubicBezTo>
                  <a:cubicBezTo>
                    <a:pt x="261874" y="112697"/>
                    <a:pt x="225365" y="68469"/>
                    <a:pt x="220931" y="63488"/>
                  </a:cubicBezTo>
                  <a:cubicBezTo>
                    <a:pt x="216497" y="58507"/>
                    <a:pt x="191756" y="36776"/>
                    <a:pt x="190004" y="34915"/>
                  </a:cubicBezTo>
                  <a:cubicBezTo>
                    <a:pt x="188253" y="33054"/>
                    <a:pt x="160227" y="6561"/>
                    <a:pt x="147583" y="2018"/>
                  </a:cubicBezTo>
                  <a:cubicBezTo>
                    <a:pt x="134938" y="-2525"/>
                    <a:pt x="124155" y="1142"/>
                    <a:pt x="120159" y="7656"/>
                  </a:cubicBezTo>
                  <a:cubicBezTo>
                    <a:pt x="116163" y="14170"/>
                    <a:pt x="115452" y="23037"/>
                    <a:pt x="122896" y="33218"/>
                  </a:cubicBezTo>
                  <a:cubicBezTo>
                    <a:pt x="130286" y="43399"/>
                    <a:pt x="150867" y="64638"/>
                    <a:pt x="152619" y="66499"/>
                  </a:cubicBezTo>
                  <a:cubicBezTo>
                    <a:pt x="154370" y="68360"/>
                    <a:pt x="161760" y="78541"/>
                    <a:pt x="166741" y="84507"/>
                  </a:cubicBezTo>
                  <a:cubicBezTo>
                    <a:pt x="171667" y="90474"/>
                    <a:pt x="182505" y="98027"/>
                    <a:pt x="184093" y="101695"/>
                  </a:cubicBezTo>
                  <a:cubicBezTo>
                    <a:pt x="185680" y="105362"/>
                    <a:pt x="195259" y="120087"/>
                    <a:pt x="201280" y="128680"/>
                  </a:cubicBezTo>
                  <a:cubicBezTo>
                    <a:pt x="207356" y="137274"/>
                    <a:pt x="212720" y="143514"/>
                    <a:pt x="212720" y="143514"/>
                  </a:cubicBezTo>
                  <a:lnTo>
                    <a:pt x="206699" y="151725"/>
                  </a:lnTo>
                  <a:cubicBezTo>
                    <a:pt x="206699" y="151725"/>
                    <a:pt x="205385" y="150137"/>
                    <a:pt x="199091" y="142638"/>
                  </a:cubicBezTo>
                  <a:cubicBezTo>
                    <a:pt x="192796" y="135139"/>
                    <a:pt x="170846" y="114722"/>
                    <a:pt x="164880" y="109303"/>
                  </a:cubicBezTo>
                  <a:cubicBezTo>
                    <a:pt x="158913" y="103884"/>
                    <a:pt x="129848" y="84124"/>
                    <a:pt x="124812" y="79909"/>
                  </a:cubicBezTo>
                  <a:cubicBezTo>
                    <a:pt x="119776" y="75695"/>
                    <a:pt x="97717" y="60259"/>
                    <a:pt x="88357" y="54949"/>
                  </a:cubicBezTo>
                  <a:cubicBezTo>
                    <a:pt x="78997" y="49640"/>
                    <a:pt x="50369" y="36831"/>
                    <a:pt x="40845" y="42743"/>
                  </a:cubicBezTo>
                  <a:cubicBezTo>
                    <a:pt x="28310" y="50461"/>
                    <a:pt x="30335" y="62010"/>
                    <a:pt x="34824" y="70166"/>
                  </a:cubicBezTo>
                  <a:cubicBezTo>
                    <a:pt x="39312" y="78267"/>
                    <a:pt x="68706" y="100874"/>
                    <a:pt x="72921" y="104432"/>
                  </a:cubicBezTo>
                  <a:cubicBezTo>
                    <a:pt x="77136" y="107990"/>
                    <a:pt x="75603" y="107552"/>
                    <a:pt x="78176" y="110015"/>
                  </a:cubicBezTo>
                  <a:cubicBezTo>
                    <a:pt x="80748" y="112478"/>
                    <a:pt x="94980" y="123042"/>
                    <a:pt x="102753" y="130377"/>
                  </a:cubicBezTo>
                  <a:cubicBezTo>
                    <a:pt x="110525" y="137712"/>
                    <a:pt x="118462" y="140777"/>
                    <a:pt x="121747" y="145539"/>
                  </a:cubicBezTo>
                  <a:cubicBezTo>
                    <a:pt x="125031" y="150302"/>
                    <a:pt x="137292" y="160154"/>
                    <a:pt x="144025" y="165519"/>
                  </a:cubicBezTo>
                  <a:cubicBezTo>
                    <a:pt x="150757" y="170883"/>
                    <a:pt x="168657" y="183418"/>
                    <a:pt x="170189" y="186374"/>
                  </a:cubicBezTo>
                  <a:cubicBezTo>
                    <a:pt x="171722" y="189329"/>
                    <a:pt x="169094" y="194913"/>
                    <a:pt x="169094" y="194913"/>
                  </a:cubicBezTo>
                  <a:cubicBezTo>
                    <a:pt x="169094" y="194913"/>
                    <a:pt x="162143" y="190643"/>
                    <a:pt x="160063" y="189165"/>
                  </a:cubicBezTo>
                  <a:cubicBezTo>
                    <a:pt x="157983" y="187687"/>
                    <a:pt x="126345" y="167982"/>
                    <a:pt x="121363" y="164479"/>
                  </a:cubicBezTo>
                  <a:cubicBezTo>
                    <a:pt x="116382" y="160975"/>
                    <a:pt x="101439" y="156104"/>
                    <a:pt x="97169" y="152491"/>
                  </a:cubicBezTo>
                  <a:cubicBezTo>
                    <a:pt x="92900" y="148878"/>
                    <a:pt x="57430" y="125889"/>
                    <a:pt x="52175" y="120306"/>
                  </a:cubicBezTo>
                  <a:cubicBezTo>
                    <a:pt x="46921" y="114722"/>
                    <a:pt x="26394" y="96604"/>
                    <a:pt x="16322" y="100162"/>
                  </a:cubicBezTo>
                  <a:cubicBezTo>
                    <a:pt x="6251" y="103720"/>
                    <a:pt x="-756" y="109960"/>
                    <a:pt x="65" y="121729"/>
                  </a:cubicBezTo>
                  <a:cubicBezTo>
                    <a:pt x="667" y="130049"/>
                    <a:pt x="22781" y="153203"/>
                    <a:pt x="30226" y="158457"/>
                  </a:cubicBezTo>
                  <a:cubicBezTo>
                    <a:pt x="37670" y="163712"/>
                    <a:pt x="46647" y="171211"/>
                    <a:pt x="46647" y="171211"/>
                  </a:cubicBezTo>
                  <a:cubicBezTo>
                    <a:pt x="46647" y="171211"/>
                    <a:pt x="69856" y="189986"/>
                    <a:pt x="79270" y="195351"/>
                  </a:cubicBezTo>
                  <a:cubicBezTo>
                    <a:pt x="88630" y="200660"/>
                    <a:pt x="94980" y="205751"/>
                    <a:pt x="96239" y="206626"/>
                  </a:cubicBezTo>
                  <a:cubicBezTo>
                    <a:pt x="97498" y="207502"/>
                    <a:pt x="111182" y="217136"/>
                    <a:pt x="120871" y="222062"/>
                  </a:cubicBezTo>
                  <a:cubicBezTo>
                    <a:pt x="130559" y="226989"/>
                    <a:pt x="146324" y="234926"/>
                    <a:pt x="149006" y="238046"/>
                  </a:cubicBezTo>
                  <a:cubicBezTo>
                    <a:pt x="150320" y="239633"/>
                    <a:pt x="148677" y="249650"/>
                    <a:pt x="148677" y="249650"/>
                  </a:cubicBezTo>
                  <a:cubicBezTo>
                    <a:pt x="148677" y="249650"/>
                    <a:pt x="133625" y="244067"/>
                    <a:pt x="126947" y="241877"/>
                  </a:cubicBezTo>
                  <a:cubicBezTo>
                    <a:pt x="120269" y="239688"/>
                    <a:pt x="106584" y="233174"/>
                    <a:pt x="104176" y="232134"/>
                  </a:cubicBezTo>
                  <a:cubicBezTo>
                    <a:pt x="101767" y="231094"/>
                    <a:pt x="73632" y="211936"/>
                    <a:pt x="68597" y="208433"/>
                  </a:cubicBezTo>
                  <a:cubicBezTo>
                    <a:pt x="63615" y="204930"/>
                    <a:pt x="37287" y="188344"/>
                    <a:pt x="29624" y="192887"/>
                  </a:cubicBezTo>
                  <a:cubicBezTo>
                    <a:pt x="19004" y="199292"/>
                    <a:pt x="16432" y="206681"/>
                    <a:pt x="19552" y="215658"/>
                  </a:cubicBezTo>
                  <a:cubicBezTo>
                    <a:pt x="22672" y="224690"/>
                    <a:pt x="41228" y="235418"/>
                    <a:pt x="43198" y="238648"/>
                  </a:cubicBezTo>
                  <a:cubicBezTo>
                    <a:pt x="45169" y="241877"/>
                    <a:pt x="67994" y="259612"/>
                    <a:pt x="67994" y="259612"/>
                  </a:cubicBezTo>
                  <a:cubicBezTo>
                    <a:pt x="75877" y="265141"/>
                    <a:pt x="104723" y="281069"/>
                    <a:pt x="108281" y="282328"/>
                  </a:cubicBezTo>
                  <a:cubicBezTo>
                    <a:pt x="111839" y="283587"/>
                    <a:pt x="139098" y="299023"/>
                    <a:pt x="145448" y="304059"/>
                  </a:cubicBezTo>
                  <a:cubicBezTo>
                    <a:pt x="151797" y="309095"/>
                    <a:pt x="147309" y="309697"/>
                    <a:pt x="152783" y="314186"/>
                  </a:cubicBezTo>
                  <a:cubicBezTo>
                    <a:pt x="158256" y="318674"/>
                    <a:pt x="219672" y="363613"/>
                    <a:pt x="242497" y="374068"/>
                  </a:cubicBezTo>
                  <a:cubicBezTo>
                    <a:pt x="265323" y="384523"/>
                    <a:pt x="305391" y="391475"/>
                    <a:pt x="314806" y="394321"/>
                  </a:cubicBezTo>
                  <a:cubicBezTo>
                    <a:pt x="324220" y="397167"/>
                    <a:pt x="346225" y="403736"/>
                    <a:pt x="356734" y="409264"/>
                  </a:cubicBezTo>
                  <a:cubicBezTo>
                    <a:pt x="367244" y="414793"/>
                    <a:pt x="411472" y="452616"/>
                    <a:pt x="411472" y="452616"/>
                  </a:cubicBezTo>
                  <a:cubicBezTo>
                    <a:pt x="411472" y="452616"/>
                    <a:pt x="434024" y="451412"/>
                    <a:pt x="458546" y="430667"/>
                  </a:cubicBezTo>
                  <a:cubicBezTo>
                    <a:pt x="486134" y="407349"/>
                    <a:pt x="492045" y="385289"/>
                    <a:pt x="499709" y="370729"/>
                  </a:cubicBezTo>
                  <a:cubicBezTo>
                    <a:pt x="510492" y="350312"/>
                    <a:pt x="500858" y="340514"/>
                    <a:pt x="500858" y="340514"/>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4" name="Free-form: Shape 413">
              <a:extLst>
                <a:ext uri="{FF2B5EF4-FFF2-40B4-BE49-F238E27FC236}">
                  <a16:creationId xmlns:a16="http://schemas.microsoft.com/office/drawing/2014/main" id="{8D65DAB0-C4F2-E778-BFE7-28473515953F}"/>
                </a:ext>
              </a:extLst>
            </p:cNvPr>
            <p:cNvSpPr/>
            <p:nvPr/>
          </p:nvSpPr>
          <p:spPr>
            <a:xfrm>
              <a:off x="3268589" y="5028075"/>
              <a:ext cx="40177" cy="64918"/>
            </a:xfrm>
            <a:custGeom>
              <a:avLst/>
              <a:gdLst>
                <a:gd name="connsiteX0" fmla="*/ 0 w 40177"/>
                <a:gd name="connsiteY0" fmla="*/ 47019 h 64918"/>
                <a:gd name="connsiteX1" fmla="*/ 20089 w 40177"/>
                <a:gd name="connsiteY1" fmla="*/ 64919 h 64918"/>
                <a:gd name="connsiteX2" fmla="*/ 40177 w 40177"/>
                <a:gd name="connsiteY2" fmla="*/ 47019 h 64918"/>
                <a:gd name="connsiteX3" fmla="*/ 20089 w 40177"/>
                <a:gd name="connsiteY3" fmla="*/ 0 h 64918"/>
                <a:gd name="connsiteX4" fmla="*/ 0 w 40177"/>
                <a:gd name="connsiteY4" fmla="*/ 47019 h 6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7" h="64918">
                  <a:moveTo>
                    <a:pt x="0" y="47019"/>
                  </a:moveTo>
                  <a:cubicBezTo>
                    <a:pt x="0" y="56927"/>
                    <a:pt x="8977" y="64919"/>
                    <a:pt x="20089" y="64919"/>
                  </a:cubicBezTo>
                  <a:cubicBezTo>
                    <a:pt x="31200" y="64919"/>
                    <a:pt x="40177" y="56927"/>
                    <a:pt x="40177" y="47019"/>
                  </a:cubicBezTo>
                  <a:cubicBezTo>
                    <a:pt x="40177" y="37112"/>
                    <a:pt x="20089" y="0"/>
                    <a:pt x="20089" y="0"/>
                  </a:cubicBezTo>
                  <a:cubicBezTo>
                    <a:pt x="20089" y="0"/>
                    <a:pt x="0" y="37167"/>
                    <a:pt x="0" y="47019"/>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431" name="Oval 430">
            <a:extLst>
              <a:ext uri="{FF2B5EF4-FFF2-40B4-BE49-F238E27FC236}">
                <a16:creationId xmlns:a16="http://schemas.microsoft.com/office/drawing/2014/main" id="{7839F2FC-2536-80B7-21B2-EE4932B835AF}"/>
              </a:ext>
            </a:extLst>
          </p:cNvPr>
          <p:cNvSpPr/>
          <p:nvPr/>
        </p:nvSpPr>
        <p:spPr>
          <a:xfrm>
            <a:off x="9272749" y="3908144"/>
            <a:ext cx="110066" cy="110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432" name="Graphic 431">
            <a:extLst>
              <a:ext uri="{FF2B5EF4-FFF2-40B4-BE49-F238E27FC236}">
                <a16:creationId xmlns:a16="http://schemas.microsoft.com/office/drawing/2014/main" id="{F4897650-682F-FC60-A890-ADF8361C7E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30880" y="2593110"/>
            <a:ext cx="1713187" cy="1287518"/>
          </a:xfrm>
          <a:prstGeom prst="rect">
            <a:avLst/>
          </a:prstGeom>
        </p:spPr>
      </p:pic>
      <p:pic>
        <p:nvPicPr>
          <p:cNvPr id="433" name="Graphic 432">
            <a:extLst>
              <a:ext uri="{FF2B5EF4-FFF2-40B4-BE49-F238E27FC236}">
                <a16:creationId xmlns:a16="http://schemas.microsoft.com/office/drawing/2014/main" id="{062008FA-8C8B-DB55-4771-C214F72EB8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7590" y="4067864"/>
            <a:ext cx="729192" cy="1004041"/>
          </a:xfrm>
          <a:prstGeom prst="rect">
            <a:avLst/>
          </a:prstGeom>
        </p:spPr>
      </p:pic>
      <p:sp>
        <p:nvSpPr>
          <p:cNvPr id="434" name="Oval 433">
            <a:extLst>
              <a:ext uri="{FF2B5EF4-FFF2-40B4-BE49-F238E27FC236}">
                <a16:creationId xmlns:a16="http://schemas.microsoft.com/office/drawing/2014/main" id="{A5E2EF76-511D-A209-23DB-C51A422AD4AD}"/>
              </a:ext>
            </a:extLst>
          </p:cNvPr>
          <p:cNvSpPr/>
          <p:nvPr/>
        </p:nvSpPr>
        <p:spPr>
          <a:xfrm>
            <a:off x="10732440" y="3908144"/>
            <a:ext cx="110066" cy="110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11" name="TextBox 3">
            <a:extLst>
              <a:ext uri="{FF2B5EF4-FFF2-40B4-BE49-F238E27FC236}">
                <a16:creationId xmlns:a16="http://schemas.microsoft.com/office/drawing/2014/main" id="{1C0F1A66-659D-4DC4-ADC8-7DBEFA4DCF90}"/>
              </a:ext>
            </a:extLst>
          </p:cNvPr>
          <p:cNvSpPr txBox="1"/>
          <p:nvPr/>
        </p:nvSpPr>
        <p:spPr>
          <a:xfrm>
            <a:off x="551156" y="1103598"/>
            <a:ext cx="7053177" cy="633329"/>
          </a:xfrm>
          <a:prstGeom prst="rect">
            <a:avLst/>
          </a:prstGeom>
        </p:spPr>
        <p:txBody>
          <a:bodyPr vert="horz" lIns="0" tIns="0" rIns="0" bIns="0" rtlCol="0" anchor="t">
            <a:noAutofit/>
          </a:bodyPr>
          <a:lstStyle>
            <a:lvl1pPr>
              <a:lnSpc>
                <a:spcPct val="100000"/>
              </a:lnSpc>
              <a:spcBef>
                <a:spcPct val="0"/>
              </a:spcBef>
              <a:buNone/>
              <a:defRPr sz="2400" b="1">
                <a:solidFill>
                  <a:schemeClr val="accent2"/>
                </a:solidFill>
                <a:latin typeface="+mj-lt"/>
                <a:ea typeface="+mj-ea"/>
                <a:cs typeface="+mj-cs"/>
              </a:defRPr>
            </a:lvl1pPr>
          </a:lstStyle>
          <a:p>
            <a:r>
              <a:rPr lang="fr-CH" sz="1800" dirty="0">
                <a:solidFill>
                  <a:schemeClr val="accent1"/>
                </a:solidFill>
              </a:rPr>
              <a:t>Effet protecteur et régénérant de la crème sur la peau des mains</a:t>
            </a:r>
          </a:p>
        </p:txBody>
      </p:sp>
    </p:spTree>
    <p:extLst>
      <p:ext uri="{BB962C8B-B14F-4D97-AF65-F5344CB8AC3E}">
        <p14:creationId xmlns:p14="http://schemas.microsoft.com/office/powerpoint/2010/main" val="607994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B74713F-0715-DC2F-7AD9-2D9683284E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9914" y="2031361"/>
            <a:ext cx="1988895" cy="2853906"/>
          </a:xfrm>
          <a:prstGeom prst="rect">
            <a:avLst/>
          </a:prstGeom>
        </p:spPr>
      </p:pic>
      <p:pic>
        <p:nvPicPr>
          <p:cNvPr id="9" name="Graphic 8">
            <a:extLst>
              <a:ext uri="{FF2B5EF4-FFF2-40B4-BE49-F238E27FC236}">
                <a16:creationId xmlns:a16="http://schemas.microsoft.com/office/drawing/2014/main" id="{F5BEF743-11FD-D728-2937-72E1A9EBE1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78148" y="2620467"/>
            <a:ext cx="2590364" cy="3052260"/>
          </a:xfrm>
          <a:prstGeom prst="rect">
            <a:avLst/>
          </a:prstGeom>
        </p:spPr>
      </p:pic>
      <p:pic>
        <p:nvPicPr>
          <p:cNvPr id="7" name="Graphic 6">
            <a:extLst>
              <a:ext uri="{FF2B5EF4-FFF2-40B4-BE49-F238E27FC236}">
                <a16:creationId xmlns:a16="http://schemas.microsoft.com/office/drawing/2014/main" id="{3D76390D-88B5-317E-A269-115B40E22C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62580" y="2655335"/>
            <a:ext cx="2608944" cy="2982525"/>
          </a:xfrm>
          <a:prstGeom prst="rect">
            <a:avLst/>
          </a:prstGeom>
        </p:spPr>
      </p:pic>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395029"/>
            <a:ext cx="10729945" cy="864096"/>
          </a:xfrm>
        </p:spPr>
        <p:txBody>
          <a:bodyPr/>
          <a:lstStyle/>
          <a:p>
            <a:r>
              <a:rPr lang="fr-CH" dirty="0"/>
              <a:t>Appliquer une crème de protection de la peau</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p:txBody>
          <a:bodyPr/>
          <a:lstStyle/>
          <a:p>
            <a:r>
              <a:rPr lang="fr-CH" dirty="0">
                <a:solidFill>
                  <a:schemeClr val="bg1"/>
                </a:solidFill>
              </a:rPr>
              <a:t>12</a:t>
            </a:r>
          </a:p>
        </p:txBody>
      </p:sp>
      <p:sp>
        <p:nvSpPr>
          <p:cNvPr id="26" name="TextBox 25">
            <a:extLst>
              <a:ext uri="{FF2B5EF4-FFF2-40B4-BE49-F238E27FC236}">
                <a16:creationId xmlns:a16="http://schemas.microsoft.com/office/drawing/2014/main" id="{BE1E4E10-0D1B-BCB0-6C97-D94607369210}"/>
              </a:ext>
            </a:extLst>
          </p:cNvPr>
          <p:cNvSpPr txBox="1"/>
          <p:nvPr/>
        </p:nvSpPr>
        <p:spPr>
          <a:xfrm>
            <a:off x="551383" y="1335171"/>
            <a:ext cx="7351646" cy="384531"/>
          </a:xfrm>
          <a:prstGeom prst="rect">
            <a:avLst/>
          </a:prstGeom>
        </p:spPr>
        <p:txBody>
          <a:bodyPr vert="horz" lIns="0" tIns="0" rIns="0" bIns="0" rtlCol="0" anchor="t">
            <a:noAutofit/>
          </a:bodyPr>
          <a:lstStyle>
            <a:lvl1pPr>
              <a:lnSpc>
                <a:spcPct val="100000"/>
              </a:lnSpc>
              <a:spcBef>
                <a:spcPct val="0"/>
              </a:spcBef>
              <a:buNone/>
              <a:defRPr sz="2400" b="1">
                <a:solidFill>
                  <a:schemeClr val="accent2"/>
                </a:solidFill>
                <a:latin typeface="+mj-lt"/>
                <a:ea typeface="+mj-ea"/>
                <a:cs typeface="+mj-cs"/>
              </a:defRPr>
            </a:lvl1pPr>
          </a:lstStyle>
          <a:p>
            <a:r>
              <a:rPr lang="fr-CH" sz="1800" dirty="0">
                <a:solidFill>
                  <a:schemeClr val="accent1"/>
                </a:solidFill>
              </a:rPr>
              <a:t>Lors de l’application, ne pas oublier ces 3 endroits importants</a:t>
            </a:r>
          </a:p>
        </p:txBody>
      </p:sp>
      <p:sp>
        <p:nvSpPr>
          <p:cNvPr id="28" name="TextBox 27">
            <a:extLst>
              <a:ext uri="{FF2B5EF4-FFF2-40B4-BE49-F238E27FC236}">
                <a16:creationId xmlns:a16="http://schemas.microsoft.com/office/drawing/2014/main" id="{1B9C5150-F84D-B2EE-5EB6-24C31F0B55D7}"/>
              </a:ext>
            </a:extLst>
          </p:cNvPr>
          <p:cNvSpPr txBox="1"/>
          <p:nvPr/>
        </p:nvSpPr>
        <p:spPr>
          <a:xfrm>
            <a:off x="8319914" y="5138298"/>
            <a:ext cx="2103190" cy="215444"/>
          </a:xfrm>
          <a:prstGeom prst="rect">
            <a:avLst/>
          </a:prstGeom>
          <a:noFill/>
        </p:spPr>
        <p:txBody>
          <a:bodyPr wrap="square" lIns="0" tIns="0" rIns="0" bIns="0" rtlCol="0">
            <a:spAutoFit/>
          </a:bodyPr>
          <a:lstStyle/>
          <a:p>
            <a:r>
              <a:rPr lang="fr-CH" sz="1400" dirty="0"/>
              <a:t>Les poignets</a:t>
            </a:r>
          </a:p>
        </p:txBody>
      </p:sp>
      <p:sp>
        <p:nvSpPr>
          <p:cNvPr id="31" name="Oval 30">
            <a:extLst>
              <a:ext uri="{FF2B5EF4-FFF2-40B4-BE49-F238E27FC236}">
                <a16:creationId xmlns:a16="http://schemas.microsoft.com/office/drawing/2014/main" id="{50838942-24A0-1339-574F-FEDD9885C69B}"/>
              </a:ext>
            </a:extLst>
          </p:cNvPr>
          <p:cNvSpPr/>
          <p:nvPr/>
        </p:nvSpPr>
        <p:spPr>
          <a:xfrm>
            <a:off x="2865502" y="4639844"/>
            <a:ext cx="364996" cy="36499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pPr algn="ctr"/>
            <a:r>
              <a:rPr lang="en-US" sz="1600" b="1"/>
              <a:t>1</a:t>
            </a:r>
            <a:endParaRPr lang="fr-CH" sz="1600" b="1"/>
          </a:p>
        </p:txBody>
      </p:sp>
      <p:sp>
        <p:nvSpPr>
          <p:cNvPr id="32" name="TextBox 31">
            <a:extLst>
              <a:ext uri="{FF2B5EF4-FFF2-40B4-BE49-F238E27FC236}">
                <a16:creationId xmlns:a16="http://schemas.microsoft.com/office/drawing/2014/main" id="{4E952ADA-6A62-AC8A-8C5C-FA83A6C70586}"/>
              </a:ext>
            </a:extLst>
          </p:cNvPr>
          <p:cNvSpPr txBox="1"/>
          <p:nvPr/>
        </p:nvSpPr>
        <p:spPr>
          <a:xfrm>
            <a:off x="2344753" y="5138298"/>
            <a:ext cx="2103190" cy="646331"/>
          </a:xfrm>
          <a:prstGeom prst="rect">
            <a:avLst/>
          </a:prstGeom>
          <a:noFill/>
        </p:spPr>
        <p:txBody>
          <a:bodyPr wrap="square" lIns="0" tIns="0" rIns="0" bIns="0" rtlCol="0" anchor="t">
            <a:spAutoFit/>
          </a:bodyPr>
          <a:lstStyle/>
          <a:p>
            <a:r>
              <a:rPr lang="fr-CH" sz="1400" dirty="0">
                <a:ea typeface="+mn-lt"/>
                <a:cs typeface="+mn-lt"/>
              </a:rPr>
              <a:t>Le bout des doigts et le pourtour des ongles</a:t>
            </a:r>
          </a:p>
          <a:p>
            <a:endParaRPr lang="fr-CH" sz="1400" dirty="0">
              <a:cs typeface="Arial"/>
            </a:endParaRPr>
          </a:p>
        </p:txBody>
      </p:sp>
      <p:sp>
        <p:nvSpPr>
          <p:cNvPr id="33" name="Oval 32">
            <a:extLst>
              <a:ext uri="{FF2B5EF4-FFF2-40B4-BE49-F238E27FC236}">
                <a16:creationId xmlns:a16="http://schemas.microsoft.com/office/drawing/2014/main" id="{93FA4DC9-2E31-D2F4-0F7E-AC247C031326}"/>
              </a:ext>
            </a:extLst>
          </p:cNvPr>
          <p:cNvSpPr/>
          <p:nvPr/>
        </p:nvSpPr>
        <p:spPr>
          <a:xfrm>
            <a:off x="5989215" y="4639844"/>
            <a:ext cx="364996" cy="36499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pPr algn="ctr"/>
            <a:r>
              <a:rPr lang="en-US" sz="1600" b="1"/>
              <a:t>2</a:t>
            </a:r>
            <a:endParaRPr lang="fr-CH" sz="1600" b="1"/>
          </a:p>
        </p:txBody>
      </p:sp>
      <p:sp>
        <p:nvSpPr>
          <p:cNvPr id="34" name="TextBox 33">
            <a:extLst>
              <a:ext uri="{FF2B5EF4-FFF2-40B4-BE49-F238E27FC236}">
                <a16:creationId xmlns:a16="http://schemas.microsoft.com/office/drawing/2014/main" id="{C0765AA6-CB84-B73C-86FC-0A2F6D92BF7A}"/>
              </a:ext>
            </a:extLst>
          </p:cNvPr>
          <p:cNvSpPr txBox="1"/>
          <p:nvPr/>
        </p:nvSpPr>
        <p:spPr>
          <a:xfrm>
            <a:off x="4970236" y="5138298"/>
            <a:ext cx="2103190" cy="215444"/>
          </a:xfrm>
          <a:prstGeom prst="rect">
            <a:avLst/>
          </a:prstGeom>
          <a:noFill/>
        </p:spPr>
        <p:txBody>
          <a:bodyPr wrap="square" lIns="0" tIns="0" rIns="0" bIns="0" rtlCol="0">
            <a:spAutoFit/>
          </a:bodyPr>
          <a:lstStyle/>
          <a:p>
            <a:pPr algn="ctr"/>
            <a:r>
              <a:rPr lang="fr-CH" sz="1400" dirty="0"/>
              <a:t>Les espaces interdigitaux</a:t>
            </a:r>
          </a:p>
        </p:txBody>
      </p:sp>
      <p:sp>
        <p:nvSpPr>
          <p:cNvPr id="35" name="Oval 34">
            <a:extLst>
              <a:ext uri="{FF2B5EF4-FFF2-40B4-BE49-F238E27FC236}">
                <a16:creationId xmlns:a16="http://schemas.microsoft.com/office/drawing/2014/main" id="{401D1F68-8550-D735-4060-B94BBCEB3AD0}"/>
              </a:ext>
            </a:extLst>
          </p:cNvPr>
          <p:cNvSpPr/>
          <p:nvPr/>
        </p:nvSpPr>
        <p:spPr>
          <a:xfrm>
            <a:off x="8961502" y="4639844"/>
            <a:ext cx="364996" cy="36499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pPr algn="ctr"/>
            <a:r>
              <a:rPr lang="en-US" sz="1600" b="1"/>
              <a:t>3</a:t>
            </a:r>
            <a:endParaRPr lang="fr-CH" sz="1600" b="1"/>
          </a:p>
        </p:txBody>
      </p:sp>
      <p:pic>
        <p:nvPicPr>
          <p:cNvPr id="3" name="Picture 2">
            <a:extLst>
              <a:ext uri="{FF2B5EF4-FFF2-40B4-BE49-F238E27FC236}">
                <a16:creationId xmlns:a16="http://schemas.microsoft.com/office/drawing/2014/main" id="{73C69A2D-19C9-296C-A4DF-9E770FE6B02C}"/>
              </a:ext>
            </a:extLst>
          </p:cNvPr>
          <p:cNvPicPr>
            <a:picLocks noChangeAspect="1"/>
          </p:cNvPicPr>
          <p:nvPr/>
        </p:nvPicPr>
        <p:blipFill>
          <a:blip r:embed="rId9"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4" name="Text Placeholder 7">
            <a:extLst>
              <a:ext uri="{FF2B5EF4-FFF2-40B4-BE49-F238E27FC236}">
                <a16:creationId xmlns:a16="http://schemas.microsoft.com/office/drawing/2014/main" id="{F33AED88-B41F-8F41-8585-288286A73048}"/>
              </a:ext>
            </a:extLst>
          </p:cNvPr>
          <p:cNvSpPr txBox="1">
            <a:spLocks/>
          </p:cNvSpPr>
          <p:nvPr/>
        </p:nvSpPr>
        <p:spPr>
          <a:xfrm>
            <a:off x="1064686" y="6450789"/>
            <a:ext cx="4004732" cy="215444"/>
          </a:xfrm>
          <a:prstGeom prst="rect">
            <a:avLst/>
          </a:prstGeom>
        </p:spPr>
        <p:txBody>
          <a:bodyPr vert="horz" lIns="0" tIns="0" rIns="0" bIns="45720" rtlCol="0" anchor="ctr">
            <a:sp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1800" b="0" kern="1200">
                <a:solidFill>
                  <a:schemeClr val="bg1"/>
                </a:solidFill>
                <a:latin typeface="+mj-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CH" sz="1100" dirty="0"/>
              <a:t>Métallurgie</a:t>
            </a:r>
          </a:p>
        </p:txBody>
      </p:sp>
    </p:spTree>
    <p:extLst>
      <p:ext uri="{BB962C8B-B14F-4D97-AF65-F5344CB8AC3E}">
        <p14:creationId xmlns:p14="http://schemas.microsoft.com/office/powerpoint/2010/main" val="66248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fr-CH" dirty="0"/>
              <a:t>En cas de problèmes cutanés</a:t>
            </a:r>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fr-CH" sz="1100"/>
              <a:t>Métallurgie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fr-CH" dirty="0">
                <a:solidFill>
                  <a:schemeClr val="bg1"/>
                </a:solidFill>
              </a:rPr>
              <a:t>09</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pic>
        <p:nvPicPr>
          <p:cNvPr id="5" name="Graphic 4">
            <a:extLst>
              <a:ext uri="{FF2B5EF4-FFF2-40B4-BE49-F238E27FC236}">
                <a16:creationId xmlns:a16="http://schemas.microsoft.com/office/drawing/2014/main" id="{C67285F2-2AC7-C05B-93FC-6031DC27FD2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99226" y="1237498"/>
            <a:ext cx="2940384" cy="4654995"/>
          </a:xfrm>
          <a:prstGeom prst="rect">
            <a:avLst/>
          </a:prstGeom>
        </p:spPr>
      </p:pic>
      <p:pic>
        <p:nvPicPr>
          <p:cNvPr id="8" name="Graphic 7">
            <a:extLst>
              <a:ext uri="{FF2B5EF4-FFF2-40B4-BE49-F238E27FC236}">
                <a16:creationId xmlns:a16="http://schemas.microsoft.com/office/drawing/2014/main" id="{DEA5B41A-39F0-ED43-AFBA-15BE1B316FC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72325" y="2278023"/>
            <a:ext cx="1666875" cy="2301954"/>
          </a:xfrm>
          <a:prstGeom prst="rect">
            <a:avLst/>
          </a:prstGeom>
        </p:spPr>
      </p:pic>
      <p:pic>
        <p:nvPicPr>
          <p:cNvPr id="9" name="Grafik 8">
            <a:extLst>
              <a:ext uri="{FF2B5EF4-FFF2-40B4-BE49-F238E27FC236}">
                <a16:creationId xmlns:a16="http://schemas.microsoft.com/office/drawing/2014/main" id="{AAE31ED2-3D32-4C39-8639-1C33B98378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2325" y="2278023"/>
            <a:ext cx="1665750" cy="2300400"/>
          </a:xfrm>
          <a:prstGeom prst="rect">
            <a:avLst/>
          </a:prstGeom>
        </p:spPr>
      </p:pic>
    </p:spTree>
    <p:extLst>
      <p:ext uri="{BB962C8B-B14F-4D97-AF65-F5344CB8AC3E}">
        <p14:creationId xmlns:p14="http://schemas.microsoft.com/office/powerpoint/2010/main" val="87994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p:txBody>
          <a:bodyPr/>
          <a:lstStyle/>
          <a:p>
            <a:r>
              <a:rPr lang="fr-CH" dirty="0">
                <a:solidFill>
                  <a:schemeClr val="bg1"/>
                </a:solidFill>
              </a:rPr>
              <a:t>13</a:t>
            </a:r>
          </a:p>
        </p:txBody>
      </p:sp>
      <p:sp>
        <p:nvSpPr>
          <p:cNvPr id="26" name="TextBox 25">
            <a:extLst>
              <a:ext uri="{FF2B5EF4-FFF2-40B4-BE49-F238E27FC236}">
                <a16:creationId xmlns:a16="http://schemas.microsoft.com/office/drawing/2014/main" id="{BE1E4E10-0D1B-BCB0-6C97-D94607369210}"/>
              </a:ext>
            </a:extLst>
          </p:cNvPr>
          <p:cNvSpPr txBox="1"/>
          <p:nvPr/>
        </p:nvSpPr>
        <p:spPr>
          <a:xfrm>
            <a:off x="3921179" y="2275562"/>
            <a:ext cx="4349642" cy="1844226"/>
          </a:xfrm>
          <a:prstGeom prst="rect">
            <a:avLst/>
          </a:prstGeom>
        </p:spPr>
        <p:txBody>
          <a:bodyPr vert="horz" lIns="0" tIns="0" rIns="0" bIns="0" rtlCol="0" anchor="t">
            <a:noAutofit/>
          </a:bodyPr>
          <a:lstStyle>
            <a:lvl1pPr>
              <a:lnSpc>
                <a:spcPct val="100000"/>
              </a:lnSpc>
              <a:spcBef>
                <a:spcPct val="0"/>
              </a:spcBef>
              <a:buNone/>
              <a:defRPr sz="2400" b="1">
                <a:solidFill>
                  <a:schemeClr val="accent2"/>
                </a:solidFill>
                <a:latin typeface="+mj-lt"/>
                <a:ea typeface="+mj-ea"/>
                <a:cs typeface="+mj-cs"/>
              </a:defRPr>
            </a:lvl1pPr>
          </a:lstStyle>
          <a:p>
            <a:r>
              <a:rPr lang="fr-CH" sz="1600" b="0" dirty="0">
                <a:solidFill>
                  <a:schemeClr val="accent1"/>
                </a:solidFill>
              </a:rPr>
              <a:t>Infos complémentaires:</a:t>
            </a:r>
          </a:p>
          <a:p>
            <a:endParaRPr lang="fr-CH" sz="1600" b="0" dirty="0">
              <a:solidFill>
                <a:schemeClr val="accent1"/>
              </a:solidFill>
            </a:endParaRPr>
          </a:p>
          <a:p>
            <a:endParaRPr lang="fr-CH" sz="1800" dirty="0">
              <a:solidFill>
                <a:schemeClr val="accent1"/>
              </a:solidFill>
            </a:endParaRPr>
          </a:p>
          <a:p>
            <a:r>
              <a:rPr lang="fr-CH" dirty="0">
                <a:solidFill>
                  <a:schemeClr val="accent3"/>
                </a:solidFill>
                <a:hlinkClick r:id="rId3">
                  <a:extLst>
                    <a:ext uri="{A12FA001-AC4F-418D-AE19-62706E023703}">
                      <ahyp:hlinkClr xmlns:ahyp="http://schemas.microsoft.com/office/drawing/2018/hyperlinkcolor" val="tx"/>
                    </a:ext>
                  </a:extLst>
                </a:hlinkClick>
              </a:rPr>
              <a:t>www.suva.ch/protection-peau</a:t>
            </a:r>
            <a:endParaRPr lang="fr-CH" dirty="0">
              <a:solidFill>
                <a:schemeClr val="accent3"/>
              </a:solidFill>
            </a:endParaRPr>
          </a:p>
          <a:p>
            <a:endParaRPr lang="fr-CH" sz="2800" dirty="0">
              <a:solidFill>
                <a:schemeClr val="accent1"/>
              </a:solidFill>
            </a:endParaRPr>
          </a:p>
        </p:txBody>
      </p:sp>
      <p:pic>
        <p:nvPicPr>
          <p:cNvPr id="3" name="Picture 2">
            <a:extLst>
              <a:ext uri="{FF2B5EF4-FFF2-40B4-BE49-F238E27FC236}">
                <a16:creationId xmlns:a16="http://schemas.microsoft.com/office/drawing/2014/main" id="{73C69A2D-19C9-296C-A4DF-9E770FE6B02C}"/>
              </a:ext>
            </a:extLst>
          </p:cNvPr>
          <p:cNvPicPr>
            <a:picLocks noChangeAspect="1"/>
          </p:cNvPicPr>
          <p:nvPr/>
        </p:nvPicPr>
        <p:blipFill>
          <a:blip r:embed="rId4"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6" name="Text Placeholder 5">
            <a:extLst>
              <a:ext uri="{FF2B5EF4-FFF2-40B4-BE49-F238E27FC236}">
                <a16:creationId xmlns:a16="http://schemas.microsoft.com/office/drawing/2014/main" id="{684ACD0C-0A7A-4B85-928A-CF9AA39E2405}"/>
              </a:ext>
            </a:extLst>
          </p:cNvPr>
          <p:cNvSpPr>
            <a:spLocks noGrp="1"/>
          </p:cNvSpPr>
          <p:nvPr>
            <p:ph type="body" sz="quarter" idx="28"/>
          </p:nvPr>
        </p:nvSpPr>
        <p:spPr>
          <a:xfrm>
            <a:off x="1064686" y="6450789"/>
            <a:ext cx="4004732" cy="215444"/>
          </a:xfrm>
        </p:spPr>
        <p:txBody>
          <a:bodyPr>
            <a:spAutoFit/>
          </a:bodyPr>
          <a:lstStyle/>
          <a:p>
            <a:pPr algn="l"/>
            <a:r>
              <a:rPr lang="fr-CH" sz="1100" dirty="0"/>
              <a:t>Métallurgie</a:t>
            </a:r>
          </a:p>
        </p:txBody>
      </p:sp>
      <p:sp>
        <p:nvSpPr>
          <p:cNvPr id="4" name="Textfeld 3">
            <a:extLst>
              <a:ext uri="{FF2B5EF4-FFF2-40B4-BE49-F238E27FC236}">
                <a16:creationId xmlns:a16="http://schemas.microsoft.com/office/drawing/2014/main" id="{51150E67-1935-3C6D-6A5C-3537626720B0}"/>
              </a:ext>
            </a:extLst>
          </p:cNvPr>
          <p:cNvSpPr txBox="1"/>
          <p:nvPr/>
        </p:nvSpPr>
        <p:spPr>
          <a:xfrm rot="16200000">
            <a:off x="11251020" y="5087629"/>
            <a:ext cx="1382971" cy="123111"/>
          </a:xfrm>
          <a:prstGeom prst="rect">
            <a:avLst/>
          </a:prstGeom>
          <a:noFill/>
        </p:spPr>
        <p:txBody>
          <a:bodyPr wrap="square" lIns="0" tIns="0" rIns="0" bIns="0" rtlCol="0">
            <a:spAutoFit/>
          </a:bodyPr>
          <a:lstStyle/>
          <a:p>
            <a:r>
              <a:rPr lang="de-CH" sz="800" dirty="0">
                <a:effectLst/>
                <a:latin typeface="+mj-lt"/>
                <a:ea typeface="Calibri" panose="020F0502020204030204" pitchFamily="34" charset="0"/>
              </a:rPr>
              <a:t>suva.ch/13102.f</a:t>
            </a:r>
            <a:endParaRPr lang="de-CH" sz="800" dirty="0"/>
          </a:p>
        </p:txBody>
      </p:sp>
    </p:spTree>
    <p:extLst>
      <p:ext uri="{BB962C8B-B14F-4D97-AF65-F5344CB8AC3E}">
        <p14:creationId xmlns:p14="http://schemas.microsoft.com/office/powerpoint/2010/main" val="266246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8CD8093-73C6-506E-AEC4-3324E1BDC61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5111" r="15629"/>
          <a:stretch/>
        </p:blipFill>
        <p:spPr>
          <a:xfrm>
            <a:off x="6095997" y="0"/>
            <a:ext cx="6096003" cy="6858000"/>
          </a:xfrm>
        </p:spPr>
      </p:pic>
      <p:sp>
        <p:nvSpPr>
          <p:cNvPr id="3" name="Text Placeholder 2">
            <a:extLst>
              <a:ext uri="{FF2B5EF4-FFF2-40B4-BE49-F238E27FC236}">
                <a16:creationId xmlns:a16="http://schemas.microsoft.com/office/drawing/2014/main" id="{A751CB83-9B97-C7C6-4302-327C59E6BF8A}"/>
              </a:ext>
            </a:extLst>
          </p:cNvPr>
          <p:cNvSpPr>
            <a:spLocks noGrp="1"/>
          </p:cNvSpPr>
          <p:nvPr>
            <p:ph type="body" sz="quarter" idx="11"/>
          </p:nvPr>
        </p:nvSpPr>
        <p:spPr>
          <a:xfrm>
            <a:off x="550862" y="1125918"/>
            <a:ext cx="5110635" cy="507381"/>
          </a:xfrm>
        </p:spPr>
        <p:txBody>
          <a:bodyPr/>
          <a:lstStyle/>
          <a:p>
            <a:r>
              <a:rPr lang="en-GB"/>
              <a:t>Métallurgie</a:t>
            </a:r>
          </a:p>
        </p:txBody>
      </p:sp>
      <p:sp>
        <p:nvSpPr>
          <p:cNvPr id="6" name="TextBox 5">
            <a:extLst>
              <a:ext uri="{FF2B5EF4-FFF2-40B4-BE49-F238E27FC236}">
                <a16:creationId xmlns:a16="http://schemas.microsoft.com/office/drawing/2014/main" id="{3548E350-3A57-ED92-83B9-0E029CAD3010}"/>
              </a:ext>
            </a:extLst>
          </p:cNvPr>
          <p:cNvSpPr txBox="1"/>
          <p:nvPr/>
        </p:nvSpPr>
        <p:spPr>
          <a:xfrm>
            <a:off x="550862" y="4450222"/>
            <a:ext cx="4319306" cy="830997"/>
          </a:xfrm>
          <a:prstGeom prst="rect">
            <a:avLst/>
          </a:prstGeom>
          <a:noFill/>
        </p:spPr>
        <p:txBody>
          <a:bodyPr wrap="square">
            <a:spAutoFit/>
          </a:bodyPr>
          <a:lstStyle/>
          <a:p>
            <a:r>
              <a:rPr lang="fr-CH" sz="1600" dirty="0"/>
              <a:t>Celui ou celle qui travaille dans l’industrie mécanique peut avoir des problèmes de peau. Comment éviter cela? </a:t>
            </a:r>
          </a:p>
        </p:txBody>
      </p:sp>
      <p:pic>
        <p:nvPicPr>
          <p:cNvPr id="2" name="Picture 1">
            <a:extLst>
              <a:ext uri="{FF2B5EF4-FFF2-40B4-BE49-F238E27FC236}">
                <a16:creationId xmlns:a16="http://schemas.microsoft.com/office/drawing/2014/main" id="{5B625768-A828-6E04-3450-3BC7B443B72D}"/>
              </a:ext>
            </a:extLst>
          </p:cNvPr>
          <p:cNvPicPr>
            <a:picLocks noChangeAspect="1"/>
          </p:cNvPicPr>
          <p:nvPr/>
        </p:nvPicPr>
        <p:blipFill>
          <a:blip r:embed="rId4"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9727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fr-CH" dirty="0"/>
              <a:t>Dangers mécaniques
</a:t>
            </a:r>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fr-CH" sz="1100"/>
              <a:t>Métallurgie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fr-CH">
                <a:solidFill>
                  <a:schemeClr val="bg1"/>
                </a:solidFill>
              </a:rPr>
              <a:t>01</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pic>
        <p:nvPicPr>
          <p:cNvPr id="7" name="Graphic 6">
            <a:extLst>
              <a:ext uri="{FF2B5EF4-FFF2-40B4-BE49-F238E27FC236}">
                <a16:creationId xmlns:a16="http://schemas.microsoft.com/office/drawing/2014/main" id="{BDEF4662-3FCC-56D0-196F-358B3AE235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4046" y="924025"/>
            <a:ext cx="6643908" cy="5009950"/>
          </a:xfrm>
          <a:prstGeom prst="rect">
            <a:avLst/>
          </a:prstGeom>
        </p:spPr>
      </p:pic>
    </p:spTree>
    <p:extLst>
      <p:ext uri="{BB962C8B-B14F-4D97-AF65-F5344CB8AC3E}">
        <p14:creationId xmlns:p14="http://schemas.microsoft.com/office/powerpoint/2010/main" val="143895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17CAF8-DF75-37B4-C104-5A436EDBB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rot="5558975">
            <a:off x="3016250" y="3121334"/>
            <a:ext cx="2206148" cy="29249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fr-CH" dirty="0"/>
              <a:t>Gants de protection
</a:t>
            </a:r>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fr-CH" sz="1100"/>
              <a:t>Métallurgie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fr-CH" dirty="0">
                <a:solidFill>
                  <a:schemeClr val="bg1"/>
                </a:solidFill>
              </a:rPr>
              <a:t>2</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4"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pic>
        <p:nvPicPr>
          <p:cNvPr id="5" name="Graphic 4">
            <a:extLst>
              <a:ext uri="{FF2B5EF4-FFF2-40B4-BE49-F238E27FC236}">
                <a16:creationId xmlns:a16="http://schemas.microsoft.com/office/drawing/2014/main" id="{9CCA1B39-21F3-2735-2B66-227CAC5407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82571" y="1673324"/>
            <a:ext cx="2075894" cy="1755676"/>
          </a:xfrm>
          <a:prstGeom prst="rect">
            <a:avLst/>
          </a:prstGeom>
        </p:spPr>
      </p:pic>
      <p:pic>
        <p:nvPicPr>
          <p:cNvPr id="8" name="Graphic 7">
            <a:extLst>
              <a:ext uri="{FF2B5EF4-FFF2-40B4-BE49-F238E27FC236}">
                <a16:creationId xmlns:a16="http://schemas.microsoft.com/office/drawing/2014/main" id="{1F6D27F1-3A09-53F6-0112-B129A15308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61077" y="1961498"/>
            <a:ext cx="2620286" cy="979488"/>
          </a:xfrm>
          <a:prstGeom prst="rect">
            <a:avLst/>
          </a:prstGeom>
        </p:spPr>
      </p:pic>
      <p:pic>
        <p:nvPicPr>
          <p:cNvPr id="12" name="Image 8">
            <a:extLst>
              <a:ext uri="{FF2B5EF4-FFF2-40B4-BE49-F238E27FC236}">
                <a16:creationId xmlns:a16="http://schemas.microsoft.com/office/drawing/2014/main" id="{CC332917-F9B5-8805-136B-F1B19B7078A7}"/>
              </a:ext>
            </a:extLst>
          </p:cNvPr>
          <p:cNvPicPr>
            <a:picLocks noChangeAspect="1"/>
          </p:cNvPicPr>
          <p:nvPr/>
        </p:nvPicPr>
        <p:blipFill rotWithShape="1">
          <a:blip r:embed="rId9">
            <a:extLst>
              <a:ext uri="{28A0092B-C50C-407E-A947-70E740481C1C}">
                <a14:useLocalDpi xmlns:a14="http://schemas.microsoft.com/office/drawing/2010/main" val="0"/>
              </a:ext>
            </a:extLst>
          </a:blip>
          <a:srcRect l="11182" t="-3463" r="14803" b="1061"/>
          <a:stretch/>
        </p:blipFill>
        <p:spPr>
          <a:xfrm rot="16200000">
            <a:off x="7326623" y="3316772"/>
            <a:ext cx="1831574" cy="2534038"/>
          </a:xfrm>
          <a:prstGeom prst="rect">
            <a:avLst/>
          </a:prstGeom>
          <a:ln w="12700">
            <a:miter lim="400000"/>
          </a:ln>
        </p:spPr>
      </p:pic>
    </p:spTree>
    <p:extLst>
      <p:ext uri="{BB962C8B-B14F-4D97-AF65-F5344CB8AC3E}">
        <p14:creationId xmlns:p14="http://schemas.microsoft.com/office/powerpoint/2010/main" val="114651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fr-CH" dirty="0"/>
              <a:t>Machines et pièces en rotation</a:t>
            </a:r>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fr-CH" sz="1100"/>
              <a:t>Métallurgie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fr-CH" dirty="0">
                <a:solidFill>
                  <a:schemeClr val="bg1"/>
                </a:solidFill>
              </a:rPr>
              <a:t>03</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pic>
        <p:nvPicPr>
          <p:cNvPr id="5" name="Graphic 4">
            <a:extLst>
              <a:ext uri="{FF2B5EF4-FFF2-40B4-BE49-F238E27FC236}">
                <a16:creationId xmlns:a16="http://schemas.microsoft.com/office/drawing/2014/main" id="{C9CF972B-42F6-A2A4-EC79-2ECAEB85AC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77537" y="1507066"/>
            <a:ext cx="3933060" cy="4013200"/>
          </a:xfrm>
          <a:prstGeom prst="rect">
            <a:avLst/>
          </a:prstGeom>
        </p:spPr>
      </p:pic>
      <p:pic>
        <p:nvPicPr>
          <p:cNvPr id="8" name="Graphic 7">
            <a:extLst>
              <a:ext uri="{FF2B5EF4-FFF2-40B4-BE49-F238E27FC236}">
                <a16:creationId xmlns:a16="http://schemas.microsoft.com/office/drawing/2014/main" id="{B9A88F9B-756A-9904-BB1B-5C9AABAF01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69668" y="2889869"/>
            <a:ext cx="1253066" cy="1247594"/>
          </a:xfrm>
          <a:prstGeom prst="rect">
            <a:avLst/>
          </a:prstGeom>
        </p:spPr>
      </p:pic>
    </p:spTree>
    <p:extLst>
      <p:ext uri="{BB962C8B-B14F-4D97-AF65-F5344CB8AC3E}">
        <p14:creationId xmlns:p14="http://schemas.microsoft.com/office/powerpoint/2010/main" val="118619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fr-CH" dirty="0"/>
              <a:t>Dangers chimiques
</a:t>
            </a:r>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fr-CH" sz="1100"/>
              <a:t>Métallurgie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fr-CH" dirty="0">
                <a:solidFill>
                  <a:schemeClr val="bg1"/>
                </a:solidFill>
              </a:rPr>
              <a:t>04</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pic>
        <p:nvPicPr>
          <p:cNvPr id="8" name="Graphic 7">
            <a:extLst>
              <a:ext uri="{FF2B5EF4-FFF2-40B4-BE49-F238E27FC236}">
                <a16:creationId xmlns:a16="http://schemas.microsoft.com/office/drawing/2014/main" id="{4231D1A9-C638-0B1E-7C9A-EB500A2991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4075" y="1327922"/>
            <a:ext cx="5830686" cy="4546931"/>
          </a:xfrm>
          <a:prstGeom prst="rect">
            <a:avLst/>
          </a:prstGeom>
        </p:spPr>
      </p:pic>
      <p:pic>
        <p:nvPicPr>
          <p:cNvPr id="12" name="Graphic 11">
            <a:extLst>
              <a:ext uri="{FF2B5EF4-FFF2-40B4-BE49-F238E27FC236}">
                <a16:creationId xmlns:a16="http://schemas.microsoft.com/office/drawing/2014/main" id="{66999C8E-D503-F8FB-AD48-CD5DE66087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11452" y="1814604"/>
            <a:ext cx="1136639" cy="3586413"/>
          </a:xfrm>
          <a:prstGeom prst="rect">
            <a:avLst/>
          </a:prstGeom>
        </p:spPr>
      </p:pic>
    </p:spTree>
    <p:extLst>
      <p:ext uri="{BB962C8B-B14F-4D97-AF65-F5344CB8AC3E}">
        <p14:creationId xmlns:p14="http://schemas.microsoft.com/office/powerpoint/2010/main" val="119531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fr-CH" dirty="0"/>
              <a:t>Dangers chimiques - Protection des mains
</a:t>
            </a:r>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fr-CH" sz="1100"/>
              <a:t>Métallurgie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fr-CH" dirty="0">
                <a:solidFill>
                  <a:schemeClr val="bg1"/>
                </a:solidFill>
              </a:rPr>
              <a:t>5</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grpSp>
        <p:nvGrpSpPr>
          <p:cNvPr id="9" name="Graphic 4">
            <a:extLst>
              <a:ext uri="{FF2B5EF4-FFF2-40B4-BE49-F238E27FC236}">
                <a16:creationId xmlns:a16="http://schemas.microsoft.com/office/drawing/2014/main" id="{88C2825D-F04A-0861-B856-F7ABB29001DD}"/>
              </a:ext>
            </a:extLst>
          </p:cNvPr>
          <p:cNvGrpSpPr/>
          <p:nvPr/>
        </p:nvGrpSpPr>
        <p:grpSpPr>
          <a:xfrm>
            <a:off x="8881383" y="1787676"/>
            <a:ext cx="1474633" cy="3280389"/>
            <a:chOff x="8630190" y="1787676"/>
            <a:chExt cx="1474633" cy="3280389"/>
          </a:xfrm>
        </p:grpSpPr>
        <p:grpSp>
          <p:nvGrpSpPr>
            <p:cNvPr id="11" name="Graphic 4">
              <a:extLst>
                <a:ext uri="{FF2B5EF4-FFF2-40B4-BE49-F238E27FC236}">
                  <a16:creationId xmlns:a16="http://schemas.microsoft.com/office/drawing/2014/main" id="{C27E8FC4-75B8-F2C7-6138-C566B508621E}"/>
                </a:ext>
              </a:extLst>
            </p:cNvPr>
            <p:cNvGrpSpPr/>
            <p:nvPr/>
          </p:nvGrpSpPr>
          <p:grpSpPr>
            <a:xfrm>
              <a:off x="8733288" y="4439610"/>
              <a:ext cx="109607" cy="181278"/>
              <a:chOff x="8733288" y="4439610"/>
              <a:chExt cx="109607" cy="181278"/>
            </a:xfrm>
          </p:grpSpPr>
          <p:sp>
            <p:nvSpPr>
              <p:cNvPr id="13" name="Free-form: Shape 12">
                <a:extLst>
                  <a:ext uri="{FF2B5EF4-FFF2-40B4-BE49-F238E27FC236}">
                    <a16:creationId xmlns:a16="http://schemas.microsoft.com/office/drawing/2014/main" id="{6C44F6B8-F242-83F6-4B84-E79002ED94D2}"/>
                  </a:ext>
                </a:extLst>
              </p:cNvPr>
              <p:cNvSpPr/>
              <p:nvPr/>
            </p:nvSpPr>
            <p:spPr>
              <a:xfrm>
                <a:off x="8733288" y="4439610"/>
                <a:ext cx="109607" cy="181208"/>
              </a:xfrm>
              <a:custGeom>
                <a:avLst/>
                <a:gdLst>
                  <a:gd name="connsiteX0" fmla="*/ 109607 w 109607"/>
                  <a:gd name="connsiteY0" fmla="*/ 126405 h 181208"/>
                  <a:gd name="connsiteX1" fmla="*/ 54804 w 109607"/>
                  <a:gd name="connsiteY1" fmla="*/ 181208 h 181208"/>
                  <a:gd name="connsiteX2" fmla="*/ 0 w 109607"/>
                  <a:gd name="connsiteY2" fmla="*/ 126405 h 181208"/>
                  <a:gd name="connsiteX3" fmla="*/ 54804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1"/>
                      <a:pt x="85040" y="181208"/>
                      <a:pt x="54804" y="181208"/>
                    </a:cubicBezTo>
                    <a:cubicBezTo>
                      <a:pt x="24567" y="181208"/>
                      <a:pt x="0" y="156641"/>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092FF2B-385D-058A-9963-ED03ED9C0CB5}"/>
                  </a:ext>
                </a:extLst>
              </p:cNvPr>
              <p:cNvSpPr/>
              <p:nvPr/>
            </p:nvSpPr>
            <p:spPr>
              <a:xfrm>
                <a:off x="8748521" y="4439680"/>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8" y="136414"/>
                      <a:pt x="47900" y="141593"/>
                      <a:pt x="25572" y="147683"/>
                    </a:cubicBezTo>
                    <a:cubicBezTo>
                      <a:pt x="-1094" y="154962"/>
                      <a:pt x="-1934" y="162521"/>
                      <a:pt x="1355" y="165740"/>
                    </a:cubicBezTo>
                    <a:cubicBezTo>
                      <a:pt x="11224" y="175329"/>
                      <a:pt x="24663"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5" name="Graphic 4">
              <a:extLst>
                <a:ext uri="{FF2B5EF4-FFF2-40B4-BE49-F238E27FC236}">
                  <a16:creationId xmlns:a16="http://schemas.microsoft.com/office/drawing/2014/main" id="{2C47DE46-1DDA-2BCC-1769-7202C90041F5}"/>
                </a:ext>
              </a:extLst>
            </p:cNvPr>
            <p:cNvGrpSpPr/>
            <p:nvPr/>
          </p:nvGrpSpPr>
          <p:grpSpPr>
            <a:xfrm>
              <a:off x="9016894" y="4518771"/>
              <a:ext cx="109606" cy="181278"/>
              <a:chOff x="9016894" y="4518771"/>
              <a:chExt cx="109606" cy="181278"/>
            </a:xfrm>
          </p:grpSpPr>
          <p:sp>
            <p:nvSpPr>
              <p:cNvPr id="16" name="Free-form: Shape 15">
                <a:extLst>
                  <a:ext uri="{FF2B5EF4-FFF2-40B4-BE49-F238E27FC236}">
                    <a16:creationId xmlns:a16="http://schemas.microsoft.com/office/drawing/2014/main" id="{FC3F9D8D-9EB2-1311-40D7-A49D26771460}"/>
                  </a:ext>
                </a:extLst>
              </p:cNvPr>
              <p:cNvSpPr/>
              <p:nvPr/>
            </p:nvSpPr>
            <p:spPr>
              <a:xfrm>
                <a:off x="9016894" y="4518771"/>
                <a:ext cx="109606" cy="181208"/>
              </a:xfrm>
              <a:custGeom>
                <a:avLst/>
                <a:gdLst>
                  <a:gd name="connsiteX0" fmla="*/ 109607 w 109606"/>
                  <a:gd name="connsiteY0" fmla="*/ 126405 h 181208"/>
                  <a:gd name="connsiteX1" fmla="*/ 54804 w 109606"/>
                  <a:gd name="connsiteY1" fmla="*/ 181208 h 181208"/>
                  <a:gd name="connsiteX2" fmla="*/ 0 w 109606"/>
                  <a:gd name="connsiteY2" fmla="*/ 126405 h 181208"/>
                  <a:gd name="connsiteX3" fmla="*/ 54804 w 109606"/>
                  <a:gd name="connsiteY3" fmla="*/ 0 h 181208"/>
                  <a:gd name="connsiteX4" fmla="*/ 109607 w 109606"/>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6" h="181208">
                    <a:moveTo>
                      <a:pt x="109607" y="126405"/>
                    </a:moveTo>
                    <a:cubicBezTo>
                      <a:pt x="109607" y="156641"/>
                      <a:pt x="85040" y="181208"/>
                      <a:pt x="54804" y="181208"/>
                    </a:cubicBezTo>
                    <a:cubicBezTo>
                      <a:pt x="24567" y="181208"/>
                      <a:pt x="0" y="156641"/>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167204F-0BEC-F1F7-CDC7-B7F7CF5B6EFC}"/>
                  </a:ext>
                </a:extLst>
              </p:cNvPr>
              <p:cNvSpPr/>
              <p:nvPr/>
            </p:nvSpPr>
            <p:spPr>
              <a:xfrm>
                <a:off x="9032127" y="4518841"/>
                <a:ext cx="94304" cy="181208"/>
              </a:xfrm>
              <a:custGeom>
                <a:avLst/>
                <a:gdLst>
                  <a:gd name="connsiteX0" fmla="*/ 60078 w 94304"/>
                  <a:gd name="connsiteY0" fmla="*/ 117236 h 181208"/>
                  <a:gd name="connsiteX1" fmla="*/ 25573 w 94304"/>
                  <a:gd name="connsiteY1" fmla="*/ 147683 h 181208"/>
                  <a:gd name="connsiteX2" fmla="*/ 1355 w 94304"/>
                  <a:gd name="connsiteY2" fmla="*/ 165741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3" y="147683"/>
                    </a:cubicBezTo>
                    <a:cubicBezTo>
                      <a:pt x="-1094" y="154962"/>
                      <a:pt x="-1935" y="162521"/>
                      <a:pt x="1355" y="165741"/>
                    </a:cubicBezTo>
                    <a:cubicBezTo>
                      <a:pt x="11224" y="175329"/>
                      <a:pt x="24663"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8" name="Graphic 4">
              <a:extLst>
                <a:ext uri="{FF2B5EF4-FFF2-40B4-BE49-F238E27FC236}">
                  <a16:creationId xmlns:a16="http://schemas.microsoft.com/office/drawing/2014/main" id="{5E6FB8C5-042A-5C9E-A2D5-92FF72CA38A7}"/>
                </a:ext>
              </a:extLst>
            </p:cNvPr>
            <p:cNvGrpSpPr/>
            <p:nvPr/>
          </p:nvGrpSpPr>
          <p:grpSpPr>
            <a:xfrm>
              <a:off x="9274744" y="4439610"/>
              <a:ext cx="109606" cy="181278"/>
              <a:chOff x="9274744" y="4439610"/>
              <a:chExt cx="109606" cy="181278"/>
            </a:xfrm>
          </p:grpSpPr>
          <p:sp>
            <p:nvSpPr>
              <p:cNvPr id="19" name="Free-form: Shape 18">
                <a:extLst>
                  <a:ext uri="{FF2B5EF4-FFF2-40B4-BE49-F238E27FC236}">
                    <a16:creationId xmlns:a16="http://schemas.microsoft.com/office/drawing/2014/main" id="{635E444D-F073-E18F-55EE-2CDB98B1EF09}"/>
                  </a:ext>
                </a:extLst>
              </p:cNvPr>
              <p:cNvSpPr/>
              <p:nvPr/>
            </p:nvSpPr>
            <p:spPr>
              <a:xfrm>
                <a:off x="9274744" y="4439610"/>
                <a:ext cx="109606" cy="181208"/>
              </a:xfrm>
              <a:custGeom>
                <a:avLst/>
                <a:gdLst>
                  <a:gd name="connsiteX0" fmla="*/ 109606 w 109606"/>
                  <a:gd name="connsiteY0" fmla="*/ 126405 h 181208"/>
                  <a:gd name="connsiteX1" fmla="*/ 54803 w 109606"/>
                  <a:gd name="connsiteY1" fmla="*/ 181208 h 181208"/>
                  <a:gd name="connsiteX2" fmla="*/ 0 w 109606"/>
                  <a:gd name="connsiteY2" fmla="*/ 126405 h 181208"/>
                  <a:gd name="connsiteX3" fmla="*/ 54803 w 109606"/>
                  <a:gd name="connsiteY3" fmla="*/ 0 h 181208"/>
                  <a:gd name="connsiteX4" fmla="*/ 109606 w 109606"/>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6" h="181208">
                    <a:moveTo>
                      <a:pt x="109606" y="126405"/>
                    </a:moveTo>
                    <a:cubicBezTo>
                      <a:pt x="109606" y="156641"/>
                      <a:pt x="85040" y="181208"/>
                      <a:pt x="54803" y="181208"/>
                    </a:cubicBezTo>
                    <a:cubicBezTo>
                      <a:pt x="24567" y="181208"/>
                      <a:pt x="0" y="156641"/>
                      <a:pt x="0" y="126405"/>
                    </a:cubicBezTo>
                    <a:cubicBezTo>
                      <a:pt x="0" y="96169"/>
                      <a:pt x="54803" y="0"/>
                      <a:pt x="54803" y="0"/>
                    </a:cubicBezTo>
                    <a:cubicBezTo>
                      <a:pt x="54803" y="0"/>
                      <a:pt x="109606" y="96099"/>
                      <a:pt x="109606" y="126405"/>
                    </a:cubicBezTo>
                    <a:close/>
                  </a:path>
                </a:pathLst>
              </a:custGeom>
              <a:solidFill>
                <a:srgbClr val="CEDA5C"/>
              </a:solidFill>
              <a:ln w="699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3B70E5E3-5E5E-F981-5ED2-0F62ACB22197}"/>
                  </a:ext>
                </a:extLst>
              </p:cNvPr>
              <p:cNvSpPr/>
              <p:nvPr/>
            </p:nvSpPr>
            <p:spPr>
              <a:xfrm>
                <a:off x="9290046" y="4439680"/>
                <a:ext cx="94303" cy="181208"/>
              </a:xfrm>
              <a:custGeom>
                <a:avLst/>
                <a:gdLst>
                  <a:gd name="connsiteX0" fmla="*/ 60079 w 94303"/>
                  <a:gd name="connsiteY0" fmla="*/ 117236 h 181208"/>
                  <a:gd name="connsiteX1" fmla="*/ 25572 w 94303"/>
                  <a:gd name="connsiteY1" fmla="*/ 147683 h 181208"/>
                  <a:gd name="connsiteX2" fmla="*/ 1356 w 94303"/>
                  <a:gd name="connsiteY2" fmla="*/ 165740 h 181208"/>
                  <a:gd name="connsiteX3" fmla="*/ 39501 w 94303"/>
                  <a:gd name="connsiteY3" fmla="*/ 181209 h 181208"/>
                  <a:gd name="connsiteX4" fmla="*/ 94304 w 94303"/>
                  <a:gd name="connsiteY4" fmla="*/ 126405 h 181208"/>
                  <a:gd name="connsiteX5" fmla="*/ 39501 w 94303"/>
                  <a:gd name="connsiteY5" fmla="*/ 0 h 181208"/>
                  <a:gd name="connsiteX6" fmla="*/ 60079 w 94303"/>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3" h="181208">
                    <a:moveTo>
                      <a:pt x="60079" y="117236"/>
                    </a:moveTo>
                    <a:cubicBezTo>
                      <a:pt x="58189" y="136414"/>
                      <a:pt x="47899" y="141593"/>
                      <a:pt x="25572" y="147683"/>
                    </a:cubicBezTo>
                    <a:cubicBezTo>
                      <a:pt x="-1095" y="154962"/>
                      <a:pt x="-1935" y="162521"/>
                      <a:pt x="1356" y="165740"/>
                    </a:cubicBezTo>
                    <a:cubicBezTo>
                      <a:pt x="11224" y="175329"/>
                      <a:pt x="24663" y="181209"/>
                      <a:pt x="39501" y="181209"/>
                    </a:cubicBezTo>
                    <a:cubicBezTo>
                      <a:pt x="69738" y="181209"/>
                      <a:pt x="94304" y="156642"/>
                      <a:pt x="94304" y="126405"/>
                    </a:cubicBezTo>
                    <a:cubicBezTo>
                      <a:pt x="94304" y="96169"/>
                      <a:pt x="39501" y="0"/>
                      <a:pt x="39501" y="0"/>
                    </a:cubicBezTo>
                    <a:cubicBezTo>
                      <a:pt x="39501" y="0"/>
                      <a:pt x="63088" y="86790"/>
                      <a:pt x="60079" y="117236"/>
                    </a:cubicBezTo>
                    <a:close/>
                  </a:path>
                </a:pathLst>
              </a:custGeom>
              <a:solidFill>
                <a:srgbClr val="90A100"/>
              </a:solidFill>
              <a:ln w="6998" cap="flat">
                <a:noFill/>
                <a:prstDash val="solid"/>
                <a:miter/>
              </a:ln>
            </p:spPr>
            <p:txBody>
              <a:bodyPr rtlCol="0" anchor="ctr"/>
              <a:lstStyle/>
              <a:p>
                <a:endParaRPr lang="en-GB"/>
              </a:p>
            </p:txBody>
          </p:sp>
        </p:grpSp>
        <p:grpSp>
          <p:nvGrpSpPr>
            <p:cNvPr id="21" name="Graphic 4">
              <a:extLst>
                <a:ext uri="{FF2B5EF4-FFF2-40B4-BE49-F238E27FC236}">
                  <a16:creationId xmlns:a16="http://schemas.microsoft.com/office/drawing/2014/main" id="{33066819-0D50-11AA-1E88-BF2C50949991}"/>
                </a:ext>
              </a:extLst>
            </p:cNvPr>
            <p:cNvGrpSpPr/>
            <p:nvPr/>
          </p:nvGrpSpPr>
          <p:grpSpPr>
            <a:xfrm>
              <a:off x="9168076" y="4750583"/>
              <a:ext cx="109606" cy="181278"/>
              <a:chOff x="9168076" y="4750583"/>
              <a:chExt cx="109606" cy="181278"/>
            </a:xfrm>
          </p:grpSpPr>
          <p:sp>
            <p:nvSpPr>
              <p:cNvPr id="22" name="Free-form: Shape 21">
                <a:extLst>
                  <a:ext uri="{FF2B5EF4-FFF2-40B4-BE49-F238E27FC236}">
                    <a16:creationId xmlns:a16="http://schemas.microsoft.com/office/drawing/2014/main" id="{9765FFE5-34F8-1237-0916-79BD26BA8899}"/>
                  </a:ext>
                </a:extLst>
              </p:cNvPr>
              <p:cNvSpPr/>
              <p:nvPr/>
            </p:nvSpPr>
            <p:spPr>
              <a:xfrm>
                <a:off x="9168076" y="4750583"/>
                <a:ext cx="109606" cy="181208"/>
              </a:xfrm>
              <a:custGeom>
                <a:avLst/>
                <a:gdLst>
                  <a:gd name="connsiteX0" fmla="*/ 109607 w 109606"/>
                  <a:gd name="connsiteY0" fmla="*/ 126405 h 181208"/>
                  <a:gd name="connsiteX1" fmla="*/ 54804 w 109606"/>
                  <a:gd name="connsiteY1" fmla="*/ 181208 h 181208"/>
                  <a:gd name="connsiteX2" fmla="*/ 0 w 109606"/>
                  <a:gd name="connsiteY2" fmla="*/ 126405 h 181208"/>
                  <a:gd name="connsiteX3" fmla="*/ 54804 w 109606"/>
                  <a:gd name="connsiteY3" fmla="*/ 0 h 181208"/>
                  <a:gd name="connsiteX4" fmla="*/ 109607 w 109606"/>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6" h="181208">
                    <a:moveTo>
                      <a:pt x="109607" y="126405"/>
                    </a:moveTo>
                    <a:cubicBezTo>
                      <a:pt x="109607" y="156642"/>
                      <a:pt x="85040" y="181208"/>
                      <a:pt x="54804" y="181208"/>
                    </a:cubicBezTo>
                    <a:cubicBezTo>
                      <a:pt x="24567" y="181208"/>
                      <a:pt x="0" y="156642"/>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ED1234DF-7F88-1F6D-A167-66997D3E93D7}"/>
                  </a:ext>
                </a:extLst>
              </p:cNvPr>
              <p:cNvSpPr/>
              <p:nvPr/>
            </p:nvSpPr>
            <p:spPr>
              <a:xfrm>
                <a:off x="9183379" y="4750653"/>
                <a:ext cx="94303" cy="181208"/>
              </a:xfrm>
              <a:custGeom>
                <a:avLst/>
                <a:gdLst>
                  <a:gd name="connsiteX0" fmla="*/ 60078 w 94303"/>
                  <a:gd name="connsiteY0" fmla="*/ 117236 h 181208"/>
                  <a:gd name="connsiteX1" fmla="*/ 25572 w 94303"/>
                  <a:gd name="connsiteY1" fmla="*/ 147683 h 181208"/>
                  <a:gd name="connsiteX2" fmla="*/ 1355 w 94303"/>
                  <a:gd name="connsiteY2" fmla="*/ 165741 h 181208"/>
                  <a:gd name="connsiteX3" fmla="*/ 39501 w 94303"/>
                  <a:gd name="connsiteY3" fmla="*/ 181209 h 181208"/>
                  <a:gd name="connsiteX4" fmla="*/ 94304 w 94303"/>
                  <a:gd name="connsiteY4" fmla="*/ 126405 h 181208"/>
                  <a:gd name="connsiteX5" fmla="*/ 39501 w 94303"/>
                  <a:gd name="connsiteY5" fmla="*/ 0 h 181208"/>
                  <a:gd name="connsiteX6" fmla="*/ 60078 w 94303"/>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3" h="181208">
                    <a:moveTo>
                      <a:pt x="60078" y="117236"/>
                    </a:moveTo>
                    <a:cubicBezTo>
                      <a:pt x="58188" y="136414"/>
                      <a:pt x="47900" y="141593"/>
                      <a:pt x="25572" y="147683"/>
                    </a:cubicBezTo>
                    <a:cubicBezTo>
                      <a:pt x="-1094" y="154962"/>
                      <a:pt x="-1934" y="162521"/>
                      <a:pt x="1355" y="165741"/>
                    </a:cubicBezTo>
                    <a:cubicBezTo>
                      <a:pt x="11224" y="175329"/>
                      <a:pt x="24663"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24" name="Graphic 4">
              <a:extLst>
                <a:ext uri="{FF2B5EF4-FFF2-40B4-BE49-F238E27FC236}">
                  <a16:creationId xmlns:a16="http://schemas.microsoft.com/office/drawing/2014/main" id="{2505447B-8BB7-E5CE-86FC-CE1D3C0F7F82}"/>
                </a:ext>
              </a:extLst>
            </p:cNvPr>
            <p:cNvGrpSpPr/>
            <p:nvPr/>
          </p:nvGrpSpPr>
          <p:grpSpPr>
            <a:xfrm>
              <a:off x="8985538" y="4886857"/>
              <a:ext cx="109606" cy="181208"/>
              <a:chOff x="8985538" y="4886857"/>
              <a:chExt cx="109606" cy="181208"/>
            </a:xfrm>
          </p:grpSpPr>
          <p:sp>
            <p:nvSpPr>
              <p:cNvPr id="25" name="Free-form: Shape 24">
                <a:extLst>
                  <a:ext uri="{FF2B5EF4-FFF2-40B4-BE49-F238E27FC236}">
                    <a16:creationId xmlns:a16="http://schemas.microsoft.com/office/drawing/2014/main" id="{21261C22-CD56-0349-C592-63B144B21960}"/>
                  </a:ext>
                </a:extLst>
              </p:cNvPr>
              <p:cNvSpPr/>
              <p:nvPr/>
            </p:nvSpPr>
            <p:spPr>
              <a:xfrm>
                <a:off x="8985538" y="4886857"/>
                <a:ext cx="109606" cy="181208"/>
              </a:xfrm>
              <a:custGeom>
                <a:avLst/>
                <a:gdLst>
                  <a:gd name="connsiteX0" fmla="*/ 109607 w 109606"/>
                  <a:gd name="connsiteY0" fmla="*/ 126405 h 181208"/>
                  <a:gd name="connsiteX1" fmla="*/ 54803 w 109606"/>
                  <a:gd name="connsiteY1" fmla="*/ 181208 h 181208"/>
                  <a:gd name="connsiteX2" fmla="*/ 0 w 109606"/>
                  <a:gd name="connsiteY2" fmla="*/ 126405 h 181208"/>
                  <a:gd name="connsiteX3" fmla="*/ 54803 w 109606"/>
                  <a:gd name="connsiteY3" fmla="*/ 0 h 181208"/>
                  <a:gd name="connsiteX4" fmla="*/ 109607 w 109606"/>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6" h="181208">
                    <a:moveTo>
                      <a:pt x="109607" y="126405"/>
                    </a:moveTo>
                    <a:cubicBezTo>
                      <a:pt x="109607" y="156642"/>
                      <a:pt x="85040" y="181208"/>
                      <a:pt x="54803" y="181208"/>
                    </a:cubicBezTo>
                    <a:cubicBezTo>
                      <a:pt x="24567" y="181208"/>
                      <a:pt x="0" y="156642"/>
                      <a:pt x="0" y="126405"/>
                    </a:cubicBezTo>
                    <a:cubicBezTo>
                      <a:pt x="0" y="96169"/>
                      <a:pt x="54803" y="0"/>
                      <a:pt x="54803" y="0"/>
                    </a:cubicBezTo>
                    <a:cubicBezTo>
                      <a:pt x="54803"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B87CD2D-BD6E-0BCC-02A9-7935B4E971C3}"/>
                  </a:ext>
                </a:extLst>
              </p:cNvPr>
              <p:cNvSpPr/>
              <p:nvPr/>
            </p:nvSpPr>
            <p:spPr>
              <a:xfrm>
                <a:off x="9000771" y="4886857"/>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8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3"/>
                    </a:cubicBezTo>
                    <a:cubicBezTo>
                      <a:pt x="-1095" y="154962"/>
                      <a:pt x="-1934" y="162521"/>
                      <a:pt x="1355" y="165740"/>
                    </a:cubicBezTo>
                    <a:cubicBezTo>
                      <a:pt x="11224" y="175329"/>
                      <a:pt x="24662" y="181208"/>
                      <a:pt x="39501" y="181208"/>
                    </a:cubicBezTo>
                    <a:cubicBezTo>
                      <a:pt x="69737" y="181208"/>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27" name="Graphic 4">
              <a:extLst>
                <a:ext uri="{FF2B5EF4-FFF2-40B4-BE49-F238E27FC236}">
                  <a16:creationId xmlns:a16="http://schemas.microsoft.com/office/drawing/2014/main" id="{2C8A9390-05EB-1E6A-36A5-AC5F61F788AB}"/>
                </a:ext>
              </a:extLst>
            </p:cNvPr>
            <p:cNvGrpSpPr/>
            <p:nvPr/>
          </p:nvGrpSpPr>
          <p:grpSpPr>
            <a:xfrm>
              <a:off x="8788091" y="4699979"/>
              <a:ext cx="109606" cy="181208"/>
              <a:chOff x="8788091" y="4699979"/>
              <a:chExt cx="109606" cy="181208"/>
            </a:xfrm>
          </p:grpSpPr>
          <p:sp>
            <p:nvSpPr>
              <p:cNvPr id="28" name="Free-form: Shape 27">
                <a:extLst>
                  <a:ext uri="{FF2B5EF4-FFF2-40B4-BE49-F238E27FC236}">
                    <a16:creationId xmlns:a16="http://schemas.microsoft.com/office/drawing/2014/main" id="{AA713F84-A4B3-9359-80CB-7D2BE8A5F32E}"/>
                  </a:ext>
                </a:extLst>
              </p:cNvPr>
              <p:cNvSpPr/>
              <p:nvPr/>
            </p:nvSpPr>
            <p:spPr>
              <a:xfrm>
                <a:off x="8788091" y="4699979"/>
                <a:ext cx="109606" cy="181208"/>
              </a:xfrm>
              <a:custGeom>
                <a:avLst/>
                <a:gdLst>
                  <a:gd name="connsiteX0" fmla="*/ 109607 w 109606"/>
                  <a:gd name="connsiteY0" fmla="*/ 126405 h 181208"/>
                  <a:gd name="connsiteX1" fmla="*/ 54804 w 109606"/>
                  <a:gd name="connsiteY1" fmla="*/ 181209 h 181208"/>
                  <a:gd name="connsiteX2" fmla="*/ 0 w 109606"/>
                  <a:gd name="connsiteY2" fmla="*/ 126405 h 181208"/>
                  <a:gd name="connsiteX3" fmla="*/ 54804 w 109606"/>
                  <a:gd name="connsiteY3" fmla="*/ 0 h 181208"/>
                  <a:gd name="connsiteX4" fmla="*/ 109607 w 109606"/>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6" h="181208">
                    <a:moveTo>
                      <a:pt x="109607" y="126405"/>
                    </a:moveTo>
                    <a:cubicBezTo>
                      <a:pt x="109607" y="156642"/>
                      <a:pt x="85040" y="181209"/>
                      <a:pt x="54804" y="181209"/>
                    </a:cubicBezTo>
                    <a:cubicBezTo>
                      <a:pt x="24567" y="181209"/>
                      <a:pt x="0" y="156642"/>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192D173-CD34-EEAA-3158-7A1E2D6DD264}"/>
                  </a:ext>
                </a:extLst>
              </p:cNvPr>
              <p:cNvSpPr/>
              <p:nvPr/>
            </p:nvSpPr>
            <p:spPr>
              <a:xfrm>
                <a:off x="8803324" y="4699979"/>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8" y="136414"/>
                      <a:pt x="47900" y="141593"/>
                      <a:pt x="25572" y="147683"/>
                    </a:cubicBezTo>
                    <a:cubicBezTo>
                      <a:pt x="-1094" y="154962"/>
                      <a:pt x="-1934" y="162521"/>
                      <a:pt x="1355" y="165740"/>
                    </a:cubicBezTo>
                    <a:cubicBezTo>
                      <a:pt x="11224" y="175329"/>
                      <a:pt x="24663"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sp>
          <p:nvSpPr>
            <p:cNvPr id="30" name="Free-form: Shape 29">
              <a:extLst>
                <a:ext uri="{FF2B5EF4-FFF2-40B4-BE49-F238E27FC236}">
                  <a16:creationId xmlns:a16="http://schemas.microsoft.com/office/drawing/2014/main" id="{63604A56-B6F8-EE53-2AFA-EE752590A077}"/>
                </a:ext>
              </a:extLst>
            </p:cNvPr>
            <p:cNvSpPr/>
            <p:nvPr/>
          </p:nvSpPr>
          <p:spPr>
            <a:xfrm>
              <a:off x="8694232" y="3800656"/>
              <a:ext cx="694457" cy="598989"/>
            </a:xfrm>
            <a:custGeom>
              <a:avLst/>
              <a:gdLst>
                <a:gd name="connsiteX0" fmla="*/ 0 w 694457"/>
                <a:gd name="connsiteY0" fmla="*/ 0 h 598989"/>
                <a:gd name="connsiteX1" fmla="*/ 0 w 694457"/>
                <a:gd name="connsiteY1" fmla="*/ 488402 h 598989"/>
                <a:gd name="connsiteX2" fmla="*/ 347229 w 694457"/>
                <a:gd name="connsiteY2" fmla="*/ 598989 h 598989"/>
                <a:gd name="connsiteX3" fmla="*/ 694458 w 694457"/>
                <a:gd name="connsiteY3" fmla="*/ 488402 h 598989"/>
                <a:gd name="connsiteX4" fmla="*/ 694458 w 694457"/>
                <a:gd name="connsiteY4" fmla="*/ 0 h 598989"/>
                <a:gd name="connsiteX5" fmla="*/ 0 w 694457"/>
                <a:gd name="connsiteY5" fmla="*/ 0 h 59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57" h="598989">
                  <a:moveTo>
                    <a:pt x="0" y="0"/>
                  </a:moveTo>
                  <a:lnTo>
                    <a:pt x="0" y="488402"/>
                  </a:lnTo>
                  <a:cubicBezTo>
                    <a:pt x="0" y="532987"/>
                    <a:pt x="155452" y="598989"/>
                    <a:pt x="347229" y="598989"/>
                  </a:cubicBezTo>
                  <a:cubicBezTo>
                    <a:pt x="539006" y="598989"/>
                    <a:pt x="694458" y="532917"/>
                    <a:pt x="694458" y="488402"/>
                  </a:cubicBezTo>
                  <a:lnTo>
                    <a:pt x="694458" y="0"/>
                  </a:lnTo>
                  <a:lnTo>
                    <a:pt x="0" y="0"/>
                  </a:lnTo>
                  <a:close/>
                </a:path>
              </a:pathLst>
            </a:custGeom>
            <a:solidFill>
              <a:srgbClr val="979797"/>
            </a:solidFill>
            <a:ln w="6998"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15D5E8BF-D8C1-FBF7-2517-1FC46443FD95}"/>
                </a:ext>
              </a:extLst>
            </p:cNvPr>
            <p:cNvSpPr/>
            <p:nvPr/>
          </p:nvSpPr>
          <p:spPr>
            <a:xfrm>
              <a:off x="8630610" y="1799102"/>
              <a:ext cx="1474213" cy="1376478"/>
            </a:xfrm>
            <a:custGeom>
              <a:avLst/>
              <a:gdLst>
                <a:gd name="connsiteX0" fmla="*/ 950557 w 1474213"/>
                <a:gd name="connsiteY0" fmla="*/ 137044 h 1376478"/>
                <a:gd name="connsiteX1" fmla="*/ 612078 w 1474213"/>
                <a:gd name="connsiteY1" fmla="*/ 504360 h 1376478"/>
                <a:gd name="connsiteX2" fmla="*/ 482453 w 1474213"/>
                <a:gd name="connsiteY2" fmla="*/ 579951 h 1376478"/>
                <a:gd name="connsiteX3" fmla="*/ 399653 w 1474213"/>
                <a:gd name="connsiteY3" fmla="*/ 655543 h 1376478"/>
                <a:gd name="connsiteX4" fmla="*/ 352828 w 1474213"/>
                <a:gd name="connsiteY4" fmla="*/ 713146 h 1376478"/>
                <a:gd name="connsiteX5" fmla="*/ 309643 w 1474213"/>
                <a:gd name="connsiteY5" fmla="*/ 731134 h 1376478"/>
                <a:gd name="connsiteX6" fmla="*/ 298865 w 1474213"/>
                <a:gd name="connsiteY6" fmla="*/ 745552 h 1376478"/>
                <a:gd name="connsiteX7" fmla="*/ 107997 w 1474213"/>
                <a:gd name="connsiteY7" fmla="*/ 889595 h 1376478"/>
                <a:gd name="connsiteX8" fmla="*/ 43185 w 1474213"/>
                <a:gd name="connsiteY8" fmla="*/ 1019220 h 1376478"/>
                <a:gd name="connsiteX9" fmla="*/ 0 w 1474213"/>
                <a:gd name="connsiteY9" fmla="*/ 1105659 h 1376478"/>
                <a:gd name="connsiteX10" fmla="*/ 14418 w 1474213"/>
                <a:gd name="connsiteY10" fmla="*/ 1267690 h 1376478"/>
                <a:gd name="connsiteX11" fmla="*/ 68452 w 1474213"/>
                <a:gd name="connsiteY11" fmla="*/ 1361339 h 1376478"/>
                <a:gd name="connsiteX12" fmla="*/ 187298 w 1474213"/>
                <a:gd name="connsiteY12" fmla="*/ 1148844 h 1376478"/>
                <a:gd name="connsiteX13" fmla="*/ 278077 w 1474213"/>
                <a:gd name="connsiteY13" fmla="*/ 1148844 h 1376478"/>
                <a:gd name="connsiteX14" fmla="*/ 254350 w 1474213"/>
                <a:gd name="connsiteY14" fmla="*/ 1268390 h 1376478"/>
                <a:gd name="connsiteX15" fmla="*/ 601439 w 1474213"/>
                <a:gd name="connsiteY15" fmla="*/ 1374638 h 1376478"/>
                <a:gd name="connsiteX16" fmla="*/ 677030 w 1474213"/>
                <a:gd name="connsiteY16" fmla="*/ 1335022 h 1376478"/>
                <a:gd name="connsiteX17" fmla="*/ 785098 w 1474213"/>
                <a:gd name="connsiteY17" fmla="*/ 1163263 h 1376478"/>
                <a:gd name="connsiteX18" fmla="*/ 817504 w 1474213"/>
                <a:gd name="connsiteY18" fmla="*/ 1055195 h 1376478"/>
                <a:gd name="connsiteX19" fmla="*/ 871537 w 1474213"/>
                <a:gd name="connsiteY19" fmla="*/ 1019150 h 1376478"/>
                <a:gd name="connsiteX20" fmla="*/ 936350 w 1474213"/>
                <a:gd name="connsiteY20" fmla="*/ 965116 h 1376478"/>
                <a:gd name="connsiteX21" fmla="*/ 1220866 w 1474213"/>
                <a:gd name="connsiteY21" fmla="*/ 756261 h 1376478"/>
                <a:gd name="connsiteX22" fmla="*/ 1429721 w 1474213"/>
                <a:gd name="connsiteY22" fmla="*/ 597799 h 1376478"/>
                <a:gd name="connsiteX23" fmla="*/ 1469337 w 1474213"/>
                <a:gd name="connsiteY23" fmla="*/ 417711 h 1376478"/>
                <a:gd name="connsiteX24" fmla="*/ 1325293 w 1474213"/>
                <a:gd name="connsiteY24" fmla="*/ 115206 h 1376478"/>
                <a:gd name="connsiteX25" fmla="*/ 1120008 w 1474213"/>
                <a:gd name="connsiteY25" fmla="*/ 0 h 1376478"/>
                <a:gd name="connsiteX26" fmla="*/ 1026359 w 1474213"/>
                <a:gd name="connsiteY26" fmla="*/ 25197 h 1376478"/>
                <a:gd name="connsiteX27" fmla="*/ 972325 w 1474213"/>
                <a:gd name="connsiteY27" fmla="*/ 75591 h 1376478"/>
                <a:gd name="connsiteX28" fmla="*/ 950697 w 1474213"/>
                <a:gd name="connsiteY28" fmla="*/ 136834 h 137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4213" h="1376478">
                  <a:moveTo>
                    <a:pt x="950557" y="137044"/>
                  </a:moveTo>
                  <a:cubicBezTo>
                    <a:pt x="950557" y="137044"/>
                    <a:pt x="649454" y="472724"/>
                    <a:pt x="612078" y="504360"/>
                  </a:cubicBezTo>
                  <a:cubicBezTo>
                    <a:pt x="565253" y="543976"/>
                    <a:pt x="518429" y="554754"/>
                    <a:pt x="482453" y="579951"/>
                  </a:cubicBezTo>
                  <a:cubicBezTo>
                    <a:pt x="446407" y="605148"/>
                    <a:pt x="406862" y="623136"/>
                    <a:pt x="399653" y="655543"/>
                  </a:cubicBezTo>
                  <a:cubicBezTo>
                    <a:pt x="392444" y="687949"/>
                    <a:pt x="363607" y="702367"/>
                    <a:pt x="352828" y="713146"/>
                  </a:cubicBezTo>
                  <a:cubicBezTo>
                    <a:pt x="342050" y="723924"/>
                    <a:pt x="320422" y="716715"/>
                    <a:pt x="309643" y="731134"/>
                  </a:cubicBezTo>
                  <a:lnTo>
                    <a:pt x="298865" y="745552"/>
                  </a:lnTo>
                  <a:cubicBezTo>
                    <a:pt x="298865" y="745552"/>
                    <a:pt x="118776" y="867967"/>
                    <a:pt x="107997" y="889595"/>
                  </a:cubicBezTo>
                  <a:cubicBezTo>
                    <a:pt x="97219" y="911222"/>
                    <a:pt x="57603" y="1001232"/>
                    <a:pt x="43185" y="1019220"/>
                  </a:cubicBezTo>
                  <a:cubicBezTo>
                    <a:pt x="28766" y="1037207"/>
                    <a:pt x="0" y="1076823"/>
                    <a:pt x="0" y="1105659"/>
                  </a:cubicBezTo>
                  <a:cubicBezTo>
                    <a:pt x="0" y="1134496"/>
                    <a:pt x="14418" y="1238924"/>
                    <a:pt x="14418" y="1267690"/>
                  </a:cubicBezTo>
                  <a:cubicBezTo>
                    <a:pt x="14418" y="1296457"/>
                    <a:pt x="50464" y="1364909"/>
                    <a:pt x="68452" y="1361339"/>
                  </a:cubicBezTo>
                  <a:cubicBezTo>
                    <a:pt x="86440" y="1357770"/>
                    <a:pt x="165670" y="1195669"/>
                    <a:pt x="187298" y="1148844"/>
                  </a:cubicBezTo>
                  <a:cubicBezTo>
                    <a:pt x="194227" y="1133796"/>
                    <a:pt x="263099" y="1115178"/>
                    <a:pt x="278077" y="1148844"/>
                  </a:cubicBezTo>
                  <a:cubicBezTo>
                    <a:pt x="293125" y="1182510"/>
                    <a:pt x="254350" y="1268390"/>
                    <a:pt x="254350" y="1268390"/>
                  </a:cubicBezTo>
                  <a:cubicBezTo>
                    <a:pt x="254350" y="1268390"/>
                    <a:pt x="579811" y="1363789"/>
                    <a:pt x="601439" y="1374638"/>
                  </a:cubicBezTo>
                  <a:cubicBezTo>
                    <a:pt x="623067" y="1385416"/>
                    <a:pt x="669891" y="1345801"/>
                    <a:pt x="677030" y="1335022"/>
                  </a:cubicBezTo>
                  <a:cubicBezTo>
                    <a:pt x="684239" y="1324244"/>
                    <a:pt x="770679" y="1195669"/>
                    <a:pt x="785098" y="1163263"/>
                  </a:cubicBezTo>
                  <a:cubicBezTo>
                    <a:pt x="799515" y="1130856"/>
                    <a:pt x="817504" y="1055195"/>
                    <a:pt x="817504" y="1055195"/>
                  </a:cubicBezTo>
                  <a:cubicBezTo>
                    <a:pt x="817504" y="1055195"/>
                    <a:pt x="849910" y="1044417"/>
                    <a:pt x="871537" y="1019150"/>
                  </a:cubicBezTo>
                  <a:cubicBezTo>
                    <a:pt x="893164" y="993953"/>
                    <a:pt x="921931" y="983104"/>
                    <a:pt x="936350" y="965116"/>
                  </a:cubicBezTo>
                  <a:cubicBezTo>
                    <a:pt x="950767" y="947128"/>
                    <a:pt x="1148844" y="795876"/>
                    <a:pt x="1220866" y="756261"/>
                  </a:cubicBezTo>
                  <a:cubicBezTo>
                    <a:pt x="1292887" y="716645"/>
                    <a:pt x="1408094" y="612218"/>
                    <a:pt x="1429721" y="597799"/>
                  </a:cubicBezTo>
                  <a:cubicBezTo>
                    <a:pt x="1451348" y="583381"/>
                    <a:pt x="1487324" y="489732"/>
                    <a:pt x="1469337" y="417711"/>
                  </a:cubicBezTo>
                  <a:cubicBezTo>
                    <a:pt x="1461497" y="386284"/>
                    <a:pt x="1393745" y="219634"/>
                    <a:pt x="1325293" y="115206"/>
                  </a:cubicBezTo>
                  <a:cubicBezTo>
                    <a:pt x="1305765" y="85390"/>
                    <a:pt x="1177611" y="0"/>
                    <a:pt x="1120008" y="0"/>
                  </a:cubicBezTo>
                  <a:cubicBezTo>
                    <a:pt x="1062405" y="0"/>
                    <a:pt x="1044416" y="0"/>
                    <a:pt x="1026359" y="25197"/>
                  </a:cubicBezTo>
                  <a:cubicBezTo>
                    <a:pt x="1015720" y="40105"/>
                    <a:pt x="986743" y="61243"/>
                    <a:pt x="972325" y="75591"/>
                  </a:cubicBezTo>
                  <a:cubicBezTo>
                    <a:pt x="957907" y="89939"/>
                    <a:pt x="950697" y="136834"/>
                    <a:pt x="950697" y="136834"/>
                  </a:cubicBezTo>
                  <a:close/>
                </a:path>
              </a:pathLst>
            </a:custGeom>
            <a:solidFill>
              <a:srgbClr val="FFED00"/>
            </a:solidFill>
            <a:ln w="6998" cap="flat">
              <a:noFill/>
              <a:prstDash val="solid"/>
              <a:miter/>
            </a:ln>
          </p:spPr>
          <p:txBody>
            <a:bodyPr rtlCol="0" anchor="ctr"/>
            <a:lstStyle/>
            <a:p>
              <a:endParaRPr lang="en-GB"/>
            </a:p>
          </p:txBody>
        </p:sp>
        <p:grpSp>
          <p:nvGrpSpPr>
            <p:cNvPr id="32" name="Graphic 4">
              <a:extLst>
                <a:ext uri="{FF2B5EF4-FFF2-40B4-BE49-F238E27FC236}">
                  <a16:creationId xmlns:a16="http://schemas.microsoft.com/office/drawing/2014/main" id="{BBD313C1-9628-55C3-A9A1-427B8CD3A9C9}"/>
                </a:ext>
              </a:extLst>
            </p:cNvPr>
            <p:cNvGrpSpPr/>
            <p:nvPr/>
          </p:nvGrpSpPr>
          <p:grpSpPr>
            <a:xfrm>
              <a:off x="8789911" y="2016636"/>
              <a:ext cx="1278238" cy="1118327"/>
              <a:chOff x="8789911" y="2016636"/>
              <a:chExt cx="1278238" cy="1118327"/>
            </a:xfrm>
            <a:solidFill>
              <a:srgbClr val="C7B700"/>
            </a:solidFill>
          </p:grpSpPr>
          <p:sp>
            <p:nvSpPr>
              <p:cNvPr id="33" name="Free-form: Shape 32">
                <a:extLst>
                  <a:ext uri="{FF2B5EF4-FFF2-40B4-BE49-F238E27FC236}">
                    <a16:creationId xmlns:a16="http://schemas.microsoft.com/office/drawing/2014/main" id="{28842318-7642-830F-91CB-65EA504E2B38}"/>
                  </a:ext>
                </a:extLst>
              </p:cNvPr>
              <p:cNvSpPr/>
              <p:nvPr/>
            </p:nvSpPr>
            <p:spPr>
              <a:xfrm>
                <a:off x="9305921" y="2452552"/>
                <a:ext cx="132062" cy="311378"/>
              </a:xfrm>
              <a:custGeom>
                <a:avLst/>
                <a:gdLst>
                  <a:gd name="connsiteX0" fmla="*/ 122945 w 132062"/>
                  <a:gd name="connsiteY0" fmla="*/ 215497 h 311378"/>
                  <a:gd name="connsiteX1" fmla="*/ 1089 w 132062"/>
                  <a:gd name="connsiteY1" fmla="*/ 4262 h 311378"/>
                  <a:gd name="connsiteX2" fmla="*/ 249 w 132062"/>
                  <a:gd name="connsiteY2" fmla="*/ 34988 h 311378"/>
                  <a:gd name="connsiteX3" fmla="*/ 121544 w 132062"/>
                  <a:gd name="connsiteY3" fmla="*/ 311036 h 311378"/>
                  <a:gd name="connsiteX4" fmla="*/ 123014 w 132062"/>
                  <a:gd name="connsiteY4" fmla="*/ 215567 h 311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62" h="311378">
                    <a:moveTo>
                      <a:pt x="122945" y="215497"/>
                    </a:moveTo>
                    <a:cubicBezTo>
                      <a:pt x="117345" y="181901"/>
                      <a:pt x="7808" y="-32694"/>
                      <a:pt x="1089" y="4262"/>
                    </a:cubicBezTo>
                    <a:cubicBezTo>
                      <a:pt x="-31" y="10561"/>
                      <a:pt x="-241" y="21340"/>
                      <a:pt x="249" y="34988"/>
                    </a:cubicBezTo>
                    <a:cubicBezTo>
                      <a:pt x="21806" y="82583"/>
                      <a:pt x="92848" y="193170"/>
                      <a:pt x="121544" y="311036"/>
                    </a:cubicBezTo>
                    <a:cubicBezTo>
                      <a:pt x="143592" y="317755"/>
                      <a:pt x="124344" y="223616"/>
                      <a:pt x="123014" y="215567"/>
                    </a:cubicBezTo>
                    <a:close/>
                  </a:path>
                </a:pathLst>
              </a:custGeom>
              <a:solidFill>
                <a:srgbClr val="C7B700"/>
              </a:solidFill>
              <a:ln w="6998"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6045DC1-5299-C772-114D-1978EFE5C51D}"/>
                  </a:ext>
                </a:extLst>
              </p:cNvPr>
              <p:cNvSpPr/>
              <p:nvPr/>
            </p:nvSpPr>
            <p:spPr>
              <a:xfrm>
                <a:off x="8789911" y="2016636"/>
                <a:ext cx="1278238" cy="1118327"/>
              </a:xfrm>
              <a:custGeom>
                <a:avLst/>
                <a:gdLst>
                  <a:gd name="connsiteX0" fmla="*/ 1236824 w 1278238"/>
                  <a:gd name="connsiteY0" fmla="*/ 219354 h 1118327"/>
                  <a:gd name="connsiteX1" fmla="*/ 1188669 w 1278238"/>
                  <a:gd name="connsiteY1" fmla="*/ 76081 h 1118327"/>
                  <a:gd name="connsiteX2" fmla="*/ 1127077 w 1278238"/>
                  <a:gd name="connsiteY2" fmla="*/ 0 h 1118327"/>
                  <a:gd name="connsiteX3" fmla="*/ 1169632 w 1278238"/>
                  <a:gd name="connsiteY3" fmla="*/ 155592 h 1118327"/>
                  <a:gd name="connsiteX4" fmla="*/ 1195389 w 1278238"/>
                  <a:gd name="connsiteY4" fmla="*/ 351498 h 1118327"/>
                  <a:gd name="connsiteX5" fmla="*/ 1053235 w 1278238"/>
                  <a:gd name="connsiteY5" fmla="*/ 446617 h 1118327"/>
                  <a:gd name="connsiteX6" fmla="*/ 734773 w 1278238"/>
                  <a:gd name="connsiteY6" fmla="*/ 655053 h 1118327"/>
                  <a:gd name="connsiteX7" fmla="*/ 739812 w 1278238"/>
                  <a:gd name="connsiteY7" fmla="*/ 747232 h 1118327"/>
                  <a:gd name="connsiteX8" fmla="*/ 645814 w 1278238"/>
                  <a:gd name="connsiteY8" fmla="*/ 779078 h 1118327"/>
                  <a:gd name="connsiteX9" fmla="*/ 563013 w 1278238"/>
                  <a:gd name="connsiteY9" fmla="*/ 701737 h 1118327"/>
                  <a:gd name="connsiteX10" fmla="*/ 486932 w 1278238"/>
                  <a:gd name="connsiteY10" fmla="*/ 647983 h 1118327"/>
                  <a:gd name="connsiteX11" fmla="*/ 452146 w 1278238"/>
                  <a:gd name="connsiteY11" fmla="*/ 584221 h 1118327"/>
                  <a:gd name="connsiteX12" fmla="*/ 441018 w 1278238"/>
                  <a:gd name="connsiteY12" fmla="*/ 733093 h 1118327"/>
                  <a:gd name="connsiteX13" fmla="*/ 392374 w 1278238"/>
                  <a:gd name="connsiteY13" fmla="*/ 774179 h 1118327"/>
                  <a:gd name="connsiteX14" fmla="*/ 251620 w 1278238"/>
                  <a:gd name="connsiteY14" fmla="*/ 806025 h 1118327"/>
                  <a:gd name="connsiteX15" fmla="*/ 145653 w 1278238"/>
                  <a:gd name="connsiteY15" fmla="*/ 806025 h 1118327"/>
                  <a:gd name="connsiteX16" fmla="*/ 56693 w 1278238"/>
                  <a:gd name="connsiteY16" fmla="*/ 877346 h 1118327"/>
                  <a:gd name="connsiteX17" fmla="*/ 24287 w 1278238"/>
                  <a:gd name="connsiteY17" fmla="*/ 902543 h 1118327"/>
                  <a:gd name="connsiteX18" fmla="*/ 0 w 1278238"/>
                  <a:gd name="connsiteY18" fmla="*/ 989403 h 1118327"/>
                  <a:gd name="connsiteX19" fmla="*/ 0 w 1278238"/>
                  <a:gd name="connsiteY19" fmla="*/ 1010611 h 1118327"/>
                  <a:gd name="connsiteX20" fmla="*/ 32126 w 1278238"/>
                  <a:gd name="connsiteY20" fmla="*/ 957347 h 1118327"/>
                  <a:gd name="connsiteX21" fmla="*/ 66702 w 1278238"/>
                  <a:gd name="connsiteY21" fmla="*/ 957347 h 1118327"/>
                  <a:gd name="connsiteX22" fmla="*/ 71742 w 1278238"/>
                  <a:gd name="connsiteY22" fmla="*/ 1078923 h 1118327"/>
                  <a:gd name="connsiteX23" fmla="*/ 307124 w 1278238"/>
                  <a:gd name="connsiteY23" fmla="*/ 1118328 h 1118327"/>
                  <a:gd name="connsiteX24" fmla="*/ 608578 w 1278238"/>
                  <a:gd name="connsiteY24" fmla="*/ 976945 h 1118327"/>
                  <a:gd name="connsiteX25" fmla="*/ 625796 w 1278238"/>
                  <a:gd name="connsiteY25" fmla="*/ 945798 h 1118327"/>
                  <a:gd name="connsiteX26" fmla="*/ 658203 w 1278238"/>
                  <a:gd name="connsiteY26" fmla="*/ 837731 h 1118327"/>
                  <a:gd name="connsiteX27" fmla="*/ 712236 w 1278238"/>
                  <a:gd name="connsiteY27" fmla="*/ 801685 h 1118327"/>
                  <a:gd name="connsiteX28" fmla="*/ 777048 w 1278238"/>
                  <a:gd name="connsiteY28" fmla="*/ 747652 h 1118327"/>
                  <a:gd name="connsiteX29" fmla="*/ 1061565 w 1278238"/>
                  <a:gd name="connsiteY29" fmla="*/ 538796 h 1118327"/>
                  <a:gd name="connsiteX30" fmla="*/ 1219115 w 1278238"/>
                  <a:gd name="connsiteY30" fmla="*/ 435279 h 1118327"/>
                  <a:gd name="connsiteX31" fmla="*/ 1264401 w 1278238"/>
                  <a:gd name="connsiteY31" fmla="*/ 286616 h 1118327"/>
                  <a:gd name="connsiteX32" fmla="*/ 1236964 w 1278238"/>
                  <a:gd name="connsiteY32" fmla="*/ 219284 h 111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238" h="1118327">
                    <a:moveTo>
                      <a:pt x="1236824" y="219354"/>
                    </a:moveTo>
                    <a:cubicBezTo>
                      <a:pt x="1234584" y="200316"/>
                      <a:pt x="1198749" y="91759"/>
                      <a:pt x="1188669" y="76081"/>
                    </a:cubicBezTo>
                    <a:cubicBezTo>
                      <a:pt x="1178591" y="60403"/>
                      <a:pt x="1136035" y="0"/>
                      <a:pt x="1127077" y="0"/>
                    </a:cubicBezTo>
                    <a:cubicBezTo>
                      <a:pt x="1118118" y="0"/>
                      <a:pt x="1152834" y="113037"/>
                      <a:pt x="1169632" y="155592"/>
                    </a:cubicBezTo>
                    <a:cubicBezTo>
                      <a:pt x="1186430" y="198147"/>
                      <a:pt x="1214427" y="324622"/>
                      <a:pt x="1195389" y="351498"/>
                    </a:cubicBezTo>
                    <a:cubicBezTo>
                      <a:pt x="1176351" y="378375"/>
                      <a:pt x="1090191" y="424290"/>
                      <a:pt x="1053235" y="446617"/>
                    </a:cubicBezTo>
                    <a:cubicBezTo>
                      <a:pt x="1016280" y="469015"/>
                      <a:pt x="893094" y="600109"/>
                      <a:pt x="734773" y="655053"/>
                    </a:cubicBezTo>
                    <a:cubicBezTo>
                      <a:pt x="697677" y="667931"/>
                      <a:pt x="775648" y="715106"/>
                      <a:pt x="739812" y="747232"/>
                    </a:cubicBezTo>
                    <a:cubicBezTo>
                      <a:pt x="713356" y="771029"/>
                      <a:pt x="653863" y="775718"/>
                      <a:pt x="645814" y="779078"/>
                    </a:cubicBezTo>
                    <a:cubicBezTo>
                      <a:pt x="626775" y="786987"/>
                      <a:pt x="578901" y="691308"/>
                      <a:pt x="563013" y="701737"/>
                    </a:cubicBezTo>
                    <a:cubicBezTo>
                      <a:pt x="511499" y="735683"/>
                      <a:pt x="490852" y="658062"/>
                      <a:pt x="486932" y="647983"/>
                    </a:cubicBezTo>
                    <a:cubicBezTo>
                      <a:pt x="483013" y="637905"/>
                      <a:pt x="459286" y="573022"/>
                      <a:pt x="452146" y="584221"/>
                    </a:cubicBezTo>
                    <a:cubicBezTo>
                      <a:pt x="450256" y="587231"/>
                      <a:pt x="457536" y="678710"/>
                      <a:pt x="441018" y="733093"/>
                    </a:cubicBezTo>
                    <a:cubicBezTo>
                      <a:pt x="428839" y="773059"/>
                      <a:pt x="392374" y="774179"/>
                      <a:pt x="392374" y="774179"/>
                    </a:cubicBezTo>
                    <a:cubicBezTo>
                      <a:pt x="305234" y="817083"/>
                      <a:pt x="257710" y="809734"/>
                      <a:pt x="251620" y="806025"/>
                    </a:cubicBezTo>
                    <a:cubicBezTo>
                      <a:pt x="238042" y="797836"/>
                      <a:pt x="148312" y="823593"/>
                      <a:pt x="145653" y="806025"/>
                    </a:cubicBezTo>
                    <a:cubicBezTo>
                      <a:pt x="145653" y="806025"/>
                      <a:pt x="113036" y="863978"/>
                      <a:pt x="56693" y="877346"/>
                    </a:cubicBezTo>
                    <a:cubicBezTo>
                      <a:pt x="34506" y="882596"/>
                      <a:pt x="20648" y="884555"/>
                      <a:pt x="24287" y="902543"/>
                    </a:cubicBezTo>
                    <a:cubicBezTo>
                      <a:pt x="27857" y="920531"/>
                      <a:pt x="0" y="989403"/>
                      <a:pt x="0" y="989403"/>
                    </a:cubicBezTo>
                    <a:lnTo>
                      <a:pt x="0" y="1010611"/>
                    </a:lnTo>
                    <a:cubicBezTo>
                      <a:pt x="0" y="1010611"/>
                      <a:pt x="30306" y="961266"/>
                      <a:pt x="32126" y="957347"/>
                    </a:cubicBezTo>
                    <a:cubicBezTo>
                      <a:pt x="38425" y="943698"/>
                      <a:pt x="74961" y="939219"/>
                      <a:pt x="66702" y="957347"/>
                    </a:cubicBezTo>
                    <a:cubicBezTo>
                      <a:pt x="54943" y="982964"/>
                      <a:pt x="71742" y="1078923"/>
                      <a:pt x="71742" y="1078923"/>
                    </a:cubicBezTo>
                    <a:cubicBezTo>
                      <a:pt x="71742" y="1078923"/>
                      <a:pt x="204096" y="1090611"/>
                      <a:pt x="307124" y="1118328"/>
                    </a:cubicBezTo>
                    <a:cubicBezTo>
                      <a:pt x="401332" y="1074583"/>
                      <a:pt x="507510" y="1024959"/>
                      <a:pt x="608578" y="976945"/>
                    </a:cubicBezTo>
                    <a:cubicBezTo>
                      <a:pt x="616557" y="963646"/>
                      <a:pt x="622786" y="952587"/>
                      <a:pt x="625796" y="945798"/>
                    </a:cubicBezTo>
                    <a:cubicBezTo>
                      <a:pt x="640214" y="913392"/>
                      <a:pt x="658203" y="837731"/>
                      <a:pt x="658203" y="837731"/>
                    </a:cubicBezTo>
                    <a:cubicBezTo>
                      <a:pt x="658203" y="837731"/>
                      <a:pt x="690609" y="826952"/>
                      <a:pt x="712236" y="801685"/>
                    </a:cubicBezTo>
                    <a:cubicBezTo>
                      <a:pt x="733863" y="776488"/>
                      <a:pt x="762630" y="765640"/>
                      <a:pt x="777048" y="747652"/>
                    </a:cubicBezTo>
                    <a:cubicBezTo>
                      <a:pt x="791466" y="729664"/>
                      <a:pt x="989543" y="578412"/>
                      <a:pt x="1061565" y="538796"/>
                    </a:cubicBezTo>
                    <a:cubicBezTo>
                      <a:pt x="1100760" y="517239"/>
                      <a:pt x="1176351" y="470274"/>
                      <a:pt x="1219115" y="435279"/>
                    </a:cubicBezTo>
                    <a:cubicBezTo>
                      <a:pt x="1243543" y="382435"/>
                      <a:pt x="1305765" y="422960"/>
                      <a:pt x="1264401" y="286616"/>
                    </a:cubicBezTo>
                    <a:cubicBezTo>
                      <a:pt x="1258661" y="283047"/>
                      <a:pt x="1238294" y="230273"/>
                      <a:pt x="1236964" y="219284"/>
                    </a:cubicBezTo>
                    <a:close/>
                  </a:path>
                </a:pathLst>
              </a:custGeom>
              <a:solidFill>
                <a:srgbClr val="C7B700"/>
              </a:solidFill>
              <a:ln w="6998" cap="flat">
                <a:noFill/>
                <a:prstDash val="solid"/>
                <a:miter/>
              </a:ln>
            </p:spPr>
            <p:txBody>
              <a:bodyPr rtlCol="0" anchor="ctr"/>
              <a:lstStyle/>
              <a:p>
                <a:endParaRPr lang="en-GB"/>
              </a:p>
            </p:txBody>
          </p:sp>
        </p:grpSp>
        <p:sp>
          <p:nvSpPr>
            <p:cNvPr id="35" name="Free-form: Shape 34">
              <a:extLst>
                <a:ext uri="{FF2B5EF4-FFF2-40B4-BE49-F238E27FC236}">
                  <a16:creationId xmlns:a16="http://schemas.microsoft.com/office/drawing/2014/main" id="{F99465C2-3DF5-2150-ECF6-1DB5DAEFD1F6}"/>
                </a:ext>
              </a:extLst>
            </p:cNvPr>
            <p:cNvSpPr/>
            <p:nvPr/>
          </p:nvSpPr>
          <p:spPr>
            <a:xfrm>
              <a:off x="9285592" y="2863046"/>
              <a:ext cx="163850" cy="885745"/>
            </a:xfrm>
            <a:custGeom>
              <a:avLst/>
              <a:gdLst>
                <a:gd name="connsiteX0" fmla="*/ 162101 w 163850"/>
                <a:gd name="connsiteY0" fmla="*/ 867267 h 885745"/>
                <a:gd name="connsiteX1" fmla="*/ 163851 w 163850"/>
                <a:gd name="connsiteY1" fmla="*/ 40455 h 885745"/>
                <a:gd name="connsiteX2" fmla="*/ 0 w 163850"/>
                <a:gd name="connsiteY2" fmla="*/ 0 h 885745"/>
                <a:gd name="connsiteX3" fmla="*/ 0 w 163850"/>
                <a:gd name="connsiteY3" fmla="*/ 850889 h 885745"/>
                <a:gd name="connsiteX4" fmla="*/ 130675 w 163850"/>
                <a:gd name="connsiteY4" fmla="*/ 885745 h 885745"/>
                <a:gd name="connsiteX5" fmla="*/ 162101 w 163850"/>
                <a:gd name="connsiteY5" fmla="*/ 867267 h 8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0" h="885745">
                  <a:moveTo>
                    <a:pt x="162101" y="867267"/>
                  </a:moveTo>
                  <a:lnTo>
                    <a:pt x="163851" y="40455"/>
                  </a:lnTo>
                  <a:lnTo>
                    <a:pt x="0" y="0"/>
                  </a:lnTo>
                  <a:lnTo>
                    <a:pt x="0" y="850889"/>
                  </a:lnTo>
                  <a:lnTo>
                    <a:pt x="130675" y="885745"/>
                  </a:lnTo>
                  <a:lnTo>
                    <a:pt x="162101" y="867267"/>
                  </a:lnTo>
                  <a:close/>
                </a:path>
              </a:pathLst>
            </a:custGeom>
            <a:solidFill>
              <a:srgbClr val="979797"/>
            </a:solidFill>
            <a:ln w="6998"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EB778DB1-E914-4B4B-E040-9E3EA839B97A}"/>
                </a:ext>
              </a:extLst>
            </p:cNvPr>
            <p:cNvSpPr/>
            <p:nvPr/>
          </p:nvSpPr>
          <p:spPr>
            <a:xfrm>
              <a:off x="8695282" y="3122296"/>
              <a:ext cx="153701" cy="33875"/>
            </a:xfrm>
            <a:custGeom>
              <a:avLst/>
              <a:gdLst>
                <a:gd name="connsiteX0" fmla="*/ 153702 w 153701"/>
                <a:gd name="connsiteY0" fmla="*/ 33876 h 33875"/>
                <a:gd name="connsiteX1" fmla="*/ 0 w 153701"/>
                <a:gd name="connsiteY1" fmla="*/ 0 h 33875"/>
              </a:gdLst>
              <a:ahLst/>
              <a:cxnLst>
                <a:cxn ang="0">
                  <a:pos x="connsiteX0" y="connsiteY0"/>
                </a:cxn>
                <a:cxn ang="0">
                  <a:pos x="connsiteX1" y="connsiteY1"/>
                </a:cxn>
              </a:cxnLst>
              <a:rect l="l" t="t" r="r" b="b"/>
              <a:pathLst>
                <a:path w="153701" h="33875">
                  <a:moveTo>
                    <a:pt x="153702" y="33876"/>
                  </a:moveTo>
                  <a:lnTo>
                    <a:pt x="0" y="0"/>
                  </a:lnTo>
                </a:path>
              </a:pathLst>
            </a:custGeom>
            <a:ln w="18336" cap="rnd">
              <a:solidFill>
                <a:srgbClr val="F2F2F2"/>
              </a:solid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546BA9F7-9A03-07B2-5137-4F0637D9D855}"/>
                </a:ext>
              </a:extLst>
            </p:cNvPr>
            <p:cNvSpPr/>
            <p:nvPr/>
          </p:nvSpPr>
          <p:spPr>
            <a:xfrm>
              <a:off x="8789771" y="2903502"/>
              <a:ext cx="663171" cy="1109508"/>
            </a:xfrm>
            <a:custGeom>
              <a:avLst/>
              <a:gdLst>
                <a:gd name="connsiteX0" fmla="*/ 95189 w 663171"/>
                <a:gd name="connsiteY0" fmla="*/ 1061704 h 1109508"/>
                <a:gd name="connsiteX1" fmla="*/ 34156 w 663171"/>
                <a:gd name="connsiteY1" fmla="*/ 1100760 h 1109508"/>
                <a:gd name="connsiteX2" fmla="*/ 0 w 663171"/>
                <a:gd name="connsiteY2" fmla="*/ 1109509 h 1109508"/>
                <a:gd name="connsiteX3" fmla="*/ 58583 w 663171"/>
                <a:gd name="connsiteY3" fmla="*/ 251620 h 1109508"/>
                <a:gd name="connsiteX4" fmla="*/ 659672 w 663171"/>
                <a:gd name="connsiteY4" fmla="*/ 0 h 1109508"/>
                <a:gd name="connsiteX5" fmla="*/ 663172 w 663171"/>
                <a:gd name="connsiteY5" fmla="*/ 829192 h 1109508"/>
                <a:gd name="connsiteX6" fmla="*/ 626496 w 663171"/>
                <a:gd name="connsiteY6" fmla="*/ 845290 h 1109508"/>
                <a:gd name="connsiteX7" fmla="*/ 626496 w 663171"/>
                <a:gd name="connsiteY7" fmla="*/ 53964 h 1109508"/>
                <a:gd name="connsiteX8" fmla="*/ 95189 w 663171"/>
                <a:gd name="connsiteY8" fmla="*/ 276397 h 1109508"/>
                <a:gd name="connsiteX9" fmla="*/ 95189 w 663171"/>
                <a:gd name="connsiteY9" fmla="*/ 1061704 h 110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3171" h="1109508">
                  <a:moveTo>
                    <a:pt x="95189" y="1061704"/>
                  </a:moveTo>
                  <a:lnTo>
                    <a:pt x="34156" y="1100760"/>
                  </a:lnTo>
                  <a:lnTo>
                    <a:pt x="0" y="1109509"/>
                  </a:lnTo>
                  <a:lnTo>
                    <a:pt x="58583" y="251620"/>
                  </a:lnTo>
                  <a:lnTo>
                    <a:pt x="659672" y="0"/>
                  </a:lnTo>
                  <a:lnTo>
                    <a:pt x="663172" y="829192"/>
                  </a:lnTo>
                  <a:lnTo>
                    <a:pt x="626496" y="845290"/>
                  </a:lnTo>
                  <a:lnTo>
                    <a:pt x="626496" y="53964"/>
                  </a:lnTo>
                  <a:lnTo>
                    <a:pt x="95189" y="276397"/>
                  </a:lnTo>
                  <a:lnTo>
                    <a:pt x="95189" y="1061704"/>
                  </a:lnTo>
                  <a:close/>
                </a:path>
              </a:pathLst>
            </a:custGeom>
            <a:solidFill>
              <a:srgbClr val="F2F2F2"/>
            </a:solidFill>
            <a:ln w="6998"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745BD6CF-D95D-F0A3-BAEC-7BD186B3E1F4}"/>
                </a:ext>
              </a:extLst>
            </p:cNvPr>
            <p:cNvSpPr/>
            <p:nvPr/>
          </p:nvSpPr>
          <p:spPr>
            <a:xfrm>
              <a:off x="8686813" y="2863046"/>
              <a:ext cx="762630" cy="1150006"/>
            </a:xfrm>
            <a:custGeom>
              <a:avLst/>
              <a:gdLst>
                <a:gd name="connsiteX0" fmla="*/ 762630 w 762630"/>
                <a:gd name="connsiteY0" fmla="*/ 40455 h 1150006"/>
                <a:gd name="connsiteX1" fmla="*/ 162171 w 762630"/>
                <a:gd name="connsiteY1" fmla="*/ 293125 h 1150006"/>
                <a:gd name="connsiteX2" fmla="*/ 162171 w 762630"/>
                <a:gd name="connsiteY2" fmla="*/ 1121407 h 1150006"/>
                <a:gd name="connsiteX3" fmla="*/ 162171 w 762630"/>
                <a:gd name="connsiteY3" fmla="*/ 1121407 h 1150006"/>
                <a:gd name="connsiteX4" fmla="*/ 71742 w 762630"/>
                <a:gd name="connsiteY4" fmla="*/ 1146814 h 1150006"/>
                <a:gd name="connsiteX5" fmla="*/ 0 w 762630"/>
                <a:gd name="connsiteY5" fmla="*/ 1079343 h 1150006"/>
                <a:gd name="connsiteX6" fmla="*/ 0 w 762630"/>
                <a:gd name="connsiteY6" fmla="*/ 252600 h 1150006"/>
                <a:gd name="connsiteX7" fmla="*/ 598709 w 762630"/>
                <a:gd name="connsiteY7" fmla="*/ 0 h 1150006"/>
                <a:gd name="connsiteX8" fmla="*/ 762560 w 762630"/>
                <a:gd name="connsiteY8" fmla="*/ 40455 h 11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30" h="1150006">
                  <a:moveTo>
                    <a:pt x="762630" y="40455"/>
                  </a:moveTo>
                  <a:lnTo>
                    <a:pt x="162171" y="293125"/>
                  </a:lnTo>
                  <a:lnTo>
                    <a:pt x="162171" y="1121407"/>
                  </a:lnTo>
                  <a:lnTo>
                    <a:pt x="162171" y="1121407"/>
                  </a:lnTo>
                  <a:cubicBezTo>
                    <a:pt x="162171" y="1121407"/>
                    <a:pt x="134104" y="1161373"/>
                    <a:pt x="71742" y="1146814"/>
                  </a:cubicBezTo>
                  <a:cubicBezTo>
                    <a:pt x="9379" y="1132256"/>
                    <a:pt x="0" y="1079343"/>
                    <a:pt x="0" y="1079343"/>
                  </a:cubicBezTo>
                  <a:lnTo>
                    <a:pt x="0" y="252600"/>
                  </a:lnTo>
                  <a:lnTo>
                    <a:pt x="598709" y="0"/>
                  </a:lnTo>
                  <a:lnTo>
                    <a:pt x="762560" y="40455"/>
                  </a:lnTo>
                  <a:close/>
                </a:path>
              </a:pathLst>
            </a:custGeom>
            <a:solidFill>
              <a:srgbClr val="DEDFDF"/>
            </a:solidFill>
            <a:ln w="6998"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19972D1-3996-6559-90E8-04D5793B9538}"/>
                </a:ext>
              </a:extLst>
            </p:cNvPr>
            <p:cNvSpPr/>
            <p:nvPr/>
          </p:nvSpPr>
          <p:spPr>
            <a:xfrm>
              <a:off x="9245923" y="2770248"/>
              <a:ext cx="176136" cy="407634"/>
            </a:xfrm>
            <a:custGeom>
              <a:avLst/>
              <a:gdLst>
                <a:gd name="connsiteX0" fmla="*/ 122050 w 176136"/>
                <a:gd name="connsiteY0" fmla="*/ 14688 h 407634"/>
                <a:gd name="connsiteX1" fmla="*/ 57238 w 176136"/>
                <a:gd name="connsiteY1" fmla="*/ 3909 h 407634"/>
                <a:gd name="connsiteX2" fmla="*/ 3204 w 176136"/>
                <a:gd name="connsiteY2" fmla="*/ 86709 h 407634"/>
                <a:gd name="connsiteX3" fmla="*/ 3204 w 176136"/>
                <a:gd name="connsiteY3" fmla="*/ 353168 h 407634"/>
                <a:gd name="connsiteX4" fmla="*/ 104062 w 176136"/>
                <a:gd name="connsiteY4" fmla="*/ 407201 h 407634"/>
                <a:gd name="connsiteX5" fmla="*/ 172514 w 176136"/>
                <a:gd name="connsiteY5" fmla="*/ 335180 h 407634"/>
                <a:gd name="connsiteX6" fmla="*/ 168945 w 176136"/>
                <a:gd name="connsiteY6" fmla="*/ 108337 h 407634"/>
                <a:gd name="connsiteX7" fmla="*/ 122120 w 176136"/>
                <a:gd name="connsiteY7" fmla="*/ 14688 h 40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36" h="407634">
                  <a:moveTo>
                    <a:pt x="122050" y="14688"/>
                  </a:moveTo>
                  <a:cubicBezTo>
                    <a:pt x="107632" y="7479"/>
                    <a:pt x="78866" y="-6940"/>
                    <a:pt x="57238" y="3909"/>
                  </a:cubicBezTo>
                  <a:cubicBezTo>
                    <a:pt x="35610" y="14688"/>
                    <a:pt x="3204" y="50734"/>
                    <a:pt x="3204" y="86709"/>
                  </a:cubicBezTo>
                  <a:cubicBezTo>
                    <a:pt x="3204" y="122685"/>
                    <a:pt x="-4005" y="331610"/>
                    <a:pt x="3204" y="353168"/>
                  </a:cubicBezTo>
                  <a:cubicBezTo>
                    <a:pt x="10414" y="374795"/>
                    <a:pt x="68716" y="403982"/>
                    <a:pt x="104062" y="407201"/>
                  </a:cubicBezTo>
                  <a:cubicBezTo>
                    <a:pt x="143677" y="410771"/>
                    <a:pt x="168875" y="392783"/>
                    <a:pt x="172514" y="335180"/>
                  </a:cubicBezTo>
                  <a:cubicBezTo>
                    <a:pt x="176153" y="277577"/>
                    <a:pt x="179723" y="155091"/>
                    <a:pt x="168945" y="108337"/>
                  </a:cubicBezTo>
                  <a:cubicBezTo>
                    <a:pt x="158166" y="61512"/>
                    <a:pt x="122120" y="14688"/>
                    <a:pt x="122120" y="14688"/>
                  </a:cubicBezTo>
                  <a:close/>
                </a:path>
              </a:pathLst>
            </a:custGeom>
            <a:solidFill>
              <a:srgbClr val="FFED00"/>
            </a:solidFill>
            <a:ln w="6998"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543732BB-448F-4539-6474-3E8EF5F1591C}"/>
                </a:ext>
              </a:extLst>
            </p:cNvPr>
            <p:cNvSpPr/>
            <p:nvPr/>
          </p:nvSpPr>
          <p:spPr>
            <a:xfrm>
              <a:off x="9248986" y="2835956"/>
              <a:ext cx="175202" cy="341997"/>
            </a:xfrm>
            <a:custGeom>
              <a:avLst/>
              <a:gdLst>
                <a:gd name="connsiteX0" fmla="*/ 133406 w 175202"/>
                <a:gd name="connsiteY0" fmla="*/ 11202 h 341997"/>
                <a:gd name="connsiteX1" fmla="*/ 169591 w 175202"/>
                <a:gd name="connsiteY1" fmla="*/ 67545 h 341997"/>
                <a:gd name="connsiteX2" fmla="*/ 169312 w 175202"/>
                <a:gd name="connsiteY2" fmla="*/ 269541 h 341997"/>
                <a:gd name="connsiteX3" fmla="*/ 100860 w 175202"/>
                <a:gd name="connsiteY3" fmla="*/ 341563 h 341997"/>
                <a:gd name="connsiteX4" fmla="*/ 1 w 175202"/>
                <a:gd name="connsiteY4" fmla="*/ 287529 h 341997"/>
                <a:gd name="connsiteX5" fmla="*/ 10850 w 175202"/>
                <a:gd name="connsiteY5" fmla="*/ 182472 h 341997"/>
                <a:gd name="connsiteX6" fmla="*/ 101489 w 175202"/>
                <a:gd name="connsiteY6" fmla="*/ 279620 h 341997"/>
                <a:gd name="connsiteX7" fmla="*/ 61174 w 175202"/>
                <a:gd name="connsiteY7" fmla="*/ 124239 h 341997"/>
                <a:gd name="connsiteX8" fmla="*/ 66774 w 175202"/>
                <a:gd name="connsiteY8" fmla="*/ 79444 h 341997"/>
                <a:gd name="connsiteX9" fmla="*/ 102609 w 175202"/>
                <a:gd name="connsiteY9" fmla="*/ 79444 h 341997"/>
                <a:gd name="connsiteX10" fmla="*/ 104219 w 175202"/>
                <a:gd name="connsiteY10" fmla="*/ 40739 h 341997"/>
                <a:gd name="connsiteX11" fmla="*/ 110938 w 175202"/>
                <a:gd name="connsiteY11" fmla="*/ 4483 h 341997"/>
                <a:gd name="connsiteX12" fmla="*/ 133336 w 175202"/>
                <a:gd name="connsiteY12" fmla="*/ 11132 h 34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02" h="341997">
                  <a:moveTo>
                    <a:pt x="133406" y="11202"/>
                  </a:moveTo>
                  <a:cubicBezTo>
                    <a:pt x="133406" y="11202"/>
                    <a:pt x="158813" y="20721"/>
                    <a:pt x="169591" y="67545"/>
                  </a:cubicBezTo>
                  <a:cubicBezTo>
                    <a:pt x="180370" y="114370"/>
                    <a:pt x="172951" y="211868"/>
                    <a:pt x="169312" y="269541"/>
                  </a:cubicBezTo>
                  <a:cubicBezTo>
                    <a:pt x="165672" y="327215"/>
                    <a:pt x="140475" y="345133"/>
                    <a:pt x="100860" y="341563"/>
                  </a:cubicBezTo>
                  <a:cubicBezTo>
                    <a:pt x="65513" y="338343"/>
                    <a:pt x="7211" y="309157"/>
                    <a:pt x="1" y="287529"/>
                  </a:cubicBezTo>
                  <a:cubicBezTo>
                    <a:pt x="1" y="287529"/>
                    <a:pt x="-349" y="174633"/>
                    <a:pt x="10850" y="182472"/>
                  </a:cubicBezTo>
                  <a:cubicBezTo>
                    <a:pt x="22049" y="190311"/>
                    <a:pt x="98130" y="321965"/>
                    <a:pt x="101489" y="279620"/>
                  </a:cubicBezTo>
                  <a:cubicBezTo>
                    <a:pt x="104849" y="237275"/>
                    <a:pt x="65653" y="149996"/>
                    <a:pt x="61174" y="124239"/>
                  </a:cubicBezTo>
                  <a:cubicBezTo>
                    <a:pt x="56694" y="98482"/>
                    <a:pt x="54455" y="74964"/>
                    <a:pt x="66774" y="79444"/>
                  </a:cubicBezTo>
                  <a:cubicBezTo>
                    <a:pt x="79092" y="83923"/>
                    <a:pt x="102609" y="97572"/>
                    <a:pt x="102609" y="79444"/>
                  </a:cubicBezTo>
                  <a:cubicBezTo>
                    <a:pt x="102609" y="67475"/>
                    <a:pt x="106458" y="60896"/>
                    <a:pt x="104219" y="40739"/>
                  </a:cubicBezTo>
                  <a:cubicBezTo>
                    <a:pt x="101980" y="20581"/>
                    <a:pt x="104989" y="17571"/>
                    <a:pt x="110938" y="4483"/>
                  </a:cubicBezTo>
                  <a:cubicBezTo>
                    <a:pt x="116888" y="-8606"/>
                    <a:pt x="133336" y="11132"/>
                    <a:pt x="133336" y="11132"/>
                  </a:cubicBezTo>
                  <a:close/>
                </a:path>
              </a:pathLst>
            </a:custGeom>
            <a:solidFill>
              <a:srgbClr val="C7B700"/>
            </a:solidFill>
            <a:ln w="6998"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EFE9504-6485-330E-CB4A-660B3CF54C8D}"/>
                </a:ext>
              </a:extLst>
            </p:cNvPr>
            <p:cNvSpPr/>
            <p:nvPr/>
          </p:nvSpPr>
          <p:spPr>
            <a:xfrm>
              <a:off x="9088566" y="2786912"/>
              <a:ext cx="195459" cy="425712"/>
            </a:xfrm>
            <a:custGeom>
              <a:avLst/>
              <a:gdLst>
                <a:gd name="connsiteX0" fmla="*/ 151252 w 195459"/>
                <a:gd name="connsiteY0" fmla="*/ 7613 h 425712"/>
                <a:gd name="connsiteX1" fmla="*/ 93649 w 195459"/>
                <a:gd name="connsiteY1" fmla="*/ 4043 h 425712"/>
                <a:gd name="connsiteX2" fmla="*/ 32406 w 195459"/>
                <a:gd name="connsiteY2" fmla="*/ 40089 h 425712"/>
                <a:gd name="connsiteX3" fmla="*/ 0 w 195459"/>
                <a:gd name="connsiteY3" fmla="*/ 122889 h 425712"/>
                <a:gd name="connsiteX4" fmla="*/ 10779 w 195459"/>
                <a:gd name="connsiteY4" fmla="*/ 425393 h 425712"/>
                <a:gd name="connsiteX5" fmla="*/ 61173 w 195459"/>
                <a:gd name="connsiteY5" fmla="*/ 407406 h 425712"/>
                <a:gd name="connsiteX6" fmla="*/ 176379 w 195459"/>
                <a:gd name="connsiteY6" fmla="*/ 396627 h 425712"/>
                <a:gd name="connsiteX7" fmla="*/ 194367 w 195459"/>
                <a:gd name="connsiteY7" fmla="*/ 245375 h 425712"/>
                <a:gd name="connsiteX8" fmla="*/ 151182 w 195459"/>
                <a:gd name="connsiteY8" fmla="*/ 7683 h 42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59" h="425712">
                  <a:moveTo>
                    <a:pt x="151252" y="7613"/>
                  </a:moveTo>
                  <a:cubicBezTo>
                    <a:pt x="151252" y="7613"/>
                    <a:pt x="133264" y="-6806"/>
                    <a:pt x="93649" y="4043"/>
                  </a:cubicBezTo>
                  <a:cubicBezTo>
                    <a:pt x="54034" y="14892"/>
                    <a:pt x="43255" y="18461"/>
                    <a:pt x="32406" y="40089"/>
                  </a:cubicBezTo>
                  <a:cubicBezTo>
                    <a:pt x="21558" y="61716"/>
                    <a:pt x="0" y="97692"/>
                    <a:pt x="0" y="122889"/>
                  </a:cubicBezTo>
                  <a:cubicBezTo>
                    <a:pt x="0" y="148086"/>
                    <a:pt x="0" y="421754"/>
                    <a:pt x="10779" y="425393"/>
                  </a:cubicBezTo>
                  <a:cubicBezTo>
                    <a:pt x="21558" y="429033"/>
                    <a:pt x="32406" y="400196"/>
                    <a:pt x="61173" y="407406"/>
                  </a:cubicBezTo>
                  <a:cubicBezTo>
                    <a:pt x="89939" y="414615"/>
                    <a:pt x="147613" y="418184"/>
                    <a:pt x="176379" y="396627"/>
                  </a:cubicBezTo>
                  <a:cubicBezTo>
                    <a:pt x="192687" y="384378"/>
                    <a:pt x="198006" y="295769"/>
                    <a:pt x="194367" y="245375"/>
                  </a:cubicBezTo>
                  <a:cubicBezTo>
                    <a:pt x="190797" y="194981"/>
                    <a:pt x="169170" y="14892"/>
                    <a:pt x="151182" y="7683"/>
                  </a:cubicBezTo>
                  <a:close/>
                </a:path>
              </a:pathLst>
            </a:custGeom>
            <a:solidFill>
              <a:srgbClr val="FFED00"/>
            </a:solidFill>
            <a:ln w="6998"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0BA17040-E2E0-6203-F86C-FCF4ABDA4451}"/>
                </a:ext>
              </a:extLst>
            </p:cNvPr>
            <p:cNvSpPr/>
            <p:nvPr/>
          </p:nvSpPr>
          <p:spPr>
            <a:xfrm>
              <a:off x="9121317" y="2795784"/>
              <a:ext cx="169120" cy="405318"/>
            </a:xfrm>
            <a:custGeom>
              <a:avLst/>
              <a:gdLst>
                <a:gd name="connsiteX0" fmla="*/ 124870 w 169120"/>
                <a:gd name="connsiteY0" fmla="*/ 0 h 405318"/>
                <a:gd name="connsiteX1" fmla="*/ 168055 w 169120"/>
                <a:gd name="connsiteY1" fmla="*/ 237692 h 405318"/>
                <a:gd name="connsiteX2" fmla="*/ 150067 w 169120"/>
                <a:gd name="connsiteY2" fmla="*/ 388944 h 405318"/>
                <a:gd name="connsiteX3" fmla="*/ 34860 w 169120"/>
                <a:gd name="connsiteY3" fmla="*/ 399723 h 405318"/>
                <a:gd name="connsiteX4" fmla="*/ 7914 w 169120"/>
                <a:gd name="connsiteY4" fmla="*/ 392794 h 405318"/>
                <a:gd name="connsiteX5" fmla="*/ 3294 w 169120"/>
                <a:gd name="connsiteY5" fmla="*/ 364937 h 405318"/>
                <a:gd name="connsiteX6" fmla="*/ 43609 w 169120"/>
                <a:gd name="connsiteY6" fmla="*/ 337920 h 405318"/>
                <a:gd name="connsiteX7" fmla="*/ 36820 w 169120"/>
                <a:gd name="connsiteY7" fmla="*/ 290466 h 405318"/>
                <a:gd name="connsiteX8" fmla="*/ 101773 w 169120"/>
                <a:gd name="connsiteY8" fmla="*/ 324482 h 405318"/>
                <a:gd name="connsiteX9" fmla="*/ 84625 w 169120"/>
                <a:gd name="connsiteY9" fmla="*/ 219284 h 405318"/>
                <a:gd name="connsiteX10" fmla="*/ 76085 w 169120"/>
                <a:gd name="connsiteY10" fmla="*/ 67262 h 405318"/>
                <a:gd name="connsiteX11" fmla="*/ 124940 w 169120"/>
                <a:gd name="connsiteY11" fmla="*/ 0 h 40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120" h="405318">
                  <a:moveTo>
                    <a:pt x="124870" y="0"/>
                  </a:moveTo>
                  <a:cubicBezTo>
                    <a:pt x="142858" y="7209"/>
                    <a:pt x="164485" y="187228"/>
                    <a:pt x="168055" y="237692"/>
                  </a:cubicBezTo>
                  <a:cubicBezTo>
                    <a:pt x="171624" y="288086"/>
                    <a:pt x="166375" y="376696"/>
                    <a:pt x="150067" y="388944"/>
                  </a:cubicBezTo>
                  <a:cubicBezTo>
                    <a:pt x="121230" y="410572"/>
                    <a:pt x="63627" y="406932"/>
                    <a:pt x="34860" y="399723"/>
                  </a:cubicBezTo>
                  <a:lnTo>
                    <a:pt x="7914" y="392794"/>
                  </a:lnTo>
                  <a:cubicBezTo>
                    <a:pt x="7914" y="392794"/>
                    <a:pt x="-6225" y="378935"/>
                    <a:pt x="3294" y="364937"/>
                  </a:cubicBezTo>
                  <a:cubicBezTo>
                    <a:pt x="11063" y="353458"/>
                    <a:pt x="42560" y="341980"/>
                    <a:pt x="43609" y="337920"/>
                  </a:cubicBezTo>
                  <a:cubicBezTo>
                    <a:pt x="45849" y="328961"/>
                    <a:pt x="31221" y="294945"/>
                    <a:pt x="36820" y="290466"/>
                  </a:cubicBezTo>
                  <a:cubicBezTo>
                    <a:pt x="44869" y="284026"/>
                    <a:pt x="97783" y="330431"/>
                    <a:pt x="101773" y="324482"/>
                  </a:cubicBezTo>
                  <a:cubicBezTo>
                    <a:pt x="110731" y="311043"/>
                    <a:pt x="94633" y="236082"/>
                    <a:pt x="84625" y="219284"/>
                  </a:cubicBezTo>
                  <a:cubicBezTo>
                    <a:pt x="74616" y="202486"/>
                    <a:pt x="77206" y="85880"/>
                    <a:pt x="76085" y="67262"/>
                  </a:cubicBezTo>
                  <a:cubicBezTo>
                    <a:pt x="74966" y="48644"/>
                    <a:pt x="124940" y="0"/>
                    <a:pt x="124940" y="0"/>
                  </a:cubicBezTo>
                  <a:close/>
                </a:path>
              </a:pathLst>
            </a:custGeom>
            <a:solidFill>
              <a:srgbClr val="C7B700"/>
            </a:solidFill>
            <a:ln w="6998"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20D1A126-613D-0AE0-8F9B-382B6A41693D}"/>
                </a:ext>
              </a:extLst>
            </p:cNvPr>
            <p:cNvSpPr/>
            <p:nvPr/>
          </p:nvSpPr>
          <p:spPr>
            <a:xfrm>
              <a:off x="8935491" y="2852153"/>
              <a:ext cx="194789" cy="411764"/>
            </a:xfrm>
            <a:custGeom>
              <a:avLst/>
              <a:gdLst>
                <a:gd name="connsiteX0" fmla="*/ 194790 w 194789"/>
                <a:gd name="connsiteY0" fmla="*/ 364981 h 411764"/>
                <a:gd name="connsiteX1" fmla="*/ 126338 w 194789"/>
                <a:gd name="connsiteY1" fmla="*/ 408166 h 411764"/>
                <a:gd name="connsiteX2" fmla="*/ 54316 w 194789"/>
                <a:gd name="connsiteY2" fmla="*/ 397388 h 411764"/>
                <a:gd name="connsiteX3" fmla="*/ 3922 w 194789"/>
                <a:gd name="connsiteY3" fmla="*/ 346994 h 411764"/>
                <a:gd name="connsiteX4" fmla="*/ 7492 w 194789"/>
                <a:gd name="connsiteY4" fmla="*/ 282181 h 411764"/>
                <a:gd name="connsiteX5" fmla="*/ 32689 w 194789"/>
                <a:gd name="connsiteY5" fmla="*/ 242566 h 411764"/>
                <a:gd name="connsiteX6" fmla="*/ 65095 w 194789"/>
                <a:gd name="connsiteY6" fmla="*/ 112941 h 411764"/>
                <a:gd name="connsiteX7" fmla="*/ 104710 w 194789"/>
                <a:gd name="connsiteY7" fmla="*/ 19292 h 411764"/>
                <a:gd name="connsiteX8" fmla="*/ 173162 w 194789"/>
                <a:gd name="connsiteY8" fmla="*/ 19292 h 411764"/>
                <a:gd name="connsiteX9" fmla="*/ 191150 w 194789"/>
                <a:gd name="connsiteY9" fmla="*/ 195741 h 411764"/>
                <a:gd name="connsiteX10" fmla="*/ 194720 w 194789"/>
                <a:gd name="connsiteY10" fmla="*/ 364981 h 41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789" h="411764">
                  <a:moveTo>
                    <a:pt x="194790" y="364981"/>
                  </a:moveTo>
                  <a:cubicBezTo>
                    <a:pt x="191220" y="375760"/>
                    <a:pt x="144396" y="401027"/>
                    <a:pt x="126338" y="408166"/>
                  </a:cubicBezTo>
                  <a:cubicBezTo>
                    <a:pt x="108350" y="415375"/>
                    <a:pt x="75944" y="411736"/>
                    <a:pt x="54316" y="397388"/>
                  </a:cubicBezTo>
                  <a:cubicBezTo>
                    <a:pt x="32689" y="382969"/>
                    <a:pt x="11132" y="357772"/>
                    <a:pt x="3922" y="346994"/>
                  </a:cubicBezTo>
                  <a:cubicBezTo>
                    <a:pt x="-3287" y="336215"/>
                    <a:pt x="353" y="310948"/>
                    <a:pt x="7492" y="282181"/>
                  </a:cubicBezTo>
                  <a:cubicBezTo>
                    <a:pt x="14701" y="253345"/>
                    <a:pt x="25480" y="267763"/>
                    <a:pt x="32689" y="242566"/>
                  </a:cubicBezTo>
                  <a:cubicBezTo>
                    <a:pt x="39898" y="217369"/>
                    <a:pt x="61525" y="148917"/>
                    <a:pt x="65095" y="112941"/>
                  </a:cubicBezTo>
                  <a:cubicBezTo>
                    <a:pt x="68665" y="76896"/>
                    <a:pt x="75874" y="37350"/>
                    <a:pt x="104710" y="19292"/>
                  </a:cubicBezTo>
                  <a:cubicBezTo>
                    <a:pt x="133547" y="1234"/>
                    <a:pt x="155104" y="-13114"/>
                    <a:pt x="173162" y="19292"/>
                  </a:cubicBezTo>
                  <a:cubicBezTo>
                    <a:pt x="191220" y="51698"/>
                    <a:pt x="191150" y="152557"/>
                    <a:pt x="191150" y="195741"/>
                  </a:cubicBezTo>
                  <a:cubicBezTo>
                    <a:pt x="191150" y="238926"/>
                    <a:pt x="194720" y="364981"/>
                    <a:pt x="194720" y="364981"/>
                  </a:cubicBezTo>
                  <a:close/>
                </a:path>
              </a:pathLst>
            </a:custGeom>
            <a:solidFill>
              <a:srgbClr val="FFED00"/>
            </a:solidFill>
            <a:ln w="6998"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B280828-1803-3C34-1A1E-1026A8AAA479}"/>
                </a:ext>
              </a:extLst>
            </p:cNvPr>
            <p:cNvSpPr/>
            <p:nvPr/>
          </p:nvSpPr>
          <p:spPr>
            <a:xfrm>
              <a:off x="8989808" y="2871375"/>
              <a:ext cx="148895" cy="392542"/>
            </a:xfrm>
            <a:custGeom>
              <a:avLst/>
              <a:gdLst>
                <a:gd name="connsiteX0" fmla="*/ 118846 w 148895"/>
                <a:gd name="connsiteY0" fmla="*/ 0 h 392542"/>
                <a:gd name="connsiteX1" fmla="*/ 145933 w 148895"/>
                <a:gd name="connsiteY1" fmla="*/ 183028 h 392542"/>
                <a:gd name="connsiteX2" fmla="*/ 140473 w 148895"/>
                <a:gd name="connsiteY2" fmla="*/ 345759 h 392542"/>
                <a:gd name="connsiteX3" fmla="*/ 72021 w 148895"/>
                <a:gd name="connsiteY3" fmla="*/ 388944 h 392542"/>
                <a:gd name="connsiteX4" fmla="*/ 0 w 148895"/>
                <a:gd name="connsiteY4" fmla="*/ 378165 h 392542"/>
                <a:gd name="connsiteX5" fmla="*/ 28347 w 148895"/>
                <a:gd name="connsiteY5" fmla="*/ 304394 h 392542"/>
                <a:gd name="connsiteX6" fmla="*/ 70201 w 148895"/>
                <a:gd name="connsiteY6" fmla="*/ 267858 h 392542"/>
                <a:gd name="connsiteX7" fmla="*/ 92179 w 148895"/>
                <a:gd name="connsiteY7" fmla="*/ 222294 h 392542"/>
                <a:gd name="connsiteX8" fmla="*/ 102188 w 148895"/>
                <a:gd name="connsiteY8" fmla="*/ 134734 h 392542"/>
                <a:gd name="connsiteX9" fmla="*/ 105898 w 148895"/>
                <a:gd name="connsiteY9" fmla="*/ 71742 h 392542"/>
                <a:gd name="connsiteX10" fmla="*/ 70201 w 148895"/>
                <a:gd name="connsiteY10" fmla="*/ 98338 h 392542"/>
                <a:gd name="connsiteX11" fmla="*/ 87699 w 148895"/>
                <a:gd name="connsiteY11" fmla="*/ 32126 h 392542"/>
                <a:gd name="connsiteX12" fmla="*/ 118846 w 148895"/>
                <a:gd name="connsiteY12" fmla="*/ 0 h 39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95" h="392542">
                  <a:moveTo>
                    <a:pt x="118846" y="0"/>
                  </a:moveTo>
                  <a:cubicBezTo>
                    <a:pt x="136834" y="32406"/>
                    <a:pt x="140193" y="140193"/>
                    <a:pt x="145933" y="183028"/>
                  </a:cubicBezTo>
                  <a:cubicBezTo>
                    <a:pt x="154962" y="250780"/>
                    <a:pt x="140473" y="345759"/>
                    <a:pt x="140473" y="345759"/>
                  </a:cubicBezTo>
                  <a:cubicBezTo>
                    <a:pt x="136904" y="356538"/>
                    <a:pt x="90079" y="381805"/>
                    <a:pt x="72021" y="388944"/>
                  </a:cubicBezTo>
                  <a:cubicBezTo>
                    <a:pt x="54033" y="396153"/>
                    <a:pt x="21627" y="392514"/>
                    <a:pt x="0" y="378165"/>
                  </a:cubicBezTo>
                  <a:lnTo>
                    <a:pt x="28347" y="304394"/>
                  </a:lnTo>
                  <a:cubicBezTo>
                    <a:pt x="27507" y="309503"/>
                    <a:pt x="55083" y="327841"/>
                    <a:pt x="70201" y="267858"/>
                  </a:cubicBezTo>
                  <a:cubicBezTo>
                    <a:pt x="74191" y="252110"/>
                    <a:pt x="78321" y="231883"/>
                    <a:pt x="92179" y="222294"/>
                  </a:cubicBezTo>
                  <a:cubicBezTo>
                    <a:pt x="99808" y="217044"/>
                    <a:pt x="104428" y="163501"/>
                    <a:pt x="102188" y="134734"/>
                  </a:cubicBezTo>
                  <a:cubicBezTo>
                    <a:pt x="99948" y="105967"/>
                    <a:pt x="114506" y="68102"/>
                    <a:pt x="105898" y="71742"/>
                  </a:cubicBezTo>
                  <a:cubicBezTo>
                    <a:pt x="97288" y="75381"/>
                    <a:pt x="70131" y="109957"/>
                    <a:pt x="70201" y="98338"/>
                  </a:cubicBezTo>
                  <a:cubicBezTo>
                    <a:pt x="70272" y="86720"/>
                    <a:pt x="74331" y="45985"/>
                    <a:pt x="87699" y="32126"/>
                  </a:cubicBezTo>
                  <a:cubicBezTo>
                    <a:pt x="101068" y="18268"/>
                    <a:pt x="118846" y="0"/>
                    <a:pt x="118846" y="0"/>
                  </a:cubicBezTo>
                  <a:close/>
                </a:path>
              </a:pathLst>
            </a:custGeom>
            <a:solidFill>
              <a:srgbClr val="C7B700"/>
            </a:solidFill>
            <a:ln w="6998"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9DA4AF20-E293-A9C9-C300-135F24F610E5}"/>
                </a:ext>
              </a:extLst>
            </p:cNvPr>
            <p:cNvSpPr/>
            <p:nvPr/>
          </p:nvSpPr>
          <p:spPr>
            <a:xfrm>
              <a:off x="8884890" y="3106898"/>
              <a:ext cx="145006" cy="243459"/>
            </a:xfrm>
            <a:custGeom>
              <a:avLst/>
              <a:gdLst>
                <a:gd name="connsiteX0" fmla="*/ 70 w 145006"/>
                <a:gd name="connsiteY0" fmla="*/ 73001 h 243459"/>
                <a:gd name="connsiteX1" fmla="*/ 3010 w 145006"/>
                <a:gd name="connsiteY1" fmla="*/ 195767 h 243459"/>
                <a:gd name="connsiteX2" fmla="*/ 67822 w 145006"/>
                <a:gd name="connsiteY2" fmla="*/ 242591 h 243459"/>
                <a:gd name="connsiteX3" fmla="*/ 139843 w 145006"/>
                <a:gd name="connsiteY3" fmla="*/ 170570 h 243459"/>
                <a:gd name="connsiteX4" fmla="*/ 122066 w 145006"/>
                <a:gd name="connsiteY4" fmla="*/ 32336 h 243459"/>
                <a:gd name="connsiteX5" fmla="*/ 50534 w 145006"/>
                <a:gd name="connsiteY5" fmla="*/ 0 h 243459"/>
                <a:gd name="connsiteX6" fmla="*/ 23517 w 145006"/>
                <a:gd name="connsiteY6" fmla="*/ 16798 h 243459"/>
                <a:gd name="connsiteX7" fmla="*/ 0 w 145006"/>
                <a:gd name="connsiteY7" fmla="*/ 73071 h 24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006" h="243459">
                  <a:moveTo>
                    <a:pt x="70" y="73001"/>
                  </a:moveTo>
                  <a:cubicBezTo>
                    <a:pt x="70" y="83780"/>
                    <a:pt x="-630" y="181349"/>
                    <a:pt x="3010" y="195767"/>
                  </a:cubicBezTo>
                  <a:cubicBezTo>
                    <a:pt x="6649" y="210185"/>
                    <a:pt x="46194" y="249800"/>
                    <a:pt x="67822" y="242591"/>
                  </a:cubicBezTo>
                  <a:cubicBezTo>
                    <a:pt x="89449" y="235382"/>
                    <a:pt x="132634" y="213755"/>
                    <a:pt x="139843" y="170570"/>
                  </a:cubicBezTo>
                  <a:cubicBezTo>
                    <a:pt x="147052" y="127385"/>
                    <a:pt x="150902" y="57533"/>
                    <a:pt x="122066" y="32336"/>
                  </a:cubicBezTo>
                  <a:cubicBezTo>
                    <a:pt x="93229" y="7139"/>
                    <a:pt x="61872" y="0"/>
                    <a:pt x="50534" y="0"/>
                  </a:cubicBezTo>
                  <a:cubicBezTo>
                    <a:pt x="39195" y="0"/>
                    <a:pt x="31356" y="7839"/>
                    <a:pt x="23517" y="16798"/>
                  </a:cubicBezTo>
                  <a:cubicBezTo>
                    <a:pt x="15678" y="25757"/>
                    <a:pt x="0" y="73071"/>
                    <a:pt x="0" y="73071"/>
                  </a:cubicBezTo>
                  <a:close/>
                </a:path>
              </a:pathLst>
            </a:custGeom>
            <a:solidFill>
              <a:srgbClr val="FFED00"/>
            </a:solidFill>
            <a:ln w="6998"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BBB1AE56-F18F-E7F7-4672-6DDAE87C9373}"/>
                </a:ext>
              </a:extLst>
            </p:cNvPr>
            <p:cNvSpPr/>
            <p:nvPr/>
          </p:nvSpPr>
          <p:spPr>
            <a:xfrm>
              <a:off x="8630470" y="3639605"/>
              <a:ext cx="821983" cy="657992"/>
            </a:xfrm>
            <a:custGeom>
              <a:avLst/>
              <a:gdLst>
                <a:gd name="connsiteX0" fmla="*/ 0 w 821983"/>
                <a:gd name="connsiteY0" fmla="*/ 0 h 657992"/>
                <a:gd name="connsiteX1" fmla="*/ 0 w 821983"/>
                <a:gd name="connsiteY1" fmla="*/ 536487 h 657992"/>
                <a:gd name="connsiteX2" fmla="*/ 410992 w 821983"/>
                <a:gd name="connsiteY2" fmla="*/ 657992 h 657992"/>
                <a:gd name="connsiteX3" fmla="*/ 821983 w 821983"/>
                <a:gd name="connsiteY3" fmla="*/ 536487 h 657992"/>
                <a:gd name="connsiteX4" fmla="*/ 821983 w 821983"/>
                <a:gd name="connsiteY4" fmla="*/ 0 h 657992"/>
                <a:gd name="connsiteX5" fmla="*/ 0 w 821983"/>
                <a:gd name="connsiteY5" fmla="*/ 0 h 65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983" h="657992">
                  <a:moveTo>
                    <a:pt x="0" y="0"/>
                  </a:moveTo>
                  <a:lnTo>
                    <a:pt x="0" y="536487"/>
                  </a:lnTo>
                  <a:cubicBezTo>
                    <a:pt x="0" y="585411"/>
                    <a:pt x="184009" y="657992"/>
                    <a:pt x="410992" y="657992"/>
                  </a:cubicBezTo>
                  <a:cubicBezTo>
                    <a:pt x="637975" y="657992"/>
                    <a:pt x="821983" y="585411"/>
                    <a:pt x="821983" y="536487"/>
                  </a:cubicBezTo>
                  <a:lnTo>
                    <a:pt x="821983" y="0"/>
                  </a:lnTo>
                  <a:lnTo>
                    <a:pt x="0" y="0"/>
                  </a:lnTo>
                  <a:close/>
                </a:path>
              </a:pathLst>
            </a:custGeom>
            <a:solidFill>
              <a:srgbClr val="BBBCBD"/>
            </a:solidFill>
            <a:ln w="6998"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2EB3E7E2-B78E-14EF-31E2-7EF9994BCA1D}"/>
                </a:ext>
              </a:extLst>
            </p:cNvPr>
            <p:cNvSpPr/>
            <p:nvPr/>
          </p:nvSpPr>
          <p:spPr>
            <a:xfrm>
              <a:off x="8630190" y="3551905"/>
              <a:ext cx="822542" cy="177359"/>
            </a:xfrm>
            <a:custGeom>
              <a:avLst/>
              <a:gdLst>
                <a:gd name="connsiteX0" fmla="*/ 822543 w 822542"/>
                <a:gd name="connsiteY0" fmla="*/ 88680 h 177359"/>
                <a:gd name="connsiteX1" fmla="*/ 411271 w 822542"/>
                <a:gd name="connsiteY1" fmla="*/ 177359 h 177359"/>
                <a:gd name="connsiteX2" fmla="*/ 0 w 822542"/>
                <a:gd name="connsiteY2" fmla="*/ 88680 h 177359"/>
                <a:gd name="connsiteX3" fmla="*/ 411271 w 822542"/>
                <a:gd name="connsiteY3" fmla="*/ 0 h 177359"/>
                <a:gd name="connsiteX4" fmla="*/ 822543 w 822542"/>
                <a:gd name="connsiteY4" fmla="*/ 88680 h 177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542" h="177359">
                  <a:moveTo>
                    <a:pt x="822543" y="88680"/>
                  </a:moveTo>
                  <a:cubicBezTo>
                    <a:pt x="822543" y="137656"/>
                    <a:pt x="638410" y="177359"/>
                    <a:pt x="411271" y="177359"/>
                  </a:cubicBezTo>
                  <a:cubicBezTo>
                    <a:pt x="184132" y="177359"/>
                    <a:pt x="0" y="137656"/>
                    <a:pt x="0" y="88680"/>
                  </a:cubicBezTo>
                  <a:cubicBezTo>
                    <a:pt x="0" y="39703"/>
                    <a:pt x="184132" y="0"/>
                    <a:pt x="411271" y="0"/>
                  </a:cubicBezTo>
                  <a:cubicBezTo>
                    <a:pt x="638410" y="0"/>
                    <a:pt x="822543" y="39703"/>
                    <a:pt x="822543" y="88680"/>
                  </a:cubicBezTo>
                  <a:close/>
                </a:path>
              </a:pathLst>
            </a:custGeom>
            <a:solidFill>
              <a:srgbClr val="6F6F6E"/>
            </a:solidFill>
            <a:ln w="26314" cap="flat">
              <a:solidFill>
                <a:srgbClr val="DEDFDF"/>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51E17204-6C68-F9C0-C35C-457554F6ACCF}"/>
                </a:ext>
              </a:extLst>
            </p:cNvPr>
            <p:cNvSpPr/>
            <p:nvPr/>
          </p:nvSpPr>
          <p:spPr>
            <a:xfrm>
              <a:off x="8789771" y="3155122"/>
              <a:ext cx="95188" cy="857888"/>
            </a:xfrm>
            <a:custGeom>
              <a:avLst/>
              <a:gdLst>
                <a:gd name="connsiteX0" fmla="*/ 95189 w 95188"/>
                <a:gd name="connsiteY0" fmla="*/ 24777 h 857888"/>
                <a:gd name="connsiteX1" fmla="*/ 95189 w 95188"/>
                <a:gd name="connsiteY1" fmla="*/ 810084 h 857888"/>
                <a:gd name="connsiteX2" fmla="*/ 34156 w 95188"/>
                <a:gd name="connsiteY2" fmla="*/ 849140 h 857888"/>
                <a:gd name="connsiteX3" fmla="*/ 0 w 95188"/>
                <a:gd name="connsiteY3" fmla="*/ 857889 h 857888"/>
                <a:gd name="connsiteX4" fmla="*/ 58583 w 95188"/>
                <a:gd name="connsiteY4" fmla="*/ 0 h 85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88" h="857888">
                  <a:moveTo>
                    <a:pt x="95189" y="24777"/>
                  </a:moveTo>
                  <a:lnTo>
                    <a:pt x="95189" y="810084"/>
                  </a:lnTo>
                  <a:lnTo>
                    <a:pt x="34156" y="849140"/>
                  </a:lnTo>
                  <a:lnTo>
                    <a:pt x="0" y="857889"/>
                  </a:lnTo>
                  <a:lnTo>
                    <a:pt x="58583" y="0"/>
                  </a:lnTo>
                </a:path>
              </a:pathLst>
            </a:custGeom>
            <a:solidFill>
              <a:srgbClr val="F2F2F2"/>
            </a:solidFill>
            <a:ln w="6998"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700ED89-1356-8780-A855-637C09F9E2A3}"/>
                </a:ext>
              </a:extLst>
            </p:cNvPr>
            <p:cNvSpPr/>
            <p:nvPr/>
          </p:nvSpPr>
          <p:spPr>
            <a:xfrm>
              <a:off x="8686813" y="3115647"/>
              <a:ext cx="162171" cy="897406"/>
            </a:xfrm>
            <a:custGeom>
              <a:avLst/>
              <a:gdLst>
                <a:gd name="connsiteX0" fmla="*/ 162171 w 162171"/>
                <a:gd name="connsiteY0" fmla="*/ 40525 h 897406"/>
                <a:gd name="connsiteX1" fmla="*/ 162171 w 162171"/>
                <a:gd name="connsiteY1" fmla="*/ 868807 h 897406"/>
                <a:gd name="connsiteX2" fmla="*/ 162171 w 162171"/>
                <a:gd name="connsiteY2" fmla="*/ 868807 h 897406"/>
                <a:gd name="connsiteX3" fmla="*/ 71742 w 162171"/>
                <a:gd name="connsiteY3" fmla="*/ 894214 h 897406"/>
                <a:gd name="connsiteX4" fmla="*/ 0 w 162171"/>
                <a:gd name="connsiteY4" fmla="*/ 826742 h 897406"/>
                <a:gd name="connsiteX5" fmla="*/ 0 w 162171"/>
                <a:gd name="connsiteY5" fmla="*/ 0 h 89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171" h="897406">
                  <a:moveTo>
                    <a:pt x="162171" y="40525"/>
                  </a:moveTo>
                  <a:lnTo>
                    <a:pt x="162171" y="868807"/>
                  </a:lnTo>
                  <a:lnTo>
                    <a:pt x="162171" y="868807"/>
                  </a:lnTo>
                  <a:cubicBezTo>
                    <a:pt x="162171" y="868807"/>
                    <a:pt x="134104" y="908773"/>
                    <a:pt x="71742" y="894214"/>
                  </a:cubicBezTo>
                  <a:cubicBezTo>
                    <a:pt x="9379" y="879656"/>
                    <a:pt x="0" y="826742"/>
                    <a:pt x="0" y="826742"/>
                  </a:cubicBezTo>
                  <a:lnTo>
                    <a:pt x="0" y="0"/>
                  </a:lnTo>
                </a:path>
              </a:pathLst>
            </a:custGeom>
            <a:solidFill>
              <a:srgbClr val="DEDFDF"/>
            </a:solidFill>
            <a:ln w="6998"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B794300E-FDF6-BB9C-2736-9D72F689A1D3}"/>
                </a:ext>
              </a:extLst>
            </p:cNvPr>
            <p:cNvSpPr/>
            <p:nvPr/>
          </p:nvSpPr>
          <p:spPr>
            <a:xfrm>
              <a:off x="8644818" y="2948156"/>
              <a:ext cx="172879" cy="212559"/>
            </a:xfrm>
            <a:custGeom>
              <a:avLst/>
              <a:gdLst>
                <a:gd name="connsiteX0" fmla="*/ 0 w 172879"/>
                <a:gd name="connsiteY0" fmla="*/ 118776 h 212559"/>
                <a:gd name="connsiteX1" fmla="*/ 54034 w 172879"/>
                <a:gd name="connsiteY1" fmla="*/ 212425 h 212559"/>
                <a:gd name="connsiteX2" fmla="*/ 154892 w 172879"/>
                <a:gd name="connsiteY2" fmla="*/ 122415 h 212559"/>
                <a:gd name="connsiteX3" fmla="*/ 172880 w 172879"/>
                <a:gd name="connsiteY3" fmla="*/ 0 h 212559"/>
              </a:gdLst>
              <a:ahLst/>
              <a:cxnLst>
                <a:cxn ang="0">
                  <a:pos x="connsiteX0" y="connsiteY0"/>
                </a:cxn>
                <a:cxn ang="0">
                  <a:pos x="connsiteX1" y="connsiteY1"/>
                </a:cxn>
                <a:cxn ang="0">
                  <a:pos x="connsiteX2" y="connsiteY2"/>
                </a:cxn>
                <a:cxn ang="0">
                  <a:pos x="connsiteX3" y="connsiteY3"/>
                </a:cxn>
              </a:cxnLst>
              <a:rect l="l" t="t" r="r" b="b"/>
              <a:pathLst>
                <a:path w="172879" h="212559">
                  <a:moveTo>
                    <a:pt x="0" y="118776"/>
                  </a:moveTo>
                  <a:cubicBezTo>
                    <a:pt x="0" y="147613"/>
                    <a:pt x="36046" y="215994"/>
                    <a:pt x="54034" y="212425"/>
                  </a:cubicBezTo>
                  <a:cubicBezTo>
                    <a:pt x="72022" y="208855"/>
                    <a:pt x="133265" y="169240"/>
                    <a:pt x="154892" y="122415"/>
                  </a:cubicBezTo>
                  <a:cubicBezTo>
                    <a:pt x="168820" y="92249"/>
                    <a:pt x="172880" y="0"/>
                    <a:pt x="172880" y="0"/>
                  </a:cubicBezTo>
                </a:path>
              </a:pathLst>
            </a:custGeom>
            <a:solidFill>
              <a:srgbClr val="FFED00"/>
            </a:solidFill>
            <a:ln w="6998"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2B4144C4-4C40-DD31-E560-9AA36F2A6BE3}"/>
                </a:ext>
              </a:extLst>
            </p:cNvPr>
            <p:cNvSpPr/>
            <p:nvPr/>
          </p:nvSpPr>
          <p:spPr>
            <a:xfrm>
              <a:off x="8700960" y="2816241"/>
              <a:ext cx="120937" cy="344649"/>
            </a:xfrm>
            <a:custGeom>
              <a:avLst/>
              <a:gdLst>
                <a:gd name="connsiteX0" fmla="*/ 2091 w 120937"/>
                <a:gd name="connsiteY0" fmla="*/ 344340 h 344649"/>
                <a:gd name="connsiteX1" fmla="*/ 102950 w 120937"/>
                <a:gd name="connsiteY1" fmla="*/ 254331 h 344649"/>
                <a:gd name="connsiteX2" fmla="*/ 120937 w 120937"/>
                <a:gd name="connsiteY2" fmla="*/ 131916 h 344649"/>
                <a:gd name="connsiteX3" fmla="*/ 116808 w 120937"/>
                <a:gd name="connsiteY3" fmla="*/ 97060 h 344649"/>
                <a:gd name="connsiteX4" fmla="*/ 79712 w 120937"/>
                <a:gd name="connsiteY4" fmla="*/ 34697 h 344649"/>
                <a:gd name="connsiteX5" fmla="*/ 34568 w 120937"/>
                <a:gd name="connsiteY5" fmla="*/ 1871 h 344649"/>
                <a:gd name="connsiteX6" fmla="*/ 24839 w 120937"/>
                <a:gd name="connsiteY6" fmla="*/ 35887 h 344649"/>
                <a:gd name="connsiteX7" fmla="*/ 43877 w 120937"/>
                <a:gd name="connsiteY7" fmla="*/ 92510 h 344649"/>
                <a:gd name="connsiteX8" fmla="*/ 53955 w 120937"/>
                <a:gd name="connsiteY8" fmla="*/ 60034 h 344649"/>
                <a:gd name="connsiteX9" fmla="*/ 84192 w 120937"/>
                <a:gd name="connsiteY9" fmla="*/ 93630 h 344649"/>
                <a:gd name="connsiteX10" fmla="*/ 84192 w 120937"/>
                <a:gd name="connsiteY10" fmla="*/ 168591 h 344649"/>
                <a:gd name="connsiteX11" fmla="*/ 61584 w 120937"/>
                <a:gd name="connsiteY11" fmla="*/ 225704 h 344649"/>
                <a:gd name="connsiteX12" fmla="*/ 34568 w 120937"/>
                <a:gd name="connsiteY12" fmla="*/ 302905 h 344649"/>
                <a:gd name="connsiteX13" fmla="*/ 2161 w 120937"/>
                <a:gd name="connsiteY13" fmla="*/ 344340 h 34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37" h="344649">
                  <a:moveTo>
                    <a:pt x="2091" y="344340"/>
                  </a:moveTo>
                  <a:cubicBezTo>
                    <a:pt x="19379" y="338111"/>
                    <a:pt x="78242" y="312984"/>
                    <a:pt x="102950" y="254331"/>
                  </a:cubicBezTo>
                  <a:cubicBezTo>
                    <a:pt x="115828" y="223745"/>
                    <a:pt x="120937" y="131916"/>
                    <a:pt x="120937" y="131916"/>
                  </a:cubicBezTo>
                  <a:cubicBezTo>
                    <a:pt x="120937" y="131916"/>
                    <a:pt x="116458" y="99369"/>
                    <a:pt x="116808" y="97060"/>
                  </a:cubicBezTo>
                  <a:cubicBezTo>
                    <a:pt x="117158" y="94750"/>
                    <a:pt x="97560" y="57444"/>
                    <a:pt x="79712" y="34697"/>
                  </a:cubicBezTo>
                  <a:cubicBezTo>
                    <a:pt x="61794" y="11950"/>
                    <a:pt x="45346" y="-5968"/>
                    <a:pt x="34568" y="1871"/>
                  </a:cubicBezTo>
                  <a:cubicBezTo>
                    <a:pt x="23719" y="9710"/>
                    <a:pt x="20359" y="6140"/>
                    <a:pt x="24839" y="35887"/>
                  </a:cubicBezTo>
                  <a:cubicBezTo>
                    <a:pt x="29318" y="65633"/>
                    <a:pt x="40517" y="101469"/>
                    <a:pt x="43877" y="92510"/>
                  </a:cubicBezTo>
                  <a:cubicBezTo>
                    <a:pt x="47236" y="83551"/>
                    <a:pt x="53955" y="60034"/>
                    <a:pt x="53955" y="60034"/>
                  </a:cubicBezTo>
                  <a:cubicBezTo>
                    <a:pt x="53955" y="60034"/>
                    <a:pt x="77472" y="75712"/>
                    <a:pt x="84192" y="93630"/>
                  </a:cubicBezTo>
                  <a:cubicBezTo>
                    <a:pt x="90911" y="111548"/>
                    <a:pt x="92031" y="156203"/>
                    <a:pt x="84192" y="168591"/>
                  </a:cubicBezTo>
                  <a:cubicBezTo>
                    <a:pt x="76353" y="180910"/>
                    <a:pt x="65854" y="198828"/>
                    <a:pt x="61584" y="225704"/>
                  </a:cubicBezTo>
                  <a:cubicBezTo>
                    <a:pt x="57315" y="252581"/>
                    <a:pt x="51015" y="285057"/>
                    <a:pt x="34568" y="302905"/>
                  </a:cubicBezTo>
                  <a:cubicBezTo>
                    <a:pt x="18120" y="320823"/>
                    <a:pt x="-7637" y="347840"/>
                    <a:pt x="2161" y="344340"/>
                  </a:cubicBezTo>
                  <a:close/>
                </a:path>
              </a:pathLst>
            </a:custGeom>
            <a:solidFill>
              <a:srgbClr val="C7B700"/>
            </a:solidFill>
            <a:ln w="6998"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3C1BFCCC-AA78-6AFC-A015-1FD67589FB53}"/>
                </a:ext>
              </a:extLst>
            </p:cNvPr>
            <p:cNvSpPr/>
            <p:nvPr/>
          </p:nvSpPr>
          <p:spPr>
            <a:xfrm>
              <a:off x="8940113" y="2518434"/>
              <a:ext cx="68072" cy="134102"/>
            </a:xfrm>
            <a:custGeom>
              <a:avLst/>
              <a:gdLst>
                <a:gd name="connsiteX0" fmla="*/ 0 w 68072"/>
                <a:gd name="connsiteY0" fmla="*/ 11942 h 134102"/>
                <a:gd name="connsiteX1" fmla="*/ 34436 w 68072"/>
                <a:gd name="connsiteY1" fmla="*/ 36579 h 134102"/>
                <a:gd name="connsiteX2" fmla="*/ 68032 w 68072"/>
                <a:gd name="connsiteY2" fmla="*/ 133938 h 134102"/>
                <a:gd name="connsiteX3" fmla="*/ 43395 w 68072"/>
                <a:gd name="connsiteY3" fmla="*/ 11872 h 134102"/>
                <a:gd name="connsiteX4" fmla="*/ 28767 w 68072"/>
                <a:gd name="connsiteY4" fmla="*/ 324 h 134102"/>
                <a:gd name="connsiteX5" fmla="*/ 7279 w 68072"/>
                <a:gd name="connsiteY5" fmla="*/ 5783 h 134102"/>
                <a:gd name="connsiteX6" fmla="*/ 70 w 68072"/>
                <a:gd name="connsiteY6" fmla="*/ 11942 h 13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72" h="134102">
                  <a:moveTo>
                    <a:pt x="0" y="11942"/>
                  </a:moveTo>
                  <a:cubicBezTo>
                    <a:pt x="0" y="11942"/>
                    <a:pt x="28837" y="23141"/>
                    <a:pt x="34436" y="36579"/>
                  </a:cubicBezTo>
                  <a:cubicBezTo>
                    <a:pt x="40035" y="50018"/>
                    <a:pt x="66912" y="138417"/>
                    <a:pt x="68032" y="133938"/>
                  </a:cubicBezTo>
                  <a:cubicBezTo>
                    <a:pt x="69152" y="129458"/>
                    <a:pt x="46755" y="18591"/>
                    <a:pt x="43395" y="11872"/>
                  </a:cubicBezTo>
                  <a:cubicBezTo>
                    <a:pt x="40035" y="5153"/>
                    <a:pt x="39545" y="-1566"/>
                    <a:pt x="28767" y="324"/>
                  </a:cubicBezTo>
                  <a:cubicBezTo>
                    <a:pt x="17988" y="2213"/>
                    <a:pt x="14418" y="-376"/>
                    <a:pt x="7279" y="5783"/>
                  </a:cubicBezTo>
                  <a:lnTo>
                    <a:pt x="70" y="11942"/>
                  </a:lnTo>
                  <a:close/>
                </a:path>
              </a:pathLst>
            </a:custGeom>
            <a:solidFill>
              <a:srgbClr val="C7B700"/>
            </a:solidFill>
            <a:ln w="6998"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17DCCD15-546D-09DF-FA3D-7B9128C747FA}"/>
                </a:ext>
              </a:extLst>
            </p:cNvPr>
            <p:cNvSpPr/>
            <p:nvPr/>
          </p:nvSpPr>
          <p:spPr>
            <a:xfrm>
              <a:off x="9025993" y="2452256"/>
              <a:ext cx="83354" cy="297644"/>
            </a:xfrm>
            <a:custGeom>
              <a:avLst/>
              <a:gdLst>
                <a:gd name="connsiteX0" fmla="*/ 0 w 83354"/>
                <a:gd name="connsiteY0" fmla="*/ 55652 h 297644"/>
                <a:gd name="connsiteX1" fmla="*/ 19038 w 83354"/>
                <a:gd name="connsiteY1" fmla="*/ 359 h 297644"/>
                <a:gd name="connsiteX2" fmla="*/ 57113 w 83354"/>
                <a:gd name="connsiteY2" fmla="*/ 28005 h 297644"/>
                <a:gd name="connsiteX3" fmla="*/ 82870 w 83354"/>
                <a:gd name="connsiteY3" fmla="*/ 194586 h 297644"/>
                <a:gd name="connsiteX4" fmla="*/ 27997 w 83354"/>
                <a:gd name="connsiteY4" fmla="*/ 297544 h 297644"/>
                <a:gd name="connsiteX5" fmla="*/ 51514 w 83354"/>
                <a:gd name="connsiteY5" fmla="*/ 213623 h 297644"/>
                <a:gd name="connsiteX6" fmla="*/ 50394 w 83354"/>
                <a:gd name="connsiteY6" fmla="*/ 133273 h 297644"/>
                <a:gd name="connsiteX7" fmla="*/ 31356 w 83354"/>
                <a:gd name="connsiteY7" fmla="*/ 40114 h 297644"/>
                <a:gd name="connsiteX8" fmla="*/ 6859 w 83354"/>
                <a:gd name="connsiteY8" fmla="*/ 66221 h 297644"/>
                <a:gd name="connsiteX9" fmla="*/ 0 w 83354"/>
                <a:gd name="connsiteY9" fmla="*/ 55652 h 2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54" h="297644">
                  <a:moveTo>
                    <a:pt x="0" y="55652"/>
                  </a:moveTo>
                  <a:cubicBezTo>
                    <a:pt x="1120" y="51313"/>
                    <a:pt x="6719" y="4208"/>
                    <a:pt x="19038" y="359"/>
                  </a:cubicBezTo>
                  <a:cubicBezTo>
                    <a:pt x="31356" y="-3491"/>
                    <a:pt x="54874" y="24856"/>
                    <a:pt x="57113" y="28005"/>
                  </a:cubicBezTo>
                  <a:cubicBezTo>
                    <a:pt x="59353" y="31155"/>
                    <a:pt x="87350" y="169949"/>
                    <a:pt x="82870" y="194586"/>
                  </a:cubicBezTo>
                  <a:cubicBezTo>
                    <a:pt x="78391" y="219223"/>
                    <a:pt x="27997" y="300903"/>
                    <a:pt x="27997" y="297544"/>
                  </a:cubicBezTo>
                  <a:cubicBezTo>
                    <a:pt x="27997" y="294184"/>
                    <a:pt x="50394" y="232591"/>
                    <a:pt x="51514" y="213623"/>
                  </a:cubicBezTo>
                  <a:cubicBezTo>
                    <a:pt x="52634" y="194586"/>
                    <a:pt x="53754" y="155950"/>
                    <a:pt x="50394" y="133273"/>
                  </a:cubicBezTo>
                  <a:cubicBezTo>
                    <a:pt x="47035" y="110596"/>
                    <a:pt x="40315" y="35634"/>
                    <a:pt x="31356" y="40114"/>
                  </a:cubicBezTo>
                  <a:cubicBezTo>
                    <a:pt x="22397" y="44593"/>
                    <a:pt x="12598" y="66641"/>
                    <a:pt x="6859" y="66221"/>
                  </a:cubicBezTo>
                  <a:cubicBezTo>
                    <a:pt x="1120" y="65801"/>
                    <a:pt x="0" y="55652"/>
                    <a:pt x="0" y="55652"/>
                  </a:cubicBezTo>
                  <a:close/>
                </a:path>
              </a:pathLst>
            </a:custGeom>
            <a:solidFill>
              <a:srgbClr val="C7B700"/>
            </a:solidFill>
            <a:ln w="6998"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45544F6A-7D41-51BC-4A03-665CC26B1EA3}"/>
                </a:ext>
              </a:extLst>
            </p:cNvPr>
            <p:cNvSpPr/>
            <p:nvPr/>
          </p:nvSpPr>
          <p:spPr>
            <a:xfrm>
              <a:off x="9582055" y="1886778"/>
              <a:ext cx="201919" cy="131207"/>
            </a:xfrm>
            <a:custGeom>
              <a:avLst/>
              <a:gdLst>
                <a:gd name="connsiteX0" fmla="*/ 14791 w 201919"/>
                <a:gd name="connsiteY0" fmla="*/ 51467 h 131207"/>
                <a:gd name="connsiteX1" fmla="*/ 86463 w 201919"/>
                <a:gd name="connsiteY1" fmla="*/ 60426 h 131207"/>
                <a:gd name="connsiteX2" fmla="*/ 201739 w 201919"/>
                <a:gd name="connsiteY2" fmla="*/ 129858 h 131207"/>
                <a:gd name="connsiteX3" fmla="*/ 118939 w 201919"/>
                <a:gd name="connsiteY3" fmla="*/ 51537 h 131207"/>
                <a:gd name="connsiteX4" fmla="*/ 40618 w 201919"/>
                <a:gd name="connsiteY4" fmla="*/ 23 h 131207"/>
                <a:gd name="connsiteX5" fmla="*/ 93 w 201919"/>
                <a:gd name="connsiteY5" fmla="*/ 43838 h 131207"/>
                <a:gd name="connsiteX6" fmla="*/ 14861 w 201919"/>
                <a:gd name="connsiteY6" fmla="*/ 51537 h 13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919" h="131207">
                  <a:moveTo>
                    <a:pt x="14791" y="51467"/>
                  </a:moveTo>
                  <a:cubicBezTo>
                    <a:pt x="14791" y="51467"/>
                    <a:pt x="64065" y="53707"/>
                    <a:pt x="86463" y="60426"/>
                  </a:cubicBezTo>
                  <a:cubicBezTo>
                    <a:pt x="108860" y="67146"/>
                    <a:pt x="197260" y="142107"/>
                    <a:pt x="201739" y="129858"/>
                  </a:cubicBezTo>
                  <a:cubicBezTo>
                    <a:pt x="206219" y="117610"/>
                    <a:pt x="125658" y="64906"/>
                    <a:pt x="118939" y="51537"/>
                  </a:cubicBezTo>
                  <a:cubicBezTo>
                    <a:pt x="112219" y="38169"/>
                    <a:pt x="57346" y="-1096"/>
                    <a:pt x="40618" y="23"/>
                  </a:cubicBezTo>
                  <a:cubicBezTo>
                    <a:pt x="23890" y="1143"/>
                    <a:pt x="1073" y="38309"/>
                    <a:pt x="93" y="43838"/>
                  </a:cubicBezTo>
                  <a:cubicBezTo>
                    <a:pt x="-887" y="49368"/>
                    <a:pt x="6043" y="50977"/>
                    <a:pt x="14861" y="51537"/>
                  </a:cubicBezTo>
                  <a:close/>
                </a:path>
              </a:pathLst>
            </a:custGeom>
            <a:solidFill>
              <a:srgbClr val="C7B700"/>
            </a:solidFill>
            <a:ln w="6998"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E44E09CD-968C-25AF-B8A6-5671CD7C74BD}"/>
                </a:ext>
              </a:extLst>
            </p:cNvPr>
            <p:cNvSpPr/>
            <p:nvPr/>
          </p:nvSpPr>
          <p:spPr>
            <a:xfrm>
              <a:off x="9638070" y="1787676"/>
              <a:ext cx="465093" cy="623115"/>
            </a:xfrm>
            <a:custGeom>
              <a:avLst/>
              <a:gdLst>
                <a:gd name="connsiteX0" fmla="*/ 0 w 465093"/>
                <a:gd name="connsiteY0" fmla="*/ 56221 h 623115"/>
                <a:gd name="connsiteX1" fmla="*/ 103169 w 465093"/>
                <a:gd name="connsiteY1" fmla="*/ 67769 h 623115"/>
                <a:gd name="connsiteX2" fmla="*/ 294596 w 465093"/>
                <a:gd name="connsiteY2" fmla="*/ 193124 h 623115"/>
                <a:gd name="connsiteX3" fmla="*/ 382995 w 465093"/>
                <a:gd name="connsiteY3" fmla="*/ 316240 h 623115"/>
                <a:gd name="connsiteX4" fmla="*/ 440108 w 465093"/>
                <a:gd name="connsiteY4" fmla="*/ 490869 h 623115"/>
                <a:gd name="connsiteX5" fmla="*/ 418831 w 465093"/>
                <a:gd name="connsiteY5" fmla="*/ 589348 h 623115"/>
                <a:gd name="connsiteX6" fmla="*/ 433739 w 465093"/>
                <a:gd name="connsiteY6" fmla="*/ 595997 h 623115"/>
                <a:gd name="connsiteX7" fmla="*/ 458936 w 465093"/>
                <a:gd name="connsiteY7" fmla="*/ 420388 h 623115"/>
                <a:gd name="connsiteX8" fmla="*/ 302435 w 465093"/>
                <a:gd name="connsiteY8" fmla="*/ 99056 h 623115"/>
                <a:gd name="connsiteX9" fmla="*/ 116606 w 465093"/>
                <a:gd name="connsiteY9" fmla="*/ 1697 h 623115"/>
                <a:gd name="connsiteX10" fmla="*/ 40525 w 465093"/>
                <a:gd name="connsiteY10" fmla="*/ 11636 h 623115"/>
                <a:gd name="connsiteX11" fmla="*/ 18688 w 465093"/>
                <a:gd name="connsiteY11" fmla="*/ 36833 h 623115"/>
                <a:gd name="connsiteX12" fmla="*/ 0 w 465093"/>
                <a:gd name="connsiteY12" fmla="*/ 56151 h 62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5093" h="623115">
                  <a:moveTo>
                    <a:pt x="0" y="56221"/>
                  </a:moveTo>
                  <a:cubicBezTo>
                    <a:pt x="2940" y="53561"/>
                    <a:pt x="70762" y="55451"/>
                    <a:pt x="103169" y="67769"/>
                  </a:cubicBezTo>
                  <a:cubicBezTo>
                    <a:pt x="135574" y="80088"/>
                    <a:pt x="282277" y="171847"/>
                    <a:pt x="294596" y="193124"/>
                  </a:cubicBezTo>
                  <a:cubicBezTo>
                    <a:pt x="306914" y="214402"/>
                    <a:pt x="369557" y="289363"/>
                    <a:pt x="382995" y="316240"/>
                  </a:cubicBezTo>
                  <a:cubicBezTo>
                    <a:pt x="396433" y="343117"/>
                    <a:pt x="438989" y="467352"/>
                    <a:pt x="440108" y="490869"/>
                  </a:cubicBezTo>
                  <a:cubicBezTo>
                    <a:pt x="441228" y="514386"/>
                    <a:pt x="425550" y="563661"/>
                    <a:pt x="418831" y="589348"/>
                  </a:cubicBezTo>
                  <a:cubicBezTo>
                    <a:pt x="412111" y="615035"/>
                    <a:pt x="411972" y="647021"/>
                    <a:pt x="433739" y="595997"/>
                  </a:cubicBezTo>
                  <a:cubicBezTo>
                    <a:pt x="455507" y="544973"/>
                    <a:pt x="475594" y="521176"/>
                    <a:pt x="458936" y="420388"/>
                  </a:cubicBezTo>
                  <a:cubicBezTo>
                    <a:pt x="442278" y="319599"/>
                    <a:pt x="315803" y="116973"/>
                    <a:pt x="302435" y="99056"/>
                  </a:cubicBezTo>
                  <a:cubicBezTo>
                    <a:pt x="288996" y="81138"/>
                    <a:pt x="131165" y="1697"/>
                    <a:pt x="116606" y="1697"/>
                  </a:cubicBezTo>
                  <a:cubicBezTo>
                    <a:pt x="102048" y="1697"/>
                    <a:pt x="56274" y="-6072"/>
                    <a:pt x="40525" y="11636"/>
                  </a:cubicBezTo>
                  <a:cubicBezTo>
                    <a:pt x="24777" y="29344"/>
                    <a:pt x="37376" y="17515"/>
                    <a:pt x="18688" y="36833"/>
                  </a:cubicBezTo>
                  <a:lnTo>
                    <a:pt x="0" y="56151"/>
                  </a:lnTo>
                  <a:close/>
                </a:path>
              </a:pathLst>
            </a:custGeom>
            <a:solidFill>
              <a:srgbClr val="C7B700"/>
            </a:solidFill>
            <a:ln w="6998"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5F644391-3B6B-9985-4D39-6193027D61E0}"/>
                </a:ext>
              </a:extLst>
            </p:cNvPr>
            <p:cNvSpPr/>
            <p:nvPr/>
          </p:nvSpPr>
          <p:spPr>
            <a:xfrm>
              <a:off x="8796844" y="2722899"/>
              <a:ext cx="36216" cy="211578"/>
            </a:xfrm>
            <a:custGeom>
              <a:avLst/>
              <a:gdLst>
                <a:gd name="connsiteX0" fmla="*/ 10915 w 36216"/>
                <a:gd name="connsiteY0" fmla="*/ 9263 h 211578"/>
                <a:gd name="connsiteX1" fmla="*/ 35272 w 36216"/>
                <a:gd name="connsiteY1" fmla="*/ 98223 h 211578"/>
                <a:gd name="connsiteX2" fmla="*/ 23094 w 36216"/>
                <a:gd name="connsiteY2" fmla="*/ 210490 h 211578"/>
                <a:gd name="connsiteX3" fmla="*/ 18194 w 36216"/>
                <a:gd name="connsiteY3" fmla="*/ 101582 h 211578"/>
                <a:gd name="connsiteX4" fmla="*/ 836 w 36216"/>
                <a:gd name="connsiteY4" fmla="*/ 24 h 211578"/>
                <a:gd name="connsiteX5" fmla="*/ 10915 w 36216"/>
                <a:gd name="connsiteY5" fmla="*/ 9263 h 21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6" h="211578">
                  <a:moveTo>
                    <a:pt x="10915" y="9263"/>
                  </a:moveTo>
                  <a:cubicBezTo>
                    <a:pt x="14275" y="11783"/>
                    <a:pt x="32753" y="76455"/>
                    <a:pt x="35272" y="98223"/>
                  </a:cubicBezTo>
                  <a:cubicBezTo>
                    <a:pt x="37792" y="119990"/>
                    <a:pt x="35762" y="193062"/>
                    <a:pt x="23094" y="210490"/>
                  </a:cubicBezTo>
                  <a:cubicBezTo>
                    <a:pt x="13855" y="223298"/>
                    <a:pt x="21344" y="119220"/>
                    <a:pt x="18194" y="101582"/>
                  </a:cubicBezTo>
                  <a:cubicBezTo>
                    <a:pt x="15045" y="83945"/>
                    <a:pt x="-4203" y="-1655"/>
                    <a:pt x="836" y="24"/>
                  </a:cubicBezTo>
                  <a:cubicBezTo>
                    <a:pt x="5876" y="1704"/>
                    <a:pt x="10915" y="9263"/>
                    <a:pt x="10915" y="9263"/>
                  </a:cubicBezTo>
                  <a:close/>
                </a:path>
              </a:pathLst>
            </a:custGeom>
            <a:solidFill>
              <a:srgbClr val="C7B700"/>
            </a:solidFill>
            <a:ln w="6998"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C6D99911-FA5F-2F9D-7815-1F098A67509B}"/>
                </a:ext>
              </a:extLst>
            </p:cNvPr>
            <p:cNvSpPr/>
            <p:nvPr/>
          </p:nvSpPr>
          <p:spPr>
            <a:xfrm>
              <a:off x="8884750" y="3228275"/>
              <a:ext cx="157072" cy="125688"/>
            </a:xfrm>
            <a:custGeom>
              <a:avLst/>
              <a:gdLst>
                <a:gd name="connsiteX0" fmla="*/ 0 w 157072"/>
                <a:gd name="connsiteY0" fmla="*/ 1808 h 125688"/>
                <a:gd name="connsiteX1" fmla="*/ 39685 w 157072"/>
                <a:gd name="connsiteY1" fmla="*/ 64660 h 125688"/>
                <a:gd name="connsiteX2" fmla="*/ 78321 w 157072"/>
                <a:gd name="connsiteY2" fmla="*/ 41143 h 125688"/>
                <a:gd name="connsiteX3" fmla="*/ 123395 w 157072"/>
                <a:gd name="connsiteY3" fmla="*/ 35614 h 125688"/>
                <a:gd name="connsiteX4" fmla="*/ 156712 w 157072"/>
                <a:gd name="connsiteY4" fmla="*/ 2018 h 125688"/>
                <a:gd name="connsiteX5" fmla="*/ 125355 w 157072"/>
                <a:gd name="connsiteY5" fmla="*/ 84818 h 125688"/>
                <a:gd name="connsiteX6" fmla="*/ 92809 w 157072"/>
                <a:gd name="connsiteY6" fmla="*/ 117014 h 125688"/>
                <a:gd name="connsiteX7" fmla="*/ 43955 w 157072"/>
                <a:gd name="connsiteY7" fmla="*/ 122053 h 125688"/>
                <a:gd name="connsiteX8" fmla="*/ 18758 w 157072"/>
                <a:gd name="connsiteY8" fmla="*/ 99936 h 125688"/>
                <a:gd name="connsiteX9" fmla="*/ 420 w 157072"/>
                <a:gd name="connsiteY9" fmla="*/ 76069 h 125688"/>
                <a:gd name="connsiteX10" fmla="*/ 0 w 157072"/>
                <a:gd name="connsiteY10" fmla="*/ 1808 h 1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072" h="125688">
                  <a:moveTo>
                    <a:pt x="0" y="1808"/>
                  </a:moveTo>
                  <a:cubicBezTo>
                    <a:pt x="0" y="1808"/>
                    <a:pt x="32966" y="59621"/>
                    <a:pt x="39685" y="64660"/>
                  </a:cubicBezTo>
                  <a:cubicBezTo>
                    <a:pt x="46405" y="69700"/>
                    <a:pt x="66352" y="52412"/>
                    <a:pt x="78321" y="41143"/>
                  </a:cubicBezTo>
                  <a:cubicBezTo>
                    <a:pt x="98898" y="21825"/>
                    <a:pt x="118636" y="1808"/>
                    <a:pt x="123395" y="35614"/>
                  </a:cubicBezTo>
                  <a:cubicBezTo>
                    <a:pt x="124865" y="45902"/>
                    <a:pt x="161051" y="-11281"/>
                    <a:pt x="156712" y="2018"/>
                  </a:cubicBezTo>
                  <a:cubicBezTo>
                    <a:pt x="153702" y="11256"/>
                    <a:pt x="133264" y="69840"/>
                    <a:pt x="125355" y="84818"/>
                  </a:cubicBezTo>
                  <a:cubicBezTo>
                    <a:pt x="120386" y="94197"/>
                    <a:pt x="95469" y="115894"/>
                    <a:pt x="92809" y="117014"/>
                  </a:cubicBezTo>
                  <a:cubicBezTo>
                    <a:pt x="87490" y="119324"/>
                    <a:pt x="57113" y="131712"/>
                    <a:pt x="43955" y="122053"/>
                  </a:cubicBezTo>
                  <a:cubicBezTo>
                    <a:pt x="30797" y="112395"/>
                    <a:pt x="32546" y="117154"/>
                    <a:pt x="18758" y="99936"/>
                  </a:cubicBezTo>
                  <a:cubicBezTo>
                    <a:pt x="9939" y="88877"/>
                    <a:pt x="420" y="76069"/>
                    <a:pt x="420" y="76069"/>
                  </a:cubicBezTo>
                  <a:lnTo>
                    <a:pt x="0" y="1808"/>
                  </a:lnTo>
                  <a:close/>
                </a:path>
              </a:pathLst>
            </a:custGeom>
            <a:solidFill>
              <a:srgbClr val="C7B700"/>
            </a:solidFill>
            <a:ln w="6998"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3EB3A48C-24DF-D334-BF4E-3E9F0AC731BF}"/>
                </a:ext>
              </a:extLst>
            </p:cNvPr>
            <p:cNvSpPr/>
            <p:nvPr/>
          </p:nvSpPr>
          <p:spPr>
            <a:xfrm>
              <a:off x="8952712" y="3136012"/>
              <a:ext cx="78576" cy="213477"/>
            </a:xfrm>
            <a:custGeom>
              <a:avLst/>
              <a:gdLst>
                <a:gd name="connsiteX0" fmla="*/ 0 w 78576"/>
                <a:gd name="connsiteY0" fmla="*/ 213477 h 213477"/>
                <a:gd name="connsiteX1" fmla="*/ 72021 w 78576"/>
                <a:gd name="connsiteY1" fmla="*/ 141456 h 213477"/>
                <a:gd name="connsiteX2" fmla="*/ 60263 w 78576"/>
                <a:gd name="connsiteY2" fmla="*/ 19110 h 213477"/>
                <a:gd name="connsiteX3" fmla="*/ 18408 w 78576"/>
                <a:gd name="connsiteY3" fmla="*/ 5602 h 213477"/>
                <a:gd name="connsiteX4" fmla="*/ 16168 w 78576"/>
                <a:gd name="connsiteY4" fmla="*/ 127947 h 21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6" h="213477">
                  <a:moveTo>
                    <a:pt x="0" y="213477"/>
                  </a:moveTo>
                  <a:cubicBezTo>
                    <a:pt x="21627" y="206268"/>
                    <a:pt x="64812" y="184641"/>
                    <a:pt x="72021" y="141456"/>
                  </a:cubicBezTo>
                  <a:cubicBezTo>
                    <a:pt x="79230" y="98271"/>
                    <a:pt x="86020" y="47457"/>
                    <a:pt x="60263" y="19110"/>
                  </a:cubicBezTo>
                  <a:cubicBezTo>
                    <a:pt x="43115" y="142"/>
                    <a:pt x="21347" y="-5387"/>
                    <a:pt x="18408" y="5602"/>
                  </a:cubicBezTo>
                  <a:cubicBezTo>
                    <a:pt x="16938" y="10991"/>
                    <a:pt x="28696" y="122558"/>
                    <a:pt x="16168" y="127947"/>
                  </a:cubicBezTo>
                </a:path>
              </a:pathLst>
            </a:custGeom>
            <a:solidFill>
              <a:srgbClr val="C7B700"/>
            </a:solidFill>
            <a:ln w="6998" cap="flat">
              <a:noFill/>
              <a:prstDash val="solid"/>
              <a:miter/>
            </a:ln>
          </p:spPr>
          <p:txBody>
            <a:bodyPr rtlCol="0" anchor="ctr"/>
            <a:lstStyle/>
            <a:p>
              <a:endParaRPr lang="en-GB"/>
            </a:p>
          </p:txBody>
        </p:sp>
      </p:grpSp>
      <p:grpSp>
        <p:nvGrpSpPr>
          <p:cNvPr id="59" name="Graphic 4">
            <a:extLst>
              <a:ext uri="{FF2B5EF4-FFF2-40B4-BE49-F238E27FC236}">
                <a16:creationId xmlns:a16="http://schemas.microsoft.com/office/drawing/2014/main" id="{8AB8707F-F7B2-50CE-FD58-B0AF48A3C70C}"/>
              </a:ext>
            </a:extLst>
          </p:cNvPr>
          <p:cNvGrpSpPr/>
          <p:nvPr/>
        </p:nvGrpSpPr>
        <p:grpSpPr>
          <a:xfrm>
            <a:off x="4889926" y="1957204"/>
            <a:ext cx="3430714" cy="2941332"/>
            <a:chOff x="4665999" y="1915498"/>
            <a:chExt cx="3430714" cy="2941332"/>
          </a:xfrm>
        </p:grpSpPr>
        <p:grpSp>
          <p:nvGrpSpPr>
            <p:cNvPr id="60" name="Graphic 4">
              <a:extLst>
                <a:ext uri="{FF2B5EF4-FFF2-40B4-BE49-F238E27FC236}">
                  <a16:creationId xmlns:a16="http://schemas.microsoft.com/office/drawing/2014/main" id="{901D0FEE-1B60-72EF-5E28-81432376AFD2}"/>
                </a:ext>
              </a:extLst>
            </p:cNvPr>
            <p:cNvGrpSpPr/>
            <p:nvPr/>
          </p:nvGrpSpPr>
          <p:grpSpPr>
            <a:xfrm>
              <a:off x="5889161" y="2348215"/>
              <a:ext cx="2207552" cy="1235419"/>
              <a:chOff x="5889161" y="2348215"/>
              <a:chExt cx="2207552" cy="1235419"/>
            </a:xfrm>
          </p:grpSpPr>
          <p:sp>
            <p:nvSpPr>
              <p:cNvPr id="61" name="Free-form: Shape 60">
                <a:extLst>
                  <a:ext uri="{FF2B5EF4-FFF2-40B4-BE49-F238E27FC236}">
                    <a16:creationId xmlns:a16="http://schemas.microsoft.com/office/drawing/2014/main" id="{C8DE685A-9D99-8F1D-2515-CFE15C257C41}"/>
                  </a:ext>
                </a:extLst>
              </p:cNvPr>
              <p:cNvSpPr/>
              <p:nvPr/>
            </p:nvSpPr>
            <p:spPr>
              <a:xfrm>
                <a:off x="5889161" y="2351337"/>
                <a:ext cx="2207482" cy="1232156"/>
              </a:xfrm>
              <a:custGeom>
                <a:avLst/>
                <a:gdLst>
                  <a:gd name="connsiteX0" fmla="*/ 984167 w 2207482"/>
                  <a:gd name="connsiteY0" fmla="*/ 520738 h 1232156"/>
                  <a:gd name="connsiteX1" fmla="*/ 883379 w 2207482"/>
                  <a:gd name="connsiteY1" fmla="*/ 478184 h 1232156"/>
                  <a:gd name="connsiteX2" fmla="*/ 759843 w 2207482"/>
                  <a:gd name="connsiteY2" fmla="*/ 469295 h 1232156"/>
                  <a:gd name="connsiteX3" fmla="*/ 579405 w 2207482"/>
                  <a:gd name="connsiteY3" fmla="*/ 513109 h 1232156"/>
                  <a:gd name="connsiteX4" fmla="*/ 475957 w 2207482"/>
                  <a:gd name="connsiteY4" fmla="*/ 574492 h 1232156"/>
                  <a:gd name="connsiteX5" fmla="*/ 346822 w 2207482"/>
                  <a:gd name="connsiteY5" fmla="*/ 617047 h 1232156"/>
                  <a:gd name="connsiteX6" fmla="*/ 383288 w 2207482"/>
                  <a:gd name="connsiteY6" fmla="*/ 678710 h 1232156"/>
                  <a:gd name="connsiteX7" fmla="*/ 230356 w 2207482"/>
                  <a:gd name="connsiteY7" fmla="*/ 723854 h 1232156"/>
                  <a:gd name="connsiteX8" fmla="*/ 20241 w 2207482"/>
                  <a:gd name="connsiteY8" fmla="*/ 831292 h 1232156"/>
                  <a:gd name="connsiteX9" fmla="*/ 15831 w 2207482"/>
                  <a:gd name="connsiteY9" fmla="*/ 893095 h 1232156"/>
                  <a:gd name="connsiteX10" fmla="*/ 99751 w 2207482"/>
                  <a:gd name="connsiteY10" fmla="*/ 921231 h 1232156"/>
                  <a:gd name="connsiteX11" fmla="*/ 300138 w 2207482"/>
                  <a:gd name="connsiteY11" fmla="*/ 896034 h 1232156"/>
                  <a:gd name="connsiteX12" fmla="*/ 494015 w 2207482"/>
                  <a:gd name="connsiteY12" fmla="*/ 861458 h 1232156"/>
                  <a:gd name="connsiteX13" fmla="*/ 475187 w 2207482"/>
                  <a:gd name="connsiteY13" fmla="*/ 897224 h 1232156"/>
                  <a:gd name="connsiteX14" fmla="*/ 429342 w 2207482"/>
                  <a:gd name="connsiteY14" fmla="*/ 1006481 h 1232156"/>
                  <a:gd name="connsiteX15" fmla="*/ 519912 w 2207482"/>
                  <a:gd name="connsiteY15" fmla="*/ 1061565 h 1232156"/>
                  <a:gd name="connsiteX16" fmla="*/ 552178 w 2207482"/>
                  <a:gd name="connsiteY16" fmla="*/ 1123857 h 1232156"/>
                  <a:gd name="connsiteX17" fmla="*/ 667454 w 2207482"/>
                  <a:gd name="connsiteY17" fmla="*/ 1172921 h 1232156"/>
                  <a:gd name="connsiteX18" fmla="*/ 707139 w 2207482"/>
                  <a:gd name="connsiteY18" fmla="*/ 1196439 h 1232156"/>
                  <a:gd name="connsiteX19" fmla="*/ 779301 w 2207482"/>
                  <a:gd name="connsiteY19" fmla="*/ 1231784 h 1232156"/>
                  <a:gd name="connsiteX20" fmla="*/ 969608 w 2207482"/>
                  <a:gd name="connsiteY20" fmla="*/ 1166762 h 1232156"/>
                  <a:gd name="connsiteX21" fmla="*/ 995785 w 2207482"/>
                  <a:gd name="connsiteY21" fmla="*/ 1140165 h 1232156"/>
                  <a:gd name="connsiteX22" fmla="*/ 1184693 w 2207482"/>
                  <a:gd name="connsiteY22" fmla="*/ 1050366 h 1232156"/>
                  <a:gd name="connsiteX23" fmla="*/ 1304799 w 2207482"/>
                  <a:gd name="connsiteY23" fmla="*/ 953847 h 1232156"/>
                  <a:gd name="connsiteX24" fmla="*/ 1397118 w 2207482"/>
                  <a:gd name="connsiteY24" fmla="*/ 956857 h 1232156"/>
                  <a:gd name="connsiteX25" fmla="*/ 1485028 w 2207482"/>
                  <a:gd name="connsiteY25" fmla="*/ 886655 h 1232156"/>
                  <a:gd name="connsiteX26" fmla="*/ 1797541 w 2207482"/>
                  <a:gd name="connsiteY26" fmla="*/ 744292 h 1232156"/>
                  <a:gd name="connsiteX27" fmla="*/ 2068059 w 2207482"/>
                  <a:gd name="connsiteY27" fmla="*/ 657292 h 1232156"/>
                  <a:gd name="connsiteX28" fmla="*/ 2207483 w 2207482"/>
                  <a:gd name="connsiteY28" fmla="*/ 596190 h 1232156"/>
                  <a:gd name="connsiteX29" fmla="*/ 1985539 w 2207482"/>
                  <a:gd name="connsiteY29" fmla="*/ 234472 h 1232156"/>
                  <a:gd name="connsiteX30" fmla="*/ 1934584 w 2207482"/>
                  <a:gd name="connsiteY30" fmla="*/ 0 h 1232156"/>
                  <a:gd name="connsiteX31" fmla="*/ 1755616 w 2207482"/>
                  <a:gd name="connsiteY31" fmla="*/ 62223 h 1232156"/>
                  <a:gd name="connsiteX32" fmla="*/ 1308089 w 2207482"/>
                  <a:gd name="connsiteY32" fmla="*/ 338970 h 1232156"/>
                  <a:gd name="connsiteX33" fmla="*/ 1191762 w 2207482"/>
                  <a:gd name="connsiteY33" fmla="*/ 425620 h 1232156"/>
                  <a:gd name="connsiteX34" fmla="*/ 1113372 w 2207482"/>
                  <a:gd name="connsiteY34" fmla="*/ 499601 h 1232156"/>
                  <a:gd name="connsiteX35" fmla="*/ 1042820 w 2207482"/>
                  <a:gd name="connsiteY35" fmla="*/ 483083 h 1232156"/>
                  <a:gd name="connsiteX36" fmla="*/ 984097 w 2207482"/>
                  <a:gd name="connsiteY36" fmla="*/ 520668 h 123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07482" h="1232156">
                    <a:moveTo>
                      <a:pt x="984167" y="520738"/>
                    </a:moveTo>
                    <a:cubicBezTo>
                      <a:pt x="967999" y="519899"/>
                      <a:pt x="940212" y="491622"/>
                      <a:pt x="883379" y="478184"/>
                    </a:cubicBezTo>
                    <a:cubicBezTo>
                      <a:pt x="826545" y="464745"/>
                      <a:pt x="828925" y="460266"/>
                      <a:pt x="759843" y="469295"/>
                    </a:cubicBezTo>
                    <a:cubicBezTo>
                      <a:pt x="690692" y="478394"/>
                      <a:pt x="644427" y="490152"/>
                      <a:pt x="579405" y="513109"/>
                    </a:cubicBezTo>
                    <a:cubicBezTo>
                      <a:pt x="514382" y="536067"/>
                      <a:pt x="518092" y="550765"/>
                      <a:pt x="475957" y="574492"/>
                    </a:cubicBezTo>
                    <a:cubicBezTo>
                      <a:pt x="433822" y="598289"/>
                      <a:pt x="352212" y="605359"/>
                      <a:pt x="346822" y="617047"/>
                    </a:cubicBezTo>
                    <a:cubicBezTo>
                      <a:pt x="329534" y="654563"/>
                      <a:pt x="383288" y="678710"/>
                      <a:pt x="383288" y="678710"/>
                    </a:cubicBezTo>
                    <a:cubicBezTo>
                      <a:pt x="383288" y="678710"/>
                      <a:pt x="283900" y="700477"/>
                      <a:pt x="230356" y="723854"/>
                    </a:cubicBezTo>
                    <a:cubicBezTo>
                      <a:pt x="176812" y="747232"/>
                      <a:pt x="41868" y="802175"/>
                      <a:pt x="20241" y="831292"/>
                    </a:cubicBezTo>
                    <a:cubicBezTo>
                      <a:pt x="-1387" y="860408"/>
                      <a:pt x="-9786" y="860618"/>
                      <a:pt x="15831" y="893095"/>
                    </a:cubicBezTo>
                    <a:cubicBezTo>
                      <a:pt x="39978" y="923751"/>
                      <a:pt x="69865" y="922491"/>
                      <a:pt x="99751" y="921231"/>
                    </a:cubicBezTo>
                    <a:cubicBezTo>
                      <a:pt x="130898" y="919901"/>
                      <a:pt x="255973" y="912902"/>
                      <a:pt x="300138" y="896034"/>
                    </a:cubicBezTo>
                    <a:cubicBezTo>
                      <a:pt x="344303" y="879166"/>
                      <a:pt x="494015" y="861458"/>
                      <a:pt x="494015" y="861458"/>
                    </a:cubicBezTo>
                    <a:cubicBezTo>
                      <a:pt x="494015" y="861458"/>
                      <a:pt x="503814" y="866148"/>
                      <a:pt x="475187" y="897224"/>
                    </a:cubicBezTo>
                    <a:cubicBezTo>
                      <a:pt x="446560" y="928370"/>
                      <a:pt x="402675" y="965816"/>
                      <a:pt x="429342" y="1006481"/>
                    </a:cubicBezTo>
                    <a:cubicBezTo>
                      <a:pt x="459089" y="1051836"/>
                      <a:pt x="508853" y="1049736"/>
                      <a:pt x="519912" y="1061565"/>
                    </a:cubicBezTo>
                    <a:cubicBezTo>
                      <a:pt x="530970" y="1073393"/>
                      <a:pt x="527191" y="1103210"/>
                      <a:pt x="552178" y="1123857"/>
                    </a:cubicBezTo>
                    <a:cubicBezTo>
                      <a:pt x="607191" y="1169352"/>
                      <a:pt x="643587" y="1167602"/>
                      <a:pt x="667454" y="1172921"/>
                    </a:cubicBezTo>
                    <a:cubicBezTo>
                      <a:pt x="691321" y="1178241"/>
                      <a:pt x="707139" y="1196439"/>
                      <a:pt x="707139" y="1196439"/>
                    </a:cubicBezTo>
                    <a:cubicBezTo>
                      <a:pt x="707139" y="1196439"/>
                      <a:pt x="706090" y="1226955"/>
                      <a:pt x="779301" y="1231784"/>
                    </a:cubicBezTo>
                    <a:cubicBezTo>
                      <a:pt x="852512" y="1236614"/>
                      <a:pt x="943502" y="1193359"/>
                      <a:pt x="969608" y="1166762"/>
                    </a:cubicBezTo>
                    <a:lnTo>
                      <a:pt x="995785" y="1140165"/>
                    </a:lnTo>
                    <a:cubicBezTo>
                      <a:pt x="995785" y="1140165"/>
                      <a:pt x="1154387" y="1063104"/>
                      <a:pt x="1184693" y="1050366"/>
                    </a:cubicBezTo>
                    <a:cubicBezTo>
                      <a:pt x="1214930" y="1037627"/>
                      <a:pt x="1304799" y="953847"/>
                      <a:pt x="1304799" y="953847"/>
                    </a:cubicBezTo>
                    <a:lnTo>
                      <a:pt x="1397118" y="956857"/>
                    </a:lnTo>
                    <a:lnTo>
                      <a:pt x="1485028" y="886655"/>
                    </a:lnTo>
                    <a:cubicBezTo>
                      <a:pt x="1485028" y="886655"/>
                      <a:pt x="1700672" y="766969"/>
                      <a:pt x="1797541" y="744292"/>
                    </a:cubicBezTo>
                    <a:cubicBezTo>
                      <a:pt x="1894409" y="721615"/>
                      <a:pt x="1972240" y="691448"/>
                      <a:pt x="2068059" y="657292"/>
                    </a:cubicBezTo>
                    <a:cubicBezTo>
                      <a:pt x="2163877" y="623206"/>
                      <a:pt x="2207483" y="596190"/>
                      <a:pt x="2207483" y="596190"/>
                    </a:cubicBezTo>
                    <a:cubicBezTo>
                      <a:pt x="2207483" y="596190"/>
                      <a:pt x="2059100" y="384255"/>
                      <a:pt x="1985539" y="234472"/>
                    </a:cubicBezTo>
                    <a:cubicBezTo>
                      <a:pt x="1911907" y="84690"/>
                      <a:pt x="1934584" y="0"/>
                      <a:pt x="1934584" y="0"/>
                    </a:cubicBezTo>
                    <a:cubicBezTo>
                      <a:pt x="1934584" y="0"/>
                      <a:pt x="1819098" y="26457"/>
                      <a:pt x="1755616" y="62223"/>
                    </a:cubicBezTo>
                    <a:cubicBezTo>
                      <a:pt x="1692133" y="97988"/>
                      <a:pt x="1357503" y="325252"/>
                      <a:pt x="1308089" y="338970"/>
                    </a:cubicBezTo>
                    <a:cubicBezTo>
                      <a:pt x="1258744" y="352688"/>
                      <a:pt x="1227598" y="390064"/>
                      <a:pt x="1191762" y="425620"/>
                    </a:cubicBezTo>
                    <a:cubicBezTo>
                      <a:pt x="1155926" y="461106"/>
                      <a:pt x="1129540" y="500371"/>
                      <a:pt x="1113372" y="499601"/>
                    </a:cubicBezTo>
                    <a:cubicBezTo>
                      <a:pt x="1097204" y="498831"/>
                      <a:pt x="1083695" y="476994"/>
                      <a:pt x="1042820" y="483083"/>
                    </a:cubicBezTo>
                    <a:cubicBezTo>
                      <a:pt x="1001945" y="489172"/>
                      <a:pt x="984097" y="520668"/>
                      <a:pt x="984097" y="520668"/>
                    </a:cubicBezTo>
                    <a:close/>
                  </a:path>
                </a:pathLst>
              </a:custGeom>
              <a:solidFill>
                <a:srgbClr val="FFED00"/>
              </a:solidFill>
              <a:ln w="6998"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09574ABB-E8E4-591C-5149-AF61DCFFA552}"/>
                  </a:ext>
                </a:extLst>
              </p:cNvPr>
              <p:cNvSpPr/>
              <p:nvPr/>
            </p:nvSpPr>
            <p:spPr>
              <a:xfrm>
                <a:off x="6308494" y="3336960"/>
                <a:ext cx="550274" cy="246673"/>
              </a:xfrm>
              <a:custGeom>
                <a:avLst/>
                <a:gdLst>
                  <a:gd name="connsiteX0" fmla="*/ 550275 w 550274"/>
                  <a:gd name="connsiteY0" fmla="*/ 181279 h 246673"/>
                  <a:gd name="connsiteX1" fmla="*/ 359967 w 550274"/>
                  <a:gd name="connsiteY1" fmla="*/ 246301 h 246673"/>
                  <a:gd name="connsiteX2" fmla="*/ 287806 w 550274"/>
                  <a:gd name="connsiteY2" fmla="*/ 210955 h 246673"/>
                  <a:gd name="connsiteX3" fmla="*/ 248121 w 550274"/>
                  <a:gd name="connsiteY3" fmla="*/ 187438 h 246673"/>
                  <a:gd name="connsiteX4" fmla="*/ 132845 w 550274"/>
                  <a:gd name="connsiteY4" fmla="*/ 138374 h 246673"/>
                  <a:gd name="connsiteX5" fmla="*/ 100578 w 550274"/>
                  <a:gd name="connsiteY5" fmla="*/ 76081 h 246673"/>
                  <a:gd name="connsiteX6" fmla="*/ 10009 w 550274"/>
                  <a:gd name="connsiteY6" fmla="*/ 20998 h 246673"/>
                  <a:gd name="connsiteX7" fmla="*/ 0 w 550274"/>
                  <a:gd name="connsiteY7" fmla="*/ 0 h 246673"/>
                  <a:gd name="connsiteX8" fmla="*/ 69572 w 550274"/>
                  <a:gd name="connsiteY8" fmla="*/ 43675 h 246673"/>
                  <a:gd name="connsiteX9" fmla="*/ 305654 w 550274"/>
                  <a:gd name="connsiteY9" fmla="*/ 113737 h 246673"/>
                  <a:gd name="connsiteX10" fmla="*/ 501001 w 550274"/>
                  <a:gd name="connsiteY10" fmla="*/ 190797 h 246673"/>
                  <a:gd name="connsiteX11" fmla="*/ 550275 w 550274"/>
                  <a:gd name="connsiteY11" fmla="*/ 181279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274" h="246673">
                    <a:moveTo>
                      <a:pt x="550275" y="181279"/>
                    </a:moveTo>
                    <a:cubicBezTo>
                      <a:pt x="524098" y="207875"/>
                      <a:pt x="433179" y="251130"/>
                      <a:pt x="359967" y="246301"/>
                    </a:cubicBezTo>
                    <a:cubicBezTo>
                      <a:pt x="286756" y="241471"/>
                      <a:pt x="287806" y="210955"/>
                      <a:pt x="287806" y="210955"/>
                    </a:cubicBezTo>
                    <a:cubicBezTo>
                      <a:pt x="287806" y="210955"/>
                      <a:pt x="272408" y="192827"/>
                      <a:pt x="248121" y="187438"/>
                    </a:cubicBezTo>
                    <a:cubicBezTo>
                      <a:pt x="223834" y="182048"/>
                      <a:pt x="187858" y="183798"/>
                      <a:pt x="132845" y="138374"/>
                    </a:cubicBezTo>
                    <a:cubicBezTo>
                      <a:pt x="107857" y="117726"/>
                      <a:pt x="111637" y="87980"/>
                      <a:pt x="100578" y="76081"/>
                    </a:cubicBezTo>
                    <a:cubicBezTo>
                      <a:pt x="89520" y="64182"/>
                      <a:pt x="39755" y="66352"/>
                      <a:pt x="10009" y="20998"/>
                    </a:cubicBezTo>
                    <a:lnTo>
                      <a:pt x="0" y="0"/>
                    </a:lnTo>
                    <a:cubicBezTo>
                      <a:pt x="0" y="0"/>
                      <a:pt x="32196" y="40875"/>
                      <a:pt x="69572" y="43675"/>
                    </a:cubicBezTo>
                    <a:cubicBezTo>
                      <a:pt x="106948" y="46475"/>
                      <a:pt x="286056" y="106947"/>
                      <a:pt x="305654" y="113737"/>
                    </a:cubicBezTo>
                    <a:cubicBezTo>
                      <a:pt x="325322" y="120526"/>
                      <a:pt x="494842" y="191357"/>
                      <a:pt x="501001" y="190797"/>
                    </a:cubicBezTo>
                    <a:cubicBezTo>
                      <a:pt x="507160" y="190237"/>
                      <a:pt x="550275" y="181279"/>
                      <a:pt x="550275" y="181279"/>
                    </a:cubicBezTo>
                  </a:path>
                </a:pathLst>
              </a:custGeom>
              <a:solidFill>
                <a:srgbClr val="C7B700"/>
              </a:solidFill>
              <a:ln w="6998"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CA11AA04-A04B-C372-1184-9D3DD6DFC070}"/>
                  </a:ext>
                </a:extLst>
              </p:cNvPr>
              <p:cNvSpPr/>
              <p:nvPr/>
            </p:nvSpPr>
            <p:spPr>
              <a:xfrm>
                <a:off x="6252711" y="2839352"/>
                <a:ext cx="445403" cy="190764"/>
              </a:xfrm>
              <a:custGeom>
                <a:avLst/>
                <a:gdLst>
                  <a:gd name="connsiteX0" fmla="*/ 0 w 445403"/>
                  <a:gd name="connsiteY0" fmla="*/ 177046 h 190764"/>
                  <a:gd name="connsiteX1" fmla="*/ 19738 w 445403"/>
                  <a:gd name="connsiteY1" fmla="*/ 190765 h 190764"/>
                  <a:gd name="connsiteX2" fmla="*/ 137394 w 445403"/>
                  <a:gd name="connsiteY2" fmla="*/ 155559 h 190764"/>
                  <a:gd name="connsiteX3" fmla="*/ 274788 w 445403"/>
                  <a:gd name="connsiteY3" fmla="*/ 131762 h 190764"/>
                  <a:gd name="connsiteX4" fmla="*/ 375645 w 445403"/>
                  <a:gd name="connsiteY4" fmla="*/ 103625 h 190764"/>
                  <a:gd name="connsiteX5" fmla="*/ 437028 w 445403"/>
                  <a:gd name="connsiteY5" fmla="*/ 38463 h 190764"/>
                  <a:gd name="connsiteX6" fmla="*/ 440248 w 445403"/>
                  <a:gd name="connsiteY6" fmla="*/ 3887 h 190764"/>
                  <a:gd name="connsiteX7" fmla="*/ 420650 w 445403"/>
                  <a:gd name="connsiteY7" fmla="*/ 11376 h 190764"/>
                  <a:gd name="connsiteX8" fmla="*/ 376345 w 445403"/>
                  <a:gd name="connsiteY8" fmla="*/ 83257 h 190764"/>
                  <a:gd name="connsiteX9" fmla="*/ 329941 w 445403"/>
                  <a:gd name="connsiteY9" fmla="*/ 68419 h 190764"/>
                  <a:gd name="connsiteX10" fmla="*/ 241401 w 445403"/>
                  <a:gd name="connsiteY10" fmla="*/ 64360 h 190764"/>
                  <a:gd name="connsiteX11" fmla="*/ 287806 w 445403"/>
                  <a:gd name="connsiteY11" fmla="*/ 79198 h 190764"/>
                  <a:gd name="connsiteX12" fmla="*/ 326021 w 445403"/>
                  <a:gd name="connsiteY12" fmla="*/ 94806 h 190764"/>
                  <a:gd name="connsiteX13" fmla="*/ 237272 w 445403"/>
                  <a:gd name="connsiteY13" fmla="*/ 89347 h 190764"/>
                  <a:gd name="connsiteX14" fmla="*/ 172880 w 445403"/>
                  <a:gd name="connsiteY14" fmla="*/ 105865 h 190764"/>
                  <a:gd name="connsiteX15" fmla="*/ 57533 w 445403"/>
                  <a:gd name="connsiteY15" fmla="*/ 148140 h 190764"/>
                  <a:gd name="connsiteX16" fmla="*/ 21277 w 445403"/>
                  <a:gd name="connsiteY16" fmla="*/ 157589 h 190764"/>
                  <a:gd name="connsiteX17" fmla="*/ 6859 w 445403"/>
                  <a:gd name="connsiteY17" fmla="*/ 166267 h 190764"/>
                  <a:gd name="connsiteX18" fmla="*/ 0 w 445403"/>
                  <a:gd name="connsiteY18" fmla="*/ 177046 h 19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5403" h="190764">
                    <a:moveTo>
                      <a:pt x="0" y="177046"/>
                    </a:moveTo>
                    <a:cubicBezTo>
                      <a:pt x="8889" y="186355"/>
                      <a:pt x="19738" y="190765"/>
                      <a:pt x="19738" y="190765"/>
                    </a:cubicBezTo>
                    <a:lnTo>
                      <a:pt x="137394" y="155559"/>
                    </a:lnTo>
                    <a:cubicBezTo>
                      <a:pt x="137394" y="155559"/>
                      <a:pt x="243011" y="137781"/>
                      <a:pt x="274788" y="131762"/>
                    </a:cubicBezTo>
                    <a:cubicBezTo>
                      <a:pt x="306564" y="125742"/>
                      <a:pt x="361087" y="111324"/>
                      <a:pt x="375645" y="103625"/>
                    </a:cubicBezTo>
                    <a:cubicBezTo>
                      <a:pt x="390204" y="95926"/>
                      <a:pt x="427020" y="61560"/>
                      <a:pt x="437028" y="38463"/>
                    </a:cubicBezTo>
                    <a:cubicBezTo>
                      <a:pt x="446967" y="15365"/>
                      <a:pt x="448087" y="13336"/>
                      <a:pt x="440248" y="3887"/>
                    </a:cubicBezTo>
                    <a:cubicBezTo>
                      <a:pt x="432409" y="-5562"/>
                      <a:pt x="421910" y="4307"/>
                      <a:pt x="420650" y="11376"/>
                    </a:cubicBezTo>
                    <a:cubicBezTo>
                      <a:pt x="419390" y="18445"/>
                      <a:pt x="376345" y="83257"/>
                      <a:pt x="376345" y="83257"/>
                    </a:cubicBezTo>
                    <a:cubicBezTo>
                      <a:pt x="376345" y="83257"/>
                      <a:pt x="347229" y="70029"/>
                      <a:pt x="329941" y="68419"/>
                    </a:cubicBezTo>
                    <a:cubicBezTo>
                      <a:pt x="312653" y="66809"/>
                      <a:pt x="241401" y="64360"/>
                      <a:pt x="241401" y="64360"/>
                    </a:cubicBezTo>
                    <a:cubicBezTo>
                      <a:pt x="241401" y="64360"/>
                      <a:pt x="270518" y="77588"/>
                      <a:pt x="287806" y="79198"/>
                    </a:cubicBezTo>
                    <a:cubicBezTo>
                      <a:pt x="305094" y="80808"/>
                      <a:pt x="326021" y="94806"/>
                      <a:pt x="326021" y="94806"/>
                    </a:cubicBezTo>
                    <a:cubicBezTo>
                      <a:pt x="326021" y="94806"/>
                      <a:pt x="253650" y="87877"/>
                      <a:pt x="237272" y="89347"/>
                    </a:cubicBezTo>
                    <a:cubicBezTo>
                      <a:pt x="220894" y="90816"/>
                      <a:pt x="200666" y="97606"/>
                      <a:pt x="172880" y="105865"/>
                    </a:cubicBezTo>
                    <a:cubicBezTo>
                      <a:pt x="145093" y="114054"/>
                      <a:pt x="93089" y="125672"/>
                      <a:pt x="57533" y="148140"/>
                    </a:cubicBezTo>
                    <a:lnTo>
                      <a:pt x="21277" y="157589"/>
                    </a:lnTo>
                    <a:cubicBezTo>
                      <a:pt x="21277" y="157589"/>
                      <a:pt x="11968" y="162208"/>
                      <a:pt x="6859" y="166267"/>
                    </a:cubicBezTo>
                    <a:cubicBezTo>
                      <a:pt x="1750" y="170327"/>
                      <a:pt x="0" y="177046"/>
                      <a:pt x="0" y="177046"/>
                    </a:cubicBezTo>
                    <a:close/>
                  </a:path>
                </a:pathLst>
              </a:custGeom>
              <a:solidFill>
                <a:srgbClr val="C7B700"/>
              </a:solidFill>
              <a:ln w="6998"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894F3BFC-89C1-676A-C048-254DDF5E46B8}"/>
                  </a:ext>
                </a:extLst>
              </p:cNvPr>
              <p:cNvSpPr/>
              <p:nvPr/>
            </p:nvSpPr>
            <p:spPr>
              <a:xfrm>
                <a:off x="6310664" y="3141054"/>
                <a:ext cx="129624" cy="194983"/>
              </a:xfrm>
              <a:custGeom>
                <a:avLst/>
                <a:gdLst>
                  <a:gd name="connsiteX0" fmla="*/ 0 w 129624"/>
                  <a:gd name="connsiteY0" fmla="*/ 0 h 194983"/>
                  <a:gd name="connsiteX1" fmla="*/ 74401 w 129624"/>
                  <a:gd name="connsiteY1" fmla="*/ 30096 h 194983"/>
                  <a:gd name="connsiteX2" fmla="*/ 99738 w 129624"/>
                  <a:gd name="connsiteY2" fmla="*/ 64602 h 194983"/>
                  <a:gd name="connsiteX3" fmla="*/ 129625 w 129624"/>
                  <a:gd name="connsiteY3" fmla="*/ 114576 h 194983"/>
                  <a:gd name="connsiteX4" fmla="*/ 102678 w 129624"/>
                  <a:gd name="connsiteY4" fmla="*/ 97359 h 194983"/>
                  <a:gd name="connsiteX5" fmla="*/ 66562 w 129624"/>
                  <a:gd name="connsiteY5" fmla="*/ 168470 h 194983"/>
                  <a:gd name="connsiteX6" fmla="*/ 35136 w 129624"/>
                  <a:gd name="connsiteY6" fmla="*/ 192897 h 194983"/>
                  <a:gd name="connsiteX7" fmla="*/ 63412 w 129624"/>
                  <a:gd name="connsiteY7" fmla="*/ 112337 h 194983"/>
                  <a:gd name="connsiteX8" fmla="*/ 52424 w 129624"/>
                  <a:gd name="connsiteY8" fmla="*/ 46684 h 194983"/>
                  <a:gd name="connsiteX9" fmla="*/ 0 w 129624"/>
                  <a:gd name="connsiteY9" fmla="*/ 0 h 19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624" h="194983">
                    <a:moveTo>
                      <a:pt x="0" y="0"/>
                    </a:moveTo>
                    <a:lnTo>
                      <a:pt x="74401" y="30096"/>
                    </a:lnTo>
                    <a:cubicBezTo>
                      <a:pt x="74401" y="30096"/>
                      <a:pt x="82031" y="44655"/>
                      <a:pt x="99738" y="64602"/>
                    </a:cubicBezTo>
                    <a:cubicBezTo>
                      <a:pt x="117376" y="84550"/>
                      <a:pt x="129625" y="114576"/>
                      <a:pt x="129625" y="114576"/>
                    </a:cubicBezTo>
                    <a:lnTo>
                      <a:pt x="102678" y="97359"/>
                    </a:lnTo>
                    <a:cubicBezTo>
                      <a:pt x="102678" y="97359"/>
                      <a:pt x="84200" y="131375"/>
                      <a:pt x="66562" y="168470"/>
                    </a:cubicBezTo>
                    <a:cubicBezTo>
                      <a:pt x="48994" y="205566"/>
                      <a:pt x="35136" y="192897"/>
                      <a:pt x="35136" y="192897"/>
                    </a:cubicBezTo>
                    <a:cubicBezTo>
                      <a:pt x="35136" y="192897"/>
                      <a:pt x="66492" y="139983"/>
                      <a:pt x="63412" y="112337"/>
                    </a:cubicBezTo>
                    <a:cubicBezTo>
                      <a:pt x="60333" y="84690"/>
                      <a:pt x="52424" y="46684"/>
                      <a:pt x="52424" y="46684"/>
                    </a:cubicBezTo>
                    <a:lnTo>
                      <a:pt x="0" y="0"/>
                    </a:lnTo>
                    <a:close/>
                  </a:path>
                </a:pathLst>
              </a:custGeom>
              <a:solidFill>
                <a:srgbClr val="C7B700"/>
              </a:solidFill>
              <a:ln w="6998"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38916B33-CFC2-013D-1363-E0EA1FB28CFD}"/>
                  </a:ext>
                </a:extLst>
              </p:cNvPr>
              <p:cNvSpPr/>
              <p:nvPr/>
            </p:nvSpPr>
            <p:spPr>
              <a:xfrm>
                <a:off x="5904922" y="3183959"/>
                <a:ext cx="478183" cy="89110"/>
              </a:xfrm>
              <a:custGeom>
                <a:avLst/>
                <a:gdLst>
                  <a:gd name="connsiteX0" fmla="*/ 1889 w 478183"/>
                  <a:gd name="connsiteY0" fmla="*/ 51164 h 89110"/>
                  <a:gd name="connsiteX1" fmla="*/ 82660 w 478183"/>
                  <a:gd name="connsiteY1" fmla="*/ 74331 h 89110"/>
                  <a:gd name="connsiteX2" fmla="*/ 81680 w 478183"/>
                  <a:gd name="connsiteY2" fmla="*/ 42695 h 89110"/>
                  <a:gd name="connsiteX3" fmla="*/ 144393 w 478183"/>
                  <a:gd name="connsiteY3" fmla="*/ 56063 h 89110"/>
                  <a:gd name="connsiteX4" fmla="*/ 354718 w 478183"/>
                  <a:gd name="connsiteY4" fmla="*/ 17428 h 89110"/>
                  <a:gd name="connsiteX5" fmla="*/ 470484 w 478183"/>
                  <a:gd name="connsiteY5" fmla="*/ 0 h 89110"/>
                  <a:gd name="connsiteX6" fmla="*/ 478184 w 478183"/>
                  <a:gd name="connsiteY6" fmla="*/ 28837 h 89110"/>
                  <a:gd name="connsiteX7" fmla="*/ 284306 w 478183"/>
                  <a:gd name="connsiteY7" fmla="*/ 63412 h 89110"/>
                  <a:gd name="connsiteX8" fmla="*/ 83920 w 478183"/>
                  <a:gd name="connsiteY8" fmla="*/ 88609 h 89110"/>
                  <a:gd name="connsiteX9" fmla="*/ 0 w 478183"/>
                  <a:gd name="connsiteY9" fmla="*/ 60473 h 8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83" h="89110">
                    <a:moveTo>
                      <a:pt x="1889" y="51164"/>
                    </a:moveTo>
                    <a:lnTo>
                      <a:pt x="82660" y="74331"/>
                    </a:lnTo>
                    <a:cubicBezTo>
                      <a:pt x="82660" y="74331"/>
                      <a:pt x="60473" y="38915"/>
                      <a:pt x="81680" y="42695"/>
                    </a:cubicBezTo>
                    <a:cubicBezTo>
                      <a:pt x="102958" y="46475"/>
                      <a:pt x="118776" y="60263"/>
                      <a:pt x="144393" y="56063"/>
                    </a:cubicBezTo>
                    <a:cubicBezTo>
                      <a:pt x="170010" y="51864"/>
                      <a:pt x="300195" y="31916"/>
                      <a:pt x="354718" y="17428"/>
                    </a:cubicBezTo>
                    <a:cubicBezTo>
                      <a:pt x="409241" y="3010"/>
                      <a:pt x="470484" y="0"/>
                      <a:pt x="470484" y="0"/>
                    </a:cubicBezTo>
                    <a:lnTo>
                      <a:pt x="478184" y="28837"/>
                    </a:lnTo>
                    <a:cubicBezTo>
                      <a:pt x="478184" y="28837"/>
                      <a:pt x="328471" y="46614"/>
                      <a:pt x="284306" y="63412"/>
                    </a:cubicBezTo>
                    <a:cubicBezTo>
                      <a:pt x="240142" y="80210"/>
                      <a:pt x="115066" y="87280"/>
                      <a:pt x="83920" y="88609"/>
                    </a:cubicBezTo>
                    <a:cubicBezTo>
                      <a:pt x="54033" y="89869"/>
                      <a:pt x="24217" y="91129"/>
                      <a:pt x="0" y="60473"/>
                    </a:cubicBezTo>
                  </a:path>
                </a:pathLst>
              </a:custGeom>
              <a:solidFill>
                <a:srgbClr val="C7B700"/>
              </a:solidFill>
              <a:ln w="6998"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D52DD8F5-8EFA-AE48-06E2-09C89A4FF6C4}"/>
                  </a:ext>
                </a:extLst>
              </p:cNvPr>
              <p:cNvSpPr/>
              <p:nvPr/>
            </p:nvSpPr>
            <p:spPr>
              <a:xfrm>
                <a:off x="6544716" y="3282297"/>
                <a:ext cx="277797" cy="135853"/>
              </a:xfrm>
              <a:custGeom>
                <a:avLst/>
                <a:gdLst>
                  <a:gd name="connsiteX0" fmla="*/ 0 w 277797"/>
                  <a:gd name="connsiteY0" fmla="*/ 0 h 135853"/>
                  <a:gd name="connsiteX1" fmla="*/ 277797 w 277797"/>
                  <a:gd name="connsiteY1" fmla="*/ 135854 h 135853"/>
                </a:gdLst>
                <a:ahLst/>
                <a:cxnLst>
                  <a:cxn ang="0">
                    <a:pos x="connsiteX0" y="connsiteY0"/>
                  </a:cxn>
                  <a:cxn ang="0">
                    <a:pos x="connsiteX1" y="connsiteY1"/>
                  </a:cxn>
                </a:cxnLst>
                <a:rect l="l" t="t" r="r" b="b"/>
                <a:pathLst>
                  <a:path w="277797" h="135853">
                    <a:moveTo>
                      <a:pt x="0" y="0"/>
                    </a:moveTo>
                    <a:cubicBezTo>
                      <a:pt x="2660" y="490"/>
                      <a:pt x="153002" y="14838"/>
                      <a:pt x="277797" y="135854"/>
                    </a:cubicBezTo>
                  </a:path>
                </a:pathLst>
              </a:custGeom>
              <a:solidFill>
                <a:srgbClr val="C7B700"/>
              </a:solidFill>
              <a:ln w="6998"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CDD65EBC-E43C-493E-4EE1-ABEC8EFBBA40}"/>
                  </a:ext>
                </a:extLst>
              </p:cNvPr>
              <p:cNvSpPr/>
              <p:nvPr/>
            </p:nvSpPr>
            <p:spPr>
              <a:xfrm>
                <a:off x="6676575" y="3253227"/>
                <a:ext cx="620147" cy="295629"/>
              </a:xfrm>
              <a:custGeom>
                <a:avLst/>
                <a:gdLst>
                  <a:gd name="connsiteX0" fmla="*/ 616633 w 620147"/>
                  <a:gd name="connsiteY0" fmla="*/ 30330 h 295629"/>
                  <a:gd name="connsiteX1" fmla="*/ 506256 w 620147"/>
                  <a:gd name="connsiteY1" fmla="*/ 31240 h 295629"/>
                  <a:gd name="connsiteX2" fmla="*/ 410647 w 620147"/>
                  <a:gd name="connsiteY2" fmla="*/ 1283 h 295629"/>
                  <a:gd name="connsiteX3" fmla="*/ 378031 w 620147"/>
                  <a:gd name="connsiteY3" fmla="*/ 47268 h 295629"/>
                  <a:gd name="connsiteX4" fmla="*/ 411697 w 620147"/>
                  <a:gd name="connsiteY4" fmla="*/ 33830 h 295629"/>
                  <a:gd name="connsiteX5" fmla="*/ 428495 w 620147"/>
                  <a:gd name="connsiteY5" fmla="*/ 28440 h 295629"/>
                  <a:gd name="connsiteX6" fmla="*/ 489738 w 620147"/>
                  <a:gd name="connsiteY6" fmla="*/ 64276 h 295629"/>
                  <a:gd name="connsiteX7" fmla="*/ 434935 w 620147"/>
                  <a:gd name="connsiteY7" fmla="*/ 109841 h 295629"/>
                  <a:gd name="connsiteX8" fmla="*/ 347445 w 620147"/>
                  <a:gd name="connsiteY8" fmla="*/ 163384 h 295629"/>
                  <a:gd name="connsiteX9" fmla="*/ 259325 w 620147"/>
                  <a:gd name="connsiteY9" fmla="*/ 146586 h 295629"/>
                  <a:gd name="connsiteX10" fmla="*/ 170855 w 620147"/>
                  <a:gd name="connsiteY10" fmla="*/ 162614 h 295629"/>
                  <a:gd name="connsiteX11" fmla="*/ 248406 w 620147"/>
                  <a:gd name="connsiteY11" fmla="*/ 175633 h 295629"/>
                  <a:gd name="connsiteX12" fmla="*/ 198712 w 620147"/>
                  <a:gd name="connsiteY12" fmla="*/ 209859 h 295629"/>
                  <a:gd name="connsiteX13" fmla="*/ 102754 w 620147"/>
                  <a:gd name="connsiteY13" fmla="*/ 221827 h 295629"/>
                  <a:gd name="connsiteX14" fmla="*/ 38711 w 620147"/>
                  <a:gd name="connsiteY14" fmla="*/ 271591 h 295629"/>
                  <a:gd name="connsiteX15" fmla="*/ 64888 w 620147"/>
                  <a:gd name="connsiteY15" fmla="*/ 287760 h 295629"/>
                  <a:gd name="connsiteX16" fmla="*/ 9595 w 620147"/>
                  <a:gd name="connsiteY16" fmla="*/ 283910 h 295629"/>
                  <a:gd name="connsiteX17" fmla="*/ 14914 w 620147"/>
                  <a:gd name="connsiteY17" fmla="*/ 295529 h 295629"/>
                  <a:gd name="connsiteX18" fmla="*/ 155247 w 620147"/>
                  <a:gd name="connsiteY18" fmla="*/ 282440 h 295629"/>
                  <a:gd name="connsiteX19" fmla="*/ 208371 w 620147"/>
                  <a:gd name="connsiteY19" fmla="*/ 238415 h 295629"/>
                  <a:gd name="connsiteX20" fmla="*/ 305310 w 620147"/>
                  <a:gd name="connsiteY20" fmla="*/ 197820 h 295629"/>
                  <a:gd name="connsiteX21" fmla="*/ 477279 w 620147"/>
                  <a:gd name="connsiteY21" fmla="*/ 121179 h 295629"/>
                  <a:gd name="connsiteX22" fmla="*/ 567429 w 620147"/>
                  <a:gd name="connsiteY22" fmla="*/ 71625 h 295629"/>
                  <a:gd name="connsiteX23" fmla="*/ 618243 w 620147"/>
                  <a:gd name="connsiteY23" fmla="*/ 56577 h 295629"/>
                  <a:gd name="connsiteX24" fmla="*/ 616563 w 620147"/>
                  <a:gd name="connsiteY24" fmla="*/ 30260 h 29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0147" h="295629">
                    <a:moveTo>
                      <a:pt x="616633" y="30330"/>
                    </a:moveTo>
                    <a:cubicBezTo>
                      <a:pt x="616633" y="30330"/>
                      <a:pt x="553990" y="54477"/>
                      <a:pt x="506256" y="31240"/>
                    </a:cubicBezTo>
                    <a:cubicBezTo>
                      <a:pt x="485398" y="21091"/>
                      <a:pt x="429195" y="-6206"/>
                      <a:pt x="410647" y="1283"/>
                    </a:cubicBezTo>
                    <a:cubicBezTo>
                      <a:pt x="392169" y="8703"/>
                      <a:pt x="375862" y="36349"/>
                      <a:pt x="378031" y="47268"/>
                    </a:cubicBezTo>
                    <a:cubicBezTo>
                      <a:pt x="380201" y="58187"/>
                      <a:pt x="407778" y="36839"/>
                      <a:pt x="411697" y="33830"/>
                    </a:cubicBezTo>
                    <a:cubicBezTo>
                      <a:pt x="415617" y="30820"/>
                      <a:pt x="417296" y="24101"/>
                      <a:pt x="428495" y="28440"/>
                    </a:cubicBezTo>
                    <a:cubicBezTo>
                      <a:pt x="439624" y="32780"/>
                      <a:pt x="489738" y="64276"/>
                      <a:pt x="489738" y="64276"/>
                    </a:cubicBezTo>
                    <a:cubicBezTo>
                      <a:pt x="489738" y="64276"/>
                      <a:pt x="445153" y="101791"/>
                      <a:pt x="434935" y="109841"/>
                    </a:cubicBezTo>
                    <a:cubicBezTo>
                      <a:pt x="424716" y="117890"/>
                      <a:pt x="364243" y="164714"/>
                      <a:pt x="347445" y="163384"/>
                    </a:cubicBezTo>
                    <a:cubicBezTo>
                      <a:pt x="330647" y="162054"/>
                      <a:pt x="294881" y="147426"/>
                      <a:pt x="259325" y="146586"/>
                    </a:cubicBezTo>
                    <a:cubicBezTo>
                      <a:pt x="223769" y="145746"/>
                      <a:pt x="157557" y="160305"/>
                      <a:pt x="170855" y="162614"/>
                    </a:cubicBezTo>
                    <a:cubicBezTo>
                      <a:pt x="184154" y="164924"/>
                      <a:pt x="250016" y="172623"/>
                      <a:pt x="248406" y="175633"/>
                    </a:cubicBezTo>
                    <a:cubicBezTo>
                      <a:pt x="246797" y="178642"/>
                      <a:pt x="216630" y="200130"/>
                      <a:pt x="198712" y="209859"/>
                    </a:cubicBezTo>
                    <a:cubicBezTo>
                      <a:pt x="180795" y="219588"/>
                      <a:pt x="138310" y="210069"/>
                      <a:pt x="102754" y="221827"/>
                    </a:cubicBezTo>
                    <a:cubicBezTo>
                      <a:pt x="67198" y="233586"/>
                      <a:pt x="8755" y="265992"/>
                      <a:pt x="38711" y="271591"/>
                    </a:cubicBezTo>
                    <a:cubicBezTo>
                      <a:pt x="68668" y="277191"/>
                      <a:pt x="90785" y="290209"/>
                      <a:pt x="64888" y="287760"/>
                    </a:cubicBezTo>
                    <a:cubicBezTo>
                      <a:pt x="38991" y="285310"/>
                      <a:pt x="13584" y="278311"/>
                      <a:pt x="9595" y="283910"/>
                    </a:cubicBezTo>
                    <a:cubicBezTo>
                      <a:pt x="5605" y="289509"/>
                      <a:pt x="-12593" y="296159"/>
                      <a:pt x="14914" y="295529"/>
                    </a:cubicBezTo>
                    <a:cubicBezTo>
                      <a:pt x="42491" y="294969"/>
                      <a:pt x="121791" y="299238"/>
                      <a:pt x="155247" y="282440"/>
                    </a:cubicBezTo>
                    <a:cubicBezTo>
                      <a:pt x="188703" y="265642"/>
                      <a:pt x="202142" y="240865"/>
                      <a:pt x="208371" y="238415"/>
                    </a:cubicBezTo>
                    <a:cubicBezTo>
                      <a:pt x="214600" y="235966"/>
                      <a:pt x="275913" y="209019"/>
                      <a:pt x="305310" y="197820"/>
                    </a:cubicBezTo>
                    <a:cubicBezTo>
                      <a:pt x="334776" y="186621"/>
                      <a:pt x="452222" y="138677"/>
                      <a:pt x="477279" y="121179"/>
                    </a:cubicBezTo>
                    <a:cubicBezTo>
                      <a:pt x="502336" y="103681"/>
                      <a:pt x="551471" y="77294"/>
                      <a:pt x="567429" y="71625"/>
                    </a:cubicBezTo>
                    <a:cubicBezTo>
                      <a:pt x="583387" y="65956"/>
                      <a:pt x="595845" y="71695"/>
                      <a:pt x="618243" y="56577"/>
                    </a:cubicBezTo>
                    <a:cubicBezTo>
                      <a:pt x="623352" y="53147"/>
                      <a:pt x="616563" y="30260"/>
                      <a:pt x="616563" y="30260"/>
                    </a:cubicBezTo>
                    <a:close/>
                  </a:path>
                </a:pathLst>
              </a:custGeom>
              <a:solidFill>
                <a:srgbClr val="C7B700"/>
              </a:solidFill>
              <a:ln w="6998"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087AAB4E-AB77-B568-3F83-6669C5583A9E}"/>
                  </a:ext>
                </a:extLst>
              </p:cNvPr>
              <p:cNvSpPr/>
              <p:nvPr/>
            </p:nvSpPr>
            <p:spPr>
              <a:xfrm>
                <a:off x="6816984" y="2854600"/>
                <a:ext cx="93914" cy="89006"/>
              </a:xfrm>
              <a:custGeom>
                <a:avLst/>
                <a:gdLst>
                  <a:gd name="connsiteX0" fmla="*/ 56343 w 93914"/>
                  <a:gd name="connsiteY0" fmla="*/ 17475 h 89006"/>
                  <a:gd name="connsiteX1" fmla="*/ 66212 w 93914"/>
                  <a:gd name="connsiteY1" fmla="*/ 3897 h 89006"/>
                  <a:gd name="connsiteX2" fmla="*/ 89380 w 93914"/>
                  <a:gd name="connsiteY2" fmla="*/ 5577 h 89006"/>
                  <a:gd name="connsiteX3" fmla="*/ 83220 w 93914"/>
                  <a:gd name="connsiteY3" fmla="*/ 47222 h 89006"/>
                  <a:gd name="connsiteX4" fmla="*/ 32126 w 93914"/>
                  <a:gd name="connsiteY4" fmla="*/ 79558 h 89006"/>
                  <a:gd name="connsiteX5" fmla="*/ 0 w 93914"/>
                  <a:gd name="connsiteY5" fmla="*/ 89007 h 89006"/>
                  <a:gd name="connsiteX6" fmla="*/ 20158 w 93914"/>
                  <a:gd name="connsiteY6" fmla="*/ 74869 h 89006"/>
                  <a:gd name="connsiteX7" fmla="*/ 63832 w 93914"/>
                  <a:gd name="connsiteY7" fmla="*/ 45122 h 89006"/>
                  <a:gd name="connsiteX8" fmla="*/ 74681 w 93914"/>
                  <a:gd name="connsiteY8" fmla="*/ 33783 h 89006"/>
                  <a:gd name="connsiteX9" fmla="*/ 74891 w 93914"/>
                  <a:gd name="connsiteY9" fmla="*/ 19155 h 89006"/>
                  <a:gd name="connsiteX10" fmla="*/ 56343 w 93914"/>
                  <a:gd name="connsiteY10" fmla="*/ 17405 h 8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914" h="89006">
                    <a:moveTo>
                      <a:pt x="56343" y="17475"/>
                    </a:moveTo>
                    <a:cubicBezTo>
                      <a:pt x="58233" y="12716"/>
                      <a:pt x="66212" y="3897"/>
                      <a:pt x="66212" y="3897"/>
                    </a:cubicBezTo>
                    <a:cubicBezTo>
                      <a:pt x="66212" y="3897"/>
                      <a:pt x="81051" y="-5902"/>
                      <a:pt x="89380" y="5577"/>
                    </a:cubicBezTo>
                    <a:cubicBezTo>
                      <a:pt x="97708" y="17055"/>
                      <a:pt x="93929" y="33923"/>
                      <a:pt x="83220" y="47222"/>
                    </a:cubicBezTo>
                    <a:cubicBezTo>
                      <a:pt x="72511" y="60450"/>
                      <a:pt x="51094" y="73189"/>
                      <a:pt x="32126" y="79558"/>
                    </a:cubicBezTo>
                    <a:cubicBezTo>
                      <a:pt x="13158" y="85927"/>
                      <a:pt x="0" y="89007"/>
                      <a:pt x="0" y="89007"/>
                    </a:cubicBezTo>
                    <a:cubicBezTo>
                      <a:pt x="0" y="89007"/>
                      <a:pt x="9589" y="80818"/>
                      <a:pt x="20158" y="74869"/>
                    </a:cubicBezTo>
                    <a:cubicBezTo>
                      <a:pt x="30726" y="68919"/>
                      <a:pt x="62153" y="47222"/>
                      <a:pt x="63832" y="45122"/>
                    </a:cubicBezTo>
                    <a:cubicBezTo>
                      <a:pt x="65512" y="43022"/>
                      <a:pt x="74681" y="33783"/>
                      <a:pt x="74681" y="33783"/>
                    </a:cubicBezTo>
                    <a:cubicBezTo>
                      <a:pt x="74681" y="33783"/>
                      <a:pt x="82800" y="22305"/>
                      <a:pt x="74891" y="19155"/>
                    </a:cubicBezTo>
                    <a:cubicBezTo>
                      <a:pt x="66982" y="16006"/>
                      <a:pt x="56343" y="17405"/>
                      <a:pt x="56343" y="17405"/>
                    </a:cubicBezTo>
                    <a:close/>
                  </a:path>
                </a:pathLst>
              </a:custGeom>
              <a:solidFill>
                <a:srgbClr val="C7B700"/>
              </a:solidFill>
              <a:ln w="6998"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3C9DCE8E-36F4-95BD-1328-8180B1991473}"/>
                  </a:ext>
                </a:extLst>
              </p:cNvPr>
              <p:cNvSpPr/>
              <p:nvPr/>
            </p:nvSpPr>
            <p:spPr>
              <a:xfrm>
                <a:off x="6979925" y="2838409"/>
                <a:ext cx="178659" cy="52211"/>
              </a:xfrm>
              <a:custGeom>
                <a:avLst/>
                <a:gdLst>
                  <a:gd name="connsiteX0" fmla="*/ 2940 w 178659"/>
                  <a:gd name="connsiteY0" fmla="*/ 6719 h 52211"/>
                  <a:gd name="connsiteX1" fmla="*/ 40525 w 178659"/>
                  <a:gd name="connsiteY1" fmla="*/ 39685 h 52211"/>
                  <a:gd name="connsiteX2" fmla="*/ 106878 w 178659"/>
                  <a:gd name="connsiteY2" fmla="*/ 48154 h 52211"/>
                  <a:gd name="connsiteX3" fmla="*/ 176869 w 178659"/>
                  <a:gd name="connsiteY3" fmla="*/ 12179 h 52211"/>
                  <a:gd name="connsiteX4" fmla="*/ 168050 w 178659"/>
                  <a:gd name="connsiteY4" fmla="*/ 4130 h 52211"/>
                  <a:gd name="connsiteX5" fmla="*/ 100508 w 178659"/>
                  <a:gd name="connsiteY5" fmla="*/ 24497 h 52211"/>
                  <a:gd name="connsiteX6" fmla="*/ 51164 w 178659"/>
                  <a:gd name="connsiteY6" fmla="*/ 21767 h 52211"/>
                  <a:gd name="connsiteX7" fmla="*/ 30586 w 178659"/>
                  <a:gd name="connsiteY7" fmla="*/ 10989 h 52211"/>
                  <a:gd name="connsiteX8" fmla="*/ 14699 w 178659"/>
                  <a:gd name="connsiteY8" fmla="*/ 9379 h 52211"/>
                  <a:gd name="connsiteX9" fmla="*/ 0 w 178659"/>
                  <a:gd name="connsiteY9" fmla="*/ 0 h 52211"/>
                  <a:gd name="connsiteX10" fmla="*/ 2940 w 178659"/>
                  <a:gd name="connsiteY10" fmla="*/ 6649 h 5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59" h="52211">
                    <a:moveTo>
                      <a:pt x="2940" y="6719"/>
                    </a:moveTo>
                    <a:cubicBezTo>
                      <a:pt x="2800" y="9449"/>
                      <a:pt x="19178" y="28627"/>
                      <a:pt x="40525" y="39685"/>
                    </a:cubicBezTo>
                    <a:cubicBezTo>
                      <a:pt x="61873" y="50744"/>
                      <a:pt x="88890" y="56693"/>
                      <a:pt x="106878" y="48154"/>
                    </a:cubicBezTo>
                    <a:cubicBezTo>
                      <a:pt x="124865" y="39615"/>
                      <a:pt x="170500" y="14278"/>
                      <a:pt x="176869" y="12179"/>
                    </a:cubicBezTo>
                    <a:cubicBezTo>
                      <a:pt x="183238" y="10079"/>
                      <a:pt x="170780" y="4269"/>
                      <a:pt x="168050" y="4130"/>
                    </a:cubicBezTo>
                    <a:cubicBezTo>
                      <a:pt x="165320" y="3990"/>
                      <a:pt x="116466" y="23447"/>
                      <a:pt x="100508" y="24497"/>
                    </a:cubicBezTo>
                    <a:cubicBezTo>
                      <a:pt x="84550" y="25547"/>
                      <a:pt x="62783" y="27227"/>
                      <a:pt x="51164" y="21767"/>
                    </a:cubicBezTo>
                    <a:cubicBezTo>
                      <a:pt x="39545" y="16308"/>
                      <a:pt x="30586" y="10989"/>
                      <a:pt x="30586" y="10989"/>
                    </a:cubicBezTo>
                    <a:cubicBezTo>
                      <a:pt x="30586" y="10989"/>
                      <a:pt x="21558" y="12949"/>
                      <a:pt x="14699" y="9379"/>
                    </a:cubicBezTo>
                    <a:cubicBezTo>
                      <a:pt x="7839" y="5809"/>
                      <a:pt x="0" y="0"/>
                      <a:pt x="0" y="0"/>
                    </a:cubicBezTo>
                    <a:lnTo>
                      <a:pt x="2940" y="6649"/>
                    </a:lnTo>
                    <a:close/>
                  </a:path>
                </a:pathLst>
              </a:custGeom>
              <a:solidFill>
                <a:srgbClr val="C7B700"/>
              </a:solidFill>
              <a:ln w="699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7978CC2F-D5AC-82E5-D9CD-7EC1EEB7ED7D}"/>
                  </a:ext>
                </a:extLst>
              </p:cNvPr>
              <p:cNvSpPr/>
              <p:nvPr/>
            </p:nvSpPr>
            <p:spPr>
              <a:xfrm>
                <a:off x="7131257" y="2740205"/>
                <a:ext cx="128298" cy="351380"/>
              </a:xfrm>
              <a:custGeom>
                <a:avLst/>
                <a:gdLst>
                  <a:gd name="connsiteX0" fmla="*/ 5029 w 128298"/>
                  <a:gd name="connsiteY0" fmla="*/ 706 h 351380"/>
                  <a:gd name="connsiteX1" fmla="*/ 37436 w 128298"/>
                  <a:gd name="connsiteY1" fmla="*/ 65658 h 351380"/>
                  <a:gd name="connsiteX2" fmla="*/ 123875 w 128298"/>
                  <a:gd name="connsiteY2" fmla="*/ 196613 h 351380"/>
                  <a:gd name="connsiteX3" fmla="*/ 111277 w 128298"/>
                  <a:gd name="connsiteY3" fmla="*/ 339326 h 351380"/>
                  <a:gd name="connsiteX4" fmla="*/ 90279 w 128298"/>
                  <a:gd name="connsiteY4" fmla="*/ 348565 h 351380"/>
                  <a:gd name="connsiteX5" fmla="*/ 102948 w 128298"/>
                  <a:gd name="connsiteY5" fmla="*/ 285642 h 351380"/>
                  <a:gd name="connsiteX6" fmla="*/ 91959 w 128298"/>
                  <a:gd name="connsiteY6" fmla="*/ 182334 h 351380"/>
                  <a:gd name="connsiteX7" fmla="*/ 22597 w 128298"/>
                  <a:gd name="connsiteY7" fmla="*/ 87426 h 351380"/>
                  <a:gd name="connsiteX8" fmla="*/ 60 w 128298"/>
                  <a:gd name="connsiteY8" fmla="*/ 25413 h 351380"/>
                  <a:gd name="connsiteX9" fmla="*/ 5099 w 128298"/>
                  <a:gd name="connsiteY9" fmla="*/ 776 h 35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298" h="351380">
                    <a:moveTo>
                      <a:pt x="5029" y="706"/>
                    </a:moveTo>
                    <a:cubicBezTo>
                      <a:pt x="5029" y="706"/>
                      <a:pt x="14898" y="45850"/>
                      <a:pt x="37436" y="65658"/>
                    </a:cubicBezTo>
                    <a:cubicBezTo>
                      <a:pt x="59973" y="85466"/>
                      <a:pt x="112117" y="151678"/>
                      <a:pt x="123875" y="196613"/>
                    </a:cubicBezTo>
                    <a:cubicBezTo>
                      <a:pt x="135704" y="241547"/>
                      <a:pt x="121145" y="325747"/>
                      <a:pt x="111277" y="339326"/>
                    </a:cubicBezTo>
                    <a:cubicBezTo>
                      <a:pt x="101408" y="352904"/>
                      <a:pt x="91119" y="353464"/>
                      <a:pt x="90279" y="348565"/>
                    </a:cubicBezTo>
                    <a:cubicBezTo>
                      <a:pt x="89439" y="343665"/>
                      <a:pt x="99238" y="304400"/>
                      <a:pt x="102948" y="285642"/>
                    </a:cubicBezTo>
                    <a:cubicBezTo>
                      <a:pt x="106587" y="266884"/>
                      <a:pt x="103018" y="203122"/>
                      <a:pt x="91959" y="182334"/>
                    </a:cubicBezTo>
                    <a:cubicBezTo>
                      <a:pt x="80831" y="161477"/>
                      <a:pt x="27147" y="94705"/>
                      <a:pt x="22597" y="87426"/>
                    </a:cubicBezTo>
                    <a:cubicBezTo>
                      <a:pt x="18118" y="80146"/>
                      <a:pt x="760" y="37661"/>
                      <a:pt x="60" y="25413"/>
                    </a:cubicBezTo>
                    <a:cubicBezTo>
                      <a:pt x="-640" y="13164"/>
                      <a:pt x="5029" y="-3844"/>
                      <a:pt x="5099" y="776"/>
                    </a:cubicBezTo>
                    <a:close/>
                  </a:path>
                </a:pathLst>
              </a:custGeom>
              <a:solidFill>
                <a:srgbClr val="C7B700"/>
              </a:solidFill>
              <a:ln w="699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972F5771-4C3C-F646-7608-BDAC9C0AA379}"/>
                  </a:ext>
                </a:extLst>
              </p:cNvPr>
              <p:cNvSpPr/>
              <p:nvPr/>
            </p:nvSpPr>
            <p:spPr>
              <a:xfrm>
                <a:off x="6983119" y="3044541"/>
                <a:ext cx="313665" cy="263999"/>
              </a:xfrm>
              <a:custGeom>
                <a:avLst/>
                <a:gdLst>
                  <a:gd name="connsiteX0" fmla="*/ 309599 w 313665"/>
                  <a:gd name="connsiteY0" fmla="*/ 242515 h 263999"/>
                  <a:gd name="connsiteX1" fmla="*/ 256615 w 313665"/>
                  <a:gd name="connsiteY1" fmla="*/ 220887 h 263999"/>
                  <a:gd name="connsiteX2" fmla="*/ 160167 w 313665"/>
                  <a:gd name="connsiteY2" fmla="*/ 148376 h 263999"/>
                  <a:gd name="connsiteX3" fmla="*/ 107883 w 313665"/>
                  <a:gd name="connsiteY3" fmla="*/ 63756 h 263999"/>
                  <a:gd name="connsiteX4" fmla="*/ 76247 w 313665"/>
                  <a:gd name="connsiteY4" fmla="*/ 20221 h 263999"/>
                  <a:gd name="connsiteX5" fmla="*/ 305 w 313665"/>
                  <a:gd name="connsiteY5" fmla="*/ 3423 h 263999"/>
                  <a:gd name="connsiteX6" fmla="*/ 31522 w 313665"/>
                  <a:gd name="connsiteY6" fmla="*/ 33940 h 263999"/>
                  <a:gd name="connsiteX7" fmla="*/ 126641 w 313665"/>
                  <a:gd name="connsiteY7" fmla="*/ 138017 h 263999"/>
                  <a:gd name="connsiteX8" fmla="*/ 219800 w 313665"/>
                  <a:gd name="connsiteY8" fmla="*/ 221167 h 263999"/>
                  <a:gd name="connsiteX9" fmla="*/ 303090 w 313665"/>
                  <a:gd name="connsiteY9" fmla="*/ 263792 h 263999"/>
                  <a:gd name="connsiteX10" fmla="*/ 309599 w 313665"/>
                  <a:gd name="connsiteY10" fmla="*/ 242515 h 2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65" h="263999">
                    <a:moveTo>
                      <a:pt x="309599" y="242515"/>
                    </a:moveTo>
                    <a:cubicBezTo>
                      <a:pt x="309599" y="242515"/>
                      <a:pt x="285662" y="240485"/>
                      <a:pt x="256615" y="220887"/>
                    </a:cubicBezTo>
                    <a:cubicBezTo>
                      <a:pt x="239397" y="209269"/>
                      <a:pt x="178715" y="166644"/>
                      <a:pt x="160167" y="148376"/>
                    </a:cubicBezTo>
                    <a:cubicBezTo>
                      <a:pt x="141619" y="130108"/>
                      <a:pt x="112992" y="81324"/>
                      <a:pt x="107883" y="63756"/>
                    </a:cubicBezTo>
                    <a:cubicBezTo>
                      <a:pt x="102843" y="46188"/>
                      <a:pt x="112362" y="33450"/>
                      <a:pt x="76247" y="20221"/>
                    </a:cubicBezTo>
                    <a:cubicBezTo>
                      <a:pt x="40131" y="7063"/>
                      <a:pt x="-4104" y="-6516"/>
                      <a:pt x="305" y="3423"/>
                    </a:cubicBezTo>
                    <a:cubicBezTo>
                      <a:pt x="4715" y="13362"/>
                      <a:pt x="13324" y="19521"/>
                      <a:pt x="31522" y="33940"/>
                    </a:cubicBezTo>
                    <a:cubicBezTo>
                      <a:pt x="49719" y="48358"/>
                      <a:pt x="113272" y="118140"/>
                      <a:pt x="126641" y="138017"/>
                    </a:cubicBezTo>
                    <a:cubicBezTo>
                      <a:pt x="140009" y="157895"/>
                      <a:pt x="192853" y="203319"/>
                      <a:pt x="219800" y="221167"/>
                    </a:cubicBezTo>
                    <a:cubicBezTo>
                      <a:pt x="246746" y="239015"/>
                      <a:pt x="296510" y="266662"/>
                      <a:pt x="303090" y="263792"/>
                    </a:cubicBezTo>
                    <a:cubicBezTo>
                      <a:pt x="309669" y="260923"/>
                      <a:pt x="319188" y="250774"/>
                      <a:pt x="309599" y="242515"/>
                    </a:cubicBezTo>
                    <a:close/>
                  </a:path>
                </a:pathLst>
              </a:custGeom>
              <a:solidFill>
                <a:srgbClr val="C7B700"/>
              </a:solidFill>
              <a:ln w="6998"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11E1E4A3-1CCE-1F57-7279-BD0DF5F3195E}"/>
                  </a:ext>
                </a:extLst>
              </p:cNvPr>
              <p:cNvSpPr/>
              <p:nvPr/>
            </p:nvSpPr>
            <p:spPr>
              <a:xfrm>
                <a:off x="7265701" y="3158040"/>
                <a:ext cx="181996" cy="157222"/>
              </a:xfrm>
              <a:custGeom>
                <a:avLst/>
                <a:gdLst>
                  <a:gd name="connsiteX0" fmla="*/ 7769 w 181996"/>
                  <a:gd name="connsiteY0" fmla="*/ 157223 h 157222"/>
                  <a:gd name="connsiteX1" fmla="*/ 35906 w 181996"/>
                  <a:gd name="connsiteY1" fmla="*/ 146164 h 157222"/>
                  <a:gd name="connsiteX2" fmla="*/ 108487 w 181996"/>
                  <a:gd name="connsiteY2" fmla="*/ 80022 h 157222"/>
                  <a:gd name="connsiteX3" fmla="*/ 174489 w 181996"/>
                  <a:gd name="connsiteY3" fmla="*/ 21439 h 157222"/>
                  <a:gd name="connsiteX4" fmla="*/ 179879 w 181996"/>
                  <a:gd name="connsiteY4" fmla="*/ 581 h 157222"/>
                  <a:gd name="connsiteX5" fmla="*/ 140963 w 181996"/>
                  <a:gd name="connsiteY5" fmla="*/ 32148 h 157222"/>
                  <a:gd name="connsiteX6" fmla="*/ 63483 w 181996"/>
                  <a:gd name="connsiteY6" fmla="*/ 99130 h 157222"/>
                  <a:gd name="connsiteX7" fmla="*/ 19318 w 181996"/>
                  <a:gd name="connsiteY7" fmla="*/ 132306 h 157222"/>
                  <a:gd name="connsiteX8" fmla="*/ 0 w 181996"/>
                  <a:gd name="connsiteY8" fmla="*/ 155963 h 157222"/>
                  <a:gd name="connsiteX9" fmla="*/ 7769 w 181996"/>
                  <a:gd name="connsiteY9" fmla="*/ 157153 h 15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996" h="157222">
                    <a:moveTo>
                      <a:pt x="7769" y="157223"/>
                    </a:moveTo>
                    <a:cubicBezTo>
                      <a:pt x="7769" y="157223"/>
                      <a:pt x="26597" y="153583"/>
                      <a:pt x="35906" y="146164"/>
                    </a:cubicBezTo>
                    <a:cubicBezTo>
                      <a:pt x="45215" y="138745"/>
                      <a:pt x="106247" y="81002"/>
                      <a:pt x="108487" y="80022"/>
                    </a:cubicBezTo>
                    <a:cubicBezTo>
                      <a:pt x="110727" y="79042"/>
                      <a:pt x="167210" y="30538"/>
                      <a:pt x="174489" y="21439"/>
                    </a:cubicBezTo>
                    <a:cubicBezTo>
                      <a:pt x="181769" y="12340"/>
                      <a:pt x="184148" y="-3198"/>
                      <a:pt x="179879" y="581"/>
                    </a:cubicBezTo>
                    <a:cubicBezTo>
                      <a:pt x="175609" y="4361"/>
                      <a:pt x="163781" y="13600"/>
                      <a:pt x="140963" y="32148"/>
                    </a:cubicBezTo>
                    <a:cubicBezTo>
                      <a:pt x="118146" y="50765"/>
                      <a:pt x="83640" y="84991"/>
                      <a:pt x="63483" y="99130"/>
                    </a:cubicBezTo>
                    <a:cubicBezTo>
                      <a:pt x="43325" y="113268"/>
                      <a:pt x="24777" y="120687"/>
                      <a:pt x="19318" y="132306"/>
                    </a:cubicBezTo>
                    <a:cubicBezTo>
                      <a:pt x="13858" y="143925"/>
                      <a:pt x="0" y="155963"/>
                      <a:pt x="0" y="155963"/>
                    </a:cubicBezTo>
                    <a:lnTo>
                      <a:pt x="7769" y="157153"/>
                    </a:lnTo>
                    <a:close/>
                  </a:path>
                </a:pathLst>
              </a:custGeom>
              <a:solidFill>
                <a:srgbClr val="C7B700"/>
              </a:solidFill>
              <a:ln w="6998"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BC8F40DE-653A-AD4B-9E1D-6099D7E29DED}"/>
                  </a:ext>
                </a:extLst>
              </p:cNvPr>
              <p:cNvSpPr/>
              <p:nvPr/>
            </p:nvSpPr>
            <p:spPr>
              <a:xfrm>
                <a:off x="7352701" y="2518042"/>
                <a:ext cx="744011" cy="728209"/>
              </a:xfrm>
              <a:custGeom>
                <a:avLst/>
                <a:gdLst>
                  <a:gd name="connsiteX0" fmla="*/ 0 w 744011"/>
                  <a:gd name="connsiteY0" fmla="*/ 728209 h 728209"/>
                  <a:gd name="connsiteX1" fmla="*/ 159721 w 744011"/>
                  <a:gd name="connsiteY1" fmla="*/ 687824 h 728209"/>
                  <a:gd name="connsiteX2" fmla="*/ 523468 w 744011"/>
                  <a:gd name="connsiteY2" fmla="*/ 526283 h 728209"/>
                  <a:gd name="connsiteX3" fmla="*/ 744012 w 744011"/>
                  <a:gd name="connsiteY3" fmla="*/ 429555 h 728209"/>
                  <a:gd name="connsiteX4" fmla="*/ 709506 w 744011"/>
                  <a:gd name="connsiteY4" fmla="*/ 379371 h 728209"/>
                  <a:gd name="connsiteX5" fmla="*/ 623346 w 744011"/>
                  <a:gd name="connsiteY5" fmla="*/ 247646 h 728209"/>
                  <a:gd name="connsiteX6" fmla="*/ 513109 w 744011"/>
                  <a:gd name="connsiteY6" fmla="*/ 45370 h 728209"/>
                  <a:gd name="connsiteX7" fmla="*/ 545236 w 744011"/>
                  <a:gd name="connsiteY7" fmla="*/ 140139 h 728209"/>
                  <a:gd name="connsiteX8" fmla="*/ 618517 w 744011"/>
                  <a:gd name="connsiteY8" fmla="*/ 307209 h 728209"/>
                  <a:gd name="connsiteX9" fmla="*/ 636925 w 744011"/>
                  <a:gd name="connsiteY9" fmla="*/ 365722 h 728209"/>
                  <a:gd name="connsiteX10" fmla="*/ 579112 w 744011"/>
                  <a:gd name="connsiteY10" fmla="*/ 337655 h 728209"/>
                  <a:gd name="connsiteX11" fmla="*/ 453477 w 744011"/>
                  <a:gd name="connsiteY11" fmla="*/ 168485 h 728209"/>
                  <a:gd name="connsiteX12" fmla="*/ 416801 w 744011"/>
                  <a:gd name="connsiteY12" fmla="*/ 48730 h 728209"/>
                  <a:gd name="connsiteX13" fmla="*/ 414001 w 744011"/>
                  <a:gd name="connsiteY13" fmla="*/ 1765 h 728209"/>
                  <a:gd name="connsiteX14" fmla="*/ 404692 w 744011"/>
                  <a:gd name="connsiteY14" fmla="*/ 63218 h 728209"/>
                  <a:gd name="connsiteX15" fmla="*/ 487632 w 744011"/>
                  <a:gd name="connsiteY15" fmla="*/ 289991 h 728209"/>
                  <a:gd name="connsiteX16" fmla="*/ 590660 w 744011"/>
                  <a:gd name="connsiteY16" fmla="*/ 397148 h 728209"/>
                  <a:gd name="connsiteX17" fmla="*/ 616137 w 744011"/>
                  <a:gd name="connsiteY17" fmla="*/ 444673 h 728209"/>
                  <a:gd name="connsiteX18" fmla="*/ 360947 w 744011"/>
                  <a:gd name="connsiteY18" fmla="*/ 522994 h 728209"/>
                  <a:gd name="connsiteX19" fmla="*/ 122696 w 744011"/>
                  <a:gd name="connsiteY19" fmla="*/ 630151 h 728209"/>
                  <a:gd name="connsiteX20" fmla="*/ 82101 w 744011"/>
                  <a:gd name="connsiteY20" fmla="*/ 651918 h 728209"/>
                  <a:gd name="connsiteX21" fmla="*/ 70 w 744011"/>
                  <a:gd name="connsiteY21" fmla="*/ 728139 h 72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4011" h="728209">
                    <a:moveTo>
                      <a:pt x="0" y="728209"/>
                    </a:moveTo>
                    <a:cubicBezTo>
                      <a:pt x="3290" y="726739"/>
                      <a:pt x="113107" y="697763"/>
                      <a:pt x="159721" y="687824"/>
                    </a:cubicBezTo>
                    <a:cubicBezTo>
                      <a:pt x="227683" y="673406"/>
                      <a:pt x="421700" y="555330"/>
                      <a:pt x="523468" y="526283"/>
                    </a:cubicBezTo>
                    <a:cubicBezTo>
                      <a:pt x="642454" y="492337"/>
                      <a:pt x="744012" y="429555"/>
                      <a:pt x="744012" y="429555"/>
                    </a:cubicBezTo>
                    <a:cubicBezTo>
                      <a:pt x="744012" y="429555"/>
                      <a:pt x="725184" y="400228"/>
                      <a:pt x="709506" y="379371"/>
                    </a:cubicBezTo>
                    <a:cubicBezTo>
                      <a:pt x="693758" y="358583"/>
                      <a:pt x="638185" y="270813"/>
                      <a:pt x="623346" y="247646"/>
                    </a:cubicBezTo>
                    <a:cubicBezTo>
                      <a:pt x="608508" y="224479"/>
                      <a:pt x="521089" y="53069"/>
                      <a:pt x="513109" y="45370"/>
                    </a:cubicBezTo>
                    <a:cubicBezTo>
                      <a:pt x="505130" y="37671"/>
                      <a:pt x="534107" y="119281"/>
                      <a:pt x="545236" y="140139"/>
                    </a:cubicBezTo>
                    <a:cubicBezTo>
                      <a:pt x="556364" y="160996"/>
                      <a:pt x="611868" y="289011"/>
                      <a:pt x="618517" y="307209"/>
                    </a:cubicBezTo>
                    <a:cubicBezTo>
                      <a:pt x="625166" y="325407"/>
                      <a:pt x="636925" y="365722"/>
                      <a:pt x="636925" y="365722"/>
                    </a:cubicBezTo>
                    <a:cubicBezTo>
                      <a:pt x="633285" y="367962"/>
                      <a:pt x="594440" y="350044"/>
                      <a:pt x="579112" y="337655"/>
                    </a:cubicBezTo>
                    <a:cubicBezTo>
                      <a:pt x="563783" y="325267"/>
                      <a:pt x="466145" y="185354"/>
                      <a:pt x="453477" y="168485"/>
                    </a:cubicBezTo>
                    <a:cubicBezTo>
                      <a:pt x="440808" y="151618"/>
                      <a:pt x="419040" y="56919"/>
                      <a:pt x="416801" y="48730"/>
                    </a:cubicBezTo>
                    <a:cubicBezTo>
                      <a:pt x="414561" y="40541"/>
                      <a:pt x="421350" y="-9993"/>
                      <a:pt x="414001" y="1765"/>
                    </a:cubicBezTo>
                    <a:cubicBezTo>
                      <a:pt x="406652" y="13524"/>
                      <a:pt x="401613" y="33611"/>
                      <a:pt x="404692" y="63218"/>
                    </a:cubicBezTo>
                    <a:cubicBezTo>
                      <a:pt x="407772" y="92824"/>
                      <a:pt x="460406" y="251846"/>
                      <a:pt x="487632" y="289991"/>
                    </a:cubicBezTo>
                    <a:cubicBezTo>
                      <a:pt x="514929" y="328137"/>
                      <a:pt x="580931" y="386930"/>
                      <a:pt x="590660" y="397148"/>
                    </a:cubicBezTo>
                    <a:cubicBezTo>
                      <a:pt x="600389" y="407367"/>
                      <a:pt x="636505" y="437044"/>
                      <a:pt x="616137" y="444673"/>
                    </a:cubicBezTo>
                    <a:cubicBezTo>
                      <a:pt x="595770" y="452302"/>
                      <a:pt x="397693" y="518024"/>
                      <a:pt x="360947" y="522994"/>
                    </a:cubicBezTo>
                    <a:cubicBezTo>
                      <a:pt x="324202" y="527893"/>
                      <a:pt x="148593" y="620072"/>
                      <a:pt x="122696" y="630151"/>
                    </a:cubicBezTo>
                    <a:cubicBezTo>
                      <a:pt x="96799" y="640230"/>
                      <a:pt x="95469" y="638760"/>
                      <a:pt x="82101" y="651918"/>
                    </a:cubicBezTo>
                    <a:cubicBezTo>
                      <a:pt x="68732" y="665007"/>
                      <a:pt x="70" y="728139"/>
                      <a:pt x="70" y="728139"/>
                    </a:cubicBezTo>
                    <a:close/>
                  </a:path>
                </a:pathLst>
              </a:custGeom>
              <a:solidFill>
                <a:srgbClr val="C7B700"/>
              </a:solidFill>
              <a:ln w="6998"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D0FD56CA-EC26-B180-DEA9-2AFB9EAE8672}"/>
                  </a:ext>
                </a:extLst>
              </p:cNvPr>
              <p:cNvSpPr/>
              <p:nvPr/>
            </p:nvSpPr>
            <p:spPr>
              <a:xfrm>
                <a:off x="7790486" y="2348215"/>
                <a:ext cx="111372" cy="393812"/>
              </a:xfrm>
              <a:custGeom>
                <a:avLst/>
                <a:gdLst>
                  <a:gd name="connsiteX0" fmla="*/ 108851 w 111372"/>
                  <a:gd name="connsiteY0" fmla="*/ 393116 h 393812"/>
                  <a:gd name="connsiteX1" fmla="*/ 21501 w 111372"/>
                  <a:gd name="connsiteY1" fmla="*/ 264541 h 393812"/>
                  <a:gd name="connsiteX2" fmla="*/ 5193 w 111372"/>
                  <a:gd name="connsiteY2" fmla="*/ 137156 h 393812"/>
                  <a:gd name="connsiteX3" fmla="*/ 84 w 111372"/>
                  <a:gd name="connsiteY3" fmla="*/ 75844 h 393812"/>
                  <a:gd name="connsiteX4" fmla="*/ 12892 w 111372"/>
                  <a:gd name="connsiteY4" fmla="*/ 11731 h 393812"/>
                  <a:gd name="connsiteX5" fmla="*/ 49848 w 111372"/>
                  <a:gd name="connsiteY5" fmla="*/ 4732 h 393812"/>
                  <a:gd name="connsiteX6" fmla="*/ 80504 w 111372"/>
                  <a:gd name="connsiteY6" fmla="*/ 200359 h 393812"/>
                  <a:gd name="connsiteX7" fmla="*/ 87643 w 111372"/>
                  <a:gd name="connsiteY7" fmla="*/ 240744 h 393812"/>
                  <a:gd name="connsiteX8" fmla="*/ 63496 w 111372"/>
                  <a:gd name="connsiteY8" fmla="*/ 257892 h 393812"/>
                  <a:gd name="connsiteX9" fmla="*/ 99122 w 111372"/>
                  <a:gd name="connsiteY9" fmla="*/ 345172 h 393812"/>
                  <a:gd name="connsiteX10" fmla="*/ 108851 w 111372"/>
                  <a:gd name="connsiteY10" fmla="*/ 392976 h 39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72" h="393812">
                    <a:moveTo>
                      <a:pt x="108851" y="393116"/>
                    </a:moveTo>
                    <a:cubicBezTo>
                      <a:pt x="106471" y="390526"/>
                      <a:pt x="27660" y="281619"/>
                      <a:pt x="21501" y="264541"/>
                    </a:cubicBezTo>
                    <a:cubicBezTo>
                      <a:pt x="15342" y="247463"/>
                      <a:pt x="2114" y="166203"/>
                      <a:pt x="5193" y="137156"/>
                    </a:cubicBezTo>
                    <a:cubicBezTo>
                      <a:pt x="8273" y="108110"/>
                      <a:pt x="-966" y="85572"/>
                      <a:pt x="84" y="75844"/>
                    </a:cubicBezTo>
                    <a:cubicBezTo>
                      <a:pt x="1134" y="66185"/>
                      <a:pt x="8483" y="18310"/>
                      <a:pt x="12892" y="11731"/>
                    </a:cubicBezTo>
                    <a:cubicBezTo>
                      <a:pt x="17302" y="5152"/>
                      <a:pt x="39629" y="-6607"/>
                      <a:pt x="49848" y="4732"/>
                    </a:cubicBezTo>
                    <a:cubicBezTo>
                      <a:pt x="56077" y="11591"/>
                      <a:pt x="62517" y="142966"/>
                      <a:pt x="80504" y="200359"/>
                    </a:cubicBezTo>
                    <a:cubicBezTo>
                      <a:pt x="98422" y="257822"/>
                      <a:pt x="94152" y="240534"/>
                      <a:pt x="87643" y="240744"/>
                    </a:cubicBezTo>
                    <a:cubicBezTo>
                      <a:pt x="81134" y="240954"/>
                      <a:pt x="62027" y="233535"/>
                      <a:pt x="63496" y="257892"/>
                    </a:cubicBezTo>
                    <a:cubicBezTo>
                      <a:pt x="64966" y="282319"/>
                      <a:pt x="86803" y="315565"/>
                      <a:pt x="99122" y="345172"/>
                    </a:cubicBezTo>
                    <a:cubicBezTo>
                      <a:pt x="111441" y="374708"/>
                      <a:pt x="114030" y="398645"/>
                      <a:pt x="108851" y="392976"/>
                    </a:cubicBezTo>
                    <a:close/>
                  </a:path>
                </a:pathLst>
              </a:custGeom>
              <a:solidFill>
                <a:srgbClr val="C7B700"/>
              </a:solidFill>
              <a:ln w="6998"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C4FC9F41-F7A9-AEB0-77D8-8327386F0AA8}"/>
                  </a:ext>
                </a:extLst>
              </p:cNvPr>
              <p:cNvSpPr/>
              <p:nvPr/>
            </p:nvSpPr>
            <p:spPr>
              <a:xfrm>
                <a:off x="7061885" y="2924408"/>
                <a:ext cx="208081" cy="342386"/>
              </a:xfrm>
              <a:custGeom>
                <a:avLst/>
                <a:gdLst>
                  <a:gd name="connsiteX0" fmla="*/ 0 w 208081"/>
                  <a:gd name="connsiteY0" fmla="*/ 161 h 342386"/>
                  <a:gd name="connsiteX1" fmla="*/ 53964 w 208081"/>
                  <a:gd name="connsiteY1" fmla="*/ 40476 h 342386"/>
                  <a:gd name="connsiteX2" fmla="*/ 186248 w 208081"/>
                  <a:gd name="connsiteY2" fmla="*/ 248912 h 342386"/>
                  <a:gd name="connsiteX3" fmla="*/ 205916 w 208081"/>
                  <a:gd name="connsiteY3" fmla="*/ 341861 h 342386"/>
                  <a:gd name="connsiteX4" fmla="*/ 184359 w 208081"/>
                  <a:gd name="connsiteY4" fmla="*/ 303155 h 342386"/>
                  <a:gd name="connsiteX5" fmla="*/ 118916 w 208081"/>
                  <a:gd name="connsiteY5" fmla="*/ 179480 h 342386"/>
                  <a:gd name="connsiteX6" fmla="*/ 40246 w 208081"/>
                  <a:gd name="connsiteY6" fmla="*/ 70853 h 342386"/>
                  <a:gd name="connsiteX7" fmla="*/ 0 w 208081"/>
                  <a:gd name="connsiteY7" fmla="*/ 91 h 34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81" h="342386">
                    <a:moveTo>
                      <a:pt x="0" y="161"/>
                    </a:moveTo>
                    <a:cubicBezTo>
                      <a:pt x="0" y="161"/>
                      <a:pt x="24847" y="-4808"/>
                      <a:pt x="53964" y="40476"/>
                    </a:cubicBezTo>
                    <a:cubicBezTo>
                      <a:pt x="83081" y="85761"/>
                      <a:pt x="165391" y="180250"/>
                      <a:pt x="186248" y="248912"/>
                    </a:cubicBezTo>
                    <a:cubicBezTo>
                      <a:pt x="207106" y="317573"/>
                      <a:pt x="211376" y="346760"/>
                      <a:pt x="205916" y="341861"/>
                    </a:cubicBezTo>
                    <a:cubicBezTo>
                      <a:pt x="200457" y="336961"/>
                      <a:pt x="192478" y="329262"/>
                      <a:pt x="184359" y="303155"/>
                    </a:cubicBezTo>
                    <a:cubicBezTo>
                      <a:pt x="176240" y="277048"/>
                      <a:pt x="121156" y="183119"/>
                      <a:pt x="118916" y="179480"/>
                    </a:cubicBezTo>
                    <a:cubicBezTo>
                      <a:pt x="116677" y="175840"/>
                      <a:pt x="44445" y="78902"/>
                      <a:pt x="40246" y="70853"/>
                    </a:cubicBezTo>
                    <a:cubicBezTo>
                      <a:pt x="36046" y="62804"/>
                      <a:pt x="-140" y="7440"/>
                      <a:pt x="0" y="91"/>
                    </a:cubicBezTo>
                    <a:close/>
                  </a:path>
                </a:pathLst>
              </a:custGeom>
              <a:solidFill>
                <a:srgbClr val="C7B700"/>
              </a:solidFill>
              <a:ln w="6998"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039DDCF9-C6F6-0351-449F-901BDC065C01}"/>
                  </a:ext>
                </a:extLst>
              </p:cNvPr>
              <p:cNvSpPr/>
              <p:nvPr/>
            </p:nvSpPr>
            <p:spPr>
              <a:xfrm>
                <a:off x="6977391" y="2840719"/>
                <a:ext cx="31065" cy="118796"/>
              </a:xfrm>
              <a:custGeom>
                <a:avLst/>
                <a:gdLst>
                  <a:gd name="connsiteX0" fmla="*/ 5054 w 31065"/>
                  <a:gd name="connsiteY0" fmla="*/ 0 h 118796"/>
                  <a:gd name="connsiteX1" fmla="*/ 30461 w 31065"/>
                  <a:gd name="connsiteY1" fmla="*/ 59423 h 118796"/>
                  <a:gd name="connsiteX2" fmla="*/ 27451 w 31065"/>
                  <a:gd name="connsiteY2" fmla="*/ 118776 h 118796"/>
                  <a:gd name="connsiteX3" fmla="*/ 15903 w 31065"/>
                  <a:gd name="connsiteY3" fmla="*/ 68452 h 118796"/>
                  <a:gd name="connsiteX4" fmla="*/ 365 w 31065"/>
                  <a:gd name="connsiteY4" fmla="*/ 33036 h 118796"/>
                  <a:gd name="connsiteX5" fmla="*/ 4984 w 31065"/>
                  <a:gd name="connsiteY5" fmla="*/ 0 h 11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 h="118796">
                    <a:moveTo>
                      <a:pt x="5054" y="0"/>
                    </a:moveTo>
                    <a:cubicBezTo>
                      <a:pt x="5054" y="0"/>
                      <a:pt x="29411" y="26947"/>
                      <a:pt x="30461" y="59423"/>
                    </a:cubicBezTo>
                    <a:cubicBezTo>
                      <a:pt x="31511" y="91899"/>
                      <a:pt x="31581" y="117656"/>
                      <a:pt x="27451" y="118776"/>
                    </a:cubicBezTo>
                    <a:cubicBezTo>
                      <a:pt x="23322" y="119896"/>
                      <a:pt x="21852" y="74401"/>
                      <a:pt x="15903" y="68452"/>
                    </a:cubicBezTo>
                    <a:cubicBezTo>
                      <a:pt x="9953" y="62503"/>
                      <a:pt x="2324" y="42065"/>
                      <a:pt x="365" y="33036"/>
                    </a:cubicBezTo>
                    <a:cubicBezTo>
                      <a:pt x="-1595" y="24007"/>
                      <a:pt x="4984" y="0"/>
                      <a:pt x="4984" y="0"/>
                    </a:cubicBezTo>
                    <a:close/>
                  </a:path>
                </a:pathLst>
              </a:custGeom>
              <a:solidFill>
                <a:srgbClr val="C7B700"/>
              </a:solidFill>
              <a:ln w="6998"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7FA36E05-EDD9-CCC3-72F2-D9F3B49A923C}"/>
                  </a:ext>
                </a:extLst>
              </p:cNvPr>
              <p:cNvSpPr/>
              <p:nvPr/>
            </p:nvSpPr>
            <p:spPr>
              <a:xfrm>
                <a:off x="6322633" y="3059373"/>
                <a:ext cx="64593" cy="138793"/>
              </a:xfrm>
              <a:custGeom>
                <a:avLst/>
                <a:gdLst>
                  <a:gd name="connsiteX0" fmla="*/ 0 w 64593"/>
                  <a:gd name="connsiteY0" fmla="*/ 0 h 138793"/>
                  <a:gd name="connsiteX1" fmla="*/ 64532 w 64593"/>
                  <a:gd name="connsiteY1" fmla="*/ 138794 h 138793"/>
                </a:gdLst>
                <a:ahLst/>
                <a:cxnLst>
                  <a:cxn ang="0">
                    <a:pos x="connsiteX0" y="connsiteY0"/>
                  </a:cxn>
                  <a:cxn ang="0">
                    <a:pos x="connsiteX1" y="connsiteY1"/>
                  </a:cxn>
                </a:cxnLst>
                <a:rect l="l" t="t" r="r" b="b"/>
                <a:pathLst>
                  <a:path w="64593" h="138793">
                    <a:moveTo>
                      <a:pt x="0" y="0"/>
                    </a:moveTo>
                    <a:cubicBezTo>
                      <a:pt x="2800" y="2450"/>
                      <a:pt x="66842" y="41575"/>
                      <a:pt x="64532" y="138794"/>
                    </a:cubicBezTo>
                  </a:path>
                </a:pathLst>
              </a:custGeom>
              <a:solidFill>
                <a:srgbClr val="C7B700"/>
              </a:solidFill>
              <a:ln w="6998"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E49D5C6F-F0BB-89EF-02C7-C3F8DCA7D748}"/>
                  </a:ext>
                </a:extLst>
              </p:cNvPr>
              <p:cNvSpPr/>
              <p:nvPr/>
            </p:nvSpPr>
            <p:spPr>
              <a:xfrm>
                <a:off x="6308355" y="3336890"/>
                <a:ext cx="718708" cy="243594"/>
              </a:xfrm>
              <a:custGeom>
                <a:avLst/>
                <a:gdLst>
                  <a:gd name="connsiteX0" fmla="*/ 140 w 718708"/>
                  <a:gd name="connsiteY0" fmla="*/ 70 h 243594"/>
                  <a:gd name="connsiteX1" fmla="*/ 63272 w 718708"/>
                  <a:gd name="connsiteY1" fmla="*/ 30516 h 243594"/>
                  <a:gd name="connsiteX2" fmla="*/ 145373 w 718708"/>
                  <a:gd name="connsiteY2" fmla="*/ 22677 h 243594"/>
                  <a:gd name="connsiteX3" fmla="*/ 196327 w 718708"/>
                  <a:gd name="connsiteY3" fmla="*/ 7629 h 243594"/>
                  <a:gd name="connsiteX4" fmla="*/ 243571 w 718708"/>
                  <a:gd name="connsiteY4" fmla="*/ 35276 h 243594"/>
                  <a:gd name="connsiteX5" fmla="*/ 288226 w 718708"/>
                  <a:gd name="connsiteY5" fmla="*/ 71252 h 243594"/>
                  <a:gd name="connsiteX6" fmla="*/ 348629 w 718708"/>
                  <a:gd name="connsiteY6" fmla="*/ 92459 h 243594"/>
                  <a:gd name="connsiteX7" fmla="*/ 370046 w 718708"/>
                  <a:gd name="connsiteY7" fmla="*/ 113807 h 243594"/>
                  <a:gd name="connsiteX8" fmla="*/ 395033 w 718708"/>
                  <a:gd name="connsiteY8" fmla="*/ 142923 h 243594"/>
                  <a:gd name="connsiteX9" fmla="*/ 445217 w 718708"/>
                  <a:gd name="connsiteY9" fmla="*/ 150762 h 243594"/>
                  <a:gd name="connsiteX10" fmla="*/ 527597 w 718708"/>
                  <a:gd name="connsiteY10" fmla="*/ 178059 h 243594"/>
                  <a:gd name="connsiteX11" fmla="*/ 670101 w 718708"/>
                  <a:gd name="connsiteY11" fmla="*/ 101978 h 243594"/>
                  <a:gd name="connsiteX12" fmla="*/ 718465 w 718708"/>
                  <a:gd name="connsiteY12" fmla="*/ 95259 h 243594"/>
                  <a:gd name="connsiteX13" fmla="*/ 567773 w 718708"/>
                  <a:gd name="connsiteY13" fmla="*/ 186388 h 243594"/>
                  <a:gd name="connsiteX14" fmla="*/ 464885 w 718708"/>
                  <a:gd name="connsiteY14" fmla="*/ 243221 h 243594"/>
                  <a:gd name="connsiteX15" fmla="*/ 327421 w 718708"/>
                  <a:gd name="connsiteY15" fmla="*/ 217044 h 243594"/>
                  <a:gd name="connsiteX16" fmla="*/ 189467 w 718708"/>
                  <a:gd name="connsiteY16" fmla="*/ 138094 h 243594"/>
                  <a:gd name="connsiteX17" fmla="*/ 98268 w 718708"/>
                  <a:gd name="connsiteY17" fmla="*/ 55433 h 243594"/>
                  <a:gd name="connsiteX18" fmla="*/ 22817 w 718708"/>
                  <a:gd name="connsiteY18" fmla="*/ 26037 h 243594"/>
                  <a:gd name="connsiteX19" fmla="*/ 0 w 718708"/>
                  <a:gd name="connsiteY19" fmla="*/ 0 h 24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708" h="243594">
                    <a:moveTo>
                      <a:pt x="140" y="70"/>
                    </a:moveTo>
                    <a:cubicBezTo>
                      <a:pt x="140" y="70"/>
                      <a:pt x="31146" y="32476"/>
                      <a:pt x="63272" y="30516"/>
                    </a:cubicBezTo>
                    <a:cubicBezTo>
                      <a:pt x="95398" y="28557"/>
                      <a:pt x="129974" y="25967"/>
                      <a:pt x="145373" y="22677"/>
                    </a:cubicBezTo>
                    <a:cubicBezTo>
                      <a:pt x="160771" y="19388"/>
                      <a:pt x="180509" y="980"/>
                      <a:pt x="196327" y="7629"/>
                    </a:cubicBezTo>
                    <a:cubicBezTo>
                      <a:pt x="212145" y="14278"/>
                      <a:pt x="227053" y="26247"/>
                      <a:pt x="243571" y="35276"/>
                    </a:cubicBezTo>
                    <a:cubicBezTo>
                      <a:pt x="260089" y="44235"/>
                      <a:pt x="284096" y="57323"/>
                      <a:pt x="288226" y="71252"/>
                    </a:cubicBezTo>
                    <a:cubicBezTo>
                      <a:pt x="292355" y="85180"/>
                      <a:pt x="334910" y="92739"/>
                      <a:pt x="348629" y="92459"/>
                    </a:cubicBezTo>
                    <a:cubicBezTo>
                      <a:pt x="362347" y="92179"/>
                      <a:pt x="385164" y="96799"/>
                      <a:pt x="370046" y="113807"/>
                    </a:cubicBezTo>
                    <a:cubicBezTo>
                      <a:pt x="354928" y="130815"/>
                      <a:pt x="377605" y="139284"/>
                      <a:pt x="395033" y="142923"/>
                    </a:cubicBezTo>
                    <a:cubicBezTo>
                      <a:pt x="412461" y="146563"/>
                      <a:pt x="407702" y="151742"/>
                      <a:pt x="445217" y="150762"/>
                    </a:cubicBezTo>
                    <a:cubicBezTo>
                      <a:pt x="482733" y="149782"/>
                      <a:pt x="500511" y="188628"/>
                      <a:pt x="527597" y="178059"/>
                    </a:cubicBezTo>
                    <a:cubicBezTo>
                      <a:pt x="554684" y="167560"/>
                      <a:pt x="664012" y="102468"/>
                      <a:pt x="670101" y="101978"/>
                    </a:cubicBezTo>
                    <a:cubicBezTo>
                      <a:pt x="676190" y="101488"/>
                      <a:pt x="722454" y="91549"/>
                      <a:pt x="718465" y="95259"/>
                    </a:cubicBezTo>
                    <a:cubicBezTo>
                      <a:pt x="714475" y="98968"/>
                      <a:pt x="584221" y="173929"/>
                      <a:pt x="567773" y="186388"/>
                    </a:cubicBezTo>
                    <a:cubicBezTo>
                      <a:pt x="551255" y="198847"/>
                      <a:pt x="501701" y="239932"/>
                      <a:pt x="464885" y="243221"/>
                    </a:cubicBezTo>
                    <a:cubicBezTo>
                      <a:pt x="428069" y="246511"/>
                      <a:pt x="335470" y="227263"/>
                      <a:pt x="327421" y="217044"/>
                    </a:cubicBezTo>
                    <a:cubicBezTo>
                      <a:pt x="319372" y="206826"/>
                      <a:pt x="206685" y="149432"/>
                      <a:pt x="189467" y="138094"/>
                    </a:cubicBezTo>
                    <a:cubicBezTo>
                      <a:pt x="172250" y="126755"/>
                      <a:pt x="124165" y="57883"/>
                      <a:pt x="98268" y="55433"/>
                    </a:cubicBezTo>
                    <a:cubicBezTo>
                      <a:pt x="72371" y="52984"/>
                      <a:pt x="28696" y="33176"/>
                      <a:pt x="22817" y="26037"/>
                    </a:cubicBezTo>
                    <a:cubicBezTo>
                      <a:pt x="16938" y="18898"/>
                      <a:pt x="0" y="0"/>
                      <a:pt x="0" y="0"/>
                    </a:cubicBezTo>
                    <a:close/>
                  </a:path>
                </a:pathLst>
              </a:custGeom>
              <a:solidFill>
                <a:srgbClr val="C7B700"/>
              </a:solidFill>
              <a:ln w="6998" cap="flat">
                <a:noFill/>
                <a:prstDash val="solid"/>
                <a:miter/>
              </a:ln>
            </p:spPr>
            <p:txBody>
              <a:bodyPr rtlCol="0" anchor="ctr"/>
              <a:lstStyle/>
              <a:p>
                <a:endParaRPr lang="en-GB"/>
              </a:p>
            </p:txBody>
          </p:sp>
        </p:grpSp>
        <p:grpSp>
          <p:nvGrpSpPr>
            <p:cNvPr id="79" name="Graphic 4">
              <a:extLst>
                <a:ext uri="{FF2B5EF4-FFF2-40B4-BE49-F238E27FC236}">
                  <a16:creationId xmlns:a16="http://schemas.microsoft.com/office/drawing/2014/main" id="{58A43721-8FDE-710F-2B06-25983F442EFE}"/>
                </a:ext>
              </a:extLst>
            </p:cNvPr>
            <p:cNvGrpSpPr/>
            <p:nvPr/>
          </p:nvGrpSpPr>
          <p:grpSpPr>
            <a:xfrm>
              <a:off x="4821236" y="1915498"/>
              <a:ext cx="2212113" cy="1426476"/>
              <a:chOff x="4821236" y="1915498"/>
              <a:chExt cx="2212113" cy="1426476"/>
            </a:xfrm>
          </p:grpSpPr>
          <p:sp>
            <p:nvSpPr>
              <p:cNvPr id="80" name="Free-form: Shape 79">
                <a:extLst>
                  <a:ext uri="{FF2B5EF4-FFF2-40B4-BE49-F238E27FC236}">
                    <a16:creationId xmlns:a16="http://schemas.microsoft.com/office/drawing/2014/main" id="{CBEC0629-DA0C-0FC5-9838-7C988E198056}"/>
                  </a:ext>
                </a:extLst>
              </p:cNvPr>
              <p:cNvSpPr/>
              <p:nvPr/>
            </p:nvSpPr>
            <p:spPr>
              <a:xfrm>
                <a:off x="4821236" y="1915498"/>
                <a:ext cx="2157499" cy="1426336"/>
              </a:xfrm>
              <a:custGeom>
                <a:avLst/>
                <a:gdLst>
                  <a:gd name="connsiteX0" fmla="*/ 1706473 w 2157499"/>
                  <a:gd name="connsiteY0" fmla="*/ 210 h 1426336"/>
                  <a:gd name="connsiteX1" fmla="*/ 1951654 w 2157499"/>
                  <a:gd name="connsiteY1" fmla="*/ 211305 h 1426336"/>
                  <a:gd name="connsiteX2" fmla="*/ 2129503 w 2157499"/>
                  <a:gd name="connsiteY2" fmla="*/ 455856 h 1426336"/>
                  <a:gd name="connsiteX3" fmla="*/ 2157499 w 2157499"/>
                  <a:gd name="connsiteY3" fmla="*/ 553775 h 1426336"/>
                  <a:gd name="connsiteX4" fmla="*/ 1872633 w 2157499"/>
                  <a:gd name="connsiteY4" fmla="*/ 732603 h 1426336"/>
                  <a:gd name="connsiteX5" fmla="*/ 1422096 w 2157499"/>
                  <a:gd name="connsiteY5" fmla="*/ 987513 h 1426336"/>
                  <a:gd name="connsiteX6" fmla="*/ 1200852 w 2157499"/>
                  <a:gd name="connsiteY6" fmla="*/ 1102720 h 1426336"/>
                  <a:gd name="connsiteX7" fmla="*/ 953432 w 2157499"/>
                  <a:gd name="connsiteY7" fmla="*/ 1310665 h 1426336"/>
                  <a:gd name="connsiteX8" fmla="*/ 922145 w 2157499"/>
                  <a:gd name="connsiteY8" fmla="*/ 1305346 h 1426336"/>
                  <a:gd name="connsiteX9" fmla="*/ 812398 w 2157499"/>
                  <a:gd name="connsiteY9" fmla="*/ 1394585 h 1426336"/>
                  <a:gd name="connsiteX10" fmla="*/ 691313 w 2157499"/>
                  <a:gd name="connsiteY10" fmla="*/ 1417332 h 1426336"/>
                  <a:gd name="connsiteX11" fmla="*/ 652047 w 2157499"/>
                  <a:gd name="connsiteY11" fmla="*/ 1344681 h 1426336"/>
                  <a:gd name="connsiteX12" fmla="*/ 601723 w 2157499"/>
                  <a:gd name="connsiteY12" fmla="*/ 1312275 h 1426336"/>
                  <a:gd name="connsiteX13" fmla="*/ 542370 w 2157499"/>
                  <a:gd name="connsiteY13" fmla="*/ 1229685 h 1426336"/>
                  <a:gd name="connsiteX14" fmla="*/ 512764 w 2157499"/>
                  <a:gd name="connsiteY14" fmla="*/ 1195879 h 1426336"/>
                  <a:gd name="connsiteX15" fmla="*/ 454460 w 2157499"/>
                  <a:gd name="connsiteY15" fmla="*/ 1131766 h 1426336"/>
                  <a:gd name="connsiteX16" fmla="*/ 451661 w 2157499"/>
                  <a:gd name="connsiteY16" fmla="*/ 1050016 h 1426336"/>
                  <a:gd name="connsiteX17" fmla="*/ 270872 w 2157499"/>
                  <a:gd name="connsiteY17" fmla="*/ 1143875 h 1426336"/>
                  <a:gd name="connsiteX18" fmla="*/ 83224 w 2157499"/>
                  <a:gd name="connsiteY18" fmla="*/ 1224505 h 1426336"/>
                  <a:gd name="connsiteX19" fmla="*/ 3014 w 2157499"/>
                  <a:gd name="connsiteY19" fmla="*/ 1199588 h 1426336"/>
                  <a:gd name="connsiteX20" fmla="*/ 18762 w 2157499"/>
                  <a:gd name="connsiteY20" fmla="*/ 1135686 h 1426336"/>
                  <a:gd name="connsiteX21" fmla="*/ 119130 w 2157499"/>
                  <a:gd name="connsiteY21" fmla="*/ 1058135 h 1426336"/>
                  <a:gd name="connsiteX22" fmla="*/ 399867 w 2157499"/>
                  <a:gd name="connsiteY22" fmla="*/ 913042 h 1426336"/>
                  <a:gd name="connsiteX23" fmla="*/ 568757 w 2157499"/>
                  <a:gd name="connsiteY23" fmla="*/ 855859 h 1426336"/>
                  <a:gd name="connsiteX24" fmla="*/ 458940 w 2157499"/>
                  <a:gd name="connsiteY24" fmla="*/ 853339 h 1426336"/>
                  <a:gd name="connsiteX25" fmla="*/ 329035 w 2157499"/>
                  <a:gd name="connsiteY25" fmla="*/ 840811 h 1426336"/>
                  <a:gd name="connsiteX26" fmla="*/ 295509 w 2157499"/>
                  <a:gd name="connsiteY26" fmla="*/ 762980 h 1426336"/>
                  <a:gd name="connsiteX27" fmla="*/ 411976 w 2157499"/>
                  <a:gd name="connsiteY27" fmla="*/ 707616 h 1426336"/>
                  <a:gd name="connsiteX28" fmla="*/ 692012 w 2157499"/>
                  <a:gd name="connsiteY28" fmla="*/ 630136 h 1426336"/>
                  <a:gd name="connsiteX29" fmla="*/ 879870 w 2157499"/>
                  <a:gd name="connsiteY29" fmla="*/ 620687 h 1426336"/>
                  <a:gd name="connsiteX30" fmla="*/ 980938 w 2157499"/>
                  <a:gd name="connsiteY30" fmla="*/ 623556 h 1426336"/>
                  <a:gd name="connsiteX31" fmla="*/ 1095095 w 2157499"/>
                  <a:gd name="connsiteY31" fmla="*/ 608158 h 1426336"/>
                  <a:gd name="connsiteX32" fmla="*/ 1199522 w 2157499"/>
                  <a:gd name="connsiteY32" fmla="*/ 528438 h 1426336"/>
                  <a:gd name="connsiteX33" fmla="*/ 1291422 w 2157499"/>
                  <a:gd name="connsiteY33" fmla="*/ 425410 h 1426336"/>
                  <a:gd name="connsiteX34" fmla="*/ 1434695 w 2157499"/>
                  <a:gd name="connsiteY34" fmla="*/ 332181 h 1426336"/>
                  <a:gd name="connsiteX35" fmla="*/ 1639910 w 2157499"/>
                  <a:gd name="connsiteY35" fmla="*/ 59213 h 1426336"/>
                  <a:gd name="connsiteX36" fmla="*/ 1706543 w 2157499"/>
                  <a:gd name="connsiteY36" fmla="*/ 0 h 142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57499" h="1426336">
                    <a:moveTo>
                      <a:pt x="1706473" y="210"/>
                    </a:moveTo>
                    <a:cubicBezTo>
                      <a:pt x="1706473" y="210"/>
                      <a:pt x="1911478" y="135154"/>
                      <a:pt x="1951654" y="211305"/>
                    </a:cubicBezTo>
                    <a:cubicBezTo>
                      <a:pt x="1991829" y="287456"/>
                      <a:pt x="2120894" y="435489"/>
                      <a:pt x="2129503" y="455856"/>
                    </a:cubicBezTo>
                    <a:cubicBezTo>
                      <a:pt x="2138111" y="476224"/>
                      <a:pt x="2157499" y="553775"/>
                      <a:pt x="2157499" y="553775"/>
                    </a:cubicBezTo>
                    <a:cubicBezTo>
                      <a:pt x="2157499" y="553775"/>
                      <a:pt x="1913088" y="711256"/>
                      <a:pt x="1872633" y="732603"/>
                    </a:cubicBezTo>
                    <a:cubicBezTo>
                      <a:pt x="1832178" y="753951"/>
                      <a:pt x="1450163" y="973025"/>
                      <a:pt x="1422096" y="987513"/>
                    </a:cubicBezTo>
                    <a:cubicBezTo>
                      <a:pt x="1394029" y="1002002"/>
                      <a:pt x="1224510" y="1070594"/>
                      <a:pt x="1200852" y="1102720"/>
                    </a:cubicBezTo>
                    <a:cubicBezTo>
                      <a:pt x="1177195" y="1134846"/>
                      <a:pt x="1008725" y="1278119"/>
                      <a:pt x="953432" y="1310665"/>
                    </a:cubicBezTo>
                    <a:cubicBezTo>
                      <a:pt x="943633" y="1316404"/>
                      <a:pt x="931944" y="1299466"/>
                      <a:pt x="922145" y="1305346"/>
                    </a:cubicBezTo>
                    <a:cubicBezTo>
                      <a:pt x="876791" y="1332713"/>
                      <a:pt x="835495" y="1382687"/>
                      <a:pt x="812398" y="1394585"/>
                    </a:cubicBezTo>
                    <a:cubicBezTo>
                      <a:pt x="784331" y="1409074"/>
                      <a:pt x="711610" y="1442250"/>
                      <a:pt x="691313" y="1417332"/>
                    </a:cubicBezTo>
                    <a:cubicBezTo>
                      <a:pt x="671015" y="1392415"/>
                      <a:pt x="648268" y="1371908"/>
                      <a:pt x="652047" y="1344681"/>
                    </a:cubicBezTo>
                    <a:cubicBezTo>
                      <a:pt x="655547" y="1319694"/>
                      <a:pt x="625100" y="1321444"/>
                      <a:pt x="601723" y="1312275"/>
                    </a:cubicBezTo>
                    <a:cubicBezTo>
                      <a:pt x="578276" y="1303106"/>
                      <a:pt x="542790" y="1259571"/>
                      <a:pt x="542370" y="1229685"/>
                    </a:cubicBezTo>
                    <a:cubicBezTo>
                      <a:pt x="541950" y="1199798"/>
                      <a:pt x="528722" y="1203158"/>
                      <a:pt x="512764" y="1195879"/>
                    </a:cubicBezTo>
                    <a:cubicBezTo>
                      <a:pt x="496806" y="1188600"/>
                      <a:pt x="455790" y="1165152"/>
                      <a:pt x="454460" y="1131766"/>
                    </a:cubicBezTo>
                    <a:cubicBezTo>
                      <a:pt x="453131" y="1098380"/>
                      <a:pt x="468249" y="1045886"/>
                      <a:pt x="451661" y="1050016"/>
                    </a:cubicBezTo>
                    <a:cubicBezTo>
                      <a:pt x="435073" y="1054145"/>
                      <a:pt x="342684" y="1107199"/>
                      <a:pt x="270872" y="1143875"/>
                    </a:cubicBezTo>
                    <a:cubicBezTo>
                      <a:pt x="165465" y="1197699"/>
                      <a:pt x="112201" y="1213517"/>
                      <a:pt x="83224" y="1224505"/>
                    </a:cubicBezTo>
                    <a:cubicBezTo>
                      <a:pt x="59917" y="1233324"/>
                      <a:pt x="11623" y="1219886"/>
                      <a:pt x="3014" y="1199588"/>
                    </a:cubicBezTo>
                    <a:cubicBezTo>
                      <a:pt x="-5595" y="1179221"/>
                      <a:pt x="5673" y="1153954"/>
                      <a:pt x="18762" y="1135686"/>
                    </a:cubicBezTo>
                    <a:cubicBezTo>
                      <a:pt x="31851" y="1117418"/>
                      <a:pt x="75385" y="1080322"/>
                      <a:pt x="119130" y="1058135"/>
                    </a:cubicBezTo>
                    <a:cubicBezTo>
                      <a:pt x="162875" y="1035948"/>
                      <a:pt x="358502" y="930890"/>
                      <a:pt x="399867" y="913042"/>
                    </a:cubicBezTo>
                    <a:cubicBezTo>
                      <a:pt x="441232" y="895194"/>
                      <a:pt x="568757" y="855859"/>
                      <a:pt x="568757" y="855859"/>
                    </a:cubicBezTo>
                    <a:cubicBezTo>
                      <a:pt x="568757" y="855859"/>
                      <a:pt x="499605" y="846900"/>
                      <a:pt x="458940" y="853339"/>
                    </a:cubicBezTo>
                    <a:cubicBezTo>
                      <a:pt x="418275" y="859778"/>
                      <a:pt x="354232" y="857049"/>
                      <a:pt x="329035" y="840811"/>
                    </a:cubicBezTo>
                    <a:cubicBezTo>
                      <a:pt x="303838" y="824573"/>
                      <a:pt x="275142" y="794336"/>
                      <a:pt x="295509" y="762980"/>
                    </a:cubicBezTo>
                    <a:cubicBezTo>
                      <a:pt x="315877" y="731624"/>
                      <a:pt x="368931" y="718395"/>
                      <a:pt x="411976" y="707616"/>
                    </a:cubicBezTo>
                    <a:cubicBezTo>
                      <a:pt x="455091" y="696838"/>
                      <a:pt x="662826" y="626216"/>
                      <a:pt x="692012" y="630136"/>
                    </a:cubicBezTo>
                    <a:cubicBezTo>
                      <a:pt x="721199" y="634125"/>
                      <a:pt x="846484" y="614037"/>
                      <a:pt x="879870" y="620687"/>
                    </a:cubicBezTo>
                    <a:cubicBezTo>
                      <a:pt x="913256" y="627336"/>
                      <a:pt x="949372" y="623906"/>
                      <a:pt x="980938" y="623556"/>
                    </a:cubicBezTo>
                    <a:cubicBezTo>
                      <a:pt x="1012505" y="623206"/>
                      <a:pt x="1095095" y="608158"/>
                      <a:pt x="1095095" y="608158"/>
                    </a:cubicBezTo>
                    <a:cubicBezTo>
                      <a:pt x="1095095" y="608158"/>
                      <a:pt x="1141009" y="573722"/>
                      <a:pt x="1199522" y="528438"/>
                    </a:cubicBezTo>
                    <a:cubicBezTo>
                      <a:pt x="1235708" y="500441"/>
                      <a:pt x="1253486" y="456066"/>
                      <a:pt x="1291422" y="425410"/>
                    </a:cubicBezTo>
                    <a:cubicBezTo>
                      <a:pt x="1344965" y="382155"/>
                      <a:pt x="1415517" y="354018"/>
                      <a:pt x="1434695" y="332181"/>
                    </a:cubicBezTo>
                    <a:cubicBezTo>
                      <a:pt x="1471440" y="290326"/>
                      <a:pt x="1571668" y="143693"/>
                      <a:pt x="1639910" y="59213"/>
                    </a:cubicBezTo>
                    <a:cubicBezTo>
                      <a:pt x="1673506" y="17638"/>
                      <a:pt x="1706543" y="0"/>
                      <a:pt x="1706543" y="0"/>
                    </a:cubicBezTo>
                    <a:close/>
                  </a:path>
                </a:pathLst>
              </a:custGeom>
              <a:solidFill>
                <a:srgbClr val="FFED00"/>
              </a:solidFill>
              <a:ln w="6998"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91FBE3FC-0FD0-4F48-21F6-B79E5779D793}"/>
                  </a:ext>
                </a:extLst>
              </p:cNvPr>
              <p:cNvSpPr/>
              <p:nvPr/>
            </p:nvSpPr>
            <p:spPr>
              <a:xfrm>
                <a:off x="5093858" y="2695554"/>
                <a:ext cx="594614" cy="202348"/>
              </a:xfrm>
              <a:custGeom>
                <a:avLst/>
                <a:gdLst>
                  <a:gd name="connsiteX0" fmla="*/ 70 w 594614"/>
                  <a:gd name="connsiteY0" fmla="*/ 202349 h 202348"/>
                  <a:gd name="connsiteX1" fmla="*/ 196117 w 594614"/>
                  <a:gd name="connsiteY1" fmla="*/ 127107 h 202348"/>
                  <a:gd name="connsiteX2" fmla="*/ 429259 w 594614"/>
                  <a:gd name="connsiteY2" fmla="*/ 87632 h 202348"/>
                  <a:gd name="connsiteX3" fmla="*/ 556714 w 594614"/>
                  <a:gd name="connsiteY3" fmla="*/ 160704 h 202348"/>
                  <a:gd name="connsiteX4" fmla="*/ 583031 w 594614"/>
                  <a:gd name="connsiteY4" fmla="*/ 139146 h 202348"/>
                  <a:gd name="connsiteX5" fmla="*/ 489802 w 594614"/>
                  <a:gd name="connsiteY5" fmla="*/ 76224 h 202348"/>
                  <a:gd name="connsiteX6" fmla="*/ 521158 w 594614"/>
                  <a:gd name="connsiteY6" fmla="*/ 60895 h 202348"/>
                  <a:gd name="connsiteX7" fmla="*/ 478323 w 594614"/>
                  <a:gd name="connsiteY7" fmla="*/ 30379 h 202348"/>
                  <a:gd name="connsiteX8" fmla="*/ 424010 w 594614"/>
                  <a:gd name="connsiteY8" fmla="*/ 10221 h 202348"/>
                  <a:gd name="connsiteX9" fmla="*/ 335190 w 594614"/>
                  <a:gd name="connsiteY9" fmla="*/ 21140 h 202348"/>
                  <a:gd name="connsiteX10" fmla="*/ 228873 w 594614"/>
                  <a:gd name="connsiteY10" fmla="*/ 32689 h 202348"/>
                  <a:gd name="connsiteX11" fmla="*/ 142503 w 594614"/>
                  <a:gd name="connsiteY11" fmla="*/ 39268 h 202348"/>
                  <a:gd name="connsiteX12" fmla="*/ 89239 w 594614"/>
                  <a:gd name="connsiteY12" fmla="*/ 37588 h 202348"/>
                  <a:gd name="connsiteX13" fmla="*/ 24287 w 594614"/>
                  <a:gd name="connsiteY13" fmla="*/ 31359 h 202348"/>
                  <a:gd name="connsiteX14" fmla="*/ 87210 w 594614"/>
                  <a:gd name="connsiteY14" fmla="*/ 71814 h 202348"/>
                  <a:gd name="connsiteX15" fmla="*/ 279407 w 594614"/>
                  <a:gd name="connsiteY15" fmla="*/ 80003 h 202348"/>
                  <a:gd name="connsiteX16" fmla="*/ 184148 w 594614"/>
                  <a:gd name="connsiteY16" fmla="*/ 107580 h 202348"/>
                  <a:gd name="connsiteX17" fmla="*/ 64322 w 594614"/>
                  <a:gd name="connsiteY17" fmla="*/ 163713 h 202348"/>
                  <a:gd name="connsiteX18" fmla="*/ 0 w 594614"/>
                  <a:gd name="connsiteY18" fmla="*/ 202279 h 2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614" h="202348">
                    <a:moveTo>
                      <a:pt x="70" y="202349"/>
                    </a:moveTo>
                    <a:cubicBezTo>
                      <a:pt x="70" y="202349"/>
                      <a:pt x="158741" y="132707"/>
                      <a:pt x="196117" y="127107"/>
                    </a:cubicBezTo>
                    <a:cubicBezTo>
                      <a:pt x="233492" y="121508"/>
                      <a:pt x="391884" y="93162"/>
                      <a:pt x="429259" y="87632"/>
                    </a:cubicBezTo>
                    <a:cubicBezTo>
                      <a:pt x="466635" y="82033"/>
                      <a:pt x="542576" y="160494"/>
                      <a:pt x="556714" y="160704"/>
                    </a:cubicBezTo>
                    <a:cubicBezTo>
                      <a:pt x="570853" y="160913"/>
                      <a:pt x="615507" y="142296"/>
                      <a:pt x="583031" y="139146"/>
                    </a:cubicBezTo>
                    <a:cubicBezTo>
                      <a:pt x="550555" y="135996"/>
                      <a:pt x="476574" y="79583"/>
                      <a:pt x="489802" y="76224"/>
                    </a:cubicBezTo>
                    <a:cubicBezTo>
                      <a:pt x="503031" y="72864"/>
                      <a:pt x="547055" y="65655"/>
                      <a:pt x="521158" y="60895"/>
                    </a:cubicBezTo>
                    <a:cubicBezTo>
                      <a:pt x="495261" y="56136"/>
                      <a:pt x="495751" y="29749"/>
                      <a:pt x="478323" y="30379"/>
                    </a:cubicBezTo>
                    <a:cubicBezTo>
                      <a:pt x="460896" y="31009"/>
                      <a:pt x="421770" y="29539"/>
                      <a:pt x="424010" y="10221"/>
                    </a:cubicBezTo>
                    <a:cubicBezTo>
                      <a:pt x="426250" y="-9096"/>
                      <a:pt x="368996" y="1472"/>
                      <a:pt x="335190" y="21140"/>
                    </a:cubicBezTo>
                    <a:cubicBezTo>
                      <a:pt x="301384" y="40808"/>
                      <a:pt x="273738" y="28979"/>
                      <a:pt x="228873" y="32689"/>
                    </a:cubicBezTo>
                    <a:cubicBezTo>
                      <a:pt x="184008" y="36398"/>
                      <a:pt x="142503" y="39268"/>
                      <a:pt x="142503" y="39268"/>
                    </a:cubicBezTo>
                    <a:cubicBezTo>
                      <a:pt x="142503" y="39268"/>
                      <a:pt x="110937" y="39688"/>
                      <a:pt x="89239" y="37588"/>
                    </a:cubicBezTo>
                    <a:cubicBezTo>
                      <a:pt x="67612" y="35488"/>
                      <a:pt x="24287" y="31359"/>
                      <a:pt x="24287" y="31359"/>
                    </a:cubicBezTo>
                    <a:cubicBezTo>
                      <a:pt x="24287" y="31359"/>
                      <a:pt x="50534" y="66005"/>
                      <a:pt x="87210" y="71814"/>
                    </a:cubicBezTo>
                    <a:cubicBezTo>
                      <a:pt x="123885" y="77623"/>
                      <a:pt x="262889" y="84133"/>
                      <a:pt x="279407" y="80003"/>
                    </a:cubicBezTo>
                    <a:cubicBezTo>
                      <a:pt x="295995" y="75874"/>
                      <a:pt x="238742" y="86442"/>
                      <a:pt x="184148" y="107580"/>
                    </a:cubicBezTo>
                    <a:cubicBezTo>
                      <a:pt x="129555" y="128717"/>
                      <a:pt x="102328" y="146775"/>
                      <a:pt x="64322" y="163713"/>
                    </a:cubicBezTo>
                    <a:cubicBezTo>
                      <a:pt x="26317" y="180721"/>
                      <a:pt x="0" y="202279"/>
                      <a:pt x="0" y="202279"/>
                    </a:cubicBezTo>
                    <a:close/>
                  </a:path>
                </a:pathLst>
              </a:custGeom>
              <a:solidFill>
                <a:srgbClr val="C7B700"/>
              </a:solidFill>
              <a:ln w="6998"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9B034A26-39B1-86B1-D3FE-331EC0BC0911}"/>
                  </a:ext>
                </a:extLst>
              </p:cNvPr>
              <p:cNvSpPr/>
              <p:nvPr/>
            </p:nvSpPr>
            <p:spPr>
              <a:xfrm>
                <a:off x="4824180" y="2928298"/>
                <a:ext cx="548740" cy="219257"/>
              </a:xfrm>
              <a:custGeom>
                <a:avLst/>
                <a:gdLst>
                  <a:gd name="connsiteX0" fmla="*/ 0 w 548740"/>
                  <a:gd name="connsiteY0" fmla="*/ 186859 h 219257"/>
                  <a:gd name="connsiteX1" fmla="*/ 54593 w 548740"/>
                  <a:gd name="connsiteY1" fmla="*/ 165721 h 219257"/>
                  <a:gd name="connsiteX2" fmla="*/ 109187 w 548740"/>
                  <a:gd name="connsiteY2" fmla="*/ 144584 h 219257"/>
                  <a:gd name="connsiteX3" fmla="*/ 193877 w 548740"/>
                  <a:gd name="connsiteY3" fmla="*/ 74732 h 219257"/>
                  <a:gd name="connsiteX4" fmla="*/ 380895 w 548740"/>
                  <a:gd name="connsiteY4" fmla="*/ 5510 h 219257"/>
                  <a:gd name="connsiteX5" fmla="*/ 478323 w 548740"/>
                  <a:gd name="connsiteY5" fmla="*/ 14889 h 219257"/>
                  <a:gd name="connsiteX6" fmla="*/ 546775 w 548740"/>
                  <a:gd name="connsiteY6" fmla="*/ 35257 h 219257"/>
                  <a:gd name="connsiteX7" fmla="*/ 456626 w 548740"/>
                  <a:gd name="connsiteY7" fmla="*/ 68993 h 219257"/>
                  <a:gd name="connsiteX8" fmla="*/ 419040 w 548740"/>
                  <a:gd name="connsiteY8" fmla="*/ 59614 h 219257"/>
                  <a:gd name="connsiteX9" fmla="*/ 237342 w 548740"/>
                  <a:gd name="connsiteY9" fmla="*/ 149973 h 219257"/>
                  <a:gd name="connsiteX10" fmla="*/ 50324 w 548740"/>
                  <a:gd name="connsiteY10" fmla="*/ 219195 h 219257"/>
                  <a:gd name="connsiteX11" fmla="*/ 0 w 548740"/>
                  <a:gd name="connsiteY11" fmla="*/ 186789 h 21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740" h="219257">
                    <a:moveTo>
                      <a:pt x="0" y="186859"/>
                    </a:moveTo>
                    <a:cubicBezTo>
                      <a:pt x="0" y="186859"/>
                      <a:pt x="31356" y="171531"/>
                      <a:pt x="54593" y="165721"/>
                    </a:cubicBezTo>
                    <a:cubicBezTo>
                      <a:pt x="77831" y="159912"/>
                      <a:pt x="99948" y="150323"/>
                      <a:pt x="109187" y="144584"/>
                    </a:cubicBezTo>
                    <a:cubicBezTo>
                      <a:pt x="154962" y="116307"/>
                      <a:pt x="176589" y="90270"/>
                      <a:pt x="193877" y="74732"/>
                    </a:cubicBezTo>
                    <a:cubicBezTo>
                      <a:pt x="211165" y="59194"/>
                      <a:pt x="356958" y="22728"/>
                      <a:pt x="380895" y="5510"/>
                    </a:cubicBezTo>
                    <a:cubicBezTo>
                      <a:pt x="404832" y="-11708"/>
                      <a:pt x="454246" y="17129"/>
                      <a:pt x="478323" y="14889"/>
                    </a:cubicBezTo>
                    <a:cubicBezTo>
                      <a:pt x="502401" y="12650"/>
                      <a:pt x="560074" y="31967"/>
                      <a:pt x="546775" y="35257"/>
                    </a:cubicBezTo>
                    <a:cubicBezTo>
                      <a:pt x="533547" y="38546"/>
                      <a:pt x="462995" y="52405"/>
                      <a:pt x="456626" y="68993"/>
                    </a:cubicBezTo>
                    <a:cubicBezTo>
                      <a:pt x="450257" y="85581"/>
                      <a:pt x="446267" y="41626"/>
                      <a:pt x="419040" y="59614"/>
                    </a:cubicBezTo>
                    <a:cubicBezTo>
                      <a:pt x="391814" y="77602"/>
                      <a:pt x="258759" y="137095"/>
                      <a:pt x="237342" y="149973"/>
                    </a:cubicBezTo>
                    <a:cubicBezTo>
                      <a:pt x="215925" y="162852"/>
                      <a:pt x="86160" y="221435"/>
                      <a:pt x="50324" y="219195"/>
                    </a:cubicBezTo>
                    <a:cubicBezTo>
                      <a:pt x="14488" y="216955"/>
                      <a:pt x="1750" y="193858"/>
                      <a:pt x="0" y="186789"/>
                    </a:cubicBezTo>
                    <a:close/>
                  </a:path>
                </a:pathLst>
              </a:custGeom>
              <a:solidFill>
                <a:srgbClr val="C7B700"/>
              </a:solidFill>
              <a:ln w="6998"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253E6E34-56B1-4385-0E8F-5548352C3814}"/>
                  </a:ext>
                </a:extLst>
              </p:cNvPr>
              <p:cNvSpPr/>
              <p:nvPr/>
            </p:nvSpPr>
            <p:spPr>
              <a:xfrm>
                <a:off x="5333930" y="2924891"/>
                <a:ext cx="379692" cy="359995"/>
              </a:xfrm>
              <a:custGeom>
                <a:avLst/>
                <a:gdLst>
                  <a:gd name="connsiteX0" fmla="*/ 0 w 379692"/>
                  <a:gd name="connsiteY0" fmla="*/ 186556 h 359995"/>
                  <a:gd name="connsiteX1" fmla="*/ 63693 w 379692"/>
                  <a:gd name="connsiteY1" fmla="*/ 159399 h 359995"/>
                  <a:gd name="connsiteX2" fmla="*/ 198986 w 379692"/>
                  <a:gd name="connsiteY2" fmla="*/ 80658 h 359995"/>
                  <a:gd name="connsiteX3" fmla="*/ 180719 w 379692"/>
                  <a:gd name="connsiteY3" fmla="*/ 21515 h 359995"/>
                  <a:gd name="connsiteX4" fmla="*/ 128995 w 379692"/>
                  <a:gd name="connsiteY4" fmla="*/ 11926 h 359995"/>
                  <a:gd name="connsiteX5" fmla="*/ 214525 w 379692"/>
                  <a:gd name="connsiteY5" fmla="*/ 1778 h 359995"/>
                  <a:gd name="connsiteX6" fmla="*/ 251830 w 379692"/>
                  <a:gd name="connsiteY6" fmla="*/ 52382 h 359995"/>
                  <a:gd name="connsiteX7" fmla="*/ 275698 w 379692"/>
                  <a:gd name="connsiteY7" fmla="*/ 91367 h 359995"/>
                  <a:gd name="connsiteX8" fmla="*/ 336030 w 379692"/>
                  <a:gd name="connsiteY8" fmla="*/ 121254 h 359995"/>
                  <a:gd name="connsiteX9" fmla="*/ 373546 w 379692"/>
                  <a:gd name="connsiteY9" fmla="*/ 186836 h 359995"/>
                  <a:gd name="connsiteX10" fmla="*/ 325112 w 379692"/>
                  <a:gd name="connsiteY10" fmla="*/ 232680 h 359995"/>
                  <a:gd name="connsiteX11" fmla="*/ 370396 w 379692"/>
                  <a:gd name="connsiteY11" fmla="*/ 258857 h 359995"/>
                  <a:gd name="connsiteX12" fmla="*/ 375786 w 379692"/>
                  <a:gd name="connsiteY12" fmla="*/ 315621 h 359995"/>
                  <a:gd name="connsiteX13" fmla="*/ 318182 w 379692"/>
                  <a:gd name="connsiteY13" fmla="*/ 359995 h 359995"/>
                  <a:gd name="connsiteX14" fmla="*/ 341280 w 379692"/>
                  <a:gd name="connsiteY14" fmla="*/ 318630 h 359995"/>
                  <a:gd name="connsiteX15" fmla="*/ 323992 w 379692"/>
                  <a:gd name="connsiteY15" fmla="*/ 270476 h 359995"/>
                  <a:gd name="connsiteX16" fmla="*/ 249940 w 379692"/>
                  <a:gd name="connsiteY16" fmla="*/ 270266 h 359995"/>
                  <a:gd name="connsiteX17" fmla="*/ 130815 w 379692"/>
                  <a:gd name="connsiteY17" fmla="*/ 314991 h 359995"/>
                  <a:gd name="connsiteX18" fmla="*/ 65652 w 379692"/>
                  <a:gd name="connsiteY18" fmla="*/ 293783 h 359995"/>
                  <a:gd name="connsiteX19" fmla="*/ 111007 w 379692"/>
                  <a:gd name="connsiteY19" fmla="*/ 263757 h 359995"/>
                  <a:gd name="connsiteX20" fmla="*/ 198147 w 379692"/>
                  <a:gd name="connsiteY20" fmla="*/ 189565 h 359995"/>
                  <a:gd name="connsiteX21" fmla="*/ 228383 w 379692"/>
                  <a:gd name="connsiteY21" fmla="*/ 211963 h 359995"/>
                  <a:gd name="connsiteX22" fmla="*/ 289836 w 379692"/>
                  <a:gd name="connsiteY22" fmla="*/ 204124 h 359995"/>
                  <a:gd name="connsiteX23" fmla="*/ 289836 w 379692"/>
                  <a:gd name="connsiteY23" fmla="*/ 147920 h 359995"/>
                  <a:gd name="connsiteX24" fmla="*/ 198147 w 379692"/>
                  <a:gd name="connsiteY24" fmla="*/ 133362 h 359995"/>
                  <a:gd name="connsiteX25" fmla="*/ 50954 w 379692"/>
                  <a:gd name="connsiteY25" fmla="*/ 192645 h 359995"/>
                  <a:gd name="connsiteX26" fmla="*/ 34576 w 379692"/>
                  <a:gd name="connsiteY26" fmla="*/ 211753 h 359995"/>
                  <a:gd name="connsiteX27" fmla="*/ 140 w 379692"/>
                  <a:gd name="connsiteY27" fmla="*/ 186626 h 3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9692" h="359995">
                    <a:moveTo>
                      <a:pt x="0" y="186556"/>
                    </a:moveTo>
                    <a:cubicBezTo>
                      <a:pt x="0" y="186556"/>
                      <a:pt x="23237" y="180747"/>
                      <a:pt x="63693" y="159399"/>
                    </a:cubicBezTo>
                    <a:cubicBezTo>
                      <a:pt x="104148" y="138052"/>
                      <a:pt x="192757" y="112155"/>
                      <a:pt x="198986" y="80658"/>
                    </a:cubicBezTo>
                    <a:cubicBezTo>
                      <a:pt x="205216" y="49162"/>
                      <a:pt x="196607" y="28794"/>
                      <a:pt x="180719" y="21515"/>
                    </a:cubicBezTo>
                    <a:cubicBezTo>
                      <a:pt x="164831" y="14236"/>
                      <a:pt x="128995" y="11926"/>
                      <a:pt x="128995" y="11926"/>
                    </a:cubicBezTo>
                    <a:cubicBezTo>
                      <a:pt x="128995" y="11926"/>
                      <a:pt x="108767" y="-5501"/>
                      <a:pt x="214525" y="1778"/>
                    </a:cubicBezTo>
                    <a:cubicBezTo>
                      <a:pt x="234542" y="3177"/>
                      <a:pt x="242311" y="28584"/>
                      <a:pt x="251830" y="52382"/>
                    </a:cubicBezTo>
                    <a:cubicBezTo>
                      <a:pt x="261279" y="76249"/>
                      <a:pt x="275698" y="91367"/>
                      <a:pt x="275698" y="91367"/>
                    </a:cubicBezTo>
                    <a:cubicBezTo>
                      <a:pt x="275698" y="91367"/>
                      <a:pt x="312583" y="112155"/>
                      <a:pt x="336030" y="121254"/>
                    </a:cubicBezTo>
                    <a:cubicBezTo>
                      <a:pt x="359477" y="130353"/>
                      <a:pt x="388174" y="160729"/>
                      <a:pt x="373546" y="186836"/>
                    </a:cubicBezTo>
                    <a:cubicBezTo>
                      <a:pt x="358918" y="212943"/>
                      <a:pt x="325112" y="232680"/>
                      <a:pt x="325112" y="232680"/>
                    </a:cubicBezTo>
                    <a:cubicBezTo>
                      <a:pt x="325112" y="232680"/>
                      <a:pt x="358498" y="239330"/>
                      <a:pt x="370396" y="258857"/>
                    </a:cubicBezTo>
                    <a:cubicBezTo>
                      <a:pt x="376135" y="268306"/>
                      <a:pt x="384814" y="294133"/>
                      <a:pt x="375786" y="315621"/>
                    </a:cubicBezTo>
                    <a:cubicBezTo>
                      <a:pt x="366127" y="338508"/>
                      <a:pt x="318182" y="359995"/>
                      <a:pt x="318182" y="359995"/>
                    </a:cubicBezTo>
                    <a:cubicBezTo>
                      <a:pt x="318182" y="359995"/>
                      <a:pt x="341770" y="333258"/>
                      <a:pt x="341280" y="318630"/>
                    </a:cubicBezTo>
                    <a:cubicBezTo>
                      <a:pt x="340650" y="297283"/>
                      <a:pt x="334981" y="281115"/>
                      <a:pt x="323992" y="270476"/>
                    </a:cubicBezTo>
                    <a:cubicBezTo>
                      <a:pt x="305444" y="252628"/>
                      <a:pt x="268068" y="258227"/>
                      <a:pt x="249940" y="270266"/>
                    </a:cubicBezTo>
                    <a:cubicBezTo>
                      <a:pt x="231813" y="282305"/>
                      <a:pt x="130815" y="314991"/>
                      <a:pt x="130815" y="314991"/>
                    </a:cubicBezTo>
                    <a:cubicBezTo>
                      <a:pt x="130815" y="314991"/>
                      <a:pt x="76711" y="309811"/>
                      <a:pt x="65652" y="293783"/>
                    </a:cubicBezTo>
                    <a:cubicBezTo>
                      <a:pt x="54594" y="277755"/>
                      <a:pt x="82030" y="274675"/>
                      <a:pt x="111007" y="263757"/>
                    </a:cubicBezTo>
                    <a:cubicBezTo>
                      <a:pt x="139983" y="252768"/>
                      <a:pt x="170290" y="218962"/>
                      <a:pt x="198147" y="189565"/>
                    </a:cubicBezTo>
                    <a:cubicBezTo>
                      <a:pt x="226003" y="160099"/>
                      <a:pt x="237272" y="191035"/>
                      <a:pt x="228383" y="211963"/>
                    </a:cubicBezTo>
                    <a:cubicBezTo>
                      <a:pt x="219494" y="232890"/>
                      <a:pt x="273458" y="223162"/>
                      <a:pt x="289836" y="204124"/>
                    </a:cubicBezTo>
                    <a:cubicBezTo>
                      <a:pt x="306214" y="185016"/>
                      <a:pt x="312443" y="153520"/>
                      <a:pt x="289836" y="147920"/>
                    </a:cubicBezTo>
                    <a:cubicBezTo>
                      <a:pt x="267228" y="142321"/>
                      <a:pt x="220474" y="124053"/>
                      <a:pt x="198147" y="133362"/>
                    </a:cubicBezTo>
                    <a:cubicBezTo>
                      <a:pt x="175819" y="142671"/>
                      <a:pt x="67332" y="173537"/>
                      <a:pt x="50954" y="192645"/>
                    </a:cubicBezTo>
                    <a:lnTo>
                      <a:pt x="34576" y="211753"/>
                    </a:lnTo>
                    <a:lnTo>
                      <a:pt x="140" y="186626"/>
                    </a:lnTo>
                    <a:close/>
                  </a:path>
                </a:pathLst>
              </a:custGeom>
              <a:solidFill>
                <a:srgbClr val="C7B700"/>
              </a:solidFill>
              <a:ln w="6998"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51C1C301-BE2E-77B7-990C-F121498802C0}"/>
                  </a:ext>
                </a:extLst>
              </p:cNvPr>
              <p:cNvSpPr/>
              <p:nvPr/>
            </p:nvSpPr>
            <p:spPr>
              <a:xfrm>
                <a:off x="5487211" y="2385073"/>
                <a:ext cx="1546138" cy="956901"/>
              </a:xfrm>
              <a:custGeom>
                <a:avLst/>
                <a:gdLst>
                  <a:gd name="connsiteX0" fmla="*/ 146423 w 1546138"/>
                  <a:gd name="connsiteY0" fmla="*/ 925081 h 956901"/>
                  <a:gd name="connsiteX1" fmla="*/ 232093 w 1546138"/>
                  <a:gd name="connsiteY1" fmla="*/ 874407 h 956901"/>
                  <a:gd name="connsiteX2" fmla="*/ 252320 w 1546138"/>
                  <a:gd name="connsiteY2" fmla="*/ 855509 h 956901"/>
                  <a:gd name="connsiteX3" fmla="*/ 287456 w 1546138"/>
                  <a:gd name="connsiteY3" fmla="*/ 841091 h 956901"/>
                  <a:gd name="connsiteX4" fmla="*/ 553215 w 1546138"/>
                  <a:gd name="connsiteY4" fmla="*/ 636085 h 956901"/>
                  <a:gd name="connsiteX5" fmla="*/ 629366 w 1546138"/>
                  <a:gd name="connsiteY5" fmla="*/ 575822 h 956901"/>
                  <a:gd name="connsiteX6" fmla="*/ 677170 w 1546138"/>
                  <a:gd name="connsiteY6" fmla="*/ 553565 h 956901"/>
                  <a:gd name="connsiteX7" fmla="*/ 713706 w 1546138"/>
                  <a:gd name="connsiteY7" fmla="*/ 545376 h 956901"/>
                  <a:gd name="connsiteX8" fmla="*/ 756121 w 1546138"/>
                  <a:gd name="connsiteY8" fmla="*/ 517939 h 956901"/>
                  <a:gd name="connsiteX9" fmla="*/ 1206657 w 1546138"/>
                  <a:gd name="connsiteY9" fmla="*/ 263029 h 956901"/>
                  <a:gd name="connsiteX10" fmla="*/ 1497753 w 1546138"/>
                  <a:gd name="connsiteY10" fmla="*/ 81960 h 956901"/>
                  <a:gd name="connsiteX11" fmla="*/ 1545558 w 1546138"/>
                  <a:gd name="connsiteY11" fmla="*/ 43255 h 956901"/>
                  <a:gd name="connsiteX12" fmla="*/ 1493133 w 1546138"/>
                  <a:gd name="connsiteY12" fmla="*/ 0 h 956901"/>
                  <a:gd name="connsiteX13" fmla="*/ 913952 w 1546138"/>
                  <a:gd name="connsiteY13" fmla="*/ 332461 h 956901"/>
                  <a:gd name="connsiteX14" fmla="*/ 774948 w 1546138"/>
                  <a:gd name="connsiteY14" fmla="*/ 382155 h 956901"/>
                  <a:gd name="connsiteX15" fmla="*/ 696838 w 1546138"/>
                  <a:gd name="connsiteY15" fmla="*/ 506600 h 956901"/>
                  <a:gd name="connsiteX16" fmla="*/ 550415 w 1546138"/>
                  <a:gd name="connsiteY16" fmla="*/ 441998 h 956901"/>
                  <a:gd name="connsiteX17" fmla="*/ 572882 w 1546138"/>
                  <a:gd name="connsiteY17" fmla="*/ 503800 h 956901"/>
                  <a:gd name="connsiteX18" fmla="*/ 518009 w 1546138"/>
                  <a:gd name="connsiteY18" fmla="*/ 566233 h 956901"/>
                  <a:gd name="connsiteX19" fmla="*/ 446057 w 1546138"/>
                  <a:gd name="connsiteY19" fmla="*/ 419320 h 956901"/>
                  <a:gd name="connsiteX20" fmla="*/ 421000 w 1546138"/>
                  <a:gd name="connsiteY20" fmla="*/ 530537 h 956901"/>
                  <a:gd name="connsiteX21" fmla="*/ 396433 w 1546138"/>
                  <a:gd name="connsiteY21" fmla="*/ 615367 h 956901"/>
                  <a:gd name="connsiteX22" fmla="*/ 356398 w 1546138"/>
                  <a:gd name="connsiteY22" fmla="*/ 666601 h 956901"/>
                  <a:gd name="connsiteX23" fmla="*/ 266459 w 1546138"/>
                  <a:gd name="connsiteY23" fmla="*/ 715316 h 956901"/>
                  <a:gd name="connsiteX24" fmla="*/ 202346 w 1546138"/>
                  <a:gd name="connsiteY24" fmla="*/ 712586 h 956901"/>
                  <a:gd name="connsiteX25" fmla="*/ 157412 w 1546138"/>
                  <a:gd name="connsiteY25" fmla="*/ 772499 h 956901"/>
                  <a:gd name="connsiteX26" fmla="*/ 204656 w 1546138"/>
                  <a:gd name="connsiteY26" fmla="*/ 820653 h 956901"/>
                  <a:gd name="connsiteX27" fmla="*/ 192617 w 1546138"/>
                  <a:gd name="connsiteY27" fmla="*/ 875947 h 956901"/>
                  <a:gd name="connsiteX28" fmla="*/ 161541 w 1546138"/>
                  <a:gd name="connsiteY28" fmla="*/ 887635 h 956901"/>
                  <a:gd name="connsiteX29" fmla="*/ 125075 w 1546138"/>
                  <a:gd name="connsiteY29" fmla="*/ 896734 h 956901"/>
                  <a:gd name="connsiteX30" fmla="*/ 96379 w 1546138"/>
                  <a:gd name="connsiteY30" fmla="*/ 866428 h 956901"/>
                  <a:gd name="connsiteX31" fmla="*/ 52844 w 1546138"/>
                  <a:gd name="connsiteY31" fmla="*/ 903523 h 956901"/>
                  <a:gd name="connsiteX32" fmla="*/ 0 w 1546138"/>
                  <a:gd name="connsiteY32" fmla="*/ 917312 h 956901"/>
                  <a:gd name="connsiteX33" fmla="*/ 25197 w 1546138"/>
                  <a:gd name="connsiteY33" fmla="*/ 947898 h 956901"/>
                  <a:gd name="connsiteX34" fmla="*/ 146283 w 1546138"/>
                  <a:gd name="connsiteY34" fmla="*/ 925151 h 9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46138" h="956901">
                    <a:moveTo>
                      <a:pt x="146423" y="925081"/>
                    </a:moveTo>
                    <a:cubicBezTo>
                      <a:pt x="165041" y="915422"/>
                      <a:pt x="196747" y="895964"/>
                      <a:pt x="232093" y="874407"/>
                    </a:cubicBezTo>
                    <a:cubicBezTo>
                      <a:pt x="238182" y="870697"/>
                      <a:pt x="246091" y="859288"/>
                      <a:pt x="252320" y="855509"/>
                    </a:cubicBezTo>
                    <a:cubicBezTo>
                      <a:pt x="264499" y="848160"/>
                      <a:pt x="275208" y="848370"/>
                      <a:pt x="287456" y="841091"/>
                    </a:cubicBezTo>
                    <a:cubicBezTo>
                      <a:pt x="342750" y="808544"/>
                      <a:pt x="529557" y="668211"/>
                      <a:pt x="553215" y="636085"/>
                    </a:cubicBezTo>
                    <a:cubicBezTo>
                      <a:pt x="563854" y="621597"/>
                      <a:pt x="585761" y="596819"/>
                      <a:pt x="629366" y="575822"/>
                    </a:cubicBezTo>
                    <a:cubicBezTo>
                      <a:pt x="645254" y="568193"/>
                      <a:pt x="661632" y="560634"/>
                      <a:pt x="677170" y="553565"/>
                    </a:cubicBezTo>
                    <a:cubicBezTo>
                      <a:pt x="688299" y="548525"/>
                      <a:pt x="703907" y="549715"/>
                      <a:pt x="713706" y="545376"/>
                    </a:cubicBezTo>
                    <a:cubicBezTo>
                      <a:pt x="735963" y="535507"/>
                      <a:pt x="748631" y="521788"/>
                      <a:pt x="756121" y="517939"/>
                    </a:cubicBezTo>
                    <a:cubicBezTo>
                      <a:pt x="784187" y="503451"/>
                      <a:pt x="1166202" y="284376"/>
                      <a:pt x="1206657" y="263029"/>
                    </a:cubicBezTo>
                    <a:cubicBezTo>
                      <a:pt x="1241514" y="244621"/>
                      <a:pt x="1441270" y="119896"/>
                      <a:pt x="1497753" y="81960"/>
                    </a:cubicBezTo>
                    <a:cubicBezTo>
                      <a:pt x="1503912" y="77831"/>
                      <a:pt x="1551927" y="47174"/>
                      <a:pt x="1545558" y="43255"/>
                    </a:cubicBezTo>
                    <a:cubicBezTo>
                      <a:pt x="1534359" y="36326"/>
                      <a:pt x="1508742" y="29956"/>
                      <a:pt x="1493133" y="0"/>
                    </a:cubicBezTo>
                    <a:cubicBezTo>
                      <a:pt x="1193499" y="219424"/>
                      <a:pt x="961336" y="307194"/>
                      <a:pt x="913952" y="332461"/>
                    </a:cubicBezTo>
                    <a:cubicBezTo>
                      <a:pt x="861108" y="360667"/>
                      <a:pt x="821773" y="344219"/>
                      <a:pt x="774948" y="382155"/>
                    </a:cubicBezTo>
                    <a:cubicBezTo>
                      <a:pt x="728124" y="420090"/>
                      <a:pt x="719165" y="497291"/>
                      <a:pt x="696838" y="506600"/>
                    </a:cubicBezTo>
                    <a:cubicBezTo>
                      <a:pt x="674510" y="515909"/>
                      <a:pt x="574702" y="454666"/>
                      <a:pt x="550415" y="441998"/>
                    </a:cubicBezTo>
                    <a:cubicBezTo>
                      <a:pt x="526128" y="429329"/>
                      <a:pt x="537607" y="475174"/>
                      <a:pt x="572882" y="503800"/>
                    </a:cubicBezTo>
                    <a:cubicBezTo>
                      <a:pt x="608228" y="532427"/>
                      <a:pt x="542156" y="563923"/>
                      <a:pt x="518009" y="566233"/>
                    </a:cubicBezTo>
                    <a:cubicBezTo>
                      <a:pt x="493932" y="568473"/>
                      <a:pt x="488263" y="459916"/>
                      <a:pt x="446057" y="419320"/>
                    </a:cubicBezTo>
                    <a:cubicBezTo>
                      <a:pt x="436818" y="410361"/>
                      <a:pt x="432549" y="463905"/>
                      <a:pt x="421000" y="530537"/>
                    </a:cubicBezTo>
                    <a:cubicBezTo>
                      <a:pt x="413161" y="575892"/>
                      <a:pt x="396433" y="615367"/>
                      <a:pt x="396433" y="615367"/>
                    </a:cubicBezTo>
                    <a:cubicBezTo>
                      <a:pt x="396433" y="615367"/>
                      <a:pt x="372776" y="647494"/>
                      <a:pt x="356398" y="666601"/>
                    </a:cubicBezTo>
                    <a:cubicBezTo>
                      <a:pt x="340020" y="685709"/>
                      <a:pt x="298235" y="729874"/>
                      <a:pt x="266459" y="715316"/>
                    </a:cubicBezTo>
                    <a:cubicBezTo>
                      <a:pt x="234682" y="700757"/>
                      <a:pt x="202346" y="712586"/>
                      <a:pt x="202346" y="712586"/>
                    </a:cubicBezTo>
                    <a:lnTo>
                      <a:pt x="157412" y="772499"/>
                    </a:lnTo>
                    <a:cubicBezTo>
                      <a:pt x="157412" y="772499"/>
                      <a:pt x="192548" y="786217"/>
                      <a:pt x="204656" y="820653"/>
                    </a:cubicBezTo>
                    <a:cubicBezTo>
                      <a:pt x="210815" y="838221"/>
                      <a:pt x="202346" y="859359"/>
                      <a:pt x="192617" y="875947"/>
                    </a:cubicBezTo>
                    <a:cubicBezTo>
                      <a:pt x="182538" y="880426"/>
                      <a:pt x="170080" y="885465"/>
                      <a:pt x="161541" y="887635"/>
                    </a:cubicBezTo>
                    <a:cubicBezTo>
                      <a:pt x="144953" y="891765"/>
                      <a:pt x="118636" y="913322"/>
                      <a:pt x="125075" y="896734"/>
                    </a:cubicBezTo>
                    <a:cubicBezTo>
                      <a:pt x="131515" y="880146"/>
                      <a:pt x="98618" y="847110"/>
                      <a:pt x="96379" y="866428"/>
                    </a:cubicBezTo>
                    <a:cubicBezTo>
                      <a:pt x="94139" y="885745"/>
                      <a:pt x="70972" y="891485"/>
                      <a:pt x="52844" y="903523"/>
                    </a:cubicBezTo>
                    <a:cubicBezTo>
                      <a:pt x="38006" y="913322"/>
                      <a:pt x="9799" y="916542"/>
                      <a:pt x="0" y="917312"/>
                    </a:cubicBezTo>
                    <a:cubicBezTo>
                      <a:pt x="7349" y="927250"/>
                      <a:pt x="16518" y="937189"/>
                      <a:pt x="25197" y="947898"/>
                    </a:cubicBezTo>
                    <a:cubicBezTo>
                      <a:pt x="45495" y="972815"/>
                      <a:pt x="118216" y="939639"/>
                      <a:pt x="146283" y="925151"/>
                    </a:cubicBezTo>
                    <a:close/>
                  </a:path>
                </a:pathLst>
              </a:custGeom>
              <a:solidFill>
                <a:srgbClr val="C7B700"/>
              </a:solidFill>
              <a:ln w="6998"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05868A0D-496E-476F-0447-AB9A321BE8A1}"/>
                  </a:ext>
                </a:extLst>
              </p:cNvPr>
              <p:cNvSpPr/>
              <p:nvPr/>
            </p:nvSpPr>
            <p:spPr>
              <a:xfrm>
                <a:off x="5863778" y="2454250"/>
                <a:ext cx="156179" cy="258146"/>
              </a:xfrm>
              <a:custGeom>
                <a:avLst/>
                <a:gdLst>
                  <a:gd name="connsiteX0" fmla="*/ 52412 w 156179"/>
                  <a:gd name="connsiteY0" fmla="*/ 69617 h 258146"/>
                  <a:gd name="connsiteX1" fmla="*/ 93288 w 156179"/>
                  <a:gd name="connsiteY1" fmla="*/ 78156 h 258146"/>
                  <a:gd name="connsiteX2" fmla="*/ 129 w 156179"/>
                  <a:gd name="connsiteY2" fmla="*/ 255095 h 258146"/>
                  <a:gd name="connsiteX3" fmla="*/ 66481 w 156179"/>
                  <a:gd name="connsiteY3" fmla="*/ 182304 h 258146"/>
                  <a:gd name="connsiteX4" fmla="*/ 145431 w 156179"/>
                  <a:gd name="connsiteY4" fmla="*/ 61428 h 258146"/>
                  <a:gd name="connsiteX5" fmla="*/ 147881 w 156179"/>
                  <a:gd name="connsiteY5" fmla="*/ 885 h 258146"/>
                  <a:gd name="connsiteX6" fmla="*/ 52342 w 156179"/>
                  <a:gd name="connsiteY6" fmla="*/ 69687 h 25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79" h="258146">
                    <a:moveTo>
                      <a:pt x="52412" y="69617"/>
                    </a:moveTo>
                    <a:cubicBezTo>
                      <a:pt x="52412" y="69617"/>
                      <a:pt x="97067" y="50999"/>
                      <a:pt x="93288" y="78156"/>
                    </a:cubicBezTo>
                    <a:cubicBezTo>
                      <a:pt x="89508" y="105313"/>
                      <a:pt x="3208" y="239277"/>
                      <a:pt x="129" y="255095"/>
                    </a:cubicBezTo>
                    <a:cubicBezTo>
                      <a:pt x="-2951" y="270843"/>
                      <a:pt x="50102" y="222479"/>
                      <a:pt x="66481" y="182304"/>
                    </a:cubicBezTo>
                    <a:cubicBezTo>
                      <a:pt x="96997" y="107203"/>
                      <a:pt x="132623" y="94604"/>
                      <a:pt x="145431" y="61428"/>
                    </a:cubicBezTo>
                    <a:cubicBezTo>
                      <a:pt x="158240" y="28252"/>
                      <a:pt x="160269" y="-5974"/>
                      <a:pt x="147881" y="885"/>
                    </a:cubicBezTo>
                    <a:cubicBezTo>
                      <a:pt x="135492" y="7744"/>
                      <a:pt x="52342" y="69687"/>
                      <a:pt x="52342" y="69687"/>
                    </a:cubicBezTo>
                    <a:close/>
                  </a:path>
                </a:pathLst>
              </a:custGeom>
              <a:solidFill>
                <a:srgbClr val="C7B700"/>
              </a:solidFill>
              <a:ln w="6998"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5F05ED79-A671-2F46-F367-F4CD05D5F114}"/>
                  </a:ext>
                </a:extLst>
              </p:cNvPr>
              <p:cNvSpPr/>
              <p:nvPr/>
            </p:nvSpPr>
            <p:spPr>
              <a:xfrm>
                <a:off x="5266108" y="2892660"/>
                <a:ext cx="259179" cy="80902"/>
              </a:xfrm>
              <a:custGeom>
                <a:avLst/>
                <a:gdLst>
                  <a:gd name="connsiteX0" fmla="*/ 53194 w 259179"/>
                  <a:gd name="connsiteY0" fmla="*/ 61375 h 80902"/>
                  <a:gd name="connsiteX1" fmla="*/ 0 w 259179"/>
                  <a:gd name="connsiteY1" fmla="*/ 3492 h 80902"/>
                  <a:gd name="connsiteX2" fmla="*/ 50814 w 259179"/>
                  <a:gd name="connsiteY2" fmla="*/ 9511 h 80902"/>
                  <a:gd name="connsiteX3" fmla="*/ 114437 w 259179"/>
                  <a:gd name="connsiteY3" fmla="*/ 38558 h 80902"/>
                  <a:gd name="connsiteX4" fmla="*/ 198217 w 259179"/>
                  <a:gd name="connsiteY4" fmla="*/ 21410 h 80902"/>
                  <a:gd name="connsiteX5" fmla="*/ 259179 w 259179"/>
                  <a:gd name="connsiteY5" fmla="*/ 39888 h 80902"/>
                  <a:gd name="connsiteX6" fmla="*/ 196887 w 259179"/>
                  <a:gd name="connsiteY6" fmla="*/ 44227 h 80902"/>
                  <a:gd name="connsiteX7" fmla="*/ 65162 w 259179"/>
                  <a:gd name="connsiteY7" fmla="*/ 80903 h 80902"/>
                  <a:gd name="connsiteX8" fmla="*/ 53264 w 259179"/>
                  <a:gd name="connsiteY8" fmla="*/ 61375 h 8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179" h="80902">
                    <a:moveTo>
                      <a:pt x="53194" y="61375"/>
                    </a:moveTo>
                    <a:lnTo>
                      <a:pt x="0" y="3492"/>
                    </a:lnTo>
                    <a:cubicBezTo>
                      <a:pt x="0" y="3492"/>
                      <a:pt x="28977" y="-7497"/>
                      <a:pt x="50814" y="9511"/>
                    </a:cubicBezTo>
                    <a:cubicBezTo>
                      <a:pt x="72651" y="26519"/>
                      <a:pt x="114437" y="38558"/>
                      <a:pt x="114437" y="38558"/>
                    </a:cubicBezTo>
                    <a:cubicBezTo>
                      <a:pt x="114437" y="38558"/>
                      <a:pt x="180719" y="21970"/>
                      <a:pt x="198217" y="21410"/>
                    </a:cubicBezTo>
                    <a:cubicBezTo>
                      <a:pt x="215645" y="20780"/>
                      <a:pt x="259179" y="39888"/>
                      <a:pt x="259179" y="39888"/>
                    </a:cubicBezTo>
                    <a:cubicBezTo>
                      <a:pt x="259179" y="39888"/>
                      <a:pt x="231603" y="28059"/>
                      <a:pt x="196887" y="44227"/>
                    </a:cubicBezTo>
                    <a:cubicBezTo>
                      <a:pt x="162171" y="60395"/>
                      <a:pt x="65162" y="80903"/>
                      <a:pt x="65162" y="80903"/>
                    </a:cubicBezTo>
                    <a:lnTo>
                      <a:pt x="53264" y="61375"/>
                    </a:lnTo>
                    <a:close/>
                  </a:path>
                </a:pathLst>
              </a:custGeom>
              <a:solidFill>
                <a:srgbClr val="C7B700"/>
              </a:solidFill>
              <a:ln w="6998"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C5399ED1-749B-C9AC-4C44-AED609148081}"/>
                  </a:ext>
                </a:extLst>
              </p:cNvPr>
              <p:cNvSpPr/>
              <p:nvPr/>
            </p:nvSpPr>
            <p:spPr>
              <a:xfrm>
                <a:off x="5963835" y="2617115"/>
                <a:ext cx="211535" cy="248175"/>
              </a:xfrm>
              <a:custGeom>
                <a:avLst/>
                <a:gdLst>
                  <a:gd name="connsiteX0" fmla="*/ 21 w 211535"/>
                  <a:gd name="connsiteY0" fmla="*/ 40996 h 248175"/>
                  <a:gd name="connsiteX1" fmla="*/ 46985 w 211535"/>
                  <a:gd name="connsiteY1" fmla="*/ 130445 h 248175"/>
                  <a:gd name="connsiteX2" fmla="*/ 173950 w 211535"/>
                  <a:gd name="connsiteY2" fmla="*/ 229903 h 248175"/>
                  <a:gd name="connsiteX3" fmla="*/ 211536 w 211535"/>
                  <a:gd name="connsiteY3" fmla="*/ 239282 h 248175"/>
                  <a:gd name="connsiteX4" fmla="*/ 163381 w 211535"/>
                  <a:gd name="connsiteY4" fmla="*/ 187628 h 248175"/>
                  <a:gd name="connsiteX5" fmla="*/ 81701 w 211535"/>
                  <a:gd name="connsiteY5" fmla="*/ 114347 h 248175"/>
                  <a:gd name="connsiteX6" fmla="*/ 11989 w 211535"/>
                  <a:gd name="connsiteY6" fmla="*/ 4390 h 248175"/>
                  <a:gd name="connsiteX7" fmla="*/ 21 w 211535"/>
                  <a:gd name="connsiteY7" fmla="*/ 41136 h 2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535" h="248175">
                    <a:moveTo>
                      <a:pt x="21" y="40996"/>
                    </a:moveTo>
                    <a:cubicBezTo>
                      <a:pt x="-679" y="52404"/>
                      <a:pt x="16538" y="93070"/>
                      <a:pt x="46985" y="130445"/>
                    </a:cubicBezTo>
                    <a:cubicBezTo>
                      <a:pt x="77431" y="167821"/>
                      <a:pt x="147703" y="195187"/>
                      <a:pt x="173950" y="229903"/>
                    </a:cubicBezTo>
                    <a:cubicBezTo>
                      <a:pt x="200197" y="264549"/>
                      <a:pt x="211536" y="239282"/>
                      <a:pt x="211536" y="239282"/>
                    </a:cubicBezTo>
                    <a:cubicBezTo>
                      <a:pt x="211536" y="239282"/>
                      <a:pt x="193758" y="214575"/>
                      <a:pt x="163381" y="187628"/>
                    </a:cubicBezTo>
                    <a:cubicBezTo>
                      <a:pt x="127195" y="155432"/>
                      <a:pt x="102139" y="137444"/>
                      <a:pt x="81701" y="114347"/>
                    </a:cubicBezTo>
                    <a:cubicBezTo>
                      <a:pt x="32707" y="59124"/>
                      <a:pt x="20528" y="24688"/>
                      <a:pt x="11989" y="4390"/>
                    </a:cubicBezTo>
                    <a:cubicBezTo>
                      <a:pt x="3380" y="-15978"/>
                      <a:pt x="21" y="41136"/>
                      <a:pt x="21" y="41136"/>
                    </a:cubicBezTo>
                    <a:close/>
                  </a:path>
                </a:pathLst>
              </a:custGeom>
              <a:solidFill>
                <a:srgbClr val="C7B700"/>
              </a:solidFill>
              <a:ln w="6998"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9D3B84D1-8525-8A0C-CFF5-39EE5CC7E2EC}"/>
                  </a:ext>
                </a:extLst>
              </p:cNvPr>
              <p:cNvSpPr/>
              <p:nvPr/>
            </p:nvSpPr>
            <p:spPr>
              <a:xfrm>
                <a:off x="5439371" y="2628854"/>
                <a:ext cx="106123" cy="111928"/>
              </a:xfrm>
              <a:custGeom>
                <a:avLst/>
                <a:gdLst>
                  <a:gd name="connsiteX0" fmla="*/ 101524 w 106123"/>
                  <a:gd name="connsiteY0" fmla="*/ 0 h 111928"/>
                  <a:gd name="connsiteX1" fmla="*/ 9555 w 106123"/>
                  <a:gd name="connsiteY1" fmla="*/ 82940 h 111928"/>
                  <a:gd name="connsiteX2" fmla="*/ 52320 w 106123"/>
                  <a:gd name="connsiteY2" fmla="*/ 105968 h 111928"/>
                  <a:gd name="connsiteX3" fmla="*/ 100404 w 106123"/>
                  <a:gd name="connsiteY3" fmla="*/ 37726 h 111928"/>
                  <a:gd name="connsiteX4" fmla="*/ 101524 w 106123"/>
                  <a:gd name="connsiteY4" fmla="*/ 0 h 11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23" h="111928">
                    <a:moveTo>
                      <a:pt x="101524" y="0"/>
                    </a:moveTo>
                    <a:cubicBezTo>
                      <a:pt x="101524" y="0"/>
                      <a:pt x="42451" y="59703"/>
                      <a:pt x="9555" y="82940"/>
                    </a:cubicBezTo>
                    <a:cubicBezTo>
                      <a:pt x="-23411" y="106177"/>
                      <a:pt x="38392" y="120736"/>
                      <a:pt x="52320" y="105968"/>
                    </a:cubicBezTo>
                    <a:cubicBezTo>
                      <a:pt x="66248" y="91199"/>
                      <a:pt x="88296" y="59493"/>
                      <a:pt x="100404" y="37726"/>
                    </a:cubicBezTo>
                    <a:cubicBezTo>
                      <a:pt x="112583" y="15958"/>
                      <a:pt x="101524" y="0"/>
                      <a:pt x="101524" y="0"/>
                    </a:cubicBezTo>
                    <a:close/>
                  </a:path>
                </a:pathLst>
              </a:custGeom>
              <a:solidFill>
                <a:srgbClr val="C7B700"/>
              </a:solidFill>
              <a:ln w="6998"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388088BC-AA89-0681-685C-C3DA7B962771}"/>
                  </a:ext>
                </a:extLst>
              </p:cNvPr>
              <p:cNvSpPr/>
              <p:nvPr/>
            </p:nvSpPr>
            <p:spPr>
              <a:xfrm>
                <a:off x="6594353" y="2160032"/>
                <a:ext cx="368167" cy="294300"/>
              </a:xfrm>
              <a:custGeom>
                <a:avLst/>
                <a:gdLst>
                  <a:gd name="connsiteX0" fmla="*/ 328248 w 368167"/>
                  <a:gd name="connsiteY0" fmla="*/ 282014 h 294300"/>
                  <a:gd name="connsiteX1" fmla="*/ 237959 w 368167"/>
                  <a:gd name="connsiteY1" fmla="*/ 265916 h 294300"/>
                  <a:gd name="connsiteX2" fmla="*/ 124852 w 368167"/>
                  <a:gd name="connsiteY2" fmla="*/ 118724 h 294300"/>
                  <a:gd name="connsiteX3" fmla="*/ 967 w 368167"/>
                  <a:gd name="connsiteY3" fmla="*/ 578 h 294300"/>
                  <a:gd name="connsiteX4" fmla="*/ 125133 w 368167"/>
                  <a:gd name="connsiteY4" fmla="*/ 77429 h 294300"/>
                  <a:gd name="connsiteX5" fmla="*/ 208143 w 368167"/>
                  <a:gd name="connsiteY5" fmla="*/ 184096 h 294300"/>
                  <a:gd name="connsiteX6" fmla="*/ 358695 w 368167"/>
                  <a:gd name="connsiteY6" fmla="*/ 261297 h 294300"/>
                  <a:gd name="connsiteX7" fmla="*/ 328248 w 368167"/>
                  <a:gd name="connsiteY7" fmla="*/ 281944 h 29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67" h="294300">
                    <a:moveTo>
                      <a:pt x="328248" y="282014"/>
                    </a:moveTo>
                    <a:cubicBezTo>
                      <a:pt x="328248" y="282014"/>
                      <a:pt x="282824" y="318410"/>
                      <a:pt x="237959" y="265916"/>
                    </a:cubicBezTo>
                    <a:cubicBezTo>
                      <a:pt x="193164" y="213423"/>
                      <a:pt x="147180" y="165618"/>
                      <a:pt x="124852" y="118724"/>
                    </a:cubicBezTo>
                    <a:cubicBezTo>
                      <a:pt x="102595" y="71829"/>
                      <a:pt x="-11631" y="-7541"/>
                      <a:pt x="967" y="578"/>
                    </a:cubicBezTo>
                    <a:cubicBezTo>
                      <a:pt x="13566" y="8697"/>
                      <a:pt x="113864" y="46562"/>
                      <a:pt x="125133" y="77429"/>
                    </a:cubicBezTo>
                    <a:cubicBezTo>
                      <a:pt x="136401" y="108365"/>
                      <a:pt x="178536" y="150290"/>
                      <a:pt x="208143" y="184096"/>
                    </a:cubicBezTo>
                    <a:cubicBezTo>
                      <a:pt x="237749" y="217902"/>
                      <a:pt x="310891" y="261297"/>
                      <a:pt x="358695" y="261297"/>
                    </a:cubicBezTo>
                    <a:cubicBezTo>
                      <a:pt x="391591" y="261297"/>
                      <a:pt x="328248" y="281944"/>
                      <a:pt x="328248" y="281944"/>
                    </a:cubicBezTo>
                    <a:close/>
                  </a:path>
                </a:pathLst>
              </a:custGeom>
              <a:solidFill>
                <a:srgbClr val="C7B700"/>
              </a:solidFill>
              <a:ln w="6998"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477760D4-2C06-8BEA-5C2B-94068A42BEAE}"/>
                  </a:ext>
                </a:extLst>
              </p:cNvPr>
              <p:cNvSpPr/>
              <p:nvPr/>
            </p:nvSpPr>
            <p:spPr>
              <a:xfrm>
                <a:off x="6484650" y="1915638"/>
                <a:ext cx="360261" cy="348418"/>
              </a:xfrm>
              <a:custGeom>
                <a:avLst/>
                <a:gdLst>
                  <a:gd name="connsiteX0" fmla="*/ 30320 w 360261"/>
                  <a:gd name="connsiteY0" fmla="*/ 160631 h 348418"/>
                  <a:gd name="connsiteX1" fmla="*/ 90513 w 360261"/>
                  <a:gd name="connsiteY1" fmla="*/ 302994 h 348418"/>
                  <a:gd name="connsiteX2" fmla="*/ 68536 w 360261"/>
                  <a:gd name="connsiteY2" fmla="*/ 158601 h 348418"/>
                  <a:gd name="connsiteX3" fmla="*/ 48518 w 360261"/>
                  <a:gd name="connsiteY3" fmla="*/ 36186 h 348418"/>
                  <a:gd name="connsiteX4" fmla="*/ 259473 w 360261"/>
                  <a:gd name="connsiteY4" fmla="*/ 237062 h 348418"/>
                  <a:gd name="connsiteX5" fmla="*/ 360261 w 360261"/>
                  <a:gd name="connsiteY5" fmla="*/ 348419 h 348418"/>
                  <a:gd name="connsiteX6" fmla="*/ 288240 w 360261"/>
                  <a:gd name="connsiteY6" fmla="*/ 211095 h 348418"/>
                  <a:gd name="connsiteX7" fmla="*/ 43058 w 360261"/>
                  <a:gd name="connsiteY7" fmla="*/ 0 h 348418"/>
                  <a:gd name="connsiteX8" fmla="*/ 1063 w 360261"/>
                  <a:gd name="connsiteY8" fmla="*/ 34646 h 348418"/>
                  <a:gd name="connsiteX9" fmla="*/ 573 w 360261"/>
                  <a:gd name="connsiteY9" fmla="*/ 55573 h 348418"/>
                  <a:gd name="connsiteX10" fmla="*/ 30320 w 360261"/>
                  <a:gd name="connsiteY10" fmla="*/ 160561 h 34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0261" h="348418">
                    <a:moveTo>
                      <a:pt x="30320" y="160631"/>
                    </a:moveTo>
                    <a:cubicBezTo>
                      <a:pt x="48378" y="204796"/>
                      <a:pt x="73505" y="277237"/>
                      <a:pt x="90513" y="302994"/>
                    </a:cubicBezTo>
                    <a:cubicBezTo>
                      <a:pt x="107521" y="328751"/>
                      <a:pt x="91913" y="223974"/>
                      <a:pt x="68536" y="158601"/>
                    </a:cubicBezTo>
                    <a:cubicBezTo>
                      <a:pt x="45158" y="93229"/>
                      <a:pt x="28640" y="41155"/>
                      <a:pt x="48518" y="36186"/>
                    </a:cubicBezTo>
                    <a:cubicBezTo>
                      <a:pt x="68395" y="31216"/>
                      <a:pt x="153436" y="151112"/>
                      <a:pt x="259473" y="237062"/>
                    </a:cubicBezTo>
                    <a:cubicBezTo>
                      <a:pt x="300908" y="270658"/>
                      <a:pt x="335274" y="323502"/>
                      <a:pt x="360261" y="348419"/>
                    </a:cubicBezTo>
                    <a:cubicBezTo>
                      <a:pt x="333104" y="296415"/>
                      <a:pt x="305248" y="243361"/>
                      <a:pt x="288240" y="211095"/>
                    </a:cubicBezTo>
                    <a:cubicBezTo>
                      <a:pt x="248064" y="134944"/>
                      <a:pt x="43058" y="0"/>
                      <a:pt x="43058" y="0"/>
                    </a:cubicBezTo>
                    <a:cubicBezTo>
                      <a:pt x="43058" y="0"/>
                      <a:pt x="27101" y="13158"/>
                      <a:pt x="1063" y="34646"/>
                    </a:cubicBezTo>
                    <a:cubicBezTo>
                      <a:pt x="1133" y="41085"/>
                      <a:pt x="1623" y="48154"/>
                      <a:pt x="573" y="55573"/>
                    </a:cubicBezTo>
                    <a:cubicBezTo>
                      <a:pt x="-3206" y="82730"/>
                      <a:pt x="12262" y="116396"/>
                      <a:pt x="30320" y="160561"/>
                    </a:cubicBezTo>
                    <a:close/>
                  </a:path>
                </a:pathLst>
              </a:custGeom>
              <a:solidFill>
                <a:srgbClr val="C7B700"/>
              </a:solidFill>
              <a:ln w="6998"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326F5BCF-5563-9FDF-5C17-43EFAF3724CD}"/>
                  </a:ext>
                </a:extLst>
              </p:cNvPr>
              <p:cNvSpPr/>
              <p:nvPr/>
            </p:nvSpPr>
            <p:spPr>
              <a:xfrm>
                <a:off x="6720746" y="2073936"/>
                <a:ext cx="272748" cy="396831"/>
              </a:xfrm>
              <a:custGeom>
                <a:avLst/>
                <a:gdLst>
                  <a:gd name="connsiteX0" fmla="*/ 0 w 272748"/>
                  <a:gd name="connsiteY0" fmla="*/ 5763 h 396831"/>
                  <a:gd name="connsiteX1" fmla="*/ 41015 w 272748"/>
                  <a:gd name="connsiteY1" fmla="*/ 149246 h 396831"/>
                  <a:gd name="connsiteX2" fmla="*/ 101068 w 272748"/>
                  <a:gd name="connsiteY2" fmla="*/ 220427 h 396831"/>
                  <a:gd name="connsiteX3" fmla="*/ 239582 w 272748"/>
                  <a:gd name="connsiteY3" fmla="*/ 326535 h 396831"/>
                  <a:gd name="connsiteX4" fmla="*/ 257989 w 272748"/>
                  <a:gd name="connsiteY4" fmla="*/ 395267 h 396831"/>
                  <a:gd name="connsiteX5" fmla="*/ 261979 w 272748"/>
                  <a:gd name="connsiteY5" fmla="*/ 317786 h 396831"/>
                  <a:gd name="connsiteX6" fmla="*/ 123046 w 272748"/>
                  <a:gd name="connsiteY6" fmla="*/ 153795 h 396831"/>
                  <a:gd name="connsiteX7" fmla="*/ 70 w 272748"/>
                  <a:gd name="connsiteY7" fmla="*/ 5693 h 39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748" h="396831">
                    <a:moveTo>
                      <a:pt x="0" y="5763"/>
                    </a:moveTo>
                    <a:cubicBezTo>
                      <a:pt x="2660" y="16331"/>
                      <a:pt x="34156" y="101441"/>
                      <a:pt x="41015" y="149246"/>
                    </a:cubicBezTo>
                    <a:cubicBezTo>
                      <a:pt x="44025" y="170103"/>
                      <a:pt x="81610" y="199080"/>
                      <a:pt x="101068" y="220427"/>
                    </a:cubicBezTo>
                    <a:cubicBezTo>
                      <a:pt x="120526" y="241775"/>
                      <a:pt x="238182" y="283560"/>
                      <a:pt x="239582" y="326535"/>
                    </a:cubicBezTo>
                    <a:cubicBezTo>
                      <a:pt x="240981" y="369510"/>
                      <a:pt x="249801" y="404786"/>
                      <a:pt x="257989" y="395267"/>
                    </a:cubicBezTo>
                    <a:cubicBezTo>
                      <a:pt x="266178" y="385748"/>
                      <a:pt x="284376" y="367550"/>
                      <a:pt x="261979" y="317786"/>
                    </a:cubicBezTo>
                    <a:cubicBezTo>
                      <a:pt x="230413" y="247584"/>
                      <a:pt x="152932" y="200410"/>
                      <a:pt x="123046" y="153795"/>
                    </a:cubicBezTo>
                    <a:cubicBezTo>
                      <a:pt x="42905" y="29000"/>
                      <a:pt x="-1190" y="-17335"/>
                      <a:pt x="70" y="5693"/>
                    </a:cubicBezTo>
                    <a:close/>
                  </a:path>
                </a:pathLst>
              </a:custGeom>
              <a:solidFill>
                <a:srgbClr val="C7B700"/>
              </a:solidFill>
              <a:ln w="6998"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7A91603C-3469-105D-5C2C-00C8D43C0E89}"/>
                  </a:ext>
                </a:extLst>
              </p:cNvPr>
              <p:cNvSpPr/>
              <p:nvPr/>
            </p:nvSpPr>
            <p:spPr>
              <a:xfrm>
                <a:off x="5617606" y="2879494"/>
                <a:ext cx="106527" cy="243221"/>
              </a:xfrm>
              <a:custGeom>
                <a:avLst/>
                <a:gdLst>
                  <a:gd name="connsiteX0" fmla="*/ 0 w 106527"/>
                  <a:gd name="connsiteY0" fmla="*/ 0 h 243221"/>
                  <a:gd name="connsiteX1" fmla="*/ 59983 w 106527"/>
                  <a:gd name="connsiteY1" fmla="*/ 183658 h 243221"/>
                  <a:gd name="connsiteX2" fmla="*/ 106527 w 106527"/>
                  <a:gd name="connsiteY2" fmla="*/ 243221 h 243221"/>
                  <a:gd name="connsiteX3" fmla="*/ 70622 w 106527"/>
                  <a:gd name="connsiteY3" fmla="*/ 113527 h 243221"/>
                  <a:gd name="connsiteX4" fmla="*/ 0 w 106527"/>
                  <a:gd name="connsiteY4" fmla="*/ 0 h 24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27" h="243221">
                    <a:moveTo>
                      <a:pt x="0" y="0"/>
                    </a:moveTo>
                    <a:cubicBezTo>
                      <a:pt x="2660" y="10569"/>
                      <a:pt x="51164" y="148382"/>
                      <a:pt x="59983" y="183658"/>
                    </a:cubicBezTo>
                    <a:cubicBezTo>
                      <a:pt x="68802" y="218934"/>
                      <a:pt x="106527" y="243221"/>
                      <a:pt x="106527" y="243221"/>
                    </a:cubicBezTo>
                    <a:cubicBezTo>
                      <a:pt x="106527" y="243221"/>
                      <a:pt x="97079" y="163151"/>
                      <a:pt x="70622" y="113527"/>
                    </a:cubicBezTo>
                    <a:cubicBezTo>
                      <a:pt x="44165" y="63902"/>
                      <a:pt x="0" y="0"/>
                      <a:pt x="0" y="0"/>
                    </a:cubicBezTo>
                    <a:close/>
                  </a:path>
                </a:pathLst>
              </a:custGeom>
              <a:solidFill>
                <a:srgbClr val="C7B700"/>
              </a:solidFill>
              <a:ln w="6998" cap="flat">
                <a:noFill/>
                <a:prstDash val="solid"/>
                <a:miter/>
              </a:ln>
            </p:spPr>
            <p:txBody>
              <a:bodyPr rtlCol="0" anchor="ctr"/>
              <a:lstStyle/>
              <a:p>
                <a:endParaRPr lang="en-GB"/>
              </a:p>
            </p:txBody>
          </p:sp>
        </p:grpSp>
        <p:grpSp>
          <p:nvGrpSpPr>
            <p:cNvPr id="93" name="Graphic 4">
              <a:extLst>
                <a:ext uri="{FF2B5EF4-FFF2-40B4-BE49-F238E27FC236}">
                  <a16:creationId xmlns:a16="http://schemas.microsoft.com/office/drawing/2014/main" id="{C96BB5AF-5F62-39C7-7853-8AC8E15BEB62}"/>
                </a:ext>
              </a:extLst>
            </p:cNvPr>
            <p:cNvGrpSpPr/>
            <p:nvPr/>
          </p:nvGrpSpPr>
          <p:grpSpPr>
            <a:xfrm>
              <a:off x="4665999" y="3496612"/>
              <a:ext cx="1737474" cy="712865"/>
              <a:chOff x="4665999" y="3496612"/>
              <a:chExt cx="1737474" cy="712865"/>
            </a:xfrm>
            <a:noFill/>
          </p:grpSpPr>
          <p:sp>
            <p:nvSpPr>
              <p:cNvPr id="94" name="Free-form: Shape 93">
                <a:extLst>
                  <a:ext uri="{FF2B5EF4-FFF2-40B4-BE49-F238E27FC236}">
                    <a16:creationId xmlns:a16="http://schemas.microsoft.com/office/drawing/2014/main" id="{BD94BAC6-ECDA-6971-7CAA-479F1F5779EC}"/>
                  </a:ext>
                </a:extLst>
              </p:cNvPr>
              <p:cNvSpPr/>
              <p:nvPr/>
            </p:nvSpPr>
            <p:spPr>
              <a:xfrm>
                <a:off x="4987191" y="3640095"/>
                <a:ext cx="1202737" cy="464745"/>
              </a:xfrm>
              <a:custGeom>
                <a:avLst/>
                <a:gdLst>
                  <a:gd name="connsiteX0" fmla="*/ 1202738 w 1202737"/>
                  <a:gd name="connsiteY0" fmla="*/ 232372 h 464745"/>
                  <a:gd name="connsiteX1" fmla="*/ 601369 w 1202737"/>
                  <a:gd name="connsiteY1" fmla="*/ 464745 h 464745"/>
                  <a:gd name="connsiteX2" fmla="*/ 0 w 1202737"/>
                  <a:gd name="connsiteY2" fmla="*/ 232372 h 464745"/>
                  <a:gd name="connsiteX3" fmla="*/ 601369 w 1202737"/>
                  <a:gd name="connsiteY3" fmla="*/ 0 h 464745"/>
                  <a:gd name="connsiteX4" fmla="*/ 1202738 w 1202737"/>
                  <a:gd name="connsiteY4" fmla="*/ 232372 h 46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737" h="464745">
                    <a:moveTo>
                      <a:pt x="1202738" y="232372"/>
                    </a:moveTo>
                    <a:cubicBezTo>
                      <a:pt x="1202738" y="360708"/>
                      <a:pt x="933496" y="464745"/>
                      <a:pt x="601369" y="464745"/>
                    </a:cubicBezTo>
                    <a:cubicBezTo>
                      <a:pt x="269242" y="464745"/>
                      <a:pt x="0" y="360708"/>
                      <a:pt x="0" y="232372"/>
                    </a:cubicBezTo>
                    <a:cubicBezTo>
                      <a:pt x="0" y="104037"/>
                      <a:pt x="269242" y="0"/>
                      <a:pt x="601369" y="0"/>
                    </a:cubicBezTo>
                    <a:cubicBezTo>
                      <a:pt x="933496" y="0"/>
                      <a:pt x="1202738" y="104036"/>
                      <a:pt x="1202738" y="232372"/>
                    </a:cubicBezTo>
                    <a:close/>
                  </a:path>
                </a:pathLst>
              </a:custGeom>
              <a:noFill/>
              <a:ln w="33452" cap="flat">
                <a:solidFill>
                  <a:srgbClr val="6F6F6E"/>
                </a:solidFill>
                <a:prstDash val="solid"/>
                <a:miter/>
              </a:ln>
            </p:spPr>
            <p:txBody>
              <a:bodyPr rtlCol="0" anchor="ctr"/>
              <a:lstStyle/>
              <a:p>
                <a:endParaRPr lang="en-GB"/>
              </a:p>
            </p:txBody>
          </p:sp>
          <p:grpSp>
            <p:nvGrpSpPr>
              <p:cNvPr id="95" name="Graphic 4">
                <a:extLst>
                  <a:ext uri="{FF2B5EF4-FFF2-40B4-BE49-F238E27FC236}">
                    <a16:creationId xmlns:a16="http://schemas.microsoft.com/office/drawing/2014/main" id="{5F1E4E1B-1B2D-789A-566E-383FB563209E}"/>
                  </a:ext>
                </a:extLst>
              </p:cNvPr>
              <p:cNvGrpSpPr/>
              <p:nvPr/>
            </p:nvGrpSpPr>
            <p:grpSpPr>
              <a:xfrm>
                <a:off x="4754818" y="3496612"/>
                <a:ext cx="1648655" cy="712865"/>
                <a:chOff x="4754818" y="3496612"/>
                <a:chExt cx="1648655" cy="712865"/>
              </a:xfrm>
              <a:noFill/>
            </p:grpSpPr>
            <p:sp>
              <p:nvSpPr>
                <p:cNvPr id="96" name="Free-form: Shape 95">
                  <a:extLst>
                    <a:ext uri="{FF2B5EF4-FFF2-40B4-BE49-F238E27FC236}">
                      <a16:creationId xmlns:a16="http://schemas.microsoft.com/office/drawing/2014/main" id="{4B5D0917-FDDD-BFE6-5502-9ABD5B3B2D10}"/>
                    </a:ext>
                  </a:extLst>
                </p:cNvPr>
                <p:cNvSpPr/>
                <p:nvPr/>
              </p:nvSpPr>
              <p:spPr>
                <a:xfrm>
                  <a:off x="4754818" y="3496612"/>
                  <a:ext cx="997731" cy="430519"/>
                </a:xfrm>
                <a:custGeom>
                  <a:avLst/>
                  <a:gdLst>
                    <a:gd name="connsiteX0" fmla="*/ 0 w 997731"/>
                    <a:gd name="connsiteY0" fmla="*/ 430519 h 430519"/>
                    <a:gd name="connsiteX1" fmla="*/ 997732 w 997731"/>
                    <a:gd name="connsiteY1" fmla="*/ 0 h 430519"/>
                  </a:gdLst>
                  <a:ahLst/>
                  <a:cxnLst>
                    <a:cxn ang="0">
                      <a:pos x="connsiteX0" y="connsiteY0"/>
                    </a:cxn>
                    <a:cxn ang="0">
                      <a:pos x="connsiteX1" y="connsiteY1"/>
                    </a:cxn>
                  </a:cxnLst>
                  <a:rect l="l" t="t" r="r" b="b"/>
                  <a:pathLst>
                    <a:path w="997731" h="430519">
                      <a:moveTo>
                        <a:pt x="0" y="430519"/>
                      </a:moveTo>
                      <a:cubicBezTo>
                        <a:pt x="0" y="430519"/>
                        <a:pt x="642384" y="252810"/>
                        <a:pt x="997732" y="0"/>
                      </a:cubicBezTo>
                    </a:path>
                  </a:pathLst>
                </a:custGeom>
                <a:noFill/>
                <a:ln w="33452" cap="flat">
                  <a:solidFill>
                    <a:srgbClr val="6F6F6E"/>
                  </a:solid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94862C1F-C98C-DDD8-0122-8432AB117F5F}"/>
                    </a:ext>
                  </a:extLst>
                </p:cNvPr>
                <p:cNvSpPr/>
                <p:nvPr/>
              </p:nvSpPr>
              <p:spPr>
                <a:xfrm>
                  <a:off x="4898021" y="3527618"/>
                  <a:ext cx="984713" cy="455996"/>
                </a:xfrm>
                <a:custGeom>
                  <a:avLst/>
                  <a:gdLst>
                    <a:gd name="connsiteX0" fmla="*/ 0 w 984713"/>
                    <a:gd name="connsiteY0" fmla="*/ 455996 h 455996"/>
                    <a:gd name="connsiteX1" fmla="*/ 984714 w 984713"/>
                    <a:gd name="connsiteY1" fmla="*/ 0 h 455996"/>
                  </a:gdLst>
                  <a:ahLst/>
                  <a:cxnLst>
                    <a:cxn ang="0">
                      <a:pos x="connsiteX0" y="connsiteY0"/>
                    </a:cxn>
                    <a:cxn ang="0">
                      <a:pos x="connsiteX1" y="connsiteY1"/>
                    </a:cxn>
                  </a:cxnLst>
                  <a:rect l="l" t="t" r="r" b="b"/>
                  <a:pathLst>
                    <a:path w="984713" h="455996">
                      <a:moveTo>
                        <a:pt x="0" y="455996"/>
                      </a:moveTo>
                      <a:cubicBezTo>
                        <a:pt x="0" y="455996"/>
                        <a:pt x="636645" y="261769"/>
                        <a:pt x="984714" y="0"/>
                      </a:cubicBezTo>
                    </a:path>
                  </a:pathLst>
                </a:custGeom>
                <a:noFill/>
                <a:ln w="33452" cap="flat">
                  <a:solidFill>
                    <a:srgbClr val="6F6F6E"/>
                  </a:solid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725A894B-A4AE-D310-A71D-A078B16F14A0}"/>
                    </a:ext>
                  </a:extLst>
                </p:cNvPr>
                <p:cNvSpPr/>
                <p:nvPr/>
              </p:nvSpPr>
              <p:spPr>
                <a:xfrm>
                  <a:off x="5041224" y="3558694"/>
                  <a:ext cx="971695" cy="481403"/>
                </a:xfrm>
                <a:custGeom>
                  <a:avLst/>
                  <a:gdLst>
                    <a:gd name="connsiteX0" fmla="*/ 0 w 971695"/>
                    <a:gd name="connsiteY0" fmla="*/ 481403 h 481403"/>
                    <a:gd name="connsiteX1" fmla="*/ 971695 w 971695"/>
                    <a:gd name="connsiteY1" fmla="*/ 0 h 481403"/>
                  </a:gdLst>
                  <a:ahLst/>
                  <a:cxnLst>
                    <a:cxn ang="0">
                      <a:pos x="connsiteX0" y="connsiteY0"/>
                    </a:cxn>
                    <a:cxn ang="0">
                      <a:pos x="connsiteX1" y="connsiteY1"/>
                    </a:cxn>
                  </a:cxnLst>
                  <a:rect l="l" t="t" r="r" b="b"/>
                  <a:pathLst>
                    <a:path w="971695" h="481403">
                      <a:moveTo>
                        <a:pt x="0" y="481403"/>
                      </a:moveTo>
                      <a:cubicBezTo>
                        <a:pt x="0" y="481403"/>
                        <a:pt x="630836" y="270588"/>
                        <a:pt x="971695" y="0"/>
                      </a:cubicBezTo>
                    </a:path>
                  </a:pathLst>
                </a:custGeom>
                <a:noFill/>
                <a:ln w="33452" cap="flat">
                  <a:solidFill>
                    <a:srgbClr val="6F6F6E"/>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5533997C-E929-B2FC-4A2D-6D42CD2E7FCD}"/>
                    </a:ext>
                  </a:extLst>
                </p:cNvPr>
                <p:cNvSpPr/>
                <p:nvPr/>
              </p:nvSpPr>
              <p:spPr>
                <a:xfrm>
                  <a:off x="5184427" y="3589631"/>
                  <a:ext cx="958676" cy="506879"/>
                </a:xfrm>
                <a:custGeom>
                  <a:avLst/>
                  <a:gdLst>
                    <a:gd name="connsiteX0" fmla="*/ 0 w 958676"/>
                    <a:gd name="connsiteY0" fmla="*/ 506880 h 506879"/>
                    <a:gd name="connsiteX1" fmla="*/ 958677 w 958676"/>
                    <a:gd name="connsiteY1" fmla="*/ 0 h 506879"/>
                  </a:gdLst>
                  <a:ahLst/>
                  <a:cxnLst>
                    <a:cxn ang="0">
                      <a:pos x="connsiteX0" y="connsiteY0"/>
                    </a:cxn>
                    <a:cxn ang="0">
                      <a:pos x="connsiteX1" y="connsiteY1"/>
                    </a:cxn>
                  </a:cxnLst>
                  <a:rect l="l" t="t" r="r" b="b"/>
                  <a:pathLst>
                    <a:path w="958676" h="506879">
                      <a:moveTo>
                        <a:pt x="0" y="506880"/>
                      </a:moveTo>
                      <a:cubicBezTo>
                        <a:pt x="0" y="506880"/>
                        <a:pt x="625096" y="279547"/>
                        <a:pt x="958677" y="0"/>
                      </a:cubicBezTo>
                    </a:path>
                  </a:pathLst>
                </a:custGeom>
                <a:noFill/>
                <a:ln w="33452" cap="flat">
                  <a:solidFill>
                    <a:srgbClr val="6F6F6E"/>
                  </a:solid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6973CB8F-6293-CF4F-AE90-6A8B29A34DD5}"/>
                    </a:ext>
                  </a:extLst>
                </p:cNvPr>
                <p:cNvSpPr/>
                <p:nvPr/>
              </p:nvSpPr>
              <p:spPr>
                <a:xfrm>
                  <a:off x="5327630" y="3620707"/>
                  <a:ext cx="945658" cy="532286"/>
                </a:xfrm>
                <a:custGeom>
                  <a:avLst/>
                  <a:gdLst>
                    <a:gd name="connsiteX0" fmla="*/ 0 w 945658"/>
                    <a:gd name="connsiteY0" fmla="*/ 532287 h 532286"/>
                    <a:gd name="connsiteX1" fmla="*/ 945658 w 945658"/>
                    <a:gd name="connsiteY1" fmla="*/ 0 h 532286"/>
                  </a:gdLst>
                  <a:ahLst/>
                  <a:cxnLst>
                    <a:cxn ang="0">
                      <a:pos x="connsiteX0" y="connsiteY0"/>
                    </a:cxn>
                    <a:cxn ang="0">
                      <a:pos x="connsiteX1" y="connsiteY1"/>
                    </a:cxn>
                  </a:cxnLst>
                  <a:rect l="l" t="t" r="r" b="b"/>
                  <a:pathLst>
                    <a:path w="945658" h="532286">
                      <a:moveTo>
                        <a:pt x="0" y="532287"/>
                      </a:moveTo>
                      <a:cubicBezTo>
                        <a:pt x="0" y="532287"/>
                        <a:pt x="619287" y="288366"/>
                        <a:pt x="945658" y="0"/>
                      </a:cubicBezTo>
                    </a:path>
                  </a:pathLst>
                </a:custGeom>
                <a:noFill/>
                <a:ln w="33452" cap="flat">
                  <a:solidFill>
                    <a:srgbClr val="6F6F6E"/>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D9A5272C-34CE-8154-E139-442F8671BD37}"/>
                    </a:ext>
                  </a:extLst>
                </p:cNvPr>
                <p:cNvSpPr/>
                <p:nvPr/>
              </p:nvSpPr>
              <p:spPr>
                <a:xfrm>
                  <a:off x="5470833" y="3651713"/>
                  <a:ext cx="932639" cy="557764"/>
                </a:xfrm>
                <a:custGeom>
                  <a:avLst/>
                  <a:gdLst>
                    <a:gd name="connsiteX0" fmla="*/ 0 w 932639"/>
                    <a:gd name="connsiteY0" fmla="*/ 557764 h 557764"/>
                    <a:gd name="connsiteX1" fmla="*/ 932640 w 932639"/>
                    <a:gd name="connsiteY1" fmla="*/ 0 h 557764"/>
                  </a:gdLst>
                  <a:ahLst/>
                  <a:cxnLst>
                    <a:cxn ang="0">
                      <a:pos x="connsiteX0" y="connsiteY0"/>
                    </a:cxn>
                    <a:cxn ang="0">
                      <a:pos x="connsiteX1" y="connsiteY1"/>
                    </a:cxn>
                  </a:cxnLst>
                  <a:rect l="l" t="t" r="r" b="b"/>
                  <a:pathLst>
                    <a:path w="932639" h="557764">
                      <a:moveTo>
                        <a:pt x="0" y="557764"/>
                      </a:moveTo>
                      <a:cubicBezTo>
                        <a:pt x="0" y="557764"/>
                        <a:pt x="613548" y="297325"/>
                        <a:pt x="932640" y="0"/>
                      </a:cubicBezTo>
                    </a:path>
                  </a:pathLst>
                </a:custGeom>
                <a:noFill/>
                <a:ln w="33452" cap="flat">
                  <a:solidFill>
                    <a:srgbClr val="6F6F6E"/>
                  </a:solidFill>
                  <a:prstDash val="solid"/>
                  <a:miter/>
                </a:ln>
              </p:spPr>
              <p:txBody>
                <a:bodyPr rtlCol="0" anchor="ctr"/>
                <a:lstStyle/>
                <a:p>
                  <a:endParaRPr lang="en-GB"/>
                </a:p>
              </p:txBody>
            </p:sp>
          </p:grpSp>
          <p:grpSp>
            <p:nvGrpSpPr>
              <p:cNvPr id="102" name="Graphic 4">
                <a:extLst>
                  <a:ext uri="{FF2B5EF4-FFF2-40B4-BE49-F238E27FC236}">
                    <a16:creationId xmlns:a16="http://schemas.microsoft.com/office/drawing/2014/main" id="{552FFA0F-2704-CD73-55F0-526A5717BDA6}"/>
                  </a:ext>
                </a:extLst>
              </p:cNvPr>
              <p:cNvGrpSpPr/>
              <p:nvPr/>
            </p:nvGrpSpPr>
            <p:grpSpPr>
              <a:xfrm>
                <a:off x="4665999" y="3599149"/>
                <a:ext cx="1653834" cy="601369"/>
                <a:chOff x="4665999" y="3599149"/>
                <a:chExt cx="1653834" cy="601369"/>
              </a:xfrm>
              <a:noFill/>
            </p:grpSpPr>
            <p:sp>
              <p:nvSpPr>
                <p:cNvPr id="103" name="Free-form: Shape 102">
                  <a:extLst>
                    <a:ext uri="{FF2B5EF4-FFF2-40B4-BE49-F238E27FC236}">
                      <a16:creationId xmlns:a16="http://schemas.microsoft.com/office/drawing/2014/main" id="{DAA4ACBB-2F35-A2EE-93B1-95C71EC0FA48}"/>
                    </a:ext>
                  </a:extLst>
                </p:cNvPr>
                <p:cNvSpPr/>
                <p:nvPr/>
              </p:nvSpPr>
              <p:spPr>
                <a:xfrm>
                  <a:off x="5178548" y="3599149"/>
                  <a:ext cx="1141284" cy="184498"/>
                </a:xfrm>
                <a:custGeom>
                  <a:avLst/>
                  <a:gdLst>
                    <a:gd name="connsiteX0" fmla="*/ 1141285 w 1141284"/>
                    <a:gd name="connsiteY0" fmla="*/ 184498 h 184498"/>
                    <a:gd name="connsiteX1" fmla="*/ 0 w 1141284"/>
                    <a:gd name="connsiteY1" fmla="*/ 0 h 184498"/>
                  </a:gdLst>
                  <a:ahLst/>
                  <a:cxnLst>
                    <a:cxn ang="0">
                      <a:pos x="connsiteX0" y="connsiteY0"/>
                    </a:cxn>
                    <a:cxn ang="0">
                      <a:pos x="connsiteX1" y="connsiteY1"/>
                    </a:cxn>
                  </a:cxnLst>
                  <a:rect l="l" t="t" r="r" b="b"/>
                  <a:pathLst>
                    <a:path w="1141284" h="184498">
                      <a:moveTo>
                        <a:pt x="1141285" y="184498"/>
                      </a:moveTo>
                      <a:cubicBezTo>
                        <a:pt x="1141285" y="184498"/>
                        <a:pt x="377815" y="105268"/>
                        <a:pt x="0" y="0"/>
                      </a:cubicBezTo>
                    </a:path>
                  </a:pathLst>
                </a:custGeom>
                <a:noFill/>
                <a:ln w="33452" cap="flat">
                  <a:solidFill>
                    <a:srgbClr val="6F6F6E"/>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83BE5787-F133-434C-5F3C-B31C607F1097}"/>
                    </a:ext>
                  </a:extLst>
                </p:cNvPr>
                <p:cNvSpPr/>
                <p:nvPr/>
              </p:nvSpPr>
              <p:spPr>
                <a:xfrm>
                  <a:off x="5050463" y="3643524"/>
                  <a:ext cx="1197628" cy="244341"/>
                </a:xfrm>
                <a:custGeom>
                  <a:avLst/>
                  <a:gdLst>
                    <a:gd name="connsiteX0" fmla="*/ 1197628 w 1197628"/>
                    <a:gd name="connsiteY0" fmla="*/ 244341 h 244341"/>
                    <a:gd name="connsiteX1" fmla="*/ 0 w 1197628"/>
                    <a:gd name="connsiteY1" fmla="*/ 0 h 244341"/>
                  </a:gdLst>
                  <a:ahLst/>
                  <a:cxnLst>
                    <a:cxn ang="0">
                      <a:pos x="connsiteX0" y="connsiteY0"/>
                    </a:cxn>
                    <a:cxn ang="0">
                      <a:pos x="connsiteX1" y="connsiteY1"/>
                    </a:cxn>
                  </a:cxnLst>
                  <a:rect l="l" t="t" r="r" b="b"/>
                  <a:pathLst>
                    <a:path w="1197628" h="244341">
                      <a:moveTo>
                        <a:pt x="1197628" y="244341"/>
                      </a:moveTo>
                      <a:cubicBezTo>
                        <a:pt x="1197628" y="244341"/>
                        <a:pt x="379495" y="130395"/>
                        <a:pt x="0" y="0"/>
                      </a:cubicBezTo>
                    </a:path>
                  </a:pathLst>
                </a:custGeom>
                <a:noFill/>
                <a:ln w="33452" cap="flat">
                  <a:solidFill>
                    <a:srgbClr val="6F6F6E"/>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62936E67-8BA9-52C2-517A-D5FE1471707E}"/>
                    </a:ext>
                  </a:extLst>
                </p:cNvPr>
                <p:cNvSpPr/>
                <p:nvPr/>
              </p:nvSpPr>
              <p:spPr>
                <a:xfrm>
                  <a:off x="4922238" y="3687969"/>
                  <a:ext cx="1254041" cy="304114"/>
                </a:xfrm>
                <a:custGeom>
                  <a:avLst/>
                  <a:gdLst>
                    <a:gd name="connsiteX0" fmla="*/ 1254042 w 1254041"/>
                    <a:gd name="connsiteY0" fmla="*/ 304114 h 304114"/>
                    <a:gd name="connsiteX1" fmla="*/ 0 w 1254041"/>
                    <a:gd name="connsiteY1" fmla="*/ 0 h 304114"/>
                  </a:gdLst>
                  <a:ahLst/>
                  <a:cxnLst>
                    <a:cxn ang="0">
                      <a:pos x="connsiteX0" y="connsiteY0"/>
                    </a:cxn>
                    <a:cxn ang="0">
                      <a:pos x="connsiteX1" y="connsiteY1"/>
                    </a:cxn>
                  </a:cxnLst>
                  <a:rect l="l" t="t" r="r" b="b"/>
                  <a:pathLst>
                    <a:path w="1254041" h="304114">
                      <a:moveTo>
                        <a:pt x="1254042" y="304114"/>
                      </a:moveTo>
                      <a:cubicBezTo>
                        <a:pt x="1254042" y="304114"/>
                        <a:pt x="381245" y="155382"/>
                        <a:pt x="0" y="0"/>
                      </a:cubicBezTo>
                    </a:path>
                  </a:pathLst>
                </a:custGeom>
                <a:noFill/>
                <a:ln w="33452" cap="flat">
                  <a:solidFill>
                    <a:srgbClr val="6F6F6E"/>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34D0BD9F-EB96-D5C1-1B94-7035BB24E14A}"/>
                    </a:ext>
                  </a:extLst>
                </p:cNvPr>
                <p:cNvSpPr/>
                <p:nvPr/>
              </p:nvSpPr>
              <p:spPr>
                <a:xfrm>
                  <a:off x="4794153" y="3732414"/>
                  <a:ext cx="1310384" cy="363886"/>
                </a:xfrm>
                <a:custGeom>
                  <a:avLst/>
                  <a:gdLst>
                    <a:gd name="connsiteX0" fmla="*/ 1310385 w 1310384"/>
                    <a:gd name="connsiteY0" fmla="*/ 363887 h 363886"/>
                    <a:gd name="connsiteX1" fmla="*/ 0 w 1310384"/>
                    <a:gd name="connsiteY1" fmla="*/ 0 h 363886"/>
                  </a:gdLst>
                  <a:ahLst/>
                  <a:cxnLst>
                    <a:cxn ang="0">
                      <a:pos x="connsiteX0" y="connsiteY0"/>
                    </a:cxn>
                    <a:cxn ang="0">
                      <a:pos x="connsiteX1" y="connsiteY1"/>
                    </a:cxn>
                  </a:cxnLst>
                  <a:rect l="l" t="t" r="r" b="b"/>
                  <a:pathLst>
                    <a:path w="1310384" h="363886">
                      <a:moveTo>
                        <a:pt x="1310385" y="363887"/>
                      </a:moveTo>
                      <a:cubicBezTo>
                        <a:pt x="1310385" y="363887"/>
                        <a:pt x="382995" y="180369"/>
                        <a:pt x="0" y="0"/>
                      </a:cubicBezTo>
                    </a:path>
                  </a:pathLst>
                </a:custGeom>
                <a:noFill/>
                <a:ln w="33452" cap="flat">
                  <a:solidFill>
                    <a:srgbClr val="6F6F6E"/>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910A135D-E9F3-4636-2C38-62B6D8194EFD}"/>
                    </a:ext>
                  </a:extLst>
                </p:cNvPr>
                <p:cNvSpPr/>
                <p:nvPr/>
              </p:nvSpPr>
              <p:spPr>
                <a:xfrm>
                  <a:off x="4665999" y="3776788"/>
                  <a:ext cx="1366798" cy="423729"/>
                </a:xfrm>
                <a:custGeom>
                  <a:avLst/>
                  <a:gdLst>
                    <a:gd name="connsiteX0" fmla="*/ 1366798 w 1366798"/>
                    <a:gd name="connsiteY0" fmla="*/ 423730 h 423729"/>
                    <a:gd name="connsiteX1" fmla="*/ 0 w 1366798"/>
                    <a:gd name="connsiteY1" fmla="*/ 0 h 423729"/>
                  </a:gdLst>
                  <a:ahLst/>
                  <a:cxnLst>
                    <a:cxn ang="0">
                      <a:pos x="connsiteX0" y="connsiteY0"/>
                    </a:cxn>
                    <a:cxn ang="0">
                      <a:pos x="connsiteX1" y="connsiteY1"/>
                    </a:cxn>
                  </a:cxnLst>
                  <a:rect l="l" t="t" r="r" b="b"/>
                  <a:pathLst>
                    <a:path w="1366798" h="423729">
                      <a:moveTo>
                        <a:pt x="1366798" y="423730"/>
                      </a:moveTo>
                      <a:cubicBezTo>
                        <a:pt x="1366798" y="423730"/>
                        <a:pt x="384745" y="205426"/>
                        <a:pt x="0" y="0"/>
                      </a:cubicBezTo>
                    </a:path>
                  </a:pathLst>
                </a:custGeom>
                <a:noFill/>
                <a:ln w="33452" cap="flat">
                  <a:solidFill>
                    <a:srgbClr val="6F6F6E"/>
                  </a:solidFill>
                  <a:prstDash val="solid"/>
                  <a:miter/>
                </a:ln>
              </p:spPr>
              <p:txBody>
                <a:bodyPr rtlCol="0" anchor="ctr"/>
                <a:lstStyle/>
                <a:p>
                  <a:endParaRPr lang="en-GB"/>
                </a:p>
              </p:txBody>
            </p:sp>
          </p:grpSp>
        </p:grpSp>
        <p:grpSp>
          <p:nvGrpSpPr>
            <p:cNvPr id="108" name="Graphic 4">
              <a:extLst>
                <a:ext uri="{FF2B5EF4-FFF2-40B4-BE49-F238E27FC236}">
                  <a16:creationId xmlns:a16="http://schemas.microsoft.com/office/drawing/2014/main" id="{12AF9582-1DC1-5336-4885-A35D47629092}"/>
                </a:ext>
              </a:extLst>
            </p:cNvPr>
            <p:cNvGrpSpPr/>
            <p:nvPr/>
          </p:nvGrpSpPr>
          <p:grpSpPr>
            <a:xfrm>
              <a:off x="4965143" y="2862156"/>
              <a:ext cx="1300243" cy="1169472"/>
              <a:chOff x="4965143" y="2862156"/>
              <a:chExt cx="1300243" cy="1169472"/>
            </a:xfrm>
          </p:grpSpPr>
          <p:sp>
            <p:nvSpPr>
              <p:cNvPr id="109" name="Free-form: Shape 108">
                <a:extLst>
                  <a:ext uri="{FF2B5EF4-FFF2-40B4-BE49-F238E27FC236}">
                    <a16:creationId xmlns:a16="http://schemas.microsoft.com/office/drawing/2014/main" id="{68E2BD48-B28D-C8E0-D360-2BF9C9657864}"/>
                  </a:ext>
                </a:extLst>
              </p:cNvPr>
              <p:cNvSpPr/>
              <p:nvPr/>
            </p:nvSpPr>
            <p:spPr>
              <a:xfrm>
                <a:off x="6121826" y="3068514"/>
                <a:ext cx="14488" cy="5837"/>
              </a:xfrm>
              <a:custGeom>
                <a:avLst/>
                <a:gdLst>
                  <a:gd name="connsiteX0" fmla="*/ 0 w 14488"/>
                  <a:gd name="connsiteY0" fmla="*/ 5837 h 5837"/>
                  <a:gd name="connsiteX1" fmla="*/ 14488 w 14488"/>
                  <a:gd name="connsiteY1" fmla="*/ 28 h 5837"/>
                  <a:gd name="connsiteX2" fmla="*/ 0 w 14488"/>
                  <a:gd name="connsiteY2" fmla="*/ 5837 h 5837"/>
                </a:gdLst>
                <a:ahLst/>
                <a:cxnLst>
                  <a:cxn ang="0">
                    <a:pos x="connsiteX0" y="connsiteY0"/>
                  </a:cxn>
                  <a:cxn ang="0">
                    <a:pos x="connsiteX1" y="connsiteY1"/>
                  </a:cxn>
                  <a:cxn ang="0">
                    <a:pos x="connsiteX2" y="connsiteY2"/>
                  </a:cxn>
                </a:cxnLst>
                <a:rect l="l" t="t" r="r" b="b"/>
                <a:pathLst>
                  <a:path w="14488" h="5837">
                    <a:moveTo>
                      <a:pt x="0" y="5837"/>
                    </a:moveTo>
                    <a:cubicBezTo>
                      <a:pt x="4550" y="3877"/>
                      <a:pt x="9379" y="1987"/>
                      <a:pt x="14488" y="28"/>
                    </a:cubicBezTo>
                    <a:cubicBezTo>
                      <a:pt x="-980" y="28"/>
                      <a:pt x="4550" y="-742"/>
                      <a:pt x="0" y="5837"/>
                    </a:cubicBezTo>
                    <a:close/>
                  </a:path>
                </a:pathLst>
              </a:custGeom>
              <a:noFill/>
              <a:ln w="6998"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2151325A-6575-D412-46A5-C1DB393C9390}"/>
                  </a:ext>
                </a:extLst>
              </p:cNvPr>
              <p:cNvSpPr/>
              <p:nvPr/>
            </p:nvSpPr>
            <p:spPr>
              <a:xfrm>
                <a:off x="6025588" y="3264239"/>
                <a:ext cx="73631" cy="767389"/>
              </a:xfrm>
              <a:custGeom>
                <a:avLst/>
                <a:gdLst>
                  <a:gd name="connsiteX0" fmla="*/ 0 w 73631"/>
                  <a:gd name="connsiteY0" fmla="*/ 767389 h 767389"/>
                  <a:gd name="connsiteX1" fmla="*/ 73631 w 73631"/>
                  <a:gd name="connsiteY1" fmla="*/ 733933 h 767389"/>
                  <a:gd name="connsiteX2" fmla="*/ 73631 w 73631"/>
                  <a:gd name="connsiteY2" fmla="*/ 0 h 767389"/>
                  <a:gd name="connsiteX3" fmla="*/ 0 w 73631"/>
                  <a:gd name="connsiteY3" fmla="*/ 6299 h 767389"/>
                  <a:gd name="connsiteX4" fmla="*/ 0 w 73631"/>
                  <a:gd name="connsiteY4" fmla="*/ 767389 h 767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31" h="767389">
                    <a:moveTo>
                      <a:pt x="0" y="767389"/>
                    </a:moveTo>
                    <a:lnTo>
                      <a:pt x="73631" y="733933"/>
                    </a:lnTo>
                    <a:lnTo>
                      <a:pt x="73631" y="0"/>
                    </a:lnTo>
                    <a:cubicBezTo>
                      <a:pt x="47594" y="2870"/>
                      <a:pt x="21207" y="4969"/>
                      <a:pt x="0" y="6299"/>
                    </a:cubicBezTo>
                    <a:lnTo>
                      <a:pt x="0" y="767389"/>
                    </a:lnTo>
                    <a:close/>
                  </a:path>
                </a:pathLst>
              </a:custGeom>
              <a:solidFill>
                <a:srgbClr val="6F6F6E"/>
              </a:solidFill>
              <a:ln w="6998"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44DBE044-7FDB-A33C-E52F-469B5838BBA8}"/>
                  </a:ext>
                </a:extLst>
              </p:cNvPr>
              <p:cNvSpPr/>
              <p:nvPr/>
            </p:nvSpPr>
            <p:spPr>
              <a:xfrm>
                <a:off x="6026778" y="3006459"/>
                <a:ext cx="238608" cy="307543"/>
              </a:xfrm>
              <a:custGeom>
                <a:avLst/>
                <a:gdLst>
                  <a:gd name="connsiteX0" fmla="*/ 238532 w 238608"/>
                  <a:gd name="connsiteY0" fmla="*/ 223484 h 307543"/>
                  <a:gd name="connsiteX1" fmla="*/ 206686 w 238608"/>
                  <a:gd name="connsiteY1" fmla="*/ 33036 h 307543"/>
                  <a:gd name="connsiteX2" fmla="*/ 204376 w 238608"/>
                  <a:gd name="connsiteY2" fmla="*/ 30236 h 307543"/>
                  <a:gd name="connsiteX3" fmla="*/ 118776 w 238608"/>
                  <a:gd name="connsiteY3" fmla="*/ 0 h 307543"/>
                  <a:gd name="connsiteX4" fmla="*/ 29047 w 238608"/>
                  <a:gd name="connsiteY4" fmla="*/ 36746 h 307543"/>
                  <a:gd name="connsiteX5" fmla="*/ 0 w 238608"/>
                  <a:gd name="connsiteY5" fmla="*/ 109257 h 307543"/>
                  <a:gd name="connsiteX6" fmla="*/ 92739 w 238608"/>
                  <a:gd name="connsiteY6" fmla="*/ 68872 h 307543"/>
                  <a:gd name="connsiteX7" fmla="*/ 95049 w 238608"/>
                  <a:gd name="connsiteY7" fmla="*/ 67892 h 307543"/>
                  <a:gd name="connsiteX8" fmla="*/ 109537 w 238608"/>
                  <a:gd name="connsiteY8" fmla="*/ 62083 h 307543"/>
                  <a:gd name="connsiteX9" fmla="*/ 111427 w 238608"/>
                  <a:gd name="connsiteY9" fmla="*/ 62083 h 307543"/>
                  <a:gd name="connsiteX10" fmla="*/ 151112 w 238608"/>
                  <a:gd name="connsiteY10" fmla="*/ 80910 h 307543"/>
                  <a:gd name="connsiteX11" fmla="*/ 165041 w 238608"/>
                  <a:gd name="connsiteY11" fmla="*/ 240142 h 307543"/>
                  <a:gd name="connsiteX12" fmla="*/ 164201 w 238608"/>
                  <a:gd name="connsiteY12" fmla="*/ 288156 h 307543"/>
                  <a:gd name="connsiteX13" fmla="*/ 163501 w 238608"/>
                  <a:gd name="connsiteY13" fmla="*/ 307544 h 307543"/>
                  <a:gd name="connsiteX14" fmla="*/ 237132 w 238608"/>
                  <a:gd name="connsiteY14" fmla="*/ 287456 h 307543"/>
                  <a:gd name="connsiteX15" fmla="*/ 237692 w 238608"/>
                  <a:gd name="connsiteY15" fmla="*/ 271778 h 307543"/>
                  <a:gd name="connsiteX16" fmla="*/ 238602 w 238608"/>
                  <a:gd name="connsiteY16" fmla="*/ 223484 h 3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608" h="307543">
                    <a:moveTo>
                      <a:pt x="238532" y="223484"/>
                    </a:moveTo>
                    <a:cubicBezTo>
                      <a:pt x="238322" y="161611"/>
                      <a:pt x="233072" y="65792"/>
                      <a:pt x="206686" y="33036"/>
                    </a:cubicBezTo>
                    <a:cubicBezTo>
                      <a:pt x="205916" y="32056"/>
                      <a:pt x="205146" y="31076"/>
                      <a:pt x="204376" y="30236"/>
                    </a:cubicBezTo>
                    <a:cubicBezTo>
                      <a:pt x="182328" y="6999"/>
                      <a:pt x="148383" y="0"/>
                      <a:pt x="118776" y="0"/>
                    </a:cubicBezTo>
                    <a:cubicBezTo>
                      <a:pt x="91409" y="0"/>
                      <a:pt x="38005" y="26387"/>
                      <a:pt x="29047" y="36746"/>
                    </a:cubicBezTo>
                    <a:cubicBezTo>
                      <a:pt x="3849" y="65862"/>
                      <a:pt x="2800" y="84900"/>
                      <a:pt x="0" y="109257"/>
                    </a:cubicBezTo>
                    <a:cubicBezTo>
                      <a:pt x="35626" y="93159"/>
                      <a:pt x="70902" y="78391"/>
                      <a:pt x="92739" y="68872"/>
                    </a:cubicBezTo>
                    <a:cubicBezTo>
                      <a:pt x="93509" y="68522"/>
                      <a:pt x="94279" y="68242"/>
                      <a:pt x="95049" y="67892"/>
                    </a:cubicBezTo>
                    <a:cubicBezTo>
                      <a:pt x="102608" y="64042"/>
                      <a:pt x="93159" y="66632"/>
                      <a:pt x="109537" y="62083"/>
                    </a:cubicBezTo>
                    <a:cubicBezTo>
                      <a:pt x="110097" y="61943"/>
                      <a:pt x="110727" y="62083"/>
                      <a:pt x="111427" y="62083"/>
                    </a:cubicBezTo>
                    <a:cubicBezTo>
                      <a:pt x="130115" y="62083"/>
                      <a:pt x="143413" y="72861"/>
                      <a:pt x="151112" y="80910"/>
                    </a:cubicBezTo>
                    <a:cubicBezTo>
                      <a:pt x="162871" y="93299"/>
                      <a:pt x="165111" y="181838"/>
                      <a:pt x="165041" y="240142"/>
                    </a:cubicBezTo>
                    <a:cubicBezTo>
                      <a:pt x="165041" y="262819"/>
                      <a:pt x="164551" y="280947"/>
                      <a:pt x="164201" y="288156"/>
                    </a:cubicBezTo>
                    <a:cubicBezTo>
                      <a:pt x="163851" y="295085"/>
                      <a:pt x="163501" y="301664"/>
                      <a:pt x="163501" y="307544"/>
                    </a:cubicBezTo>
                    <a:lnTo>
                      <a:pt x="237132" y="287456"/>
                    </a:lnTo>
                    <a:cubicBezTo>
                      <a:pt x="237132" y="283047"/>
                      <a:pt x="237412" y="277727"/>
                      <a:pt x="237692" y="271778"/>
                    </a:cubicBezTo>
                    <a:cubicBezTo>
                      <a:pt x="238182" y="262609"/>
                      <a:pt x="238672" y="245111"/>
                      <a:pt x="238602" y="223484"/>
                    </a:cubicBezTo>
                    <a:close/>
                  </a:path>
                </a:pathLst>
              </a:custGeom>
              <a:solidFill>
                <a:srgbClr val="6F6F6E"/>
              </a:solidFill>
              <a:ln w="6998"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D84DD9E7-A283-0D01-9DE0-2A1A8FD45276}"/>
                  </a:ext>
                </a:extLst>
              </p:cNvPr>
              <p:cNvSpPr/>
              <p:nvPr/>
            </p:nvSpPr>
            <p:spPr>
              <a:xfrm>
                <a:off x="4967243" y="3090869"/>
                <a:ext cx="62292" cy="64462"/>
              </a:xfrm>
              <a:custGeom>
                <a:avLst/>
                <a:gdLst>
                  <a:gd name="connsiteX0" fmla="*/ 1540 w 62292"/>
                  <a:gd name="connsiteY0" fmla="*/ 48434 h 64462"/>
                  <a:gd name="connsiteX1" fmla="*/ 2100 w 62292"/>
                  <a:gd name="connsiteY1" fmla="*/ 64462 h 64462"/>
                  <a:gd name="connsiteX2" fmla="*/ 62293 w 62292"/>
                  <a:gd name="connsiteY2" fmla="*/ 37726 h 64462"/>
                  <a:gd name="connsiteX3" fmla="*/ 61593 w 62292"/>
                  <a:gd name="connsiteY3" fmla="*/ 18688 h 64462"/>
                  <a:gd name="connsiteX4" fmla="*/ 60123 w 62292"/>
                  <a:gd name="connsiteY4" fmla="*/ 0 h 64462"/>
                  <a:gd name="connsiteX5" fmla="*/ 0 w 62292"/>
                  <a:gd name="connsiteY5" fmla="*/ 25897 h 64462"/>
                  <a:gd name="connsiteX6" fmla="*/ 1470 w 62292"/>
                  <a:gd name="connsiteY6" fmla="*/ 48504 h 6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2" h="64462">
                    <a:moveTo>
                      <a:pt x="1540" y="48434"/>
                    </a:moveTo>
                    <a:cubicBezTo>
                      <a:pt x="1820" y="54524"/>
                      <a:pt x="2100" y="59913"/>
                      <a:pt x="2100" y="64462"/>
                    </a:cubicBezTo>
                    <a:lnTo>
                      <a:pt x="62293" y="37726"/>
                    </a:lnTo>
                    <a:cubicBezTo>
                      <a:pt x="62293" y="31986"/>
                      <a:pt x="61943" y="25547"/>
                      <a:pt x="61593" y="18688"/>
                    </a:cubicBezTo>
                    <a:cubicBezTo>
                      <a:pt x="61383" y="14628"/>
                      <a:pt x="60823" y="8119"/>
                      <a:pt x="60123" y="0"/>
                    </a:cubicBezTo>
                    <a:cubicBezTo>
                      <a:pt x="36606" y="10779"/>
                      <a:pt x="16728" y="19178"/>
                      <a:pt x="0" y="25897"/>
                    </a:cubicBezTo>
                    <a:cubicBezTo>
                      <a:pt x="700" y="35696"/>
                      <a:pt x="1260" y="43535"/>
                      <a:pt x="1470" y="48504"/>
                    </a:cubicBezTo>
                    <a:close/>
                  </a:path>
                </a:pathLst>
              </a:custGeom>
              <a:solidFill>
                <a:srgbClr val="6F6F6E"/>
              </a:solidFill>
              <a:ln w="6998"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356F5476-316E-AFDC-7927-04A2ABFC6563}"/>
                  </a:ext>
                </a:extLst>
              </p:cNvPr>
              <p:cNvSpPr/>
              <p:nvPr/>
            </p:nvSpPr>
            <p:spPr>
              <a:xfrm>
                <a:off x="4965143" y="2862156"/>
                <a:ext cx="215831" cy="866267"/>
              </a:xfrm>
              <a:custGeom>
                <a:avLst/>
                <a:gdLst>
                  <a:gd name="connsiteX0" fmla="*/ 178199 w 215831"/>
                  <a:gd name="connsiteY0" fmla="*/ 29027 h 866267"/>
                  <a:gd name="connsiteX1" fmla="*/ 157061 w 215831"/>
                  <a:gd name="connsiteY1" fmla="*/ 10969 h 866267"/>
                  <a:gd name="connsiteX2" fmla="*/ 97288 w 215831"/>
                  <a:gd name="connsiteY2" fmla="*/ 2430 h 866267"/>
                  <a:gd name="connsiteX3" fmla="*/ 18688 w 215831"/>
                  <a:gd name="connsiteY3" fmla="*/ 38336 h 866267"/>
                  <a:gd name="connsiteX4" fmla="*/ 0 w 215831"/>
                  <a:gd name="connsiteY4" fmla="*/ 98739 h 866267"/>
                  <a:gd name="connsiteX5" fmla="*/ 100018 w 215831"/>
                  <a:gd name="connsiteY5" fmla="*/ 46105 h 866267"/>
                  <a:gd name="connsiteX6" fmla="*/ 136554 w 215831"/>
                  <a:gd name="connsiteY6" fmla="*/ 68292 h 866267"/>
                  <a:gd name="connsiteX7" fmla="*/ 155522 w 215831"/>
                  <a:gd name="connsiteY7" fmla="*/ 136114 h 866267"/>
                  <a:gd name="connsiteX8" fmla="*/ 155522 w 215831"/>
                  <a:gd name="connsiteY8" fmla="*/ 182519 h 866267"/>
                  <a:gd name="connsiteX9" fmla="*/ 155522 w 215831"/>
                  <a:gd name="connsiteY9" fmla="*/ 866268 h 866267"/>
                  <a:gd name="connsiteX10" fmla="*/ 215715 w 215831"/>
                  <a:gd name="connsiteY10" fmla="*/ 839531 h 866267"/>
                  <a:gd name="connsiteX11" fmla="*/ 215715 w 215831"/>
                  <a:gd name="connsiteY11" fmla="*/ 138634 h 866267"/>
                  <a:gd name="connsiteX12" fmla="*/ 178269 w 215831"/>
                  <a:gd name="connsiteY12" fmla="*/ 29097 h 86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831" h="866267">
                    <a:moveTo>
                      <a:pt x="178199" y="29027"/>
                    </a:moveTo>
                    <a:cubicBezTo>
                      <a:pt x="172250" y="22728"/>
                      <a:pt x="162381" y="14329"/>
                      <a:pt x="157061" y="10969"/>
                    </a:cubicBezTo>
                    <a:cubicBezTo>
                      <a:pt x="136554" y="-1840"/>
                      <a:pt x="115696" y="-1560"/>
                      <a:pt x="97288" y="2430"/>
                    </a:cubicBezTo>
                    <a:cubicBezTo>
                      <a:pt x="73351" y="7539"/>
                      <a:pt x="34926" y="22938"/>
                      <a:pt x="18688" y="38336"/>
                    </a:cubicBezTo>
                    <a:cubicBezTo>
                      <a:pt x="6439" y="49954"/>
                      <a:pt x="2870" y="67242"/>
                      <a:pt x="0" y="98739"/>
                    </a:cubicBezTo>
                    <a:cubicBezTo>
                      <a:pt x="25267" y="85510"/>
                      <a:pt x="61943" y="66122"/>
                      <a:pt x="100018" y="46105"/>
                    </a:cubicBezTo>
                    <a:cubicBezTo>
                      <a:pt x="121786" y="46385"/>
                      <a:pt x="127945" y="54644"/>
                      <a:pt x="136554" y="68292"/>
                    </a:cubicBezTo>
                    <a:cubicBezTo>
                      <a:pt x="154332" y="96569"/>
                      <a:pt x="155522" y="135904"/>
                      <a:pt x="155522" y="136114"/>
                    </a:cubicBezTo>
                    <a:lnTo>
                      <a:pt x="155522" y="182519"/>
                    </a:lnTo>
                    <a:cubicBezTo>
                      <a:pt x="155522" y="182519"/>
                      <a:pt x="155522" y="866268"/>
                      <a:pt x="155522" y="866268"/>
                    </a:cubicBezTo>
                    <a:lnTo>
                      <a:pt x="215715" y="839531"/>
                    </a:lnTo>
                    <a:lnTo>
                      <a:pt x="215715" y="138634"/>
                    </a:lnTo>
                    <a:cubicBezTo>
                      <a:pt x="216205" y="128205"/>
                      <a:pt x="216905" y="70042"/>
                      <a:pt x="178269" y="29097"/>
                    </a:cubicBezTo>
                    <a:close/>
                  </a:path>
                </a:pathLst>
              </a:custGeom>
              <a:solidFill>
                <a:srgbClr val="6F6F6E"/>
              </a:solidFill>
              <a:ln w="6998" cap="flat">
                <a:noFill/>
                <a:prstDash val="solid"/>
                <a:miter/>
              </a:ln>
            </p:spPr>
            <p:txBody>
              <a:bodyPr rtlCol="0" anchor="ctr"/>
              <a:lstStyle/>
              <a:p>
                <a:endParaRPr lang="en-GB"/>
              </a:p>
            </p:txBody>
          </p:sp>
        </p:grpSp>
        <p:grpSp>
          <p:nvGrpSpPr>
            <p:cNvPr id="114" name="Graphic 4">
              <a:extLst>
                <a:ext uri="{FF2B5EF4-FFF2-40B4-BE49-F238E27FC236}">
                  <a16:creationId xmlns:a16="http://schemas.microsoft.com/office/drawing/2014/main" id="{CE4ADDDA-E5D3-D1B1-2C70-D1660F42BABA}"/>
                </a:ext>
              </a:extLst>
            </p:cNvPr>
            <p:cNvGrpSpPr/>
            <p:nvPr/>
          </p:nvGrpSpPr>
          <p:grpSpPr>
            <a:xfrm>
              <a:off x="5076286" y="3453780"/>
              <a:ext cx="902490" cy="1403050"/>
              <a:chOff x="5076286" y="3453780"/>
              <a:chExt cx="902490" cy="1403050"/>
            </a:xfrm>
          </p:grpSpPr>
          <p:sp>
            <p:nvSpPr>
              <p:cNvPr id="115" name="Free-form: Shape 114">
                <a:extLst>
                  <a:ext uri="{FF2B5EF4-FFF2-40B4-BE49-F238E27FC236}">
                    <a16:creationId xmlns:a16="http://schemas.microsoft.com/office/drawing/2014/main" id="{A2F1DD48-35EE-5E1B-071E-7B806155534B}"/>
                  </a:ext>
                </a:extLst>
              </p:cNvPr>
              <p:cNvSpPr/>
              <p:nvPr/>
            </p:nvSpPr>
            <p:spPr>
              <a:xfrm>
                <a:off x="5125704" y="3453780"/>
                <a:ext cx="851953" cy="541382"/>
              </a:xfrm>
              <a:custGeom>
                <a:avLst/>
                <a:gdLst>
                  <a:gd name="connsiteX0" fmla="*/ 791186 w 851953"/>
                  <a:gd name="connsiteY0" fmla="*/ 329098 h 541382"/>
                  <a:gd name="connsiteX1" fmla="*/ 836681 w 851953"/>
                  <a:gd name="connsiteY1" fmla="*/ 134661 h 541382"/>
                  <a:gd name="connsiteX2" fmla="*/ 670941 w 851953"/>
                  <a:gd name="connsiteY2" fmla="*/ 2586 h 541382"/>
                  <a:gd name="connsiteX3" fmla="*/ 0 w 851953"/>
                  <a:gd name="connsiteY3" fmla="*/ 214871 h 541382"/>
                  <a:gd name="connsiteX4" fmla="*/ 120176 w 851953"/>
                  <a:gd name="connsiteY4" fmla="*/ 541383 h 541382"/>
                  <a:gd name="connsiteX5" fmla="*/ 791117 w 851953"/>
                  <a:gd name="connsiteY5" fmla="*/ 329098 h 5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953" h="541382">
                    <a:moveTo>
                      <a:pt x="791186" y="329098"/>
                    </a:moveTo>
                    <a:cubicBezTo>
                      <a:pt x="846410" y="312790"/>
                      <a:pt x="869857" y="224810"/>
                      <a:pt x="836681" y="134661"/>
                    </a:cubicBezTo>
                    <a:cubicBezTo>
                      <a:pt x="803505" y="44511"/>
                      <a:pt x="724344" y="-13162"/>
                      <a:pt x="670941" y="2586"/>
                    </a:cubicBezTo>
                    <a:lnTo>
                      <a:pt x="0" y="214871"/>
                    </a:lnTo>
                    <a:lnTo>
                      <a:pt x="120176" y="541383"/>
                    </a:lnTo>
                    <a:cubicBezTo>
                      <a:pt x="120176" y="541383"/>
                      <a:pt x="774879" y="333927"/>
                      <a:pt x="791117" y="329098"/>
                    </a:cubicBezTo>
                    <a:close/>
                  </a:path>
                </a:pathLst>
              </a:custGeom>
              <a:solidFill>
                <a:srgbClr val="BBBCBD"/>
              </a:solidFill>
              <a:ln w="6998" cap="flat">
                <a:noFill/>
                <a:prstDash val="solid"/>
                <a:miter/>
              </a:ln>
            </p:spPr>
            <p:txBody>
              <a:bodyPr rtlCol="0" anchor="ctr"/>
              <a:lstStyle/>
              <a:p>
                <a:endParaRPr lang="en-GB"/>
              </a:p>
            </p:txBody>
          </p:sp>
          <p:grpSp>
            <p:nvGrpSpPr>
              <p:cNvPr id="116" name="Graphic 4">
                <a:extLst>
                  <a:ext uri="{FF2B5EF4-FFF2-40B4-BE49-F238E27FC236}">
                    <a16:creationId xmlns:a16="http://schemas.microsoft.com/office/drawing/2014/main" id="{CE5337DA-AFD9-8052-CDB9-1BEFAB5A8C84}"/>
                  </a:ext>
                </a:extLst>
              </p:cNvPr>
              <p:cNvGrpSpPr/>
              <p:nvPr/>
            </p:nvGrpSpPr>
            <p:grpSpPr>
              <a:xfrm>
                <a:off x="5137603" y="3456926"/>
                <a:ext cx="841173" cy="474263"/>
                <a:chOff x="5137603" y="3456926"/>
                <a:chExt cx="841173" cy="474263"/>
              </a:xfrm>
            </p:grpSpPr>
            <p:sp>
              <p:nvSpPr>
                <p:cNvPr id="117" name="Free-form: Shape 116">
                  <a:extLst>
                    <a:ext uri="{FF2B5EF4-FFF2-40B4-BE49-F238E27FC236}">
                      <a16:creationId xmlns:a16="http://schemas.microsoft.com/office/drawing/2014/main" id="{E6DA3537-8ECA-F8B2-3F70-F4AAE872FCF2}"/>
                    </a:ext>
                  </a:extLst>
                </p:cNvPr>
                <p:cNvSpPr/>
                <p:nvPr/>
              </p:nvSpPr>
              <p:spPr>
                <a:xfrm>
                  <a:off x="5140122" y="3461056"/>
                  <a:ext cx="782157" cy="274157"/>
                </a:xfrm>
                <a:custGeom>
                  <a:avLst/>
                  <a:gdLst>
                    <a:gd name="connsiteX0" fmla="*/ 711046 w 782157"/>
                    <a:gd name="connsiteY0" fmla="*/ 0 h 274157"/>
                    <a:gd name="connsiteX1" fmla="*/ 782158 w 782157"/>
                    <a:gd name="connsiteY1" fmla="*/ 54664 h 274157"/>
                    <a:gd name="connsiteX2" fmla="*/ 86790 w 782157"/>
                    <a:gd name="connsiteY2" fmla="*/ 274158 h 274157"/>
                    <a:gd name="connsiteX3" fmla="*/ 0 w 782157"/>
                    <a:gd name="connsiteY3" fmla="*/ 224673 h 274157"/>
                  </a:gdLst>
                  <a:ahLst/>
                  <a:cxnLst>
                    <a:cxn ang="0">
                      <a:pos x="connsiteX0" y="connsiteY0"/>
                    </a:cxn>
                    <a:cxn ang="0">
                      <a:pos x="connsiteX1" y="connsiteY1"/>
                    </a:cxn>
                    <a:cxn ang="0">
                      <a:pos x="connsiteX2" y="connsiteY2"/>
                    </a:cxn>
                    <a:cxn ang="0">
                      <a:pos x="connsiteX3" y="connsiteY3"/>
                    </a:cxn>
                  </a:cxnLst>
                  <a:rect l="l" t="t" r="r" b="b"/>
                  <a:pathLst>
                    <a:path w="782157" h="274157">
                      <a:moveTo>
                        <a:pt x="711046" y="0"/>
                      </a:moveTo>
                      <a:cubicBezTo>
                        <a:pt x="734283" y="8749"/>
                        <a:pt x="762490" y="30796"/>
                        <a:pt x="782158" y="54664"/>
                      </a:cubicBezTo>
                      <a:lnTo>
                        <a:pt x="86790" y="274158"/>
                      </a:lnTo>
                      <a:cubicBezTo>
                        <a:pt x="63203" y="254490"/>
                        <a:pt x="31846" y="235872"/>
                        <a:pt x="0" y="224673"/>
                      </a:cubicBezTo>
                    </a:path>
                  </a:pathLst>
                </a:custGeom>
                <a:solidFill>
                  <a:srgbClr val="DEDFDF"/>
                </a:solidFill>
                <a:ln w="6998"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8EB721B5-8697-AB0C-8A81-9411FA8DD72B}"/>
                    </a:ext>
                  </a:extLst>
                </p:cNvPr>
                <p:cNvSpPr/>
                <p:nvPr/>
              </p:nvSpPr>
              <p:spPr>
                <a:xfrm>
                  <a:off x="5137603" y="3456926"/>
                  <a:ext cx="725044" cy="236501"/>
                </a:xfrm>
                <a:custGeom>
                  <a:avLst/>
                  <a:gdLst>
                    <a:gd name="connsiteX0" fmla="*/ 4829 w 725044"/>
                    <a:gd name="connsiteY0" fmla="*/ 236502 h 236501"/>
                    <a:gd name="connsiteX1" fmla="*/ 0 w 725044"/>
                    <a:gd name="connsiteY1" fmla="*/ 221104 h 236501"/>
                    <a:gd name="connsiteX2" fmla="*/ 699777 w 725044"/>
                    <a:gd name="connsiteY2" fmla="*/ 0 h 236501"/>
                    <a:gd name="connsiteX3" fmla="*/ 710626 w 725044"/>
                    <a:gd name="connsiteY3" fmla="*/ 2800 h 236501"/>
                    <a:gd name="connsiteX4" fmla="*/ 725044 w 725044"/>
                    <a:gd name="connsiteY4" fmla="*/ 8959 h 236501"/>
                    <a:gd name="connsiteX5" fmla="*/ 4829 w 725044"/>
                    <a:gd name="connsiteY5" fmla="*/ 236432 h 2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044" h="236501">
                      <a:moveTo>
                        <a:pt x="4829" y="236502"/>
                      </a:moveTo>
                      <a:lnTo>
                        <a:pt x="0" y="221104"/>
                      </a:lnTo>
                      <a:lnTo>
                        <a:pt x="699777" y="0"/>
                      </a:lnTo>
                      <a:cubicBezTo>
                        <a:pt x="699777" y="0"/>
                        <a:pt x="705376" y="840"/>
                        <a:pt x="710626" y="2800"/>
                      </a:cubicBezTo>
                      <a:cubicBezTo>
                        <a:pt x="717555" y="5389"/>
                        <a:pt x="725044" y="8959"/>
                        <a:pt x="725044" y="8959"/>
                      </a:cubicBezTo>
                      <a:lnTo>
                        <a:pt x="4829" y="236432"/>
                      </a:lnTo>
                      <a:close/>
                    </a:path>
                  </a:pathLst>
                </a:custGeom>
                <a:solidFill>
                  <a:srgbClr val="F2F2F2"/>
                </a:solidFill>
                <a:ln w="6998"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925FF95F-0D2E-1BED-F567-BABCE23F224E}"/>
                    </a:ext>
                  </a:extLst>
                </p:cNvPr>
                <p:cNvSpPr/>
                <p:nvPr/>
              </p:nvSpPr>
              <p:spPr>
                <a:xfrm>
                  <a:off x="5256309" y="3659412"/>
                  <a:ext cx="722467" cy="271777"/>
                </a:xfrm>
                <a:custGeom>
                  <a:avLst/>
                  <a:gdLst>
                    <a:gd name="connsiteX0" fmla="*/ 19738 w 722467"/>
                    <a:gd name="connsiteY0" fmla="*/ 221594 h 271777"/>
                    <a:gd name="connsiteX1" fmla="*/ 722175 w 722467"/>
                    <a:gd name="connsiteY1" fmla="*/ 0 h 271777"/>
                    <a:gd name="connsiteX2" fmla="*/ 719375 w 722467"/>
                    <a:gd name="connsiteY2" fmla="*/ 45215 h 271777"/>
                    <a:gd name="connsiteX3" fmla="*/ 0 w 722467"/>
                    <a:gd name="connsiteY3" fmla="*/ 271778 h 271777"/>
                    <a:gd name="connsiteX4" fmla="*/ 19738 w 722467"/>
                    <a:gd name="connsiteY4" fmla="*/ 221524 h 27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467" h="271777">
                      <a:moveTo>
                        <a:pt x="19738" y="221594"/>
                      </a:moveTo>
                      <a:lnTo>
                        <a:pt x="722175" y="0"/>
                      </a:lnTo>
                      <a:cubicBezTo>
                        <a:pt x="723015" y="16028"/>
                        <a:pt x="722035" y="31216"/>
                        <a:pt x="719375" y="45215"/>
                      </a:cubicBezTo>
                      <a:lnTo>
                        <a:pt x="0" y="271778"/>
                      </a:lnTo>
                      <a:cubicBezTo>
                        <a:pt x="10849" y="254000"/>
                        <a:pt x="18338" y="233002"/>
                        <a:pt x="19738" y="221524"/>
                      </a:cubicBezTo>
                      <a:close/>
                    </a:path>
                  </a:pathLst>
                </a:custGeom>
                <a:solidFill>
                  <a:srgbClr val="979797"/>
                </a:solidFill>
                <a:ln w="6998" cap="flat">
                  <a:noFill/>
                  <a:prstDash val="solid"/>
                  <a:miter/>
                </a:ln>
              </p:spPr>
              <p:txBody>
                <a:bodyPr rtlCol="0" anchor="ctr"/>
                <a:lstStyle/>
                <a:p>
                  <a:endParaRPr lang="en-GB"/>
                </a:p>
              </p:txBody>
            </p:sp>
          </p:grpSp>
          <p:grpSp>
            <p:nvGrpSpPr>
              <p:cNvPr id="120" name="Graphic 4">
                <a:extLst>
                  <a:ext uri="{FF2B5EF4-FFF2-40B4-BE49-F238E27FC236}">
                    <a16:creationId xmlns:a16="http://schemas.microsoft.com/office/drawing/2014/main" id="{69BDF8E2-8120-F82F-2D10-2DAB5EEF1E6E}"/>
                  </a:ext>
                </a:extLst>
              </p:cNvPr>
              <p:cNvGrpSpPr/>
              <p:nvPr/>
            </p:nvGrpSpPr>
            <p:grpSpPr>
              <a:xfrm>
                <a:off x="5134733" y="4185960"/>
                <a:ext cx="109607" cy="181208"/>
                <a:chOff x="5134733" y="4185960"/>
                <a:chExt cx="109607" cy="181208"/>
              </a:xfrm>
            </p:grpSpPr>
            <p:sp>
              <p:nvSpPr>
                <p:cNvPr id="121" name="Free-form: Shape 120">
                  <a:extLst>
                    <a:ext uri="{FF2B5EF4-FFF2-40B4-BE49-F238E27FC236}">
                      <a16:creationId xmlns:a16="http://schemas.microsoft.com/office/drawing/2014/main" id="{67530D79-77F4-36F8-B8F9-F097040DED36}"/>
                    </a:ext>
                  </a:extLst>
                </p:cNvPr>
                <p:cNvSpPr/>
                <p:nvPr/>
              </p:nvSpPr>
              <p:spPr>
                <a:xfrm>
                  <a:off x="5134733" y="4185960"/>
                  <a:ext cx="109607" cy="181208"/>
                </a:xfrm>
                <a:custGeom>
                  <a:avLst/>
                  <a:gdLst>
                    <a:gd name="connsiteX0" fmla="*/ 109607 w 109607"/>
                    <a:gd name="connsiteY0" fmla="*/ 126405 h 181208"/>
                    <a:gd name="connsiteX1" fmla="*/ 54803 w 109607"/>
                    <a:gd name="connsiteY1" fmla="*/ 181209 h 181208"/>
                    <a:gd name="connsiteX2" fmla="*/ 0 w 109607"/>
                    <a:gd name="connsiteY2" fmla="*/ 126405 h 181208"/>
                    <a:gd name="connsiteX3" fmla="*/ 54803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2"/>
                        <a:pt x="85040" y="181209"/>
                        <a:pt x="54803" y="181209"/>
                      </a:cubicBezTo>
                      <a:cubicBezTo>
                        <a:pt x="24567" y="181209"/>
                        <a:pt x="0" y="156642"/>
                        <a:pt x="0" y="126405"/>
                      </a:cubicBezTo>
                      <a:cubicBezTo>
                        <a:pt x="0" y="96169"/>
                        <a:pt x="54803" y="0"/>
                        <a:pt x="54803" y="0"/>
                      </a:cubicBezTo>
                      <a:cubicBezTo>
                        <a:pt x="54803"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E0187E38-0A1D-6DC2-36DF-DB8AE777663D}"/>
                    </a:ext>
                  </a:extLst>
                </p:cNvPr>
                <p:cNvSpPr/>
                <p:nvPr/>
              </p:nvSpPr>
              <p:spPr>
                <a:xfrm>
                  <a:off x="5150036" y="4185960"/>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3"/>
                      </a:cubicBezTo>
                      <a:cubicBezTo>
                        <a:pt x="-1094" y="154962"/>
                        <a:pt x="-1934" y="162521"/>
                        <a:pt x="1355" y="165740"/>
                      </a:cubicBezTo>
                      <a:cubicBezTo>
                        <a:pt x="11224" y="175329"/>
                        <a:pt x="24662"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23" name="Graphic 4">
                <a:extLst>
                  <a:ext uri="{FF2B5EF4-FFF2-40B4-BE49-F238E27FC236}">
                    <a16:creationId xmlns:a16="http://schemas.microsoft.com/office/drawing/2014/main" id="{DFD90E3D-832E-0820-4946-E5184AB5665C}"/>
                  </a:ext>
                </a:extLst>
              </p:cNvPr>
              <p:cNvGrpSpPr/>
              <p:nvPr/>
            </p:nvGrpSpPr>
            <p:grpSpPr>
              <a:xfrm>
                <a:off x="5304813" y="4417633"/>
                <a:ext cx="109607" cy="181278"/>
                <a:chOff x="5304813" y="4417633"/>
                <a:chExt cx="109607" cy="181278"/>
              </a:xfrm>
            </p:grpSpPr>
            <p:sp>
              <p:nvSpPr>
                <p:cNvPr id="124" name="Free-form: Shape 123">
                  <a:extLst>
                    <a:ext uri="{FF2B5EF4-FFF2-40B4-BE49-F238E27FC236}">
                      <a16:creationId xmlns:a16="http://schemas.microsoft.com/office/drawing/2014/main" id="{1CF2BA0C-A067-6637-83A6-97BCBA02F428}"/>
                    </a:ext>
                  </a:extLst>
                </p:cNvPr>
                <p:cNvSpPr/>
                <p:nvPr/>
              </p:nvSpPr>
              <p:spPr>
                <a:xfrm>
                  <a:off x="5304813" y="4417633"/>
                  <a:ext cx="109607" cy="181208"/>
                </a:xfrm>
                <a:custGeom>
                  <a:avLst/>
                  <a:gdLst>
                    <a:gd name="connsiteX0" fmla="*/ 109607 w 109607"/>
                    <a:gd name="connsiteY0" fmla="*/ 126405 h 181208"/>
                    <a:gd name="connsiteX1" fmla="*/ 54804 w 109607"/>
                    <a:gd name="connsiteY1" fmla="*/ 181209 h 181208"/>
                    <a:gd name="connsiteX2" fmla="*/ 0 w 109607"/>
                    <a:gd name="connsiteY2" fmla="*/ 126405 h 181208"/>
                    <a:gd name="connsiteX3" fmla="*/ 54804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2"/>
                        <a:pt x="85040" y="181209"/>
                        <a:pt x="54804" y="181209"/>
                      </a:cubicBezTo>
                      <a:cubicBezTo>
                        <a:pt x="24567" y="181209"/>
                        <a:pt x="0" y="156642"/>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E45CAF6F-30EC-B418-DDEE-1263FFB8500C}"/>
                    </a:ext>
                  </a:extLst>
                </p:cNvPr>
                <p:cNvSpPr/>
                <p:nvPr/>
              </p:nvSpPr>
              <p:spPr>
                <a:xfrm>
                  <a:off x="5320046" y="4417703"/>
                  <a:ext cx="94304" cy="181208"/>
                </a:xfrm>
                <a:custGeom>
                  <a:avLst/>
                  <a:gdLst>
                    <a:gd name="connsiteX0" fmla="*/ 60078 w 94304"/>
                    <a:gd name="connsiteY0" fmla="*/ 117236 h 181208"/>
                    <a:gd name="connsiteX1" fmla="*/ 25573 w 94304"/>
                    <a:gd name="connsiteY1" fmla="*/ 147682 h 181208"/>
                    <a:gd name="connsiteX2" fmla="*/ 1355 w 94304"/>
                    <a:gd name="connsiteY2" fmla="*/ 165740 h 181208"/>
                    <a:gd name="connsiteX3" fmla="*/ 39501 w 94304"/>
                    <a:gd name="connsiteY3" fmla="*/ 181208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3" y="147682"/>
                      </a:cubicBezTo>
                      <a:cubicBezTo>
                        <a:pt x="-1094" y="154962"/>
                        <a:pt x="-1934" y="162521"/>
                        <a:pt x="1355" y="165740"/>
                      </a:cubicBezTo>
                      <a:cubicBezTo>
                        <a:pt x="11224" y="175329"/>
                        <a:pt x="24663" y="181208"/>
                        <a:pt x="39501" y="181208"/>
                      </a:cubicBezTo>
                      <a:cubicBezTo>
                        <a:pt x="69737" y="181208"/>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26" name="Graphic 4">
                <a:extLst>
                  <a:ext uri="{FF2B5EF4-FFF2-40B4-BE49-F238E27FC236}">
                    <a16:creationId xmlns:a16="http://schemas.microsoft.com/office/drawing/2014/main" id="{1F5A6139-B839-D6ED-C685-FF8CE5FB0AE6}"/>
                  </a:ext>
                </a:extLst>
              </p:cNvPr>
              <p:cNvGrpSpPr/>
              <p:nvPr/>
            </p:nvGrpSpPr>
            <p:grpSpPr>
              <a:xfrm>
                <a:off x="5496940" y="4265960"/>
                <a:ext cx="109607" cy="181278"/>
                <a:chOff x="5496940" y="4265960"/>
                <a:chExt cx="109607" cy="181278"/>
              </a:xfrm>
            </p:grpSpPr>
            <p:sp>
              <p:nvSpPr>
                <p:cNvPr id="127" name="Free-form: Shape 126">
                  <a:extLst>
                    <a:ext uri="{FF2B5EF4-FFF2-40B4-BE49-F238E27FC236}">
                      <a16:creationId xmlns:a16="http://schemas.microsoft.com/office/drawing/2014/main" id="{F47EEE14-B0A6-F75C-0E3D-A280BCBCFEFB}"/>
                    </a:ext>
                  </a:extLst>
                </p:cNvPr>
                <p:cNvSpPr/>
                <p:nvPr/>
              </p:nvSpPr>
              <p:spPr>
                <a:xfrm>
                  <a:off x="5496940" y="4265960"/>
                  <a:ext cx="109607" cy="181208"/>
                </a:xfrm>
                <a:custGeom>
                  <a:avLst/>
                  <a:gdLst>
                    <a:gd name="connsiteX0" fmla="*/ 109607 w 109607"/>
                    <a:gd name="connsiteY0" fmla="*/ 126405 h 181208"/>
                    <a:gd name="connsiteX1" fmla="*/ 54803 w 109607"/>
                    <a:gd name="connsiteY1" fmla="*/ 181209 h 181208"/>
                    <a:gd name="connsiteX2" fmla="*/ 0 w 109607"/>
                    <a:gd name="connsiteY2" fmla="*/ 126405 h 181208"/>
                    <a:gd name="connsiteX3" fmla="*/ 54803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2"/>
                        <a:pt x="85040" y="181209"/>
                        <a:pt x="54803" y="181209"/>
                      </a:cubicBezTo>
                      <a:cubicBezTo>
                        <a:pt x="24567" y="181209"/>
                        <a:pt x="0" y="156642"/>
                        <a:pt x="0" y="126405"/>
                      </a:cubicBezTo>
                      <a:cubicBezTo>
                        <a:pt x="0" y="96169"/>
                        <a:pt x="54803" y="0"/>
                        <a:pt x="54803" y="0"/>
                      </a:cubicBezTo>
                      <a:cubicBezTo>
                        <a:pt x="54803"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32244A9E-4DBA-BE0D-D044-9BDCE52D2FD6}"/>
                    </a:ext>
                  </a:extLst>
                </p:cNvPr>
                <p:cNvSpPr/>
                <p:nvPr/>
              </p:nvSpPr>
              <p:spPr>
                <a:xfrm>
                  <a:off x="5512173" y="4266031"/>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3"/>
                      </a:cubicBezTo>
                      <a:cubicBezTo>
                        <a:pt x="-1094" y="154962"/>
                        <a:pt x="-1934" y="162521"/>
                        <a:pt x="1355" y="165740"/>
                      </a:cubicBezTo>
                      <a:cubicBezTo>
                        <a:pt x="11224" y="175329"/>
                        <a:pt x="24662"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29" name="Graphic 4">
                <a:extLst>
                  <a:ext uri="{FF2B5EF4-FFF2-40B4-BE49-F238E27FC236}">
                    <a16:creationId xmlns:a16="http://schemas.microsoft.com/office/drawing/2014/main" id="{4B624BE6-247B-70EE-E0AA-6630191861C5}"/>
                  </a:ext>
                </a:extLst>
              </p:cNvPr>
              <p:cNvGrpSpPr/>
              <p:nvPr/>
            </p:nvGrpSpPr>
            <p:grpSpPr>
              <a:xfrm>
                <a:off x="5569312" y="4584983"/>
                <a:ext cx="109606" cy="181208"/>
                <a:chOff x="5569312" y="4584983"/>
                <a:chExt cx="109606" cy="181208"/>
              </a:xfrm>
            </p:grpSpPr>
            <p:sp>
              <p:nvSpPr>
                <p:cNvPr id="130" name="Free-form: Shape 129">
                  <a:extLst>
                    <a:ext uri="{FF2B5EF4-FFF2-40B4-BE49-F238E27FC236}">
                      <a16:creationId xmlns:a16="http://schemas.microsoft.com/office/drawing/2014/main" id="{373144D2-4330-9716-F547-487FBA2639EC}"/>
                    </a:ext>
                  </a:extLst>
                </p:cNvPr>
                <p:cNvSpPr/>
                <p:nvPr/>
              </p:nvSpPr>
              <p:spPr>
                <a:xfrm>
                  <a:off x="5569312" y="4584983"/>
                  <a:ext cx="109606" cy="181208"/>
                </a:xfrm>
                <a:custGeom>
                  <a:avLst/>
                  <a:gdLst>
                    <a:gd name="connsiteX0" fmla="*/ 109607 w 109606"/>
                    <a:gd name="connsiteY0" fmla="*/ 126405 h 181208"/>
                    <a:gd name="connsiteX1" fmla="*/ 54803 w 109606"/>
                    <a:gd name="connsiteY1" fmla="*/ 181208 h 181208"/>
                    <a:gd name="connsiteX2" fmla="*/ 0 w 109606"/>
                    <a:gd name="connsiteY2" fmla="*/ 126405 h 181208"/>
                    <a:gd name="connsiteX3" fmla="*/ 54803 w 109606"/>
                    <a:gd name="connsiteY3" fmla="*/ 0 h 181208"/>
                    <a:gd name="connsiteX4" fmla="*/ 109607 w 109606"/>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6" h="181208">
                      <a:moveTo>
                        <a:pt x="109607" y="126405"/>
                      </a:moveTo>
                      <a:cubicBezTo>
                        <a:pt x="109607" y="156642"/>
                        <a:pt x="85040" y="181208"/>
                        <a:pt x="54803" y="181208"/>
                      </a:cubicBezTo>
                      <a:cubicBezTo>
                        <a:pt x="24567" y="181208"/>
                        <a:pt x="0" y="156642"/>
                        <a:pt x="0" y="126405"/>
                      </a:cubicBezTo>
                      <a:cubicBezTo>
                        <a:pt x="0" y="96169"/>
                        <a:pt x="54803" y="0"/>
                        <a:pt x="54803" y="0"/>
                      </a:cubicBezTo>
                      <a:cubicBezTo>
                        <a:pt x="54803"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4EA06DA2-0E6E-201F-7B1B-C9AD906767AD}"/>
                    </a:ext>
                  </a:extLst>
                </p:cNvPr>
                <p:cNvSpPr/>
                <p:nvPr/>
              </p:nvSpPr>
              <p:spPr>
                <a:xfrm>
                  <a:off x="5584615" y="4584983"/>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8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3"/>
                      </a:cubicBezTo>
                      <a:cubicBezTo>
                        <a:pt x="-1094" y="154962"/>
                        <a:pt x="-1934" y="162521"/>
                        <a:pt x="1355" y="165740"/>
                      </a:cubicBezTo>
                      <a:cubicBezTo>
                        <a:pt x="11224" y="175329"/>
                        <a:pt x="24662" y="181208"/>
                        <a:pt x="39501" y="181208"/>
                      </a:cubicBezTo>
                      <a:cubicBezTo>
                        <a:pt x="69737" y="181208"/>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32" name="Graphic 4">
                <a:extLst>
                  <a:ext uri="{FF2B5EF4-FFF2-40B4-BE49-F238E27FC236}">
                    <a16:creationId xmlns:a16="http://schemas.microsoft.com/office/drawing/2014/main" id="{A3F178D1-1099-8852-E4A0-485292C0EBE2}"/>
                  </a:ext>
                </a:extLst>
              </p:cNvPr>
              <p:cNvGrpSpPr/>
              <p:nvPr/>
            </p:nvGrpSpPr>
            <p:grpSpPr>
              <a:xfrm>
                <a:off x="5753880" y="4248813"/>
                <a:ext cx="109607" cy="181278"/>
                <a:chOff x="5753880" y="4248813"/>
                <a:chExt cx="109607" cy="181278"/>
              </a:xfrm>
            </p:grpSpPr>
            <p:sp>
              <p:nvSpPr>
                <p:cNvPr id="133" name="Free-form: Shape 132">
                  <a:extLst>
                    <a:ext uri="{FF2B5EF4-FFF2-40B4-BE49-F238E27FC236}">
                      <a16:creationId xmlns:a16="http://schemas.microsoft.com/office/drawing/2014/main" id="{23E39475-F739-1CC5-E62C-B6569D840A5A}"/>
                    </a:ext>
                  </a:extLst>
                </p:cNvPr>
                <p:cNvSpPr/>
                <p:nvPr/>
              </p:nvSpPr>
              <p:spPr>
                <a:xfrm>
                  <a:off x="5753880" y="4248813"/>
                  <a:ext cx="109607" cy="181208"/>
                </a:xfrm>
                <a:custGeom>
                  <a:avLst/>
                  <a:gdLst>
                    <a:gd name="connsiteX0" fmla="*/ 109607 w 109607"/>
                    <a:gd name="connsiteY0" fmla="*/ 126405 h 181208"/>
                    <a:gd name="connsiteX1" fmla="*/ 54804 w 109607"/>
                    <a:gd name="connsiteY1" fmla="*/ 181208 h 181208"/>
                    <a:gd name="connsiteX2" fmla="*/ 0 w 109607"/>
                    <a:gd name="connsiteY2" fmla="*/ 126405 h 181208"/>
                    <a:gd name="connsiteX3" fmla="*/ 54804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2"/>
                        <a:pt x="85040" y="181208"/>
                        <a:pt x="54804" y="181208"/>
                      </a:cubicBezTo>
                      <a:cubicBezTo>
                        <a:pt x="24567" y="181208"/>
                        <a:pt x="0" y="156642"/>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2708AAEA-9904-73A9-3269-2E055826244C}"/>
                    </a:ext>
                  </a:extLst>
                </p:cNvPr>
                <p:cNvSpPr/>
                <p:nvPr/>
              </p:nvSpPr>
              <p:spPr>
                <a:xfrm>
                  <a:off x="5769183" y="4248883"/>
                  <a:ext cx="94304" cy="181208"/>
                </a:xfrm>
                <a:custGeom>
                  <a:avLst/>
                  <a:gdLst>
                    <a:gd name="connsiteX0" fmla="*/ 60078 w 94304"/>
                    <a:gd name="connsiteY0" fmla="*/ 117236 h 181208"/>
                    <a:gd name="connsiteX1" fmla="*/ 25572 w 94304"/>
                    <a:gd name="connsiteY1" fmla="*/ 147682 h 181208"/>
                    <a:gd name="connsiteX2" fmla="*/ 1355 w 94304"/>
                    <a:gd name="connsiteY2" fmla="*/ 165740 h 181208"/>
                    <a:gd name="connsiteX3" fmla="*/ 39501 w 94304"/>
                    <a:gd name="connsiteY3" fmla="*/ 181208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8" y="136414"/>
                        <a:pt x="47900" y="141593"/>
                        <a:pt x="25572" y="147682"/>
                      </a:cubicBezTo>
                      <a:cubicBezTo>
                        <a:pt x="-1094" y="154962"/>
                        <a:pt x="-1934" y="162521"/>
                        <a:pt x="1355" y="165740"/>
                      </a:cubicBezTo>
                      <a:cubicBezTo>
                        <a:pt x="11224" y="175329"/>
                        <a:pt x="24663" y="181208"/>
                        <a:pt x="39501" y="181208"/>
                      </a:cubicBezTo>
                      <a:cubicBezTo>
                        <a:pt x="69737" y="181208"/>
                        <a:pt x="94304" y="156641"/>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35" name="Graphic 4">
                <a:extLst>
                  <a:ext uri="{FF2B5EF4-FFF2-40B4-BE49-F238E27FC236}">
                    <a16:creationId xmlns:a16="http://schemas.microsoft.com/office/drawing/2014/main" id="{2637829B-0ED9-803E-584A-7D819E18FEDF}"/>
                  </a:ext>
                </a:extLst>
              </p:cNvPr>
              <p:cNvGrpSpPr/>
              <p:nvPr/>
            </p:nvGrpSpPr>
            <p:grpSpPr>
              <a:xfrm>
                <a:off x="5359617" y="4675552"/>
                <a:ext cx="109607" cy="181278"/>
                <a:chOff x="5359617" y="4675552"/>
                <a:chExt cx="109607" cy="181278"/>
              </a:xfrm>
            </p:grpSpPr>
            <p:sp>
              <p:nvSpPr>
                <p:cNvPr id="136" name="Free-form: Shape 135">
                  <a:extLst>
                    <a:ext uri="{FF2B5EF4-FFF2-40B4-BE49-F238E27FC236}">
                      <a16:creationId xmlns:a16="http://schemas.microsoft.com/office/drawing/2014/main" id="{4007B6FF-17D8-5837-8087-180350D39928}"/>
                    </a:ext>
                  </a:extLst>
                </p:cNvPr>
                <p:cNvSpPr/>
                <p:nvPr/>
              </p:nvSpPr>
              <p:spPr>
                <a:xfrm>
                  <a:off x="5359617" y="4675552"/>
                  <a:ext cx="109607" cy="181208"/>
                </a:xfrm>
                <a:custGeom>
                  <a:avLst/>
                  <a:gdLst>
                    <a:gd name="connsiteX0" fmla="*/ 109607 w 109607"/>
                    <a:gd name="connsiteY0" fmla="*/ 126405 h 181208"/>
                    <a:gd name="connsiteX1" fmla="*/ 54803 w 109607"/>
                    <a:gd name="connsiteY1" fmla="*/ 181208 h 181208"/>
                    <a:gd name="connsiteX2" fmla="*/ 0 w 109607"/>
                    <a:gd name="connsiteY2" fmla="*/ 126405 h 181208"/>
                    <a:gd name="connsiteX3" fmla="*/ 54803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2"/>
                        <a:pt x="85040" y="181208"/>
                        <a:pt x="54803" y="181208"/>
                      </a:cubicBezTo>
                      <a:cubicBezTo>
                        <a:pt x="24567" y="181208"/>
                        <a:pt x="0" y="156642"/>
                        <a:pt x="0" y="126405"/>
                      </a:cubicBezTo>
                      <a:cubicBezTo>
                        <a:pt x="0" y="96169"/>
                        <a:pt x="54803" y="0"/>
                        <a:pt x="54803" y="0"/>
                      </a:cubicBezTo>
                      <a:cubicBezTo>
                        <a:pt x="54803"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B1C111E5-4CDC-2FB4-D5D3-91ED3E3F52C7}"/>
                    </a:ext>
                  </a:extLst>
                </p:cNvPr>
                <p:cNvSpPr/>
                <p:nvPr/>
              </p:nvSpPr>
              <p:spPr>
                <a:xfrm>
                  <a:off x="5374849" y="4675622"/>
                  <a:ext cx="94304" cy="181208"/>
                </a:xfrm>
                <a:custGeom>
                  <a:avLst/>
                  <a:gdLst>
                    <a:gd name="connsiteX0" fmla="*/ 60078 w 94304"/>
                    <a:gd name="connsiteY0" fmla="*/ 117236 h 181208"/>
                    <a:gd name="connsiteX1" fmla="*/ 25572 w 94304"/>
                    <a:gd name="connsiteY1" fmla="*/ 147683 h 181208"/>
                    <a:gd name="connsiteX2" fmla="*/ 1355 w 94304"/>
                    <a:gd name="connsiteY2" fmla="*/ 165741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3"/>
                      </a:cubicBezTo>
                      <a:cubicBezTo>
                        <a:pt x="-1094" y="154962"/>
                        <a:pt x="-1934" y="162521"/>
                        <a:pt x="1355" y="165741"/>
                      </a:cubicBezTo>
                      <a:cubicBezTo>
                        <a:pt x="11224" y="175329"/>
                        <a:pt x="24662"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sp>
            <p:nvSpPr>
              <p:cNvPr id="138" name="Free-form: Shape 137">
                <a:extLst>
                  <a:ext uri="{FF2B5EF4-FFF2-40B4-BE49-F238E27FC236}">
                    <a16:creationId xmlns:a16="http://schemas.microsoft.com/office/drawing/2014/main" id="{94ED51BC-0765-D13B-74E7-04DE4E0C0CDC}"/>
                  </a:ext>
                </a:extLst>
              </p:cNvPr>
              <p:cNvSpPr/>
              <p:nvPr/>
            </p:nvSpPr>
            <p:spPr>
              <a:xfrm>
                <a:off x="5079025" y="3665395"/>
                <a:ext cx="221104" cy="331082"/>
              </a:xfrm>
              <a:custGeom>
                <a:avLst/>
                <a:gdLst>
                  <a:gd name="connsiteX0" fmla="*/ 170005 w 221104"/>
                  <a:gd name="connsiteY0" fmla="*/ 328858 h 331082"/>
                  <a:gd name="connsiteX1" fmla="*/ 203461 w 221104"/>
                  <a:gd name="connsiteY1" fmla="*/ 137991 h 331082"/>
                  <a:gd name="connsiteX2" fmla="*/ 49829 w 221104"/>
                  <a:gd name="connsiteY2" fmla="*/ 2347 h 331082"/>
                  <a:gd name="connsiteX3" fmla="*/ 18193 w 221104"/>
                  <a:gd name="connsiteY3" fmla="*/ 188945 h 331082"/>
                  <a:gd name="connsiteX4" fmla="*/ 170005 w 221104"/>
                  <a:gd name="connsiteY4" fmla="*/ 328858 h 33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04" h="331082">
                    <a:moveTo>
                      <a:pt x="170005" y="328858"/>
                    </a:moveTo>
                    <a:cubicBezTo>
                      <a:pt x="221659" y="313600"/>
                      <a:pt x="236637" y="228140"/>
                      <a:pt x="203461" y="137991"/>
                    </a:cubicBezTo>
                    <a:cubicBezTo>
                      <a:pt x="170285" y="47841"/>
                      <a:pt x="101483" y="-12912"/>
                      <a:pt x="49829" y="2347"/>
                    </a:cubicBezTo>
                    <a:cubicBezTo>
                      <a:pt x="-1825" y="17605"/>
                      <a:pt x="-14983" y="98795"/>
                      <a:pt x="18193" y="188945"/>
                    </a:cubicBezTo>
                    <a:cubicBezTo>
                      <a:pt x="51369" y="279094"/>
                      <a:pt x="118351" y="344116"/>
                      <a:pt x="170005" y="328858"/>
                    </a:cubicBezTo>
                    <a:close/>
                  </a:path>
                </a:pathLst>
              </a:custGeom>
              <a:solidFill>
                <a:srgbClr val="6F6F6E"/>
              </a:solidFill>
              <a:ln w="6998"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A897BD8C-F666-3C12-CDBE-F14454967040}"/>
                  </a:ext>
                </a:extLst>
              </p:cNvPr>
              <p:cNvSpPr/>
              <p:nvPr/>
            </p:nvSpPr>
            <p:spPr>
              <a:xfrm>
                <a:off x="5076286" y="3664672"/>
                <a:ext cx="226494" cy="332450"/>
              </a:xfrm>
              <a:custGeom>
                <a:avLst/>
                <a:gdLst>
                  <a:gd name="connsiteX0" fmla="*/ 34020 w 226494"/>
                  <a:gd name="connsiteY0" fmla="*/ 189527 h 332450"/>
                  <a:gd name="connsiteX1" fmla="*/ 56558 w 226494"/>
                  <a:gd name="connsiteY1" fmla="*/ 13988 h 332450"/>
                  <a:gd name="connsiteX2" fmla="*/ 191222 w 226494"/>
                  <a:gd name="connsiteY2" fmla="*/ 143123 h 332450"/>
                  <a:gd name="connsiteX3" fmla="*/ 168684 w 226494"/>
                  <a:gd name="connsiteY3" fmla="*/ 318662 h 332450"/>
                  <a:gd name="connsiteX4" fmla="*/ 34020 w 226494"/>
                  <a:gd name="connsiteY4" fmla="*/ 189527 h 332450"/>
                  <a:gd name="connsiteX5" fmla="*/ 17852 w 226494"/>
                  <a:gd name="connsiteY5" fmla="*/ 190577 h 332450"/>
                  <a:gd name="connsiteX6" fmla="*/ 172884 w 226494"/>
                  <a:gd name="connsiteY6" fmla="*/ 330071 h 332450"/>
                  <a:gd name="connsiteX7" fmla="*/ 209210 w 226494"/>
                  <a:gd name="connsiteY7" fmla="*/ 137734 h 332450"/>
                  <a:gd name="connsiteX8" fmla="*/ 52288 w 226494"/>
                  <a:gd name="connsiteY8" fmla="*/ 2510 h 332450"/>
                  <a:gd name="connsiteX9" fmla="*/ 17782 w 226494"/>
                  <a:gd name="connsiteY9" fmla="*/ 190577 h 332450"/>
                  <a:gd name="connsiteX10" fmla="*/ 17782 w 226494"/>
                  <a:gd name="connsiteY10" fmla="*/ 190577 h 33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494" h="332450">
                    <a:moveTo>
                      <a:pt x="34020" y="189527"/>
                    </a:moveTo>
                    <a:cubicBezTo>
                      <a:pt x="-696" y="95179"/>
                      <a:pt x="23731" y="23647"/>
                      <a:pt x="56558" y="13988"/>
                    </a:cubicBezTo>
                    <a:cubicBezTo>
                      <a:pt x="89384" y="4329"/>
                      <a:pt x="156506" y="48704"/>
                      <a:pt x="191222" y="143123"/>
                    </a:cubicBezTo>
                    <a:cubicBezTo>
                      <a:pt x="225937" y="237472"/>
                      <a:pt x="201510" y="309003"/>
                      <a:pt x="168684" y="318662"/>
                    </a:cubicBezTo>
                    <a:cubicBezTo>
                      <a:pt x="135858" y="328321"/>
                      <a:pt x="68736" y="283946"/>
                      <a:pt x="34020" y="189527"/>
                    </a:cubicBezTo>
                    <a:moveTo>
                      <a:pt x="17852" y="190577"/>
                    </a:moveTo>
                    <a:cubicBezTo>
                      <a:pt x="51168" y="281007"/>
                      <a:pt x="119550" y="345889"/>
                      <a:pt x="172884" y="330071"/>
                    </a:cubicBezTo>
                    <a:cubicBezTo>
                      <a:pt x="226217" y="314323"/>
                      <a:pt x="242525" y="228233"/>
                      <a:pt x="209210" y="137734"/>
                    </a:cubicBezTo>
                    <a:cubicBezTo>
                      <a:pt x="175893" y="47304"/>
                      <a:pt x="105692" y="-13309"/>
                      <a:pt x="52288" y="2510"/>
                    </a:cubicBezTo>
                    <a:cubicBezTo>
                      <a:pt x="-1046" y="18258"/>
                      <a:pt x="-15464" y="100078"/>
                      <a:pt x="17782" y="190577"/>
                    </a:cubicBezTo>
                    <a:lnTo>
                      <a:pt x="17782" y="190577"/>
                    </a:lnTo>
                    <a:close/>
                  </a:path>
                </a:pathLst>
              </a:custGeom>
              <a:solidFill>
                <a:srgbClr val="F2F2F2"/>
              </a:solidFill>
              <a:ln w="6998" cap="flat">
                <a:noFill/>
                <a:prstDash val="solid"/>
                <a:miter/>
              </a:ln>
            </p:spPr>
            <p:txBody>
              <a:bodyPr rtlCol="0" anchor="ctr"/>
              <a:lstStyle/>
              <a:p>
                <a:endParaRPr lang="en-GB"/>
              </a:p>
            </p:txBody>
          </p:sp>
        </p:grpSp>
      </p:grpSp>
      <p:grpSp>
        <p:nvGrpSpPr>
          <p:cNvPr id="140" name="Graphic 4">
            <a:extLst>
              <a:ext uri="{FF2B5EF4-FFF2-40B4-BE49-F238E27FC236}">
                <a16:creationId xmlns:a16="http://schemas.microsoft.com/office/drawing/2014/main" id="{D256F82B-1D46-DD48-FCC6-0FDC5702067C}"/>
              </a:ext>
            </a:extLst>
          </p:cNvPr>
          <p:cNvGrpSpPr/>
          <p:nvPr/>
        </p:nvGrpSpPr>
        <p:grpSpPr>
          <a:xfrm>
            <a:off x="1954319" y="1950169"/>
            <a:ext cx="2295055" cy="2707280"/>
            <a:chOff x="2088164" y="1968272"/>
            <a:chExt cx="2365129" cy="2789940"/>
          </a:xfrm>
        </p:grpSpPr>
        <p:grpSp>
          <p:nvGrpSpPr>
            <p:cNvPr id="141" name="Graphic 4">
              <a:extLst>
                <a:ext uri="{FF2B5EF4-FFF2-40B4-BE49-F238E27FC236}">
                  <a16:creationId xmlns:a16="http://schemas.microsoft.com/office/drawing/2014/main" id="{2B2C845B-8DDE-CDFD-333E-8D1391198A17}"/>
                </a:ext>
              </a:extLst>
            </p:cNvPr>
            <p:cNvGrpSpPr/>
            <p:nvPr/>
          </p:nvGrpSpPr>
          <p:grpSpPr>
            <a:xfrm>
              <a:off x="2088164" y="2056896"/>
              <a:ext cx="2198844" cy="2701316"/>
              <a:chOff x="2088164" y="2056896"/>
              <a:chExt cx="2198844" cy="2701316"/>
            </a:xfrm>
          </p:grpSpPr>
          <p:grpSp>
            <p:nvGrpSpPr>
              <p:cNvPr id="142" name="Graphic 4">
                <a:extLst>
                  <a:ext uri="{FF2B5EF4-FFF2-40B4-BE49-F238E27FC236}">
                    <a16:creationId xmlns:a16="http://schemas.microsoft.com/office/drawing/2014/main" id="{3B88D0D8-F081-CB9E-B407-9C0412713816}"/>
                  </a:ext>
                </a:extLst>
              </p:cNvPr>
              <p:cNvGrpSpPr/>
              <p:nvPr/>
            </p:nvGrpSpPr>
            <p:grpSpPr>
              <a:xfrm>
                <a:off x="2088164" y="2290687"/>
                <a:ext cx="1598064" cy="2467525"/>
                <a:chOff x="2088164" y="2290687"/>
                <a:chExt cx="1598064" cy="2467525"/>
              </a:xfrm>
            </p:grpSpPr>
            <p:sp>
              <p:nvSpPr>
                <p:cNvPr id="143" name="Free-form: Shape 142">
                  <a:extLst>
                    <a:ext uri="{FF2B5EF4-FFF2-40B4-BE49-F238E27FC236}">
                      <a16:creationId xmlns:a16="http://schemas.microsoft.com/office/drawing/2014/main" id="{6BC724B5-8140-3FE8-B38F-F70989FF988D}"/>
                    </a:ext>
                  </a:extLst>
                </p:cNvPr>
                <p:cNvSpPr/>
                <p:nvPr/>
              </p:nvSpPr>
              <p:spPr>
                <a:xfrm>
                  <a:off x="2252474" y="3725134"/>
                  <a:ext cx="1346360" cy="1033077"/>
                </a:xfrm>
                <a:custGeom>
                  <a:avLst/>
                  <a:gdLst>
                    <a:gd name="connsiteX0" fmla="*/ 1281129 w 1346360"/>
                    <a:gd name="connsiteY0" fmla="*/ 891695 h 1033077"/>
                    <a:gd name="connsiteX1" fmla="*/ 666461 w 1346360"/>
                    <a:gd name="connsiteY1" fmla="*/ 1033078 h 1033077"/>
                    <a:gd name="connsiteX2" fmla="*/ 59213 w 1346360"/>
                    <a:gd name="connsiteY2" fmla="*/ 891695 h 1033077"/>
                    <a:gd name="connsiteX3" fmla="*/ 0 w 1346360"/>
                    <a:gd name="connsiteY3" fmla="*/ 0 h 1033077"/>
                    <a:gd name="connsiteX4" fmla="*/ 1346361 w 1346360"/>
                    <a:gd name="connsiteY4" fmla="*/ 0 h 1033077"/>
                    <a:gd name="connsiteX5" fmla="*/ 1281129 w 1346360"/>
                    <a:gd name="connsiteY5" fmla="*/ 891695 h 103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360" h="1033077">
                      <a:moveTo>
                        <a:pt x="1281129" y="891695"/>
                      </a:moveTo>
                      <a:cubicBezTo>
                        <a:pt x="1281129" y="961826"/>
                        <a:pt x="1005921" y="1033078"/>
                        <a:pt x="666461" y="1033078"/>
                      </a:cubicBezTo>
                      <a:cubicBezTo>
                        <a:pt x="327001" y="1033078"/>
                        <a:pt x="59213" y="961826"/>
                        <a:pt x="59213" y="891695"/>
                      </a:cubicBezTo>
                      <a:lnTo>
                        <a:pt x="0" y="0"/>
                      </a:lnTo>
                      <a:lnTo>
                        <a:pt x="1346361" y="0"/>
                      </a:lnTo>
                      <a:lnTo>
                        <a:pt x="1281129" y="891695"/>
                      </a:lnTo>
                      <a:close/>
                    </a:path>
                  </a:pathLst>
                </a:custGeom>
                <a:solidFill>
                  <a:srgbClr val="FAC28F"/>
                </a:solidFill>
                <a:ln w="6998"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57B3C802-EC0C-F0C8-830B-7B4A76C72090}"/>
                    </a:ext>
                  </a:extLst>
                </p:cNvPr>
                <p:cNvSpPr/>
                <p:nvPr/>
              </p:nvSpPr>
              <p:spPr>
                <a:xfrm>
                  <a:off x="3148578" y="3725064"/>
                  <a:ext cx="417290" cy="1021389"/>
                </a:xfrm>
                <a:custGeom>
                  <a:avLst/>
                  <a:gdLst>
                    <a:gd name="connsiteX0" fmla="*/ 100858 w 417290"/>
                    <a:gd name="connsiteY0" fmla="*/ 0 h 1021389"/>
                    <a:gd name="connsiteX1" fmla="*/ 0 w 417290"/>
                    <a:gd name="connsiteY1" fmla="*/ 8259 h 1021389"/>
                    <a:gd name="connsiteX2" fmla="*/ 5249 w 417290"/>
                    <a:gd name="connsiteY2" fmla="*/ 1021389 h 1021389"/>
                    <a:gd name="connsiteX3" fmla="*/ 358988 w 417290"/>
                    <a:gd name="connsiteY3" fmla="*/ 929700 h 1021389"/>
                    <a:gd name="connsiteX4" fmla="*/ 417291 w 417290"/>
                    <a:gd name="connsiteY4" fmla="*/ 70 h 1021389"/>
                    <a:gd name="connsiteX5" fmla="*/ 100858 w 417290"/>
                    <a:gd name="connsiteY5" fmla="*/ 70 h 102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90" h="1021389">
                      <a:moveTo>
                        <a:pt x="100858" y="0"/>
                      </a:moveTo>
                      <a:lnTo>
                        <a:pt x="0" y="8259"/>
                      </a:lnTo>
                      <a:lnTo>
                        <a:pt x="5249" y="1021389"/>
                      </a:lnTo>
                      <a:cubicBezTo>
                        <a:pt x="174489" y="1003892"/>
                        <a:pt x="305654" y="968756"/>
                        <a:pt x="358988" y="929700"/>
                      </a:cubicBezTo>
                      <a:lnTo>
                        <a:pt x="417291" y="70"/>
                      </a:lnTo>
                      <a:lnTo>
                        <a:pt x="100858" y="70"/>
                      </a:lnTo>
                      <a:close/>
                    </a:path>
                  </a:pathLst>
                </a:custGeom>
                <a:solidFill>
                  <a:srgbClr val="F5A053"/>
                </a:solidFill>
                <a:ln w="6998" cap="flat">
                  <a:no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5B926DA9-21BB-2ED0-964F-4DE76CF0CE86}"/>
                    </a:ext>
                  </a:extLst>
                </p:cNvPr>
                <p:cNvSpPr/>
                <p:nvPr/>
              </p:nvSpPr>
              <p:spPr>
                <a:xfrm>
                  <a:off x="2397987" y="3730454"/>
                  <a:ext cx="136343" cy="991432"/>
                </a:xfrm>
                <a:custGeom>
                  <a:avLst/>
                  <a:gdLst>
                    <a:gd name="connsiteX0" fmla="*/ 136344 w 136343"/>
                    <a:gd name="connsiteY0" fmla="*/ 991433 h 991432"/>
                    <a:gd name="connsiteX1" fmla="*/ 64392 w 136343"/>
                    <a:gd name="connsiteY1" fmla="*/ 972115 h 991432"/>
                    <a:gd name="connsiteX2" fmla="*/ 0 w 136343"/>
                    <a:gd name="connsiteY2" fmla="*/ 0 h 991432"/>
                    <a:gd name="connsiteX3" fmla="*/ 59003 w 136343"/>
                    <a:gd name="connsiteY3" fmla="*/ 0 h 991432"/>
                    <a:gd name="connsiteX4" fmla="*/ 122276 w 136343"/>
                    <a:gd name="connsiteY4" fmla="*/ 0 h 991432"/>
                    <a:gd name="connsiteX5" fmla="*/ 136344 w 136343"/>
                    <a:gd name="connsiteY5" fmla="*/ 991433 h 9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43" h="991432">
                      <a:moveTo>
                        <a:pt x="136344" y="991433"/>
                      </a:moveTo>
                      <a:lnTo>
                        <a:pt x="64392" y="972115"/>
                      </a:lnTo>
                      <a:lnTo>
                        <a:pt x="0" y="0"/>
                      </a:lnTo>
                      <a:lnTo>
                        <a:pt x="59003" y="0"/>
                      </a:lnTo>
                      <a:lnTo>
                        <a:pt x="122276" y="0"/>
                      </a:lnTo>
                      <a:lnTo>
                        <a:pt x="136344" y="991433"/>
                      </a:lnTo>
                      <a:close/>
                    </a:path>
                  </a:pathLst>
                </a:custGeom>
                <a:solidFill>
                  <a:srgbClr val="FDE1C7"/>
                </a:solidFill>
                <a:ln w="6998"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72CD46E2-AE31-CDE0-F1F1-BAE89D0DE46C}"/>
                    </a:ext>
                  </a:extLst>
                </p:cNvPr>
                <p:cNvSpPr/>
                <p:nvPr/>
              </p:nvSpPr>
              <p:spPr>
                <a:xfrm>
                  <a:off x="2378389" y="3427390"/>
                  <a:ext cx="136763" cy="199826"/>
                </a:xfrm>
                <a:custGeom>
                  <a:avLst/>
                  <a:gdLst>
                    <a:gd name="connsiteX0" fmla="*/ 136764 w 136763"/>
                    <a:gd name="connsiteY0" fmla="*/ 1820 h 199826"/>
                    <a:gd name="connsiteX1" fmla="*/ 3570 w 136763"/>
                    <a:gd name="connsiteY1" fmla="*/ 0 h 199826"/>
                    <a:gd name="connsiteX2" fmla="*/ 0 w 136763"/>
                    <a:gd name="connsiteY2" fmla="*/ 156572 h 199826"/>
                    <a:gd name="connsiteX3" fmla="*/ 0 w 136763"/>
                    <a:gd name="connsiteY3" fmla="*/ 157481 h 199826"/>
                    <a:gd name="connsiteX4" fmla="*/ 0 w 136763"/>
                    <a:gd name="connsiteY4" fmla="*/ 158041 h 199826"/>
                    <a:gd name="connsiteX5" fmla="*/ 0 w 136763"/>
                    <a:gd name="connsiteY5" fmla="*/ 160211 h 199826"/>
                    <a:gd name="connsiteX6" fmla="*/ 140 w 136763"/>
                    <a:gd name="connsiteY6" fmla="*/ 160211 h 199826"/>
                    <a:gd name="connsiteX7" fmla="*/ 40525 w 136763"/>
                    <a:gd name="connsiteY7" fmla="*/ 199826 h 199826"/>
                    <a:gd name="connsiteX8" fmla="*/ 80980 w 136763"/>
                    <a:gd name="connsiteY8" fmla="*/ 157551 h 199826"/>
                    <a:gd name="connsiteX9" fmla="*/ 78181 w 136763"/>
                    <a:gd name="connsiteY9" fmla="*/ 142153 h 199826"/>
                    <a:gd name="connsiteX10" fmla="*/ 136764 w 136763"/>
                    <a:gd name="connsiteY10" fmla="*/ 1890 h 1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763" h="199826">
                      <a:moveTo>
                        <a:pt x="136764" y="1820"/>
                      </a:moveTo>
                      <a:lnTo>
                        <a:pt x="3570" y="0"/>
                      </a:lnTo>
                      <a:cubicBezTo>
                        <a:pt x="1960" y="4899"/>
                        <a:pt x="280" y="133404"/>
                        <a:pt x="0" y="156572"/>
                      </a:cubicBezTo>
                      <a:cubicBezTo>
                        <a:pt x="0" y="156851"/>
                        <a:pt x="0" y="157131"/>
                        <a:pt x="0" y="157481"/>
                      </a:cubicBezTo>
                      <a:cubicBezTo>
                        <a:pt x="0" y="157691"/>
                        <a:pt x="0" y="157831"/>
                        <a:pt x="0" y="158041"/>
                      </a:cubicBezTo>
                      <a:cubicBezTo>
                        <a:pt x="0" y="159441"/>
                        <a:pt x="0" y="160211"/>
                        <a:pt x="0" y="160211"/>
                      </a:cubicBezTo>
                      <a:lnTo>
                        <a:pt x="140" y="160211"/>
                      </a:lnTo>
                      <a:cubicBezTo>
                        <a:pt x="1470" y="182258"/>
                        <a:pt x="18968" y="199826"/>
                        <a:pt x="40525" y="199826"/>
                      </a:cubicBezTo>
                      <a:cubicBezTo>
                        <a:pt x="62083" y="199826"/>
                        <a:pt x="80980" y="180929"/>
                        <a:pt x="80980" y="157551"/>
                      </a:cubicBezTo>
                      <a:cubicBezTo>
                        <a:pt x="80980" y="152092"/>
                        <a:pt x="79931" y="146913"/>
                        <a:pt x="78181" y="142153"/>
                      </a:cubicBezTo>
                      <a:lnTo>
                        <a:pt x="136764" y="1890"/>
                      </a:lnTo>
                      <a:close/>
                    </a:path>
                  </a:pathLst>
                </a:custGeom>
                <a:solidFill>
                  <a:srgbClr val="F5A053"/>
                </a:solidFill>
                <a:ln w="6998"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9A149CF7-7723-4D00-3F48-4599B32E7AC5}"/>
                    </a:ext>
                  </a:extLst>
                </p:cNvPr>
                <p:cNvSpPr/>
                <p:nvPr/>
              </p:nvSpPr>
              <p:spPr>
                <a:xfrm>
                  <a:off x="2274031" y="3479603"/>
                  <a:ext cx="172739" cy="134944"/>
                </a:xfrm>
                <a:custGeom>
                  <a:avLst/>
                  <a:gdLst>
                    <a:gd name="connsiteX0" fmla="*/ 12599 w 172739"/>
                    <a:gd name="connsiteY0" fmla="*/ 134944 h 134944"/>
                    <a:gd name="connsiteX1" fmla="*/ 140333 w 172739"/>
                    <a:gd name="connsiteY1" fmla="*/ 95399 h 134944"/>
                    <a:gd name="connsiteX2" fmla="*/ 172740 w 172739"/>
                    <a:gd name="connsiteY2" fmla="*/ 0 h 134944"/>
                    <a:gd name="connsiteX3" fmla="*/ 0 w 172739"/>
                    <a:gd name="connsiteY3" fmla="*/ 25197 h 134944"/>
                    <a:gd name="connsiteX4" fmla="*/ 12599 w 172739"/>
                    <a:gd name="connsiteY4" fmla="*/ 134944 h 13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39" h="134944">
                      <a:moveTo>
                        <a:pt x="12599" y="134944"/>
                      </a:moveTo>
                      <a:lnTo>
                        <a:pt x="140333" y="95399"/>
                      </a:lnTo>
                      <a:lnTo>
                        <a:pt x="172740" y="0"/>
                      </a:lnTo>
                      <a:lnTo>
                        <a:pt x="0" y="25197"/>
                      </a:lnTo>
                      <a:lnTo>
                        <a:pt x="12599" y="134944"/>
                      </a:lnTo>
                      <a:close/>
                    </a:path>
                  </a:pathLst>
                </a:custGeom>
                <a:solidFill>
                  <a:srgbClr val="F5A053"/>
                </a:solidFill>
                <a:ln w="6998"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226F52BE-A6CA-1BA2-596E-19CD541907D2}"/>
                    </a:ext>
                  </a:extLst>
                </p:cNvPr>
                <p:cNvSpPr/>
                <p:nvPr/>
              </p:nvSpPr>
              <p:spPr>
                <a:xfrm>
                  <a:off x="2229027" y="3470575"/>
                  <a:ext cx="136763" cy="199826"/>
                </a:xfrm>
                <a:custGeom>
                  <a:avLst/>
                  <a:gdLst>
                    <a:gd name="connsiteX0" fmla="*/ 136764 w 136763"/>
                    <a:gd name="connsiteY0" fmla="*/ 1820 h 199826"/>
                    <a:gd name="connsiteX1" fmla="*/ 3570 w 136763"/>
                    <a:gd name="connsiteY1" fmla="*/ 0 h 199826"/>
                    <a:gd name="connsiteX2" fmla="*/ 0 w 136763"/>
                    <a:gd name="connsiteY2" fmla="*/ 156571 h 199826"/>
                    <a:gd name="connsiteX3" fmla="*/ 0 w 136763"/>
                    <a:gd name="connsiteY3" fmla="*/ 157481 h 199826"/>
                    <a:gd name="connsiteX4" fmla="*/ 0 w 136763"/>
                    <a:gd name="connsiteY4" fmla="*/ 158041 h 199826"/>
                    <a:gd name="connsiteX5" fmla="*/ 0 w 136763"/>
                    <a:gd name="connsiteY5" fmla="*/ 160211 h 199826"/>
                    <a:gd name="connsiteX6" fmla="*/ 140 w 136763"/>
                    <a:gd name="connsiteY6" fmla="*/ 160211 h 199826"/>
                    <a:gd name="connsiteX7" fmla="*/ 40525 w 136763"/>
                    <a:gd name="connsiteY7" fmla="*/ 199826 h 199826"/>
                    <a:gd name="connsiteX8" fmla="*/ 80980 w 136763"/>
                    <a:gd name="connsiteY8" fmla="*/ 157551 h 199826"/>
                    <a:gd name="connsiteX9" fmla="*/ 78181 w 136763"/>
                    <a:gd name="connsiteY9" fmla="*/ 142153 h 199826"/>
                    <a:gd name="connsiteX10" fmla="*/ 136764 w 136763"/>
                    <a:gd name="connsiteY10" fmla="*/ 1890 h 1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763" h="199826">
                      <a:moveTo>
                        <a:pt x="136764" y="1820"/>
                      </a:moveTo>
                      <a:lnTo>
                        <a:pt x="3570" y="0"/>
                      </a:lnTo>
                      <a:cubicBezTo>
                        <a:pt x="1960" y="4899"/>
                        <a:pt x="280" y="133404"/>
                        <a:pt x="0" y="156571"/>
                      </a:cubicBezTo>
                      <a:cubicBezTo>
                        <a:pt x="0" y="156851"/>
                        <a:pt x="0" y="157132"/>
                        <a:pt x="0" y="157481"/>
                      </a:cubicBezTo>
                      <a:cubicBezTo>
                        <a:pt x="0" y="157691"/>
                        <a:pt x="0" y="157831"/>
                        <a:pt x="0" y="158041"/>
                      </a:cubicBezTo>
                      <a:cubicBezTo>
                        <a:pt x="0" y="159441"/>
                        <a:pt x="0" y="160211"/>
                        <a:pt x="0" y="160211"/>
                      </a:cubicBezTo>
                      <a:lnTo>
                        <a:pt x="140" y="160211"/>
                      </a:lnTo>
                      <a:cubicBezTo>
                        <a:pt x="1470" y="182259"/>
                        <a:pt x="18968" y="199826"/>
                        <a:pt x="40525" y="199826"/>
                      </a:cubicBezTo>
                      <a:cubicBezTo>
                        <a:pt x="62083" y="199826"/>
                        <a:pt x="80980" y="180929"/>
                        <a:pt x="80980" y="157551"/>
                      </a:cubicBezTo>
                      <a:cubicBezTo>
                        <a:pt x="80980" y="152092"/>
                        <a:pt x="79931" y="146913"/>
                        <a:pt x="78181" y="142153"/>
                      </a:cubicBezTo>
                      <a:lnTo>
                        <a:pt x="136764" y="1890"/>
                      </a:lnTo>
                      <a:close/>
                    </a:path>
                  </a:pathLst>
                </a:custGeom>
                <a:solidFill>
                  <a:srgbClr val="FAC28F"/>
                </a:solidFill>
                <a:ln w="6998"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53A17DF2-8220-32AF-36C8-08F5135E14E9}"/>
                    </a:ext>
                  </a:extLst>
                </p:cNvPr>
                <p:cNvSpPr/>
                <p:nvPr/>
              </p:nvSpPr>
              <p:spPr>
                <a:xfrm>
                  <a:off x="2288170" y="2333867"/>
                  <a:ext cx="852765" cy="1213086"/>
                </a:xfrm>
                <a:custGeom>
                  <a:avLst/>
                  <a:gdLst>
                    <a:gd name="connsiteX0" fmla="*/ 669681 w 852765"/>
                    <a:gd name="connsiteY0" fmla="*/ 800468 h 1213086"/>
                    <a:gd name="connsiteX1" fmla="*/ 732743 w 852765"/>
                    <a:gd name="connsiteY1" fmla="*/ 13481 h 1213086"/>
                    <a:gd name="connsiteX2" fmla="*/ 729804 w 852765"/>
                    <a:gd name="connsiteY2" fmla="*/ 11661 h 1213086"/>
                    <a:gd name="connsiteX3" fmla="*/ 607108 w 852765"/>
                    <a:gd name="connsiteY3" fmla="*/ 2702 h 1213086"/>
                    <a:gd name="connsiteX4" fmla="*/ 656802 w 852765"/>
                    <a:gd name="connsiteY4" fmla="*/ 28039 h 1213086"/>
                    <a:gd name="connsiteX5" fmla="*/ 605778 w 852765"/>
                    <a:gd name="connsiteY5" fmla="*/ 789829 h 1213086"/>
                    <a:gd name="connsiteX6" fmla="*/ 0 w 852765"/>
                    <a:gd name="connsiteY6" fmla="*/ 1163095 h 1213086"/>
                    <a:gd name="connsiteX7" fmla="*/ 19878 w 852765"/>
                    <a:gd name="connsiteY7" fmla="*/ 1178213 h 1213086"/>
                    <a:gd name="connsiteX8" fmla="*/ 46475 w 852765"/>
                    <a:gd name="connsiteY8" fmla="*/ 1194591 h 1213086"/>
                    <a:gd name="connsiteX9" fmla="*/ 669681 w 852765"/>
                    <a:gd name="connsiteY9" fmla="*/ 800468 h 121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765" h="1213086">
                      <a:moveTo>
                        <a:pt x="669681" y="800468"/>
                      </a:moveTo>
                      <a:cubicBezTo>
                        <a:pt x="891695" y="492784"/>
                        <a:pt x="910662" y="133936"/>
                        <a:pt x="732743" y="13481"/>
                      </a:cubicBezTo>
                      <a:cubicBezTo>
                        <a:pt x="731764" y="12851"/>
                        <a:pt x="730784" y="12291"/>
                        <a:pt x="729804" y="11661"/>
                      </a:cubicBezTo>
                      <a:cubicBezTo>
                        <a:pt x="692218" y="-28"/>
                        <a:pt x="650853" y="-2758"/>
                        <a:pt x="607108" y="2702"/>
                      </a:cubicBezTo>
                      <a:cubicBezTo>
                        <a:pt x="624606" y="9141"/>
                        <a:pt x="641194" y="17470"/>
                        <a:pt x="656802" y="28039"/>
                      </a:cubicBezTo>
                      <a:cubicBezTo>
                        <a:pt x="832832" y="147235"/>
                        <a:pt x="819183" y="494744"/>
                        <a:pt x="605778" y="789829"/>
                      </a:cubicBezTo>
                      <a:cubicBezTo>
                        <a:pt x="392514" y="1084844"/>
                        <a:pt x="204796" y="1239806"/>
                        <a:pt x="0" y="1163095"/>
                      </a:cubicBezTo>
                      <a:cubicBezTo>
                        <a:pt x="6369" y="1168414"/>
                        <a:pt x="12878" y="1173523"/>
                        <a:pt x="19878" y="1178213"/>
                      </a:cubicBezTo>
                      <a:cubicBezTo>
                        <a:pt x="28767" y="1184162"/>
                        <a:pt x="37656" y="1189552"/>
                        <a:pt x="46475" y="1194591"/>
                      </a:cubicBezTo>
                      <a:cubicBezTo>
                        <a:pt x="254210" y="1270462"/>
                        <a:pt x="447877" y="1107801"/>
                        <a:pt x="669681" y="800468"/>
                      </a:cubicBezTo>
                      <a:close/>
                    </a:path>
                  </a:pathLst>
                </a:custGeom>
                <a:solidFill>
                  <a:srgbClr val="FAC28F"/>
                </a:solidFill>
                <a:ln w="6998"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01DBA480-815A-9454-716F-72074850DD5F}"/>
                    </a:ext>
                  </a:extLst>
                </p:cNvPr>
                <p:cNvSpPr/>
                <p:nvPr/>
              </p:nvSpPr>
              <p:spPr>
                <a:xfrm>
                  <a:off x="2088164" y="2290687"/>
                  <a:ext cx="929809" cy="1237840"/>
                </a:xfrm>
                <a:custGeom>
                  <a:avLst/>
                  <a:gdLst>
                    <a:gd name="connsiteX0" fmla="*/ 645223 w 929809"/>
                    <a:gd name="connsiteY0" fmla="*/ 9486 h 1237840"/>
                    <a:gd name="connsiteX1" fmla="*/ 180338 w 929809"/>
                    <a:gd name="connsiteY1" fmla="*/ 385972 h 1237840"/>
                    <a:gd name="connsiteX2" fmla="*/ 95858 w 929809"/>
                    <a:gd name="connsiteY2" fmla="*/ 1156511 h 1237840"/>
                    <a:gd name="connsiteX3" fmla="*/ 162420 w 929809"/>
                    <a:gd name="connsiteY3" fmla="*/ 1194516 h 1237840"/>
                    <a:gd name="connsiteX4" fmla="*/ 246480 w 929809"/>
                    <a:gd name="connsiteY4" fmla="*/ 1237841 h 1237840"/>
                    <a:gd name="connsiteX5" fmla="*/ 219883 w 929809"/>
                    <a:gd name="connsiteY5" fmla="*/ 1221463 h 1237840"/>
                    <a:gd name="connsiteX6" fmla="*/ 200006 w 929809"/>
                    <a:gd name="connsiteY6" fmla="*/ 1206345 h 1237840"/>
                    <a:gd name="connsiteX7" fmla="*/ 282946 w 929809"/>
                    <a:gd name="connsiteY7" fmla="*/ 434476 h 1237840"/>
                    <a:gd name="connsiteX8" fmla="*/ 807114 w 929809"/>
                    <a:gd name="connsiteY8" fmla="*/ 45952 h 1237840"/>
                    <a:gd name="connsiteX9" fmla="*/ 929810 w 929809"/>
                    <a:gd name="connsiteY9" fmla="*/ 54911 h 1237840"/>
                    <a:gd name="connsiteX10" fmla="*/ 645153 w 929809"/>
                    <a:gd name="connsiteY10" fmla="*/ 9486 h 123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809" h="1237840">
                      <a:moveTo>
                        <a:pt x="645223" y="9486"/>
                      </a:moveTo>
                      <a:cubicBezTo>
                        <a:pt x="489422" y="52671"/>
                        <a:pt x="314302" y="188105"/>
                        <a:pt x="180338" y="385972"/>
                      </a:cubicBezTo>
                      <a:cubicBezTo>
                        <a:pt x="-23408" y="686936"/>
                        <a:pt x="-58684" y="1024016"/>
                        <a:pt x="95858" y="1156511"/>
                      </a:cubicBezTo>
                      <a:cubicBezTo>
                        <a:pt x="102647" y="1162320"/>
                        <a:pt x="154861" y="1189477"/>
                        <a:pt x="162420" y="1194516"/>
                      </a:cubicBezTo>
                      <a:cubicBezTo>
                        <a:pt x="190767" y="1213344"/>
                        <a:pt x="218764" y="1227692"/>
                        <a:pt x="246480" y="1237841"/>
                      </a:cubicBezTo>
                      <a:cubicBezTo>
                        <a:pt x="237661" y="1232802"/>
                        <a:pt x="228772" y="1227342"/>
                        <a:pt x="219883" y="1221463"/>
                      </a:cubicBezTo>
                      <a:cubicBezTo>
                        <a:pt x="212884" y="1216844"/>
                        <a:pt x="206375" y="1211734"/>
                        <a:pt x="200006" y="1206345"/>
                      </a:cubicBezTo>
                      <a:cubicBezTo>
                        <a:pt x="43714" y="1074760"/>
                        <a:pt x="78500" y="736420"/>
                        <a:pt x="282946" y="434476"/>
                      </a:cubicBezTo>
                      <a:cubicBezTo>
                        <a:pt x="434198" y="211062"/>
                        <a:pt x="638014" y="67229"/>
                        <a:pt x="807114" y="45952"/>
                      </a:cubicBezTo>
                      <a:cubicBezTo>
                        <a:pt x="850859" y="40423"/>
                        <a:pt x="892224" y="43222"/>
                        <a:pt x="929810" y="54911"/>
                      </a:cubicBezTo>
                      <a:cubicBezTo>
                        <a:pt x="864367" y="12076"/>
                        <a:pt x="735443" y="-15501"/>
                        <a:pt x="645153" y="9486"/>
                      </a:cubicBezTo>
                      <a:close/>
                    </a:path>
                  </a:pathLst>
                </a:custGeom>
                <a:solidFill>
                  <a:srgbClr val="FDE1C7"/>
                </a:solidFill>
                <a:ln w="6998"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58732561-6E5F-26EB-0C88-CCC37050CF87}"/>
                    </a:ext>
                  </a:extLst>
                </p:cNvPr>
                <p:cNvSpPr/>
                <p:nvPr/>
              </p:nvSpPr>
              <p:spPr>
                <a:xfrm>
                  <a:off x="2190743" y="2336569"/>
                  <a:ext cx="875733" cy="1179880"/>
                </a:xfrm>
                <a:custGeom>
                  <a:avLst/>
                  <a:gdLst>
                    <a:gd name="connsiteX0" fmla="*/ 180367 w 875733"/>
                    <a:gd name="connsiteY0" fmla="*/ 388524 h 1179880"/>
                    <a:gd name="connsiteX1" fmla="*/ 97426 w 875733"/>
                    <a:gd name="connsiteY1" fmla="*/ 1160393 h 1179880"/>
                    <a:gd name="connsiteX2" fmla="*/ 703205 w 875733"/>
                    <a:gd name="connsiteY2" fmla="*/ 787127 h 1179880"/>
                    <a:gd name="connsiteX3" fmla="*/ 754229 w 875733"/>
                    <a:gd name="connsiteY3" fmla="*/ 25337 h 1179880"/>
                    <a:gd name="connsiteX4" fmla="*/ 704535 w 875733"/>
                    <a:gd name="connsiteY4" fmla="*/ 0 h 1179880"/>
                    <a:gd name="connsiteX5" fmla="*/ 180367 w 875733"/>
                    <a:gd name="connsiteY5" fmla="*/ 388524 h 117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33" h="1179880">
                      <a:moveTo>
                        <a:pt x="180367" y="388524"/>
                      </a:moveTo>
                      <a:cubicBezTo>
                        <a:pt x="-24079" y="690468"/>
                        <a:pt x="-58935" y="1028878"/>
                        <a:pt x="97426" y="1160393"/>
                      </a:cubicBezTo>
                      <a:cubicBezTo>
                        <a:pt x="302222" y="1237104"/>
                        <a:pt x="489940" y="1082142"/>
                        <a:pt x="703205" y="787127"/>
                      </a:cubicBezTo>
                      <a:cubicBezTo>
                        <a:pt x="916610" y="491972"/>
                        <a:pt x="930188" y="144463"/>
                        <a:pt x="754229" y="25337"/>
                      </a:cubicBezTo>
                      <a:cubicBezTo>
                        <a:pt x="738691" y="14768"/>
                        <a:pt x="722033" y="6439"/>
                        <a:pt x="704535" y="0"/>
                      </a:cubicBezTo>
                      <a:cubicBezTo>
                        <a:pt x="535435" y="21207"/>
                        <a:pt x="331619" y="165111"/>
                        <a:pt x="180367" y="388524"/>
                      </a:cubicBezTo>
                      <a:close/>
                    </a:path>
                  </a:pathLst>
                </a:custGeom>
                <a:solidFill>
                  <a:srgbClr val="F5A053"/>
                </a:solidFill>
                <a:ln w="6998"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C95A2CC4-BD10-E300-3A65-BDF19453732A}"/>
                    </a:ext>
                  </a:extLst>
                </p:cNvPr>
                <p:cNvSpPr/>
                <p:nvPr/>
              </p:nvSpPr>
              <p:spPr>
                <a:xfrm>
                  <a:off x="2251494" y="3714356"/>
                  <a:ext cx="1349230" cy="170639"/>
                </a:xfrm>
                <a:custGeom>
                  <a:avLst/>
                  <a:gdLst>
                    <a:gd name="connsiteX0" fmla="*/ 1343841 w 1349230"/>
                    <a:gd name="connsiteY0" fmla="*/ 56273 h 170639"/>
                    <a:gd name="connsiteX1" fmla="*/ 672831 w 1349230"/>
                    <a:gd name="connsiteY1" fmla="*/ 170640 h 170639"/>
                    <a:gd name="connsiteX2" fmla="*/ 3570 w 1349230"/>
                    <a:gd name="connsiteY2" fmla="*/ 56273 h 170639"/>
                    <a:gd name="connsiteX3" fmla="*/ 0 w 1349230"/>
                    <a:gd name="connsiteY3" fmla="*/ 4480 h 170639"/>
                    <a:gd name="connsiteX4" fmla="*/ 1349231 w 1349230"/>
                    <a:gd name="connsiteY4" fmla="*/ 0 h 170639"/>
                    <a:gd name="connsiteX5" fmla="*/ 1343841 w 1349230"/>
                    <a:gd name="connsiteY5" fmla="*/ 56273 h 17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230" h="170639">
                      <a:moveTo>
                        <a:pt x="1343841" y="56273"/>
                      </a:moveTo>
                      <a:cubicBezTo>
                        <a:pt x="1343841" y="124375"/>
                        <a:pt x="1049946" y="170640"/>
                        <a:pt x="672831" y="170640"/>
                      </a:cubicBezTo>
                      <a:cubicBezTo>
                        <a:pt x="295715" y="170640"/>
                        <a:pt x="3570" y="104498"/>
                        <a:pt x="3570" y="56273"/>
                      </a:cubicBezTo>
                      <a:lnTo>
                        <a:pt x="0" y="4480"/>
                      </a:lnTo>
                      <a:lnTo>
                        <a:pt x="1349231" y="0"/>
                      </a:lnTo>
                      <a:lnTo>
                        <a:pt x="1343841" y="56273"/>
                      </a:lnTo>
                      <a:close/>
                    </a:path>
                  </a:pathLst>
                </a:custGeom>
                <a:solidFill>
                  <a:srgbClr val="F5A053"/>
                </a:solidFill>
                <a:ln w="6998"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599B9356-BAB5-3D2F-BD88-563B3C5D4C69}"/>
                    </a:ext>
                  </a:extLst>
                </p:cNvPr>
                <p:cNvSpPr/>
                <p:nvPr/>
              </p:nvSpPr>
              <p:spPr>
                <a:xfrm>
                  <a:off x="2243375" y="3583961"/>
                  <a:ext cx="1365818" cy="246510"/>
                </a:xfrm>
                <a:custGeom>
                  <a:avLst/>
                  <a:gdLst>
                    <a:gd name="connsiteX0" fmla="*/ 1365819 w 1365818"/>
                    <a:gd name="connsiteY0" fmla="*/ 123255 h 246510"/>
                    <a:gd name="connsiteX1" fmla="*/ 682909 w 1365818"/>
                    <a:gd name="connsiteY1" fmla="*/ 246511 h 246510"/>
                    <a:gd name="connsiteX2" fmla="*/ 0 w 1365818"/>
                    <a:gd name="connsiteY2" fmla="*/ 123255 h 246510"/>
                    <a:gd name="connsiteX3" fmla="*/ 682909 w 1365818"/>
                    <a:gd name="connsiteY3" fmla="*/ 0 h 246510"/>
                    <a:gd name="connsiteX4" fmla="*/ 1365819 w 1365818"/>
                    <a:gd name="connsiteY4" fmla="*/ 123255 h 246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818" h="246510">
                      <a:moveTo>
                        <a:pt x="1365819" y="123255"/>
                      </a:moveTo>
                      <a:cubicBezTo>
                        <a:pt x="1365819" y="191328"/>
                        <a:pt x="1060070" y="246511"/>
                        <a:pt x="682909" y="246511"/>
                      </a:cubicBezTo>
                      <a:cubicBezTo>
                        <a:pt x="305749" y="246511"/>
                        <a:pt x="0" y="191327"/>
                        <a:pt x="0" y="123255"/>
                      </a:cubicBezTo>
                      <a:cubicBezTo>
                        <a:pt x="0" y="55183"/>
                        <a:pt x="305749" y="0"/>
                        <a:pt x="682909" y="0"/>
                      </a:cubicBezTo>
                      <a:cubicBezTo>
                        <a:pt x="1060070" y="0"/>
                        <a:pt x="1365819" y="55184"/>
                        <a:pt x="1365819" y="123255"/>
                      </a:cubicBezTo>
                      <a:close/>
                    </a:path>
                  </a:pathLst>
                </a:custGeom>
                <a:noFill/>
                <a:ln w="21275" cap="flat">
                  <a:solidFill>
                    <a:srgbClr val="FDE1C7"/>
                  </a:solid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A153387A-66E0-C58A-FBA9-058DFD0C4F61}"/>
                    </a:ext>
                  </a:extLst>
                </p:cNvPr>
                <p:cNvSpPr/>
                <p:nvPr/>
              </p:nvSpPr>
              <p:spPr>
                <a:xfrm>
                  <a:off x="2243375" y="3714216"/>
                  <a:ext cx="1365818" cy="130254"/>
                </a:xfrm>
                <a:custGeom>
                  <a:avLst/>
                  <a:gdLst>
                    <a:gd name="connsiteX0" fmla="*/ 1365819 w 1365818"/>
                    <a:gd name="connsiteY0" fmla="*/ 0 h 130254"/>
                    <a:gd name="connsiteX1" fmla="*/ 682909 w 1365818"/>
                    <a:gd name="connsiteY1" fmla="*/ 130255 h 130254"/>
                    <a:gd name="connsiteX2" fmla="*/ 0 w 1365818"/>
                    <a:gd name="connsiteY2" fmla="*/ 0 h 130254"/>
                  </a:gdLst>
                  <a:ahLst/>
                  <a:cxnLst>
                    <a:cxn ang="0">
                      <a:pos x="connsiteX0" y="connsiteY0"/>
                    </a:cxn>
                    <a:cxn ang="0">
                      <a:pos x="connsiteX1" y="connsiteY1"/>
                    </a:cxn>
                    <a:cxn ang="0">
                      <a:pos x="connsiteX2" y="connsiteY2"/>
                    </a:cxn>
                  </a:cxnLst>
                  <a:rect l="l" t="t" r="r" b="b"/>
                  <a:pathLst>
                    <a:path w="1365818" h="130254">
                      <a:moveTo>
                        <a:pt x="1365819" y="0"/>
                      </a:moveTo>
                      <a:cubicBezTo>
                        <a:pt x="1365819" y="68102"/>
                        <a:pt x="1060095" y="130255"/>
                        <a:pt x="682909" y="130255"/>
                      </a:cubicBezTo>
                      <a:cubicBezTo>
                        <a:pt x="305724" y="130255"/>
                        <a:pt x="0" y="68102"/>
                        <a:pt x="0" y="0"/>
                      </a:cubicBezTo>
                    </a:path>
                  </a:pathLst>
                </a:custGeom>
                <a:noFill/>
                <a:ln w="21275" cap="flat">
                  <a:solidFill>
                    <a:srgbClr val="FDE1C7"/>
                  </a:solid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440B5121-D1FD-40E8-4E72-0304EAA6451E}"/>
                    </a:ext>
                  </a:extLst>
                </p:cNvPr>
                <p:cNvSpPr/>
                <p:nvPr/>
              </p:nvSpPr>
              <p:spPr>
                <a:xfrm>
                  <a:off x="3214720" y="3761110"/>
                  <a:ext cx="471185" cy="174294"/>
                </a:xfrm>
                <a:custGeom>
                  <a:avLst/>
                  <a:gdLst>
                    <a:gd name="connsiteX0" fmla="*/ 267718 w 471185"/>
                    <a:gd name="connsiteY0" fmla="*/ 173369 h 174294"/>
                    <a:gd name="connsiteX1" fmla="*/ 0 w 471185"/>
                    <a:gd name="connsiteY1" fmla="*/ 76711 h 174294"/>
                    <a:gd name="connsiteX2" fmla="*/ 1050 w 471185"/>
                    <a:gd name="connsiteY2" fmla="*/ 51094 h 174294"/>
                    <a:gd name="connsiteX3" fmla="*/ 49554 w 471185"/>
                    <a:gd name="connsiteY3" fmla="*/ 74541 h 174294"/>
                    <a:gd name="connsiteX4" fmla="*/ 419600 w 471185"/>
                    <a:gd name="connsiteY4" fmla="*/ 108767 h 174294"/>
                    <a:gd name="connsiteX5" fmla="*/ 425200 w 471185"/>
                    <a:gd name="connsiteY5" fmla="*/ 102398 h 174294"/>
                    <a:gd name="connsiteX6" fmla="*/ 295435 w 471185"/>
                    <a:gd name="connsiteY6" fmla="*/ 24987 h 174294"/>
                    <a:gd name="connsiteX7" fmla="*/ 295855 w 471185"/>
                    <a:gd name="connsiteY7" fmla="*/ 0 h 174294"/>
                    <a:gd name="connsiteX8" fmla="*/ 470274 w 471185"/>
                    <a:gd name="connsiteY8" fmla="*/ 78671 h 174294"/>
                    <a:gd name="connsiteX9" fmla="*/ 468735 w 471185"/>
                    <a:gd name="connsiteY9" fmla="*/ 116186 h 174294"/>
                    <a:gd name="connsiteX10" fmla="*/ 433949 w 471185"/>
                    <a:gd name="connsiteY10" fmla="*/ 149922 h 174294"/>
                    <a:gd name="connsiteX11" fmla="*/ 267648 w 471185"/>
                    <a:gd name="connsiteY11" fmla="*/ 173439 h 1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185" h="174294">
                      <a:moveTo>
                        <a:pt x="267718" y="173369"/>
                      </a:moveTo>
                      <a:cubicBezTo>
                        <a:pt x="153002" y="168680"/>
                        <a:pt x="33036" y="99528"/>
                        <a:pt x="0" y="76711"/>
                      </a:cubicBezTo>
                      <a:lnTo>
                        <a:pt x="1050" y="51094"/>
                      </a:lnTo>
                      <a:lnTo>
                        <a:pt x="49554" y="74541"/>
                      </a:lnTo>
                      <a:cubicBezTo>
                        <a:pt x="140193" y="118916"/>
                        <a:pt x="277517" y="172040"/>
                        <a:pt x="419600" y="108767"/>
                      </a:cubicBezTo>
                      <a:cubicBezTo>
                        <a:pt x="421210" y="108067"/>
                        <a:pt x="423940" y="102958"/>
                        <a:pt x="425200" y="102398"/>
                      </a:cubicBezTo>
                      <a:cubicBezTo>
                        <a:pt x="431219" y="87140"/>
                        <a:pt x="373196" y="43815"/>
                        <a:pt x="295435" y="24987"/>
                      </a:cubicBezTo>
                      <a:lnTo>
                        <a:pt x="295855" y="0"/>
                      </a:lnTo>
                      <a:cubicBezTo>
                        <a:pt x="406302" y="31916"/>
                        <a:pt x="459776" y="47454"/>
                        <a:pt x="470274" y="78671"/>
                      </a:cubicBezTo>
                      <a:cubicBezTo>
                        <a:pt x="472934" y="86510"/>
                        <a:pt x="468945" y="114086"/>
                        <a:pt x="468735" y="116186"/>
                      </a:cubicBezTo>
                      <a:cubicBezTo>
                        <a:pt x="467755" y="125635"/>
                        <a:pt x="465095" y="135504"/>
                        <a:pt x="433949" y="149922"/>
                      </a:cubicBezTo>
                      <a:cubicBezTo>
                        <a:pt x="378165" y="175749"/>
                        <a:pt x="319652" y="175539"/>
                        <a:pt x="267648" y="173439"/>
                      </a:cubicBezTo>
                      <a:close/>
                    </a:path>
                  </a:pathLst>
                </a:custGeom>
                <a:solidFill>
                  <a:srgbClr val="FAC28F"/>
                </a:solidFill>
                <a:ln w="6998" cap="flat">
                  <a:no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60704B4E-9593-7BE2-FB97-D43A8271FD95}"/>
                    </a:ext>
                  </a:extLst>
                </p:cNvPr>
                <p:cNvSpPr/>
                <p:nvPr/>
              </p:nvSpPr>
              <p:spPr>
                <a:xfrm>
                  <a:off x="3215770" y="3751451"/>
                  <a:ext cx="470458" cy="152433"/>
                </a:xfrm>
                <a:custGeom>
                  <a:avLst/>
                  <a:gdLst>
                    <a:gd name="connsiteX0" fmla="*/ 267578 w 470458"/>
                    <a:gd name="connsiteY0" fmla="*/ 151602 h 152433"/>
                    <a:gd name="connsiteX1" fmla="*/ 0 w 470458"/>
                    <a:gd name="connsiteY1" fmla="*/ 60823 h 152433"/>
                    <a:gd name="connsiteX2" fmla="*/ 44235 w 470458"/>
                    <a:gd name="connsiteY2" fmla="*/ 57883 h 152433"/>
                    <a:gd name="connsiteX3" fmla="*/ 309293 w 470458"/>
                    <a:gd name="connsiteY3" fmla="*/ 121786 h 152433"/>
                    <a:gd name="connsiteX4" fmla="*/ 419740 w 470458"/>
                    <a:gd name="connsiteY4" fmla="*/ 90569 h 152433"/>
                    <a:gd name="connsiteX5" fmla="*/ 425340 w 470458"/>
                    <a:gd name="connsiteY5" fmla="*/ 84200 h 152433"/>
                    <a:gd name="connsiteX6" fmla="*/ 292355 w 470458"/>
                    <a:gd name="connsiteY6" fmla="*/ 11409 h 152433"/>
                    <a:gd name="connsiteX7" fmla="*/ 319652 w 470458"/>
                    <a:gd name="connsiteY7" fmla="*/ 0 h 152433"/>
                    <a:gd name="connsiteX8" fmla="*/ 470414 w 470458"/>
                    <a:gd name="connsiteY8" fmla="*/ 89029 h 152433"/>
                    <a:gd name="connsiteX9" fmla="*/ 432479 w 470458"/>
                    <a:gd name="connsiteY9" fmla="*/ 127385 h 152433"/>
                    <a:gd name="connsiteX10" fmla="*/ 267508 w 470458"/>
                    <a:gd name="connsiteY10" fmla="*/ 151672 h 1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458" h="152433">
                      <a:moveTo>
                        <a:pt x="267578" y="151602"/>
                      </a:moveTo>
                      <a:cubicBezTo>
                        <a:pt x="152862" y="146913"/>
                        <a:pt x="33106" y="83640"/>
                        <a:pt x="0" y="60823"/>
                      </a:cubicBezTo>
                      <a:lnTo>
                        <a:pt x="44235" y="57883"/>
                      </a:lnTo>
                      <a:cubicBezTo>
                        <a:pt x="110867" y="90499"/>
                        <a:pt x="207315" y="128785"/>
                        <a:pt x="309293" y="121786"/>
                      </a:cubicBezTo>
                      <a:cubicBezTo>
                        <a:pt x="363677" y="118076"/>
                        <a:pt x="384255" y="110517"/>
                        <a:pt x="419740" y="90569"/>
                      </a:cubicBezTo>
                      <a:cubicBezTo>
                        <a:pt x="421280" y="89729"/>
                        <a:pt x="424080" y="84760"/>
                        <a:pt x="425340" y="84200"/>
                      </a:cubicBezTo>
                      <a:cubicBezTo>
                        <a:pt x="431359" y="68942"/>
                        <a:pt x="370116" y="30306"/>
                        <a:pt x="292355" y="11409"/>
                      </a:cubicBezTo>
                      <a:lnTo>
                        <a:pt x="319652" y="0"/>
                      </a:lnTo>
                      <a:cubicBezTo>
                        <a:pt x="437518" y="34016"/>
                        <a:pt x="468595" y="55363"/>
                        <a:pt x="470414" y="89029"/>
                      </a:cubicBezTo>
                      <a:cubicBezTo>
                        <a:pt x="471114" y="101488"/>
                        <a:pt x="463625" y="113037"/>
                        <a:pt x="432479" y="127385"/>
                      </a:cubicBezTo>
                      <a:cubicBezTo>
                        <a:pt x="376695" y="153212"/>
                        <a:pt x="319512" y="153772"/>
                        <a:pt x="267508" y="151672"/>
                      </a:cubicBezTo>
                      <a:close/>
                    </a:path>
                  </a:pathLst>
                </a:custGeom>
                <a:solidFill>
                  <a:srgbClr val="FDE1C7"/>
                </a:solidFill>
                <a:ln w="6998" cap="flat">
                  <a:noFill/>
                  <a:prstDash val="solid"/>
                  <a:miter/>
                </a:ln>
              </p:spPr>
              <p:txBody>
                <a:bodyPr rtlCol="0" anchor="ctr"/>
                <a:lstStyle/>
                <a:p>
                  <a:endParaRPr lang="en-GB"/>
                </a:p>
              </p:txBody>
            </p:sp>
          </p:grpSp>
          <p:grpSp>
            <p:nvGrpSpPr>
              <p:cNvPr id="157" name="Graphic 4">
                <a:extLst>
                  <a:ext uri="{FF2B5EF4-FFF2-40B4-BE49-F238E27FC236}">
                    <a16:creationId xmlns:a16="http://schemas.microsoft.com/office/drawing/2014/main" id="{483363DE-C13E-487E-9D4E-37C2B001D5AE}"/>
                  </a:ext>
                </a:extLst>
              </p:cNvPr>
              <p:cNvGrpSpPr/>
              <p:nvPr/>
            </p:nvGrpSpPr>
            <p:grpSpPr>
              <a:xfrm>
                <a:off x="3001381" y="2056896"/>
                <a:ext cx="1285626" cy="1689585"/>
                <a:chOff x="3001381" y="2056896"/>
                <a:chExt cx="1285626" cy="1689585"/>
              </a:xfrm>
            </p:grpSpPr>
            <p:sp>
              <p:nvSpPr>
                <p:cNvPr id="158" name="Free-form: Shape 157">
                  <a:extLst>
                    <a:ext uri="{FF2B5EF4-FFF2-40B4-BE49-F238E27FC236}">
                      <a16:creationId xmlns:a16="http://schemas.microsoft.com/office/drawing/2014/main" id="{CCF2AF5B-264A-6E40-766F-E76F9E0931F4}"/>
                    </a:ext>
                  </a:extLst>
                </p:cNvPr>
                <p:cNvSpPr/>
                <p:nvPr/>
              </p:nvSpPr>
              <p:spPr>
                <a:xfrm>
                  <a:off x="3106596" y="2056896"/>
                  <a:ext cx="1180411" cy="1440258"/>
                </a:xfrm>
                <a:custGeom>
                  <a:avLst/>
                  <a:gdLst>
                    <a:gd name="connsiteX0" fmla="*/ 269455 w 1180411"/>
                    <a:gd name="connsiteY0" fmla="*/ 837297 h 1440258"/>
                    <a:gd name="connsiteX1" fmla="*/ 213742 w 1180411"/>
                    <a:gd name="connsiteY1" fmla="*/ 937105 h 1440258"/>
                    <a:gd name="connsiteX2" fmla="*/ 149629 w 1180411"/>
                    <a:gd name="connsiteY2" fmla="*/ 1031804 h 1440258"/>
                    <a:gd name="connsiteX3" fmla="*/ 35963 w 1180411"/>
                    <a:gd name="connsiteY3" fmla="*/ 1367274 h 1440258"/>
                    <a:gd name="connsiteX4" fmla="*/ 45901 w 1180411"/>
                    <a:gd name="connsiteY4" fmla="*/ 1433556 h 1440258"/>
                    <a:gd name="connsiteX5" fmla="*/ 122962 w 1180411"/>
                    <a:gd name="connsiteY5" fmla="*/ 1415708 h 1440258"/>
                    <a:gd name="connsiteX6" fmla="*/ 159778 w 1180411"/>
                    <a:gd name="connsiteY6" fmla="*/ 1334938 h 1440258"/>
                    <a:gd name="connsiteX7" fmla="*/ 212692 w 1180411"/>
                    <a:gd name="connsiteY7" fmla="*/ 1232540 h 1440258"/>
                    <a:gd name="connsiteX8" fmla="*/ 278064 w 1180411"/>
                    <a:gd name="connsiteY8" fmla="*/ 1188375 h 1440258"/>
                    <a:gd name="connsiteX9" fmla="*/ 256506 w 1180411"/>
                    <a:gd name="connsiteY9" fmla="*/ 1267116 h 1440258"/>
                    <a:gd name="connsiteX10" fmla="*/ 248107 w 1180411"/>
                    <a:gd name="connsiteY10" fmla="*/ 1333258 h 1440258"/>
                    <a:gd name="connsiteX11" fmla="*/ 369963 w 1180411"/>
                    <a:gd name="connsiteY11" fmla="*/ 1324649 h 1440258"/>
                    <a:gd name="connsiteX12" fmla="*/ 411608 w 1180411"/>
                    <a:gd name="connsiteY12" fmla="*/ 1214482 h 1440258"/>
                    <a:gd name="connsiteX13" fmla="*/ 423927 w 1180411"/>
                    <a:gd name="connsiteY13" fmla="*/ 1150300 h 1440258"/>
                    <a:gd name="connsiteX14" fmla="*/ 452763 w 1180411"/>
                    <a:gd name="connsiteY14" fmla="*/ 1197544 h 1440258"/>
                    <a:gd name="connsiteX15" fmla="*/ 438275 w 1180411"/>
                    <a:gd name="connsiteY15" fmla="*/ 1285734 h 1440258"/>
                    <a:gd name="connsiteX16" fmla="*/ 529824 w 1180411"/>
                    <a:gd name="connsiteY16" fmla="*/ 1294133 h 1440258"/>
                    <a:gd name="connsiteX17" fmla="*/ 577419 w 1180411"/>
                    <a:gd name="connsiteY17" fmla="*/ 1202513 h 1440258"/>
                    <a:gd name="connsiteX18" fmla="*/ 600796 w 1180411"/>
                    <a:gd name="connsiteY18" fmla="*/ 1138051 h 1440258"/>
                    <a:gd name="connsiteX19" fmla="*/ 762897 w 1180411"/>
                    <a:gd name="connsiteY19" fmla="*/ 1088917 h 1440258"/>
                    <a:gd name="connsiteX20" fmla="*/ 871734 w 1180411"/>
                    <a:gd name="connsiteY20" fmla="*/ 897280 h 1440258"/>
                    <a:gd name="connsiteX21" fmla="*/ 903790 w 1180411"/>
                    <a:gd name="connsiteY21" fmla="*/ 734129 h 1440258"/>
                    <a:gd name="connsiteX22" fmla="*/ 915549 w 1180411"/>
                    <a:gd name="connsiteY22" fmla="*/ 648669 h 1440258"/>
                    <a:gd name="connsiteX23" fmla="*/ 993170 w 1180411"/>
                    <a:gd name="connsiteY23" fmla="*/ 537662 h 1440258"/>
                    <a:gd name="connsiteX24" fmla="*/ 1169549 w 1180411"/>
                    <a:gd name="connsiteY24" fmla="*/ 389699 h 1440258"/>
                    <a:gd name="connsiteX25" fmla="*/ 1139732 w 1180411"/>
                    <a:gd name="connsiteY25" fmla="*/ 73687 h 1440258"/>
                    <a:gd name="connsiteX26" fmla="*/ 977421 w 1180411"/>
                    <a:gd name="connsiteY26" fmla="*/ 405 h 1440258"/>
                    <a:gd name="connsiteX27" fmla="*/ 848007 w 1180411"/>
                    <a:gd name="connsiteY27" fmla="*/ 144588 h 1440258"/>
                    <a:gd name="connsiteX28" fmla="*/ 643631 w 1180411"/>
                    <a:gd name="connsiteY28" fmla="*/ 391729 h 1440258"/>
                    <a:gd name="connsiteX29" fmla="*/ 548582 w 1180411"/>
                    <a:gd name="connsiteY29" fmla="*/ 468580 h 1440258"/>
                    <a:gd name="connsiteX30" fmla="*/ 439885 w 1180411"/>
                    <a:gd name="connsiteY30" fmla="*/ 551030 h 1440258"/>
                    <a:gd name="connsiteX31" fmla="*/ 270295 w 1180411"/>
                    <a:gd name="connsiteY31" fmla="*/ 634950 h 1440258"/>
                    <a:gd name="connsiteX32" fmla="*/ 167197 w 1180411"/>
                    <a:gd name="connsiteY32" fmla="*/ 722650 h 1440258"/>
                    <a:gd name="connsiteX33" fmla="*/ 76278 w 1180411"/>
                    <a:gd name="connsiteY33" fmla="*/ 798941 h 1440258"/>
                    <a:gd name="connsiteX34" fmla="*/ 68229 w 1180411"/>
                    <a:gd name="connsiteY34" fmla="*/ 818329 h 1440258"/>
                    <a:gd name="connsiteX35" fmla="*/ 59970 w 1180411"/>
                    <a:gd name="connsiteY35" fmla="*/ 865503 h 1440258"/>
                    <a:gd name="connsiteX36" fmla="*/ 49611 w 1180411"/>
                    <a:gd name="connsiteY36" fmla="*/ 907008 h 1440258"/>
                    <a:gd name="connsiteX37" fmla="*/ 46741 w 1180411"/>
                    <a:gd name="connsiteY37" fmla="*/ 916807 h 1440258"/>
                    <a:gd name="connsiteX38" fmla="*/ 9226 w 1180411"/>
                    <a:gd name="connsiteY38" fmla="*/ 997298 h 1440258"/>
                    <a:gd name="connsiteX39" fmla="*/ 115403 w 1180411"/>
                    <a:gd name="connsiteY39" fmla="*/ 973151 h 1440258"/>
                    <a:gd name="connsiteX40" fmla="*/ 185675 w 1180411"/>
                    <a:gd name="connsiteY40" fmla="*/ 881041 h 1440258"/>
                    <a:gd name="connsiteX41" fmla="*/ 203663 w 1180411"/>
                    <a:gd name="connsiteY41" fmla="*/ 857454 h 1440258"/>
                    <a:gd name="connsiteX42" fmla="*/ 269595 w 1180411"/>
                    <a:gd name="connsiteY42" fmla="*/ 837227 h 144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80411" h="1440258">
                      <a:moveTo>
                        <a:pt x="269455" y="837297"/>
                      </a:moveTo>
                      <a:cubicBezTo>
                        <a:pt x="269455" y="837297"/>
                        <a:pt x="232429" y="907428"/>
                        <a:pt x="213742" y="937105"/>
                      </a:cubicBezTo>
                      <a:cubicBezTo>
                        <a:pt x="195054" y="966781"/>
                        <a:pt x="159988" y="1004927"/>
                        <a:pt x="149629" y="1031804"/>
                      </a:cubicBezTo>
                      <a:cubicBezTo>
                        <a:pt x="139270" y="1058680"/>
                        <a:pt x="48981" y="1335008"/>
                        <a:pt x="35963" y="1367274"/>
                      </a:cubicBezTo>
                      <a:cubicBezTo>
                        <a:pt x="22944" y="1399540"/>
                        <a:pt x="29033" y="1423337"/>
                        <a:pt x="45901" y="1433556"/>
                      </a:cubicBezTo>
                      <a:cubicBezTo>
                        <a:pt x="62769" y="1443775"/>
                        <a:pt x="104345" y="1445455"/>
                        <a:pt x="122962" y="1415708"/>
                      </a:cubicBezTo>
                      <a:cubicBezTo>
                        <a:pt x="141580" y="1385962"/>
                        <a:pt x="159778" y="1334938"/>
                        <a:pt x="159778" y="1334938"/>
                      </a:cubicBezTo>
                      <a:lnTo>
                        <a:pt x="212692" y="1232540"/>
                      </a:lnTo>
                      <a:lnTo>
                        <a:pt x="278064" y="1188375"/>
                      </a:lnTo>
                      <a:cubicBezTo>
                        <a:pt x="278064" y="1188375"/>
                        <a:pt x="263996" y="1228970"/>
                        <a:pt x="256506" y="1267116"/>
                      </a:cubicBezTo>
                      <a:cubicBezTo>
                        <a:pt x="251187" y="1294203"/>
                        <a:pt x="249087" y="1326539"/>
                        <a:pt x="248107" y="1333258"/>
                      </a:cubicBezTo>
                      <a:cubicBezTo>
                        <a:pt x="245728" y="1349286"/>
                        <a:pt x="364644" y="1335428"/>
                        <a:pt x="369963" y="1324649"/>
                      </a:cubicBezTo>
                      <a:cubicBezTo>
                        <a:pt x="375212" y="1313870"/>
                        <a:pt x="403839" y="1238629"/>
                        <a:pt x="411608" y="1214482"/>
                      </a:cubicBezTo>
                      <a:cubicBezTo>
                        <a:pt x="419307" y="1190335"/>
                        <a:pt x="423927" y="1150300"/>
                        <a:pt x="423927" y="1150300"/>
                      </a:cubicBezTo>
                      <a:lnTo>
                        <a:pt x="452763" y="1197544"/>
                      </a:lnTo>
                      <a:lnTo>
                        <a:pt x="438275" y="1285734"/>
                      </a:lnTo>
                      <a:cubicBezTo>
                        <a:pt x="438275" y="1285734"/>
                        <a:pt x="508477" y="1326609"/>
                        <a:pt x="529824" y="1294133"/>
                      </a:cubicBezTo>
                      <a:cubicBezTo>
                        <a:pt x="551172" y="1261656"/>
                        <a:pt x="569650" y="1224001"/>
                        <a:pt x="577419" y="1202513"/>
                      </a:cubicBezTo>
                      <a:cubicBezTo>
                        <a:pt x="585188" y="1181026"/>
                        <a:pt x="600796" y="1138051"/>
                        <a:pt x="600796" y="1138051"/>
                      </a:cubicBezTo>
                      <a:cubicBezTo>
                        <a:pt x="600796" y="1138051"/>
                        <a:pt x="743929" y="1105295"/>
                        <a:pt x="762897" y="1088917"/>
                      </a:cubicBezTo>
                      <a:cubicBezTo>
                        <a:pt x="781864" y="1072469"/>
                        <a:pt x="853396" y="940324"/>
                        <a:pt x="871734" y="897280"/>
                      </a:cubicBezTo>
                      <a:cubicBezTo>
                        <a:pt x="890072" y="854235"/>
                        <a:pt x="896371" y="771574"/>
                        <a:pt x="903790" y="734129"/>
                      </a:cubicBezTo>
                      <a:cubicBezTo>
                        <a:pt x="911209" y="696683"/>
                        <a:pt x="910229" y="656788"/>
                        <a:pt x="915549" y="648669"/>
                      </a:cubicBezTo>
                      <a:cubicBezTo>
                        <a:pt x="920868" y="640550"/>
                        <a:pt x="955374" y="578537"/>
                        <a:pt x="993170" y="537662"/>
                      </a:cubicBezTo>
                      <a:cubicBezTo>
                        <a:pt x="1030965" y="496787"/>
                        <a:pt x="1169549" y="389699"/>
                        <a:pt x="1169549" y="389699"/>
                      </a:cubicBezTo>
                      <a:cubicBezTo>
                        <a:pt x="1169549" y="389699"/>
                        <a:pt x="1208184" y="154527"/>
                        <a:pt x="1139732" y="73687"/>
                      </a:cubicBezTo>
                      <a:cubicBezTo>
                        <a:pt x="1071350" y="-7154"/>
                        <a:pt x="1005068" y="-224"/>
                        <a:pt x="977421" y="405"/>
                      </a:cubicBezTo>
                      <a:cubicBezTo>
                        <a:pt x="949775" y="1105"/>
                        <a:pt x="883072" y="103853"/>
                        <a:pt x="848007" y="144588"/>
                      </a:cubicBezTo>
                      <a:cubicBezTo>
                        <a:pt x="813011" y="185394"/>
                        <a:pt x="670788" y="369822"/>
                        <a:pt x="643631" y="391729"/>
                      </a:cubicBezTo>
                      <a:cubicBezTo>
                        <a:pt x="616474" y="413637"/>
                        <a:pt x="572939" y="444013"/>
                        <a:pt x="548582" y="468580"/>
                      </a:cubicBezTo>
                      <a:cubicBezTo>
                        <a:pt x="524295" y="493147"/>
                        <a:pt x="475371" y="531573"/>
                        <a:pt x="439885" y="551030"/>
                      </a:cubicBezTo>
                      <a:cubicBezTo>
                        <a:pt x="404399" y="570488"/>
                        <a:pt x="300181" y="612973"/>
                        <a:pt x="270295" y="634950"/>
                      </a:cubicBezTo>
                      <a:cubicBezTo>
                        <a:pt x="240408" y="656928"/>
                        <a:pt x="205273" y="692414"/>
                        <a:pt x="167197" y="722650"/>
                      </a:cubicBezTo>
                      <a:cubicBezTo>
                        <a:pt x="129192" y="752817"/>
                        <a:pt x="89016" y="767305"/>
                        <a:pt x="76278" y="798941"/>
                      </a:cubicBezTo>
                      <a:cubicBezTo>
                        <a:pt x="74668" y="803001"/>
                        <a:pt x="69769" y="809860"/>
                        <a:pt x="68229" y="818329"/>
                      </a:cubicBezTo>
                      <a:cubicBezTo>
                        <a:pt x="65219" y="835057"/>
                        <a:pt x="63259" y="852975"/>
                        <a:pt x="59970" y="865503"/>
                      </a:cubicBezTo>
                      <a:cubicBezTo>
                        <a:pt x="56680" y="878032"/>
                        <a:pt x="54650" y="894900"/>
                        <a:pt x="49611" y="907008"/>
                      </a:cubicBezTo>
                      <a:cubicBezTo>
                        <a:pt x="46531" y="914427"/>
                        <a:pt x="48631" y="914287"/>
                        <a:pt x="46741" y="916807"/>
                      </a:cubicBezTo>
                      <a:cubicBezTo>
                        <a:pt x="12305" y="961952"/>
                        <a:pt x="-14991" y="986519"/>
                        <a:pt x="9226" y="997298"/>
                      </a:cubicBezTo>
                      <a:cubicBezTo>
                        <a:pt x="30713" y="1006817"/>
                        <a:pt x="86147" y="993938"/>
                        <a:pt x="115403" y="973151"/>
                      </a:cubicBezTo>
                      <a:cubicBezTo>
                        <a:pt x="153619" y="945994"/>
                        <a:pt x="183855" y="897839"/>
                        <a:pt x="185675" y="881041"/>
                      </a:cubicBezTo>
                      <a:cubicBezTo>
                        <a:pt x="187565" y="864243"/>
                        <a:pt x="203663" y="857454"/>
                        <a:pt x="203663" y="857454"/>
                      </a:cubicBezTo>
                      <a:lnTo>
                        <a:pt x="269595" y="837227"/>
                      </a:lnTo>
                      <a:close/>
                    </a:path>
                  </a:pathLst>
                </a:custGeom>
                <a:solidFill>
                  <a:srgbClr val="FDE2D2"/>
                </a:solidFill>
                <a:ln w="6998"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BC40AB9F-F076-3503-45E3-CA976542666F}"/>
                    </a:ext>
                  </a:extLst>
                </p:cNvPr>
                <p:cNvSpPr/>
                <p:nvPr/>
              </p:nvSpPr>
              <p:spPr>
                <a:xfrm>
                  <a:off x="3362472" y="2920640"/>
                  <a:ext cx="541386" cy="75776"/>
                </a:xfrm>
                <a:custGeom>
                  <a:avLst/>
                  <a:gdLst>
                    <a:gd name="connsiteX0" fmla="*/ 540197 w 541386"/>
                    <a:gd name="connsiteY0" fmla="*/ 74271 h 75776"/>
                    <a:gd name="connsiteX1" fmla="*/ 267649 w 541386"/>
                    <a:gd name="connsiteY1" fmla="*/ 62793 h 75776"/>
                    <a:gd name="connsiteX2" fmla="*/ 1261 w 541386"/>
                    <a:gd name="connsiteY2" fmla="*/ 3790 h 75776"/>
                    <a:gd name="connsiteX3" fmla="*/ 141 w 541386"/>
                    <a:gd name="connsiteY3" fmla="*/ 1270 h 75776"/>
                    <a:gd name="connsiteX4" fmla="*/ 2731 w 541386"/>
                    <a:gd name="connsiteY4" fmla="*/ 150 h 75776"/>
                    <a:gd name="connsiteX5" fmla="*/ 404133 w 541386"/>
                    <a:gd name="connsiteY5" fmla="*/ 67552 h 75776"/>
                    <a:gd name="connsiteX6" fmla="*/ 540197 w 541386"/>
                    <a:gd name="connsiteY6" fmla="*/ 71892 h 75776"/>
                    <a:gd name="connsiteX7" fmla="*/ 541387 w 541386"/>
                    <a:gd name="connsiteY7" fmla="*/ 73011 h 75776"/>
                    <a:gd name="connsiteX8" fmla="*/ 540267 w 541386"/>
                    <a:gd name="connsiteY8" fmla="*/ 74201 h 75776"/>
                    <a:gd name="connsiteX9" fmla="*/ 540267 w 541386"/>
                    <a:gd name="connsiteY9" fmla="*/ 74201 h 7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386" h="75776">
                      <a:moveTo>
                        <a:pt x="540197" y="74271"/>
                      </a:moveTo>
                      <a:cubicBezTo>
                        <a:pt x="449208" y="78471"/>
                        <a:pt x="358009" y="73641"/>
                        <a:pt x="267649" y="62793"/>
                      </a:cubicBezTo>
                      <a:cubicBezTo>
                        <a:pt x="177430" y="50264"/>
                        <a:pt x="87351" y="34376"/>
                        <a:pt x="1261" y="3790"/>
                      </a:cubicBezTo>
                      <a:cubicBezTo>
                        <a:pt x="281" y="3440"/>
                        <a:pt x="-279" y="2320"/>
                        <a:pt x="141" y="1270"/>
                      </a:cubicBezTo>
                      <a:cubicBezTo>
                        <a:pt x="561" y="220"/>
                        <a:pt x="1681" y="-270"/>
                        <a:pt x="2731" y="150"/>
                      </a:cubicBezTo>
                      <a:cubicBezTo>
                        <a:pt x="132705" y="39835"/>
                        <a:pt x="268839" y="58383"/>
                        <a:pt x="404133" y="67552"/>
                      </a:cubicBezTo>
                      <a:cubicBezTo>
                        <a:pt x="449418" y="70352"/>
                        <a:pt x="494843" y="72171"/>
                        <a:pt x="540197" y="71892"/>
                      </a:cubicBezTo>
                      <a:cubicBezTo>
                        <a:pt x="540827" y="71892"/>
                        <a:pt x="541387" y="72381"/>
                        <a:pt x="541387" y="73011"/>
                      </a:cubicBezTo>
                      <a:cubicBezTo>
                        <a:pt x="541387" y="73641"/>
                        <a:pt x="540897" y="74201"/>
                        <a:pt x="540267" y="74201"/>
                      </a:cubicBezTo>
                      <a:lnTo>
                        <a:pt x="540267" y="74201"/>
                      </a:lnTo>
                      <a:close/>
                    </a:path>
                  </a:pathLst>
                </a:custGeom>
                <a:solidFill>
                  <a:srgbClr val="E7C8BB"/>
                </a:solidFill>
                <a:ln w="6998"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AF837FB8-6F25-0DEC-4F65-C44340C0CA36}"/>
                    </a:ext>
                  </a:extLst>
                </p:cNvPr>
                <p:cNvSpPr/>
                <p:nvPr/>
              </p:nvSpPr>
              <p:spPr>
                <a:xfrm>
                  <a:off x="3120260" y="2854264"/>
                  <a:ext cx="308727" cy="202493"/>
                </a:xfrm>
                <a:custGeom>
                  <a:avLst/>
                  <a:gdLst>
                    <a:gd name="connsiteX0" fmla="*/ 255791 w 308727"/>
                    <a:gd name="connsiteY0" fmla="*/ 39929 h 202493"/>
                    <a:gd name="connsiteX1" fmla="*/ 225554 w 308727"/>
                    <a:gd name="connsiteY1" fmla="*/ 86403 h 202493"/>
                    <a:gd name="connsiteX2" fmla="*/ 200007 w 308727"/>
                    <a:gd name="connsiteY2" fmla="*/ 139737 h 202493"/>
                    <a:gd name="connsiteX3" fmla="*/ 257191 w 308727"/>
                    <a:gd name="connsiteY3" fmla="*/ 125459 h 202493"/>
                    <a:gd name="connsiteX4" fmla="*/ 270489 w 308727"/>
                    <a:gd name="connsiteY4" fmla="*/ 83954 h 202493"/>
                    <a:gd name="connsiteX5" fmla="*/ 271049 w 308727"/>
                    <a:gd name="connsiteY5" fmla="*/ 77094 h 202493"/>
                    <a:gd name="connsiteX6" fmla="*/ 278258 w 308727"/>
                    <a:gd name="connsiteY6" fmla="*/ 51547 h 202493"/>
                    <a:gd name="connsiteX7" fmla="*/ 307305 w 308727"/>
                    <a:gd name="connsiteY7" fmla="*/ 11722 h 202493"/>
                    <a:gd name="connsiteX8" fmla="*/ 308494 w 308727"/>
                    <a:gd name="connsiteY8" fmla="*/ 1363 h 202493"/>
                    <a:gd name="connsiteX9" fmla="*/ 297786 w 308727"/>
                    <a:gd name="connsiteY9" fmla="*/ 943 h 202493"/>
                    <a:gd name="connsiteX10" fmla="*/ 235773 w 308727"/>
                    <a:gd name="connsiteY10" fmla="*/ 36079 h 202493"/>
                    <a:gd name="connsiteX11" fmla="*/ 184679 w 308727"/>
                    <a:gd name="connsiteY11" fmla="*/ 49658 h 202493"/>
                    <a:gd name="connsiteX12" fmla="*/ 162702 w 308727"/>
                    <a:gd name="connsiteY12" fmla="*/ 56377 h 202493"/>
                    <a:gd name="connsiteX13" fmla="*/ 148283 w 308727"/>
                    <a:gd name="connsiteY13" fmla="*/ 86333 h 202493"/>
                    <a:gd name="connsiteX14" fmla="*/ 102649 w 308727"/>
                    <a:gd name="connsiteY14" fmla="*/ 143167 h 202493"/>
                    <a:gd name="connsiteX15" fmla="*/ 40076 w 308727"/>
                    <a:gd name="connsiteY15" fmla="*/ 183412 h 202493"/>
                    <a:gd name="connsiteX16" fmla="*/ 41 w 308727"/>
                    <a:gd name="connsiteY16" fmla="*/ 193911 h 202493"/>
                    <a:gd name="connsiteX17" fmla="*/ 9840 w 308727"/>
                    <a:gd name="connsiteY17" fmla="*/ 201540 h 202493"/>
                    <a:gd name="connsiteX18" fmla="*/ 101669 w 308727"/>
                    <a:gd name="connsiteY18" fmla="*/ 175923 h 202493"/>
                    <a:gd name="connsiteX19" fmla="*/ 175580 w 308727"/>
                    <a:gd name="connsiteY19" fmla="*/ 83674 h 202493"/>
                    <a:gd name="connsiteX20" fmla="*/ 190838 w 308727"/>
                    <a:gd name="connsiteY20" fmla="*/ 63306 h 202493"/>
                    <a:gd name="connsiteX21" fmla="*/ 227024 w 308727"/>
                    <a:gd name="connsiteY21" fmla="*/ 54907 h 202493"/>
                    <a:gd name="connsiteX22" fmla="*/ 255861 w 308727"/>
                    <a:gd name="connsiteY22" fmla="*/ 40069 h 20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8727" h="202493">
                      <a:moveTo>
                        <a:pt x="255791" y="39929"/>
                      </a:moveTo>
                      <a:lnTo>
                        <a:pt x="225554" y="86403"/>
                      </a:lnTo>
                      <a:lnTo>
                        <a:pt x="200007" y="139737"/>
                      </a:lnTo>
                      <a:cubicBezTo>
                        <a:pt x="200007" y="139737"/>
                        <a:pt x="252921" y="127628"/>
                        <a:pt x="257191" y="125459"/>
                      </a:cubicBezTo>
                      <a:cubicBezTo>
                        <a:pt x="261460" y="123289"/>
                        <a:pt x="264260" y="94382"/>
                        <a:pt x="270489" y="83954"/>
                      </a:cubicBezTo>
                      <a:cubicBezTo>
                        <a:pt x="276648" y="73525"/>
                        <a:pt x="271049" y="77094"/>
                        <a:pt x="271049" y="77094"/>
                      </a:cubicBezTo>
                      <a:cubicBezTo>
                        <a:pt x="271049" y="77094"/>
                        <a:pt x="274199" y="59876"/>
                        <a:pt x="278258" y="51547"/>
                      </a:cubicBezTo>
                      <a:cubicBezTo>
                        <a:pt x="282318" y="43218"/>
                        <a:pt x="307305" y="11722"/>
                        <a:pt x="307305" y="11722"/>
                      </a:cubicBezTo>
                      <a:cubicBezTo>
                        <a:pt x="307305" y="11722"/>
                        <a:pt x="306395" y="4163"/>
                        <a:pt x="308494" y="1363"/>
                      </a:cubicBezTo>
                      <a:cubicBezTo>
                        <a:pt x="310594" y="-1436"/>
                        <a:pt x="297786" y="943"/>
                        <a:pt x="297786" y="943"/>
                      </a:cubicBezTo>
                      <a:cubicBezTo>
                        <a:pt x="297786" y="943"/>
                        <a:pt x="249911" y="30270"/>
                        <a:pt x="235773" y="36079"/>
                      </a:cubicBezTo>
                      <a:cubicBezTo>
                        <a:pt x="221635" y="41889"/>
                        <a:pt x="184679" y="49658"/>
                        <a:pt x="184679" y="49658"/>
                      </a:cubicBezTo>
                      <a:cubicBezTo>
                        <a:pt x="184679" y="49658"/>
                        <a:pt x="166901" y="52807"/>
                        <a:pt x="162702" y="56377"/>
                      </a:cubicBezTo>
                      <a:cubicBezTo>
                        <a:pt x="158502" y="59946"/>
                        <a:pt x="157942" y="70725"/>
                        <a:pt x="148283" y="86333"/>
                      </a:cubicBezTo>
                      <a:cubicBezTo>
                        <a:pt x="138625" y="101872"/>
                        <a:pt x="121197" y="124899"/>
                        <a:pt x="102649" y="143167"/>
                      </a:cubicBezTo>
                      <a:cubicBezTo>
                        <a:pt x="84101" y="161434"/>
                        <a:pt x="54495" y="179422"/>
                        <a:pt x="40076" y="183412"/>
                      </a:cubicBezTo>
                      <a:cubicBezTo>
                        <a:pt x="25658" y="187401"/>
                        <a:pt x="671" y="190271"/>
                        <a:pt x="41" y="193911"/>
                      </a:cubicBezTo>
                      <a:cubicBezTo>
                        <a:pt x="-589" y="197550"/>
                        <a:pt x="6200" y="200910"/>
                        <a:pt x="9840" y="201540"/>
                      </a:cubicBezTo>
                      <a:cubicBezTo>
                        <a:pt x="33147" y="205599"/>
                        <a:pt x="72412" y="196640"/>
                        <a:pt x="101669" y="175923"/>
                      </a:cubicBezTo>
                      <a:cubicBezTo>
                        <a:pt x="139884" y="148766"/>
                        <a:pt x="168091" y="99002"/>
                        <a:pt x="175580" y="83674"/>
                      </a:cubicBezTo>
                      <a:cubicBezTo>
                        <a:pt x="184049" y="66246"/>
                        <a:pt x="190838" y="63306"/>
                        <a:pt x="190838" y="63306"/>
                      </a:cubicBezTo>
                      <a:cubicBezTo>
                        <a:pt x="190838" y="63306"/>
                        <a:pt x="207846" y="58757"/>
                        <a:pt x="227024" y="54907"/>
                      </a:cubicBezTo>
                      <a:cubicBezTo>
                        <a:pt x="246202" y="51057"/>
                        <a:pt x="255861" y="40069"/>
                        <a:pt x="255861" y="40069"/>
                      </a:cubicBezTo>
                    </a:path>
                  </a:pathLst>
                </a:custGeom>
                <a:solidFill>
                  <a:srgbClr val="E7C8BB"/>
                </a:solidFill>
                <a:ln w="6998"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73745D1E-8A56-DDC4-A02B-6BCB4BFA71EF}"/>
                    </a:ext>
                  </a:extLst>
                </p:cNvPr>
                <p:cNvSpPr/>
                <p:nvPr/>
              </p:nvSpPr>
              <p:spPr>
                <a:xfrm>
                  <a:off x="3146919" y="3289436"/>
                  <a:ext cx="172228" cy="207718"/>
                </a:xfrm>
                <a:custGeom>
                  <a:avLst/>
                  <a:gdLst>
                    <a:gd name="connsiteX0" fmla="*/ 172229 w 172228"/>
                    <a:gd name="connsiteY0" fmla="*/ 0 h 207718"/>
                    <a:gd name="connsiteX1" fmla="*/ 119315 w 172228"/>
                    <a:gd name="connsiteY1" fmla="*/ 102398 h 207718"/>
                    <a:gd name="connsiteX2" fmla="*/ 82499 w 172228"/>
                    <a:gd name="connsiteY2" fmla="*/ 183168 h 207718"/>
                    <a:gd name="connsiteX3" fmla="*/ 5438 w 172228"/>
                    <a:gd name="connsiteY3" fmla="*/ 201016 h 207718"/>
                    <a:gd name="connsiteX4" fmla="*/ 3199 w 172228"/>
                    <a:gd name="connsiteY4" fmla="*/ 180439 h 207718"/>
                    <a:gd name="connsiteX5" fmla="*/ 40154 w 172228"/>
                    <a:gd name="connsiteY5" fmla="*/ 144533 h 207718"/>
                    <a:gd name="connsiteX6" fmla="*/ 58212 w 172228"/>
                    <a:gd name="connsiteY6" fmla="*/ 95329 h 207718"/>
                    <a:gd name="connsiteX7" fmla="*/ 172159 w 172228"/>
                    <a:gd name="connsiteY7" fmla="*/ 0 h 20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28" h="207718">
                      <a:moveTo>
                        <a:pt x="172229" y="0"/>
                      </a:moveTo>
                      <a:lnTo>
                        <a:pt x="119315" y="102398"/>
                      </a:lnTo>
                      <a:cubicBezTo>
                        <a:pt x="119315" y="102398"/>
                        <a:pt x="101187" y="153422"/>
                        <a:pt x="82499" y="183168"/>
                      </a:cubicBezTo>
                      <a:cubicBezTo>
                        <a:pt x="63812" y="212915"/>
                        <a:pt x="22306" y="211235"/>
                        <a:pt x="5438" y="201016"/>
                      </a:cubicBezTo>
                      <a:cubicBezTo>
                        <a:pt x="5438" y="201016"/>
                        <a:pt x="-5130" y="191637"/>
                        <a:pt x="3199" y="180439"/>
                      </a:cubicBezTo>
                      <a:cubicBezTo>
                        <a:pt x="11528" y="169240"/>
                        <a:pt x="28396" y="159231"/>
                        <a:pt x="40154" y="144533"/>
                      </a:cubicBezTo>
                      <a:cubicBezTo>
                        <a:pt x="51913" y="129835"/>
                        <a:pt x="53173" y="120876"/>
                        <a:pt x="58212" y="95329"/>
                      </a:cubicBezTo>
                      <a:cubicBezTo>
                        <a:pt x="63322" y="69782"/>
                        <a:pt x="172159" y="0"/>
                        <a:pt x="172159" y="0"/>
                      </a:cubicBezTo>
                      <a:close/>
                    </a:path>
                  </a:pathLst>
                </a:custGeom>
                <a:solidFill>
                  <a:srgbClr val="E7C8BB"/>
                </a:solidFill>
                <a:ln w="6998" cap="flat">
                  <a:no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E65768AC-F30F-BD00-9FEB-3348BABAC814}"/>
                    </a:ext>
                  </a:extLst>
                </p:cNvPr>
                <p:cNvSpPr/>
                <p:nvPr/>
              </p:nvSpPr>
              <p:spPr>
                <a:xfrm>
                  <a:off x="3354458" y="2330899"/>
                  <a:ext cx="931765" cy="1066543"/>
                </a:xfrm>
                <a:custGeom>
                  <a:avLst/>
                  <a:gdLst>
                    <a:gd name="connsiteX0" fmla="*/ 175854 w 931765"/>
                    <a:gd name="connsiteY0" fmla="*/ 876296 h 1066543"/>
                    <a:gd name="connsiteX1" fmla="*/ 163536 w 931765"/>
                    <a:gd name="connsiteY1" fmla="*/ 940479 h 1066543"/>
                    <a:gd name="connsiteX2" fmla="*/ 121891 w 931765"/>
                    <a:gd name="connsiteY2" fmla="*/ 1050646 h 1066543"/>
                    <a:gd name="connsiteX3" fmla="*/ 35 w 931765"/>
                    <a:gd name="connsiteY3" fmla="*/ 1059255 h 1066543"/>
                    <a:gd name="connsiteX4" fmla="*/ 8434 w 931765"/>
                    <a:gd name="connsiteY4" fmla="*/ 993113 h 1066543"/>
                    <a:gd name="connsiteX5" fmla="*/ 29992 w 931765"/>
                    <a:gd name="connsiteY5" fmla="*/ 914372 h 1066543"/>
                    <a:gd name="connsiteX6" fmla="*/ 74226 w 931765"/>
                    <a:gd name="connsiteY6" fmla="*/ 878886 h 1066543"/>
                    <a:gd name="connsiteX7" fmla="*/ 267124 w 931765"/>
                    <a:gd name="connsiteY7" fmla="*/ 766409 h 1066543"/>
                    <a:gd name="connsiteX8" fmla="*/ 458691 w 931765"/>
                    <a:gd name="connsiteY8" fmla="*/ 745272 h 1066543"/>
                    <a:gd name="connsiteX9" fmla="*/ 465060 w 931765"/>
                    <a:gd name="connsiteY9" fmla="*/ 714196 h 1066543"/>
                    <a:gd name="connsiteX10" fmla="*/ 547231 w 931765"/>
                    <a:gd name="connsiteY10" fmla="*/ 657992 h 1066543"/>
                    <a:gd name="connsiteX11" fmla="*/ 624711 w 931765"/>
                    <a:gd name="connsiteY11" fmla="*/ 466635 h 1066543"/>
                    <a:gd name="connsiteX12" fmla="*/ 637100 w 931765"/>
                    <a:gd name="connsiteY12" fmla="*/ 359268 h 1066543"/>
                    <a:gd name="connsiteX13" fmla="*/ 634300 w 931765"/>
                    <a:gd name="connsiteY13" fmla="*/ 331201 h 1066543"/>
                    <a:gd name="connsiteX14" fmla="*/ 671886 w 931765"/>
                    <a:gd name="connsiteY14" fmla="*/ 291865 h 1066543"/>
                    <a:gd name="connsiteX15" fmla="*/ 797591 w 931765"/>
                    <a:gd name="connsiteY15" fmla="*/ 147403 h 1066543"/>
                    <a:gd name="connsiteX16" fmla="*/ 905308 w 931765"/>
                    <a:gd name="connsiteY16" fmla="*/ 26737 h 1066543"/>
                    <a:gd name="connsiteX17" fmla="*/ 931765 w 931765"/>
                    <a:gd name="connsiteY17" fmla="*/ 0 h 1066543"/>
                    <a:gd name="connsiteX18" fmla="*/ 921266 w 931765"/>
                    <a:gd name="connsiteY18" fmla="*/ 115626 h 1066543"/>
                    <a:gd name="connsiteX19" fmla="*/ 744887 w 931765"/>
                    <a:gd name="connsiteY19" fmla="*/ 263589 h 1066543"/>
                    <a:gd name="connsiteX20" fmla="*/ 667267 w 931765"/>
                    <a:gd name="connsiteY20" fmla="*/ 374596 h 1066543"/>
                    <a:gd name="connsiteX21" fmla="*/ 655508 w 931765"/>
                    <a:gd name="connsiteY21" fmla="*/ 460056 h 1066543"/>
                    <a:gd name="connsiteX22" fmla="*/ 623452 w 931765"/>
                    <a:gd name="connsiteY22" fmla="*/ 623206 h 1066543"/>
                    <a:gd name="connsiteX23" fmla="*/ 514614 w 931765"/>
                    <a:gd name="connsiteY23" fmla="*/ 814844 h 1066543"/>
                    <a:gd name="connsiteX24" fmla="*/ 352514 w 931765"/>
                    <a:gd name="connsiteY24" fmla="*/ 863978 h 1066543"/>
                    <a:gd name="connsiteX25" fmla="*/ 329136 w 931765"/>
                    <a:gd name="connsiteY25" fmla="*/ 928440 h 1066543"/>
                    <a:gd name="connsiteX26" fmla="*/ 281542 w 931765"/>
                    <a:gd name="connsiteY26" fmla="*/ 1020060 h 1066543"/>
                    <a:gd name="connsiteX27" fmla="*/ 189993 w 931765"/>
                    <a:gd name="connsiteY27" fmla="*/ 1011660 h 1066543"/>
                    <a:gd name="connsiteX28" fmla="*/ 204481 w 931765"/>
                    <a:gd name="connsiteY28" fmla="*/ 923471 h 1066543"/>
                    <a:gd name="connsiteX29" fmla="*/ 175644 w 931765"/>
                    <a:gd name="connsiteY29" fmla="*/ 876226 h 106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1765" h="1066543">
                      <a:moveTo>
                        <a:pt x="175854" y="876296"/>
                      </a:moveTo>
                      <a:cubicBezTo>
                        <a:pt x="175854" y="876296"/>
                        <a:pt x="171305" y="916332"/>
                        <a:pt x="163536" y="940479"/>
                      </a:cubicBezTo>
                      <a:cubicBezTo>
                        <a:pt x="155837" y="964626"/>
                        <a:pt x="127210" y="1039867"/>
                        <a:pt x="121891" y="1050646"/>
                      </a:cubicBezTo>
                      <a:cubicBezTo>
                        <a:pt x="116641" y="1061425"/>
                        <a:pt x="-2344" y="1075283"/>
                        <a:pt x="35" y="1059255"/>
                      </a:cubicBezTo>
                      <a:cubicBezTo>
                        <a:pt x="1015" y="1052606"/>
                        <a:pt x="3115" y="1020199"/>
                        <a:pt x="8434" y="993113"/>
                      </a:cubicBezTo>
                      <a:cubicBezTo>
                        <a:pt x="15923" y="954967"/>
                        <a:pt x="29992" y="914372"/>
                        <a:pt x="29992" y="914372"/>
                      </a:cubicBezTo>
                      <a:cubicBezTo>
                        <a:pt x="29992" y="914372"/>
                        <a:pt x="71357" y="880356"/>
                        <a:pt x="74226" y="878886"/>
                      </a:cubicBezTo>
                      <a:cubicBezTo>
                        <a:pt x="77096" y="877416"/>
                        <a:pt x="239757" y="784957"/>
                        <a:pt x="267124" y="766409"/>
                      </a:cubicBezTo>
                      <a:cubicBezTo>
                        <a:pt x="294490" y="747862"/>
                        <a:pt x="450362" y="757170"/>
                        <a:pt x="458691" y="745272"/>
                      </a:cubicBezTo>
                      <a:cubicBezTo>
                        <a:pt x="467020" y="733373"/>
                        <a:pt x="465060" y="714196"/>
                        <a:pt x="465060" y="714196"/>
                      </a:cubicBezTo>
                      <a:cubicBezTo>
                        <a:pt x="465060" y="714196"/>
                        <a:pt x="520074" y="687459"/>
                        <a:pt x="547231" y="657992"/>
                      </a:cubicBezTo>
                      <a:cubicBezTo>
                        <a:pt x="574387" y="628526"/>
                        <a:pt x="619882" y="503171"/>
                        <a:pt x="624711" y="466635"/>
                      </a:cubicBezTo>
                      <a:cubicBezTo>
                        <a:pt x="629541" y="430099"/>
                        <a:pt x="635910" y="369346"/>
                        <a:pt x="637100" y="359268"/>
                      </a:cubicBezTo>
                      <a:cubicBezTo>
                        <a:pt x="638850" y="344149"/>
                        <a:pt x="628561" y="332041"/>
                        <a:pt x="634300" y="331201"/>
                      </a:cubicBezTo>
                      <a:cubicBezTo>
                        <a:pt x="640040" y="330361"/>
                        <a:pt x="650258" y="310903"/>
                        <a:pt x="671886" y="291865"/>
                      </a:cubicBezTo>
                      <a:cubicBezTo>
                        <a:pt x="693583" y="272828"/>
                        <a:pt x="784503" y="164900"/>
                        <a:pt x="797591" y="147403"/>
                      </a:cubicBezTo>
                      <a:cubicBezTo>
                        <a:pt x="810750" y="129905"/>
                        <a:pt x="890190" y="48364"/>
                        <a:pt x="905308" y="26737"/>
                      </a:cubicBezTo>
                      <a:cubicBezTo>
                        <a:pt x="920497" y="5109"/>
                        <a:pt x="931765" y="0"/>
                        <a:pt x="931765" y="0"/>
                      </a:cubicBezTo>
                      <a:lnTo>
                        <a:pt x="921266" y="115626"/>
                      </a:lnTo>
                      <a:cubicBezTo>
                        <a:pt x="921266" y="115626"/>
                        <a:pt x="782683" y="222784"/>
                        <a:pt x="744887" y="263589"/>
                      </a:cubicBezTo>
                      <a:cubicBezTo>
                        <a:pt x="707092" y="304394"/>
                        <a:pt x="672656" y="366477"/>
                        <a:pt x="667267" y="374596"/>
                      </a:cubicBezTo>
                      <a:cubicBezTo>
                        <a:pt x="661877" y="382715"/>
                        <a:pt x="662857" y="422610"/>
                        <a:pt x="655508" y="460056"/>
                      </a:cubicBezTo>
                      <a:cubicBezTo>
                        <a:pt x="648089" y="497501"/>
                        <a:pt x="641789" y="580161"/>
                        <a:pt x="623452" y="623206"/>
                      </a:cubicBezTo>
                      <a:cubicBezTo>
                        <a:pt x="605114" y="666251"/>
                        <a:pt x="533582" y="798396"/>
                        <a:pt x="514614" y="814844"/>
                      </a:cubicBezTo>
                      <a:cubicBezTo>
                        <a:pt x="495647" y="831292"/>
                        <a:pt x="352514" y="863978"/>
                        <a:pt x="352514" y="863978"/>
                      </a:cubicBezTo>
                      <a:cubicBezTo>
                        <a:pt x="352514" y="863978"/>
                        <a:pt x="336975" y="906953"/>
                        <a:pt x="329136" y="928440"/>
                      </a:cubicBezTo>
                      <a:cubicBezTo>
                        <a:pt x="321367" y="949928"/>
                        <a:pt x="302889" y="987653"/>
                        <a:pt x="281542" y="1020060"/>
                      </a:cubicBezTo>
                      <a:cubicBezTo>
                        <a:pt x="260194" y="1052536"/>
                        <a:pt x="189993" y="1011660"/>
                        <a:pt x="189993" y="1011660"/>
                      </a:cubicBezTo>
                      <a:lnTo>
                        <a:pt x="204481" y="923471"/>
                      </a:lnTo>
                      <a:lnTo>
                        <a:pt x="175644" y="876226"/>
                      </a:lnTo>
                    </a:path>
                  </a:pathLst>
                </a:custGeom>
                <a:solidFill>
                  <a:srgbClr val="E7C8BB"/>
                </a:solidFill>
                <a:ln w="6998" cap="flat">
                  <a:noFill/>
                  <a:prstDash val="solid"/>
                  <a:miter/>
                </a:ln>
              </p:spPr>
              <p:txBody>
                <a:bodyPr rtlCol="0" anchor="ctr"/>
                <a:lstStyle/>
                <a:p>
                  <a:endParaRPr lang="en-GB"/>
                </a:p>
              </p:txBody>
            </p:sp>
            <p:grpSp>
              <p:nvGrpSpPr>
                <p:cNvPr id="163" name="Graphic 4">
                  <a:extLst>
                    <a:ext uri="{FF2B5EF4-FFF2-40B4-BE49-F238E27FC236}">
                      <a16:creationId xmlns:a16="http://schemas.microsoft.com/office/drawing/2014/main" id="{2E0A5E26-B22B-4B1B-C5BF-F37CC776D8E7}"/>
                    </a:ext>
                  </a:extLst>
                </p:cNvPr>
                <p:cNvGrpSpPr/>
                <p:nvPr/>
              </p:nvGrpSpPr>
              <p:grpSpPr>
                <a:xfrm>
                  <a:off x="3001381" y="2874668"/>
                  <a:ext cx="902490" cy="871813"/>
                  <a:chOff x="3001381" y="2874668"/>
                  <a:chExt cx="902490" cy="871813"/>
                </a:xfrm>
              </p:grpSpPr>
              <p:grpSp>
                <p:nvGrpSpPr>
                  <p:cNvPr id="164" name="Graphic 4">
                    <a:extLst>
                      <a:ext uri="{FF2B5EF4-FFF2-40B4-BE49-F238E27FC236}">
                        <a16:creationId xmlns:a16="http://schemas.microsoft.com/office/drawing/2014/main" id="{D0B1D4BC-61AF-9D82-B333-62E0C138AB95}"/>
                      </a:ext>
                    </a:extLst>
                  </p:cNvPr>
                  <p:cNvGrpSpPr/>
                  <p:nvPr/>
                </p:nvGrpSpPr>
                <p:grpSpPr>
                  <a:xfrm>
                    <a:off x="3126600" y="3565273"/>
                    <a:ext cx="109607" cy="181208"/>
                    <a:chOff x="3126600" y="3565273"/>
                    <a:chExt cx="109607" cy="181208"/>
                  </a:xfrm>
                </p:grpSpPr>
                <p:sp>
                  <p:nvSpPr>
                    <p:cNvPr id="165" name="Free-form: Shape 164">
                      <a:extLst>
                        <a:ext uri="{FF2B5EF4-FFF2-40B4-BE49-F238E27FC236}">
                          <a16:creationId xmlns:a16="http://schemas.microsoft.com/office/drawing/2014/main" id="{24EFEEE3-63AF-6D16-BF1F-68C9B158793F}"/>
                        </a:ext>
                      </a:extLst>
                    </p:cNvPr>
                    <p:cNvSpPr/>
                    <p:nvPr/>
                  </p:nvSpPr>
                  <p:spPr>
                    <a:xfrm>
                      <a:off x="3126600" y="3565273"/>
                      <a:ext cx="109607" cy="181208"/>
                    </a:xfrm>
                    <a:custGeom>
                      <a:avLst/>
                      <a:gdLst>
                        <a:gd name="connsiteX0" fmla="*/ 109607 w 109607"/>
                        <a:gd name="connsiteY0" fmla="*/ 126405 h 181208"/>
                        <a:gd name="connsiteX1" fmla="*/ 54804 w 109607"/>
                        <a:gd name="connsiteY1" fmla="*/ 181208 h 181208"/>
                        <a:gd name="connsiteX2" fmla="*/ 0 w 109607"/>
                        <a:gd name="connsiteY2" fmla="*/ 126405 h 181208"/>
                        <a:gd name="connsiteX3" fmla="*/ 54804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2"/>
                            <a:pt x="85040" y="181208"/>
                            <a:pt x="54804" y="181208"/>
                          </a:cubicBezTo>
                          <a:cubicBezTo>
                            <a:pt x="24567" y="181208"/>
                            <a:pt x="0" y="156642"/>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21DEA513-953B-9E1F-C4E0-133E626BD95E}"/>
                        </a:ext>
                      </a:extLst>
                    </p:cNvPr>
                    <p:cNvSpPr/>
                    <p:nvPr/>
                  </p:nvSpPr>
                  <p:spPr>
                    <a:xfrm>
                      <a:off x="3141833" y="3565273"/>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8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3"/>
                          </a:cubicBezTo>
                          <a:cubicBezTo>
                            <a:pt x="-1094" y="154962"/>
                            <a:pt x="-1934" y="162521"/>
                            <a:pt x="1355" y="165740"/>
                          </a:cubicBezTo>
                          <a:cubicBezTo>
                            <a:pt x="11224" y="175329"/>
                            <a:pt x="24663" y="181208"/>
                            <a:pt x="39501" y="181208"/>
                          </a:cubicBezTo>
                          <a:cubicBezTo>
                            <a:pt x="69737" y="181208"/>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67" name="Graphic 4">
                    <a:extLst>
                      <a:ext uri="{FF2B5EF4-FFF2-40B4-BE49-F238E27FC236}">
                        <a16:creationId xmlns:a16="http://schemas.microsoft.com/office/drawing/2014/main" id="{32B8B48F-26B8-DF33-1930-9F715B91866D}"/>
                      </a:ext>
                    </a:extLst>
                  </p:cNvPr>
                  <p:cNvGrpSpPr/>
                  <p:nvPr/>
                </p:nvGrpSpPr>
                <p:grpSpPr>
                  <a:xfrm>
                    <a:off x="3319218" y="3456436"/>
                    <a:ext cx="109606" cy="181278"/>
                    <a:chOff x="3319218" y="3456436"/>
                    <a:chExt cx="109606" cy="181278"/>
                  </a:xfrm>
                </p:grpSpPr>
                <p:sp>
                  <p:nvSpPr>
                    <p:cNvPr id="168" name="Free-form: Shape 167">
                      <a:extLst>
                        <a:ext uri="{FF2B5EF4-FFF2-40B4-BE49-F238E27FC236}">
                          <a16:creationId xmlns:a16="http://schemas.microsoft.com/office/drawing/2014/main" id="{65368DD4-63C9-75CC-1B70-480FFBC4C9CE}"/>
                        </a:ext>
                      </a:extLst>
                    </p:cNvPr>
                    <p:cNvSpPr/>
                    <p:nvPr/>
                  </p:nvSpPr>
                  <p:spPr>
                    <a:xfrm>
                      <a:off x="3319218" y="3456436"/>
                      <a:ext cx="109606" cy="181208"/>
                    </a:xfrm>
                    <a:custGeom>
                      <a:avLst/>
                      <a:gdLst>
                        <a:gd name="connsiteX0" fmla="*/ 109607 w 109606"/>
                        <a:gd name="connsiteY0" fmla="*/ 126405 h 181208"/>
                        <a:gd name="connsiteX1" fmla="*/ 54804 w 109606"/>
                        <a:gd name="connsiteY1" fmla="*/ 181209 h 181208"/>
                        <a:gd name="connsiteX2" fmla="*/ 0 w 109606"/>
                        <a:gd name="connsiteY2" fmla="*/ 126405 h 181208"/>
                        <a:gd name="connsiteX3" fmla="*/ 54804 w 109606"/>
                        <a:gd name="connsiteY3" fmla="*/ 0 h 181208"/>
                        <a:gd name="connsiteX4" fmla="*/ 109607 w 109606"/>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6" h="181208">
                          <a:moveTo>
                            <a:pt x="109607" y="126405"/>
                          </a:moveTo>
                          <a:cubicBezTo>
                            <a:pt x="109607" y="156641"/>
                            <a:pt x="85040" y="181209"/>
                            <a:pt x="54804" y="181209"/>
                          </a:cubicBezTo>
                          <a:cubicBezTo>
                            <a:pt x="24567" y="181209"/>
                            <a:pt x="0" y="156641"/>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766FD742-37ED-F2AE-26EF-919A75E6987A}"/>
                        </a:ext>
                      </a:extLst>
                    </p:cNvPr>
                    <p:cNvSpPr/>
                    <p:nvPr/>
                  </p:nvSpPr>
                  <p:spPr>
                    <a:xfrm>
                      <a:off x="3334450" y="3456506"/>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3"/>
                          </a:cubicBezTo>
                          <a:cubicBezTo>
                            <a:pt x="-1094" y="154962"/>
                            <a:pt x="-1934" y="162521"/>
                            <a:pt x="1355" y="165740"/>
                          </a:cubicBezTo>
                          <a:cubicBezTo>
                            <a:pt x="11224" y="175329"/>
                            <a:pt x="24663"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70" name="Graphic 4">
                    <a:extLst>
                      <a:ext uri="{FF2B5EF4-FFF2-40B4-BE49-F238E27FC236}">
                        <a16:creationId xmlns:a16="http://schemas.microsoft.com/office/drawing/2014/main" id="{409F1A8B-1563-5CB8-EDF3-98EB8E4CA21D}"/>
                      </a:ext>
                    </a:extLst>
                  </p:cNvPr>
                  <p:cNvGrpSpPr/>
                  <p:nvPr/>
                </p:nvGrpSpPr>
                <p:grpSpPr>
                  <a:xfrm>
                    <a:off x="3588966" y="3439078"/>
                    <a:ext cx="109607" cy="181278"/>
                    <a:chOff x="3588966" y="3439078"/>
                    <a:chExt cx="109607" cy="181278"/>
                  </a:xfrm>
                </p:grpSpPr>
                <p:sp>
                  <p:nvSpPr>
                    <p:cNvPr id="171" name="Free-form: Shape 170">
                      <a:extLst>
                        <a:ext uri="{FF2B5EF4-FFF2-40B4-BE49-F238E27FC236}">
                          <a16:creationId xmlns:a16="http://schemas.microsoft.com/office/drawing/2014/main" id="{1C9107A2-ABA0-171F-BF07-46CF1DB0BCF2}"/>
                        </a:ext>
                      </a:extLst>
                    </p:cNvPr>
                    <p:cNvSpPr/>
                    <p:nvPr/>
                  </p:nvSpPr>
                  <p:spPr>
                    <a:xfrm>
                      <a:off x="3588966" y="3439078"/>
                      <a:ext cx="109607" cy="181208"/>
                    </a:xfrm>
                    <a:custGeom>
                      <a:avLst/>
                      <a:gdLst>
                        <a:gd name="connsiteX0" fmla="*/ 109607 w 109607"/>
                        <a:gd name="connsiteY0" fmla="*/ 126405 h 181208"/>
                        <a:gd name="connsiteX1" fmla="*/ 54804 w 109607"/>
                        <a:gd name="connsiteY1" fmla="*/ 181208 h 181208"/>
                        <a:gd name="connsiteX2" fmla="*/ 0 w 109607"/>
                        <a:gd name="connsiteY2" fmla="*/ 126405 h 181208"/>
                        <a:gd name="connsiteX3" fmla="*/ 54804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2"/>
                            <a:pt x="85040" y="181208"/>
                            <a:pt x="54804" y="181208"/>
                          </a:cubicBezTo>
                          <a:cubicBezTo>
                            <a:pt x="24567" y="181208"/>
                            <a:pt x="0" y="156642"/>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4F123030-1679-CABA-725C-0C5543F37618}"/>
                        </a:ext>
                      </a:extLst>
                    </p:cNvPr>
                    <p:cNvSpPr/>
                    <p:nvPr/>
                  </p:nvSpPr>
                  <p:spPr>
                    <a:xfrm>
                      <a:off x="3604269" y="3439148"/>
                      <a:ext cx="94304" cy="181208"/>
                    </a:xfrm>
                    <a:custGeom>
                      <a:avLst/>
                      <a:gdLst>
                        <a:gd name="connsiteX0" fmla="*/ 60078 w 94304"/>
                        <a:gd name="connsiteY0" fmla="*/ 117236 h 181208"/>
                        <a:gd name="connsiteX1" fmla="*/ 25572 w 94304"/>
                        <a:gd name="connsiteY1" fmla="*/ 147682 h 181208"/>
                        <a:gd name="connsiteX2" fmla="*/ 1355 w 94304"/>
                        <a:gd name="connsiteY2" fmla="*/ 165740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2"/>
                          </a:cubicBezTo>
                          <a:cubicBezTo>
                            <a:pt x="-1094" y="154962"/>
                            <a:pt x="-1934" y="162521"/>
                            <a:pt x="1355" y="165740"/>
                          </a:cubicBezTo>
                          <a:cubicBezTo>
                            <a:pt x="11224" y="175329"/>
                            <a:pt x="24663" y="181209"/>
                            <a:pt x="39501" y="181209"/>
                          </a:cubicBezTo>
                          <a:cubicBezTo>
                            <a:pt x="69737" y="181209"/>
                            <a:pt x="94304" y="156641"/>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sp>
                <p:nvSpPr>
                  <p:cNvPr id="173" name="Free-form: Shape 172">
                    <a:extLst>
                      <a:ext uri="{FF2B5EF4-FFF2-40B4-BE49-F238E27FC236}">
                        <a16:creationId xmlns:a16="http://schemas.microsoft.com/office/drawing/2014/main" id="{B971B2AB-CD45-8220-3E98-3DC8AAD33E18}"/>
                      </a:ext>
                    </a:extLst>
                  </p:cNvPr>
                  <p:cNvSpPr/>
                  <p:nvPr/>
                </p:nvSpPr>
                <p:spPr>
                  <a:xfrm>
                    <a:off x="3050799" y="2874668"/>
                    <a:ext cx="851953" cy="541382"/>
                  </a:xfrm>
                  <a:custGeom>
                    <a:avLst/>
                    <a:gdLst>
                      <a:gd name="connsiteX0" fmla="*/ 791187 w 851953"/>
                      <a:gd name="connsiteY0" fmla="*/ 329098 h 541382"/>
                      <a:gd name="connsiteX1" fmla="*/ 836681 w 851953"/>
                      <a:gd name="connsiteY1" fmla="*/ 134661 h 541382"/>
                      <a:gd name="connsiteX2" fmla="*/ 670941 w 851953"/>
                      <a:gd name="connsiteY2" fmla="*/ 2586 h 541382"/>
                      <a:gd name="connsiteX3" fmla="*/ 0 w 851953"/>
                      <a:gd name="connsiteY3" fmla="*/ 214871 h 541382"/>
                      <a:gd name="connsiteX4" fmla="*/ 120176 w 851953"/>
                      <a:gd name="connsiteY4" fmla="*/ 541383 h 541382"/>
                      <a:gd name="connsiteX5" fmla="*/ 791117 w 851953"/>
                      <a:gd name="connsiteY5" fmla="*/ 329098 h 5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953" h="541382">
                        <a:moveTo>
                          <a:pt x="791187" y="329098"/>
                        </a:moveTo>
                        <a:cubicBezTo>
                          <a:pt x="846410" y="312790"/>
                          <a:pt x="869857" y="224810"/>
                          <a:pt x="836681" y="134661"/>
                        </a:cubicBezTo>
                        <a:cubicBezTo>
                          <a:pt x="803505" y="44511"/>
                          <a:pt x="724344" y="-13162"/>
                          <a:pt x="670941" y="2586"/>
                        </a:cubicBezTo>
                        <a:lnTo>
                          <a:pt x="0" y="214871"/>
                        </a:lnTo>
                        <a:lnTo>
                          <a:pt x="120176" y="541383"/>
                        </a:lnTo>
                        <a:cubicBezTo>
                          <a:pt x="120176" y="541383"/>
                          <a:pt x="774878" y="333927"/>
                          <a:pt x="791117" y="329098"/>
                        </a:cubicBezTo>
                        <a:close/>
                      </a:path>
                    </a:pathLst>
                  </a:custGeom>
                  <a:solidFill>
                    <a:srgbClr val="BBBCBD"/>
                  </a:solidFill>
                  <a:ln w="6998" cap="flat">
                    <a:noFill/>
                    <a:prstDash val="solid"/>
                    <a:miter/>
                  </a:ln>
                </p:spPr>
                <p:txBody>
                  <a:bodyPr rtlCol="0" anchor="ctr"/>
                  <a:lstStyle/>
                  <a:p>
                    <a:endParaRPr lang="en-GB"/>
                  </a:p>
                </p:txBody>
              </p:sp>
              <p:grpSp>
                <p:nvGrpSpPr>
                  <p:cNvPr id="174" name="Graphic 4">
                    <a:extLst>
                      <a:ext uri="{FF2B5EF4-FFF2-40B4-BE49-F238E27FC236}">
                        <a16:creationId xmlns:a16="http://schemas.microsoft.com/office/drawing/2014/main" id="{39EA358C-0249-8004-1F37-7CC4946B1912}"/>
                      </a:ext>
                    </a:extLst>
                  </p:cNvPr>
                  <p:cNvGrpSpPr/>
                  <p:nvPr/>
                </p:nvGrpSpPr>
                <p:grpSpPr>
                  <a:xfrm>
                    <a:off x="3062698" y="2877815"/>
                    <a:ext cx="841173" cy="474263"/>
                    <a:chOff x="3062698" y="2877815"/>
                    <a:chExt cx="841173" cy="474263"/>
                  </a:xfrm>
                </p:grpSpPr>
                <p:sp>
                  <p:nvSpPr>
                    <p:cNvPr id="175" name="Free-form: Shape 174">
                      <a:extLst>
                        <a:ext uri="{FF2B5EF4-FFF2-40B4-BE49-F238E27FC236}">
                          <a16:creationId xmlns:a16="http://schemas.microsoft.com/office/drawing/2014/main" id="{8AA77F28-9ABB-0E65-745A-EC13D2663084}"/>
                        </a:ext>
                      </a:extLst>
                    </p:cNvPr>
                    <p:cNvSpPr/>
                    <p:nvPr/>
                  </p:nvSpPr>
                  <p:spPr>
                    <a:xfrm>
                      <a:off x="3065218" y="2881944"/>
                      <a:ext cx="782157" cy="274157"/>
                    </a:xfrm>
                    <a:custGeom>
                      <a:avLst/>
                      <a:gdLst>
                        <a:gd name="connsiteX0" fmla="*/ 711046 w 782157"/>
                        <a:gd name="connsiteY0" fmla="*/ 0 h 274157"/>
                        <a:gd name="connsiteX1" fmla="*/ 782158 w 782157"/>
                        <a:gd name="connsiteY1" fmla="*/ 54664 h 274157"/>
                        <a:gd name="connsiteX2" fmla="*/ 86790 w 782157"/>
                        <a:gd name="connsiteY2" fmla="*/ 274158 h 274157"/>
                        <a:gd name="connsiteX3" fmla="*/ 0 w 782157"/>
                        <a:gd name="connsiteY3" fmla="*/ 224673 h 274157"/>
                      </a:gdLst>
                      <a:ahLst/>
                      <a:cxnLst>
                        <a:cxn ang="0">
                          <a:pos x="connsiteX0" y="connsiteY0"/>
                        </a:cxn>
                        <a:cxn ang="0">
                          <a:pos x="connsiteX1" y="connsiteY1"/>
                        </a:cxn>
                        <a:cxn ang="0">
                          <a:pos x="connsiteX2" y="connsiteY2"/>
                        </a:cxn>
                        <a:cxn ang="0">
                          <a:pos x="connsiteX3" y="connsiteY3"/>
                        </a:cxn>
                      </a:cxnLst>
                      <a:rect l="l" t="t" r="r" b="b"/>
                      <a:pathLst>
                        <a:path w="782157" h="274157">
                          <a:moveTo>
                            <a:pt x="711046" y="0"/>
                          </a:moveTo>
                          <a:cubicBezTo>
                            <a:pt x="734283" y="8749"/>
                            <a:pt x="762490" y="30796"/>
                            <a:pt x="782158" y="54664"/>
                          </a:cubicBezTo>
                          <a:lnTo>
                            <a:pt x="86790" y="274158"/>
                          </a:lnTo>
                          <a:cubicBezTo>
                            <a:pt x="63203" y="254490"/>
                            <a:pt x="31846" y="235872"/>
                            <a:pt x="0" y="224673"/>
                          </a:cubicBezTo>
                        </a:path>
                      </a:pathLst>
                    </a:custGeom>
                    <a:solidFill>
                      <a:srgbClr val="DEDFDF"/>
                    </a:solidFill>
                    <a:ln w="6998" cap="flat">
                      <a:no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4FCBB9E4-75A9-8BE5-B673-A73D1D72EE3A}"/>
                        </a:ext>
                      </a:extLst>
                    </p:cNvPr>
                    <p:cNvSpPr/>
                    <p:nvPr/>
                  </p:nvSpPr>
                  <p:spPr>
                    <a:xfrm>
                      <a:off x="3062698" y="2877815"/>
                      <a:ext cx="725044" cy="236501"/>
                    </a:xfrm>
                    <a:custGeom>
                      <a:avLst/>
                      <a:gdLst>
                        <a:gd name="connsiteX0" fmla="*/ 4829 w 725044"/>
                        <a:gd name="connsiteY0" fmla="*/ 236502 h 236501"/>
                        <a:gd name="connsiteX1" fmla="*/ 0 w 725044"/>
                        <a:gd name="connsiteY1" fmla="*/ 221104 h 236501"/>
                        <a:gd name="connsiteX2" fmla="*/ 699777 w 725044"/>
                        <a:gd name="connsiteY2" fmla="*/ 0 h 236501"/>
                        <a:gd name="connsiteX3" fmla="*/ 710626 w 725044"/>
                        <a:gd name="connsiteY3" fmla="*/ 2800 h 236501"/>
                        <a:gd name="connsiteX4" fmla="*/ 725044 w 725044"/>
                        <a:gd name="connsiteY4" fmla="*/ 8959 h 236501"/>
                        <a:gd name="connsiteX5" fmla="*/ 4829 w 725044"/>
                        <a:gd name="connsiteY5" fmla="*/ 236432 h 2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044" h="236501">
                          <a:moveTo>
                            <a:pt x="4829" y="236502"/>
                          </a:moveTo>
                          <a:lnTo>
                            <a:pt x="0" y="221104"/>
                          </a:lnTo>
                          <a:lnTo>
                            <a:pt x="699777" y="0"/>
                          </a:lnTo>
                          <a:cubicBezTo>
                            <a:pt x="699777" y="0"/>
                            <a:pt x="705377" y="840"/>
                            <a:pt x="710626" y="2800"/>
                          </a:cubicBezTo>
                          <a:cubicBezTo>
                            <a:pt x="717555" y="5389"/>
                            <a:pt x="725044" y="8959"/>
                            <a:pt x="725044" y="8959"/>
                          </a:cubicBezTo>
                          <a:lnTo>
                            <a:pt x="4829" y="236432"/>
                          </a:lnTo>
                          <a:close/>
                        </a:path>
                      </a:pathLst>
                    </a:custGeom>
                    <a:solidFill>
                      <a:srgbClr val="F2F2F2"/>
                    </a:solidFill>
                    <a:ln w="6998" cap="flat">
                      <a:no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E538F685-A751-6331-BB2A-02A2FD428852}"/>
                        </a:ext>
                      </a:extLst>
                    </p:cNvPr>
                    <p:cNvSpPr/>
                    <p:nvPr/>
                  </p:nvSpPr>
                  <p:spPr>
                    <a:xfrm>
                      <a:off x="3181404" y="3080301"/>
                      <a:ext cx="722467" cy="271777"/>
                    </a:xfrm>
                    <a:custGeom>
                      <a:avLst/>
                      <a:gdLst>
                        <a:gd name="connsiteX0" fmla="*/ 19738 w 722467"/>
                        <a:gd name="connsiteY0" fmla="*/ 221594 h 271777"/>
                        <a:gd name="connsiteX1" fmla="*/ 722175 w 722467"/>
                        <a:gd name="connsiteY1" fmla="*/ 0 h 271777"/>
                        <a:gd name="connsiteX2" fmla="*/ 719375 w 722467"/>
                        <a:gd name="connsiteY2" fmla="*/ 45215 h 271777"/>
                        <a:gd name="connsiteX3" fmla="*/ 0 w 722467"/>
                        <a:gd name="connsiteY3" fmla="*/ 271778 h 271777"/>
                        <a:gd name="connsiteX4" fmla="*/ 19738 w 722467"/>
                        <a:gd name="connsiteY4" fmla="*/ 221524 h 27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467" h="271777">
                          <a:moveTo>
                            <a:pt x="19738" y="221594"/>
                          </a:moveTo>
                          <a:lnTo>
                            <a:pt x="722175" y="0"/>
                          </a:lnTo>
                          <a:cubicBezTo>
                            <a:pt x="723015" y="16028"/>
                            <a:pt x="722035" y="31216"/>
                            <a:pt x="719375" y="45215"/>
                          </a:cubicBezTo>
                          <a:lnTo>
                            <a:pt x="0" y="271778"/>
                          </a:lnTo>
                          <a:cubicBezTo>
                            <a:pt x="10849" y="254000"/>
                            <a:pt x="18338" y="233003"/>
                            <a:pt x="19738" y="221524"/>
                          </a:cubicBezTo>
                          <a:close/>
                        </a:path>
                      </a:pathLst>
                    </a:custGeom>
                    <a:solidFill>
                      <a:srgbClr val="979797"/>
                    </a:solidFill>
                    <a:ln w="6998" cap="flat">
                      <a:noFill/>
                      <a:prstDash val="solid"/>
                      <a:miter/>
                    </a:ln>
                  </p:spPr>
                  <p:txBody>
                    <a:bodyPr rtlCol="0" anchor="ctr"/>
                    <a:lstStyle/>
                    <a:p>
                      <a:endParaRPr lang="en-GB"/>
                    </a:p>
                  </p:txBody>
                </p:sp>
              </p:grpSp>
              <p:sp>
                <p:nvSpPr>
                  <p:cNvPr id="178" name="Free-form: Shape 177">
                    <a:extLst>
                      <a:ext uri="{FF2B5EF4-FFF2-40B4-BE49-F238E27FC236}">
                        <a16:creationId xmlns:a16="http://schemas.microsoft.com/office/drawing/2014/main" id="{7C0EBA59-85D1-A55D-39BB-E86643C6DCFC}"/>
                      </a:ext>
                    </a:extLst>
                  </p:cNvPr>
                  <p:cNvSpPr/>
                  <p:nvPr/>
                </p:nvSpPr>
                <p:spPr>
                  <a:xfrm>
                    <a:off x="3004050" y="3086283"/>
                    <a:ext cx="221104" cy="331082"/>
                  </a:xfrm>
                  <a:custGeom>
                    <a:avLst/>
                    <a:gdLst>
                      <a:gd name="connsiteX0" fmla="*/ 170005 w 221104"/>
                      <a:gd name="connsiteY0" fmla="*/ 328858 h 331082"/>
                      <a:gd name="connsiteX1" fmla="*/ 203461 w 221104"/>
                      <a:gd name="connsiteY1" fmla="*/ 137991 h 331082"/>
                      <a:gd name="connsiteX2" fmla="*/ 49829 w 221104"/>
                      <a:gd name="connsiteY2" fmla="*/ 2347 h 331082"/>
                      <a:gd name="connsiteX3" fmla="*/ 18193 w 221104"/>
                      <a:gd name="connsiteY3" fmla="*/ 188945 h 331082"/>
                      <a:gd name="connsiteX4" fmla="*/ 170005 w 221104"/>
                      <a:gd name="connsiteY4" fmla="*/ 328858 h 33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04" h="331082">
                        <a:moveTo>
                          <a:pt x="170005" y="328858"/>
                        </a:moveTo>
                        <a:cubicBezTo>
                          <a:pt x="221659" y="313600"/>
                          <a:pt x="236637" y="228140"/>
                          <a:pt x="203461" y="137991"/>
                        </a:cubicBezTo>
                        <a:cubicBezTo>
                          <a:pt x="170285" y="47841"/>
                          <a:pt x="101483" y="-12912"/>
                          <a:pt x="49829" y="2347"/>
                        </a:cubicBezTo>
                        <a:cubicBezTo>
                          <a:pt x="-1825" y="17605"/>
                          <a:pt x="-14983" y="98795"/>
                          <a:pt x="18193" y="188945"/>
                        </a:cubicBezTo>
                        <a:cubicBezTo>
                          <a:pt x="51369" y="279094"/>
                          <a:pt x="118351" y="344116"/>
                          <a:pt x="170005" y="328858"/>
                        </a:cubicBezTo>
                        <a:close/>
                      </a:path>
                    </a:pathLst>
                  </a:custGeom>
                  <a:solidFill>
                    <a:srgbClr val="6F6F6E"/>
                  </a:solidFill>
                  <a:ln w="6998" cap="flat">
                    <a:no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68D1F637-FC3C-5052-F090-751CCDA740C6}"/>
                      </a:ext>
                    </a:extLst>
                  </p:cNvPr>
                  <p:cNvSpPr/>
                  <p:nvPr/>
                </p:nvSpPr>
                <p:spPr>
                  <a:xfrm>
                    <a:off x="3001381" y="3085560"/>
                    <a:ext cx="226494" cy="332450"/>
                  </a:xfrm>
                  <a:custGeom>
                    <a:avLst/>
                    <a:gdLst>
                      <a:gd name="connsiteX0" fmla="*/ 34020 w 226494"/>
                      <a:gd name="connsiteY0" fmla="*/ 189527 h 332450"/>
                      <a:gd name="connsiteX1" fmla="*/ 56558 w 226494"/>
                      <a:gd name="connsiteY1" fmla="*/ 13988 h 332450"/>
                      <a:gd name="connsiteX2" fmla="*/ 191222 w 226494"/>
                      <a:gd name="connsiteY2" fmla="*/ 143123 h 332450"/>
                      <a:gd name="connsiteX3" fmla="*/ 168684 w 226494"/>
                      <a:gd name="connsiteY3" fmla="*/ 318662 h 332450"/>
                      <a:gd name="connsiteX4" fmla="*/ 34020 w 226494"/>
                      <a:gd name="connsiteY4" fmla="*/ 189527 h 332450"/>
                      <a:gd name="connsiteX5" fmla="*/ 17852 w 226494"/>
                      <a:gd name="connsiteY5" fmla="*/ 190577 h 332450"/>
                      <a:gd name="connsiteX6" fmla="*/ 172884 w 226494"/>
                      <a:gd name="connsiteY6" fmla="*/ 330071 h 332450"/>
                      <a:gd name="connsiteX7" fmla="*/ 209210 w 226494"/>
                      <a:gd name="connsiteY7" fmla="*/ 137734 h 332450"/>
                      <a:gd name="connsiteX8" fmla="*/ 52288 w 226494"/>
                      <a:gd name="connsiteY8" fmla="*/ 2510 h 332450"/>
                      <a:gd name="connsiteX9" fmla="*/ 17782 w 226494"/>
                      <a:gd name="connsiteY9" fmla="*/ 190577 h 332450"/>
                      <a:gd name="connsiteX10" fmla="*/ 17782 w 226494"/>
                      <a:gd name="connsiteY10" fmla="*/ 190577 h 33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494" h="332450">
                        <a:moveTo>
                          <a:pt x="34020" y="189527"/>
                        </a:moveTo>
                        <a:cubicBezTo>
                          <a:pt x="-696" y="95179"/>
                          <a:pt x="23731" y="23647"/>
                          <a:pt x="56558" y="13988"/>
                        </a:cubicBezTo>
                        <a:cubicBezTo>
                          <a:pt x="89384" y="4329"/>
                          <a:pt x="156506" y="48704"/>
                          <a:pt x="191222" y="143123"/>
                        </a:cubicBezTo>
                        <a:cubicBezTo>
                          <a:pt x="225938" y="237472"/>
                          <a:pt x="201510" y="309003"/>
                          <a:pt x="168684" y="318662"/>
                        </a:cubicBezTo>
                        <a:cubicBezTo>
                          <a:pt x="135858" y="328321"/>
                          <a:pt x="68736" y="283946"/>
                          <a:pt x="34020" y="189527"/>
                        </a:cubicBezTo>
                        <a:moveTo>
                          <a:pt x="17852" y="190577"/>
                        </a:moveTo>
                        <a:cubicBezTo>
                          <a:pt x="51168" y="281007"/>
                          <a:pt x="119550" y="345889"/>
                          <a:pt x="172884" y="330071"/>
                        </a:cubicBezTo>
                        <a:cubicBezTo>
                          <a:pt x="226217" y="314323"/>
                          <a:pt x="242526" y="228233"/>
                          <a:pt x="209210" y="137734"/>
                        </a:cubicBezTo>
                        <a:cubicBezTo>
                          <a:pt x="175893" y="47304"/>
                          <a:pt x="105692" y="-13309"/>
                          <a:pt x="52288" y="2510"/>
                        </a:cubicBezTo>
                        <a:cubicBezTo>
                          <a:pt x="-1046" y="18258"/>
                          <a:pt x="-15464" y="100078"/>
                          <a:pt x="17782" y="190577"/>
                        </a:cubicBezTo>
                        <a:lnTo>
                          <a:pt x="17782" y="190577"/>
                        </a:lnTo>
                        <a:close/>
                      </a:path>
                    </a:pathLst>
                  </a:custGeom>
                  <a:solidFill>
                    <a:srgbClr val="F2F2F2"/>
                  </a:solidFill>
                  <a:ln w="6998" cap="flat">
                    <a:noFill/>
                    <a:prstDash val="solid"/>
                    <a:miter/>
                  </a:ln>
                </p:spPr>
                <p:txBody>
                  <a:bodyPr rtlCol="0" anchor="ctr"/>
                  <a:lstStyle/>
                  <a:p>
                    <a:endParaRPr lang="en-GB"/>
                  </a:p>
                </p:txBody>
              </p:sp>
            </p:grpSp>
            <p:sp>
              <p:nvSpPr>
                <p:cNvPr id="180" name="Free-form: Shape 179">
                  <a:extLst>
                    <a:ext uri="{FF2B5EF4-FFF2-40B4-BE49-F238E27FC236}">
                      <a16:creationId xmlns:a16="http://schemas.microsoft.com/office/drawing/2014/main" id="{3EDBB111-235D-8411-7555-74A9C812FB7F}"/>
                    </a:ext>
                  </a:extLst>
                </p:cNvPr>
                <p:cNvSpPr/>
                <p:nvPr/>
              </p:nvSpPr>
              <p:spPr>
                <a:xfrm>
                  <a:off x="3357433" y="2836450"/>
                  <a:ext cx="140823" cy="67822"/>
                </a:xfrm>
                <a:custGeom>
                  <a:avLst/>
                  <a:gdLst>
                    <a:gd name="connsiteX0" fmla="*/ 0 w 140823"/>
                    <a:gd name="connsiteY0" fmla="*/ 64462 h 67822"/>
                    <a:gd name="connsiteX1" fmla="*/ 47314 w 140823"/>
                    <a:gd name="connsiteY1" fmla="*/ 28697 h 67822"/>
                    <a:gd name="connsiteX2" fmla="*/ 56413 w 140823"/>
                    <a:gd name="connsiteY2" fmla="*/ 18338 h 67822"/>
                    <a:gd name="connsiteX3" fmla="*/ 60753 w 140823"/>
                    <a:gd name="connsiteY3" fmla="*/ 13018 h 67822"/>
                    <a:gd name="connsiteX4" fmla="*/ 67122 w 140823"/>
                    <a:gd name="connsiteY4" fmla="*/ 11899 h 67822"/>
                    <a:gd name="connsiteX5" fmla="*/ 121156 w 140823"/>
                    <a:gd name="connsiteY5" fmla="*/ 6159 h 67822"/>
                    <a:gd name="connsiteX6" fmla="*/ 139494 w 140823"/>
                    <a:gd name="connsiteY6" fmla="*/ 0 h 67822"/>
                    <a:gd name="connsiteX7" fmla="*/ 140823 w 140823"/>
                    <a:gd name="connsiteY7" fmla="*/ 1960 h 67822"/>
                    <a:gd name="connsiteX8" fmla="*/ 64392 w 140823"/>
                    <a:gd name="connsiteY8" fmla="*/ 20228 h 67822"/>
                    <a:gd name="connsiteX9" fmla="*/ 64322 w 140823"/>
                    <a:gd name="connsiteY9" fmla="*/ 20648 h 67822"/>
                    <a:gd name="connsiteX10" fmla="*/ 52774 w 140823"/>
                    <a:gd name="connsiteY10" fmla="*/ 34856 h 67822"/>
                    <a:gd name="connsiteX11" fmla="*/ 2240 w 140823"/>
                    <a:gd name="connsiteY11" fmla="*/ 67822 h 67822"/>
                    <a:gd name="connsiteX12" fmla="*/ 140 w 140823"/>
                    <a:gd name="connsiteY12" fmla="*/ 64462 h 67822"/>
                    <a:gd name="connsiteX13" fmla="*/ 140 w 140823"/>
                    <a:gd name="connsiteY13" fmla="*/ 64462 h 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823" h="67822">
                      <a:moveTo>
                        <a:pt x="0" y="64462"/>
                      </a:moveTo>
                      <a:cubicBezTo>
                        <a:pt x="15818" y="52634"/>
                        <a:pt x="32336" y="41435"/>
                        <a:pt x="47314" y="28697"/>
                      </a:cubicBezTo>
                      <a:cubicBezTo>
                        <a:pt x="50674" y="25547"/>
                        <a:pt x="54594" y="22327"/>
                        <a:pt x="56413" y="18338"/>
                      </a:cubicBezTo>
                      <a:cubicBezTo>
                        <a:pt x="56973" y="16238"/>
                        <a:pt x="58583" y="13998"/>
                        <a:pt x="60753" y="13018"/>
                      </a:cubicBezTo>
                      <a:cubicBezTo>
                        <a:pt x="62573" y="12039"/>
                        <a:pt x="65092" y="12109"/>
                        <a:pt x="67122" y="11899"/>
                      </a:cubicBezTo>
                      <a:cubicBezTo>
                        <a:pt x="85040" y="10429"/>
                        <a:pt x="103588" y="9869"/>
                        <a:pt x="121156" y="6159"/>
                      </a:cubicBezTo>
                      <a:cubicBezTo>
                        <a:pt x="127525" y="4899"/>
                        <a:pt x="133824" y="3080"/>
                        <a:pt x="139494" y="0"/>
                      </a:cubicBezTo>
                      <a:lnTo>
                        <a:pt x="140823" y="1960"/>
                      </a:lnTo>
                      <a:cubicBezTo>
                        <a:pt x="118426" y="16798"/>
                        <a:pt x="90009" y="16938"/>
                        <a:pt x="64392" y="20228"/>
                      </a:cubicBezTo>
                      <a:cubicBezTo>
                        <a:pt x="64392" y="20228"/>
                        <a:pt x="64252" y="20578"/>
                        <a:pt x="64322" y="20648"/>
                      </a:cubicBezTo>
                      <a:cubicBezTo>
                        <a:pt x="62223" y="26737"/>
                        <a:pt x="57113" y="30796"/>
                        <a:pt x="52774" y="34856"/>
                      </a:cubicBezTo>
                      <a:cubicBezTo>
                        <a:pt x="37166" y="47804"/>
                        <a:pt x="19948" y="58233"/>
                        <a:pt x="2240" y="67822"/>
                      </a:cubicBezTo>
                      <a:cubicBezTo>
                        <a:pt x="2240" y="67822"/>
                        <a:pt x="140" y="64462"/>
                        <a:pt x="140" y="64462"/>
                      </a:cubicBezTo>
                      <a:lnTo>
                        <a:pt x="140" y="64462"/>
                      </a:lnTo>
                      <a:close/>
                    </a:path>
                  </a:pathLst>
                </a:custGeom>
                <a:solidFill>
                  <a:srgbClr val="E7C8BB"/>
                </a:solidFill>
                <a:ln w="6998" cap="flat">
                  <a:noFill/>
                  <a:prstDash val="solid"/>
                  <a:miter/>
                </a:ln>
              </p:spPr>
              <p:txBody>
                <a:bodyPr rtlCol="0" anchor="ctr"/>
                <a:lstStyle/>
                <a:p>
                  <a:endParaRPr lang="en-GB"/>
                </a:p>
              </p:txBody>
            </p:sp>
            <p:sp>
              <p:nvSpPr>
                <p:cNvPr id="181" name="Free-form: Shape 180">
                  <a:extLst>
                    <a:ext uri="{FF2B5EF4-FFF2-40B4-BE49-F238E27FC236}">
                      <a16:creationId xmlns:a16="http://schemas.microsoft.com/office/drawing/2014/main" id="{7BAD43B0-7AB4-1DD8-16FF-9F46CCF32F5C}"/>
                    </a:ext>
                  </a:extLst>
                </p:cNvPr>
                <p:cNvSpPr/>
                <p:nvPr/>
              </p:nvSpPr>
              <p:spPr>
                <a:xfrm>
                  <a:off x="3261754" y="2873685"/>
                  <a:ext cx="28299" cy="48084"/>
                </a:xfrm>
                <a:custGeom>
                  <a:avLst/>
                  <a:gdLst>
                    <a:gd name="connsiteX0" fmla="*/ 25057 w 28299"/>
                    <a:gd name="connsiteY0" fmla="*/ 48014 h 48084"/>
                    <a:gd name="connsiteX1" fmla="*/ 0 w 28299"/>
                    <a:gd name="connsiteY1" fmla="*/ 1470 h 48084"/>
                    <a:gd name="connsiteX2" fmla="*/ 1190 w 28299"/>
                    <a:gd name="connsiteY2" fmla="*/ 0 h 48084"/>
                    <a:gd name="connsiteX3" fmla="*/ 28207 w 28299"/>
                    <a:gd name="connsiteY3" fmla="*/ 48014 h 48084"/>
                    <a:gd name="connsiteX4" fmla="*/ 24987 w 28299"/>
                    <a:gd name="connsiteY4" fmla="*/ 48084 h 48084"/>
                    <a:gd name="connsiteX5" fmla="*/ 24987 w 28299"/>
                    <a:gd name="connsiteY5" fmla="*/ 48084 h 4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99" h="48084">
                      <a:moveTo>
                        <a:pt x="25057" y="48014"/>
                      </a:moveTo>
                      <a:cubicBezTo>
                        <a:pt x="20928" y="30516"/>
                        <a:pt x="11899" y="14838"/>
                        <a:pt x="0" y="1470"/>
                      </a:cubicBezTo>
                      <a:cubicBezTo>
                        <a:pt x="0" y="1470"/>
                        <a:pt x="1190" y="0"/>
                        <a:pt x="1190" y="0"/>
                      </a:cubicBezTo>
                      <a:cubicBezTo>
                        <a:pt x="17708" y="9589"/>
                        <a:pt x="29467" y="28557"/>
                        <a:pt x="28207" y="48014"/>
                      </a:cubicBezTo>
                      <a:cubicBezTo>
                        <a:pt x="28207" y="48014"/>
                        <a:pt x="24987" y="48084"/>
                        <a:pt x="24987" y="48084"/>
                      </a:cubicBezTo>
                      <a:lnTo>
                        <a:pt x="24987" y="48084"/>
                      </a:lnTo>
                      <a:close/>
                    </a:path>
                  </a:pathLst>
                </a:custGeom>
                <a:solidFill>
                  <a:srgbClr val="E7C8BB"/>
                </a:solidFill>
                <a:ln w="6998" cap="flat">
                  <a:no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C206E3FA-49C8-D97B-DF41-01F6F4BA0066}"/>
                    </a:ext>
                  </a:extLst>
                </p:cNvPr>
                <p:cNvSpPr/>
                <p:nvPr/>
              </p:nvSpPr>
              <p:spPr>
                <a:xfrm>
                  <a:off x="3353298" y="3341234"/>
                  <a:ext cx="130724" cy="114400"/>
                </a:xfrm>
                <a:custGeom>
                  <a:avLst/>
                  <a:gdLst>
                    <a:gd name="connsiteX0" fmla="*/ 1336 w 130724"/>
                    <a:gd name="connsiteY0" fmla="*/ 51650 h 114400"/>
                    <a:gd name="connsiteX1" fmla="*/ 51660 w 130724"/>
                    <a:gd name="connsiteY1" fmla="*/ 6505 h 114400"/>
                    <a:gd name="connsiteX2" fmla="*/ 114722 w 130724"/>
                    <a:gd name="connsiteY2" fmla="*/ 15954 h 114400"/>
                    <a:gd name="connsiteX3" fmla="*/ 126551 w 130724"/>
                    <a:gd name="connsiteY3" fmla="*/ 66838 h 114400"/>
                    <a:gd name="connsiteX4" fmla="*/ 86165 w 130724"/>
                    <a:gd name="connsiteY4" fmla="*/ 113033 h 114400"/>
                    <a:gd name="connsiteX5" fmla="*/ 13864 w 130724"/>
                    <a:gd name="connsiteY5" fmla="*/ 95255 h 114400"/>
                    <a:gd name="connsiteX6" fmla="*/ 1405 w 130724"/>
                    <a:gd name="connsiteY6" fmla="*/ 51650 h 1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24" h="114400">
                      <a:moveTo>
                        <a:pt x="1336" y="51650"/>
                      </a:moveTo>
                      <a:cubicBezTo>
                        <a:pt x="1336" y="51650"/>
                        <a:pt x="32552" y="17634"/>
                        <a:pt x="51660" y="6505"/>
                      </a:cubicBezTo>
                      <a:cubicBezTo>
                        <a:pt x="70767" y="-4623"/>
                        <a:pt x="97154" y="-1474"/>
                        <a:pt x="114722" y="15954"/>
                      </a:cubicBezTo>
                      <a:cubicBezTo>
                        <a:pt x="129350" y="30513"/>
                        <a:pt x="135510" y="48430"/>
                        <a:pt x="126551" y="66838"/>
                      </a:cubicBezTo>
                      <a:cubicBezTo>
                        <a:pt x="113182" y="94345"/>
                        <a:pt x="105203" y="108763"/>
                        <a:pt x="86165" y="113033"/>
                      </a:cubicBezTo>
                      <a:cubicBezTo>
                        <a:pt x="67128" y="117302"/>
                        <a:pt x="30102" y="111633"/>
                        <a:pt x="13864" y="95255"/>
                      </a:cubicBezTo>
                      <a:cubicBezTo>
                        <a:pt x="5325" y="86646"/>
                        <a:pt x="-3494" y="78387"/>
                        <a:pt x="1405" y="51650"/>
                      </a:cubicBezTo>
                      <a:close/>
                    </a:path>
                  </a:pathLst>
                </a:custGeom>
                <a:solidFill>
                  <a:srgbClr val="FDE2D2"/>
                </a:solidFill>
                <a:ln w="6998"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6099D3CD-8FAF-1367-FBEE-69A45DD8F3B6}"/>
                    </a:ext>
                  </a:extLst>
                </p:cNvPr>
                <p:cNvSpPr/>
                <p:nvPr/>
              </p:nvSpPr>
              <p:spPr>
                <a:xfrm>
                  <a:off x="3544057" y="3241685"/>
                  <a:ext cx="151685" cy="147296"/>
                </a:xfrm>
                <a:custGeom>
                  <a:avLst/>
                  <a:gdLst>
                    <a:gd name="connsiteX0" fmla="*/ 604 w 151685"/>
                    <a:gd name="connsiteY0" fmla="*/ 100875 h 147296"/>
                    <a:gd name="connsiteX1" fmla="*/ 21532 w 151685"/>
                    <a:gd name="connsiteY1" fmla="*/ 49781 h 147296"/>
                    <a:gd name="connsiteX2" fmla="*/ 53028 w 151685"/>
                    <a:gd name="connsiteY2" fmla="*/ 18985 h 147296"/>
                    <a:gd name="connsiteX3" fmla="*/ 97893 w 151685"/>
                    <a:gd name="connsiteY3" fmla="*/ 17 h 147296"/>
                    <a:gd name="connsiteX4" fmla="*/ 150806 w 151685"/>
                    <a:gd name="connsiteY4" fmla="*/ 46771 h 147296"/>
                    <a:gd name="connsiteX5" fmla="*/ 133938 w 151685"/>
                    <a:gd name="connsiteY5" fmla="*/ 118863 h 147296"/>
                    <a:gd name="connsiteX6" fmla="*/ 76475 w 151685"/>
                    <a:gd name="connsiteY6" fmla="*/ 146860 h 147296"/>
                    <a:gd name="connsiteX7" fmla="*/ 604 w 151685"/>
                    <a:gd name="connsiteY7" fmla="*/ 100805 h 14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85" h="147296">
                      <a:moveTo>
                        <a:pt x="604" y="100875"/>
                      </a:moveTo>
                      <a:cubicBezTo>
                        <a:pt x="-1846" y="93736"/>
                        <a:pt x="2774" y="68259"/>
                        <a:pt x="21532" y="49781"/>
                      </a:cubicBezTo>
                      <a:cubicBezTo>
                        <a:pt x="47848" y="23884"/>
                        <a:pt x="53028" y="18985"/>
                        <a:pt x="53028" y="18985"/>
                      </a:cubicBezTo>
                      <a:cubicBezTo>
                        <a:pt x="53028" y="18985"/>
                        <a:pt x="64646" y="857"/>
                        <a:pt x="97893" y="17"/>
                      </a:cubicBezTo>
                      <a:cubicBezTo>
                        <a:pt x="131069" y="-753"/>
                        <a:pt x="148287" y="24794"/>
                        <a:pt x="150806" y="46771"/>
                      </a:cubicBezTo>
                      <a:cubicBezTo>
                        <a:pt x="154796" y="81277"/>
                        <a:pt x="144507" y="101295"/>
                        <a:pt x="133938" y="118863"/>
                      </a:cubicBezTo>
                      <a:cubicBezTo>
                        <a:pt x="121620" y="139441"/>
                        <a:pt x="100412" y="149589"/>
                        <a:pt x="76475" y="146860"/>
                      </a:cubicBezTo>
                      <a:cubicBezTo>
                        <a:pt x="34900" y="142170"/>
                        <a:pt x="12503" y="135101"/>
                        <a:pt x="604" y="100805"/>
                      </a:cubicBezTo>
                      <a:close/>
                    </a:path>
                  </a:pathLst>
                </a:custGeom>
                <a:solidFill>
                  <a:srgbClr val="FDE2D2"/>
                </a:solidFill>
                <a:ln w="6998" cap="flat">
                  <a:no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9B004F8E-959A-501E-A833-C8B94A20BD9D}"/>
                    </a:ext>
                  </a:extLst>
                </p:cNvPr>
                <p:cNvSpPr/>
                <p:nvPr/>
              </p:nvSpPr>
              <p:spPr>
                <a:xfrm>
                  <a:off x="3718893" y="3053432"/>
                  <a:ext cx="141376" cy="227731"/>
                </a:xfrm>
                <a:custGeom>
                  <a:avLst/>
                  <a:gdLst>
                    <a:gd name="connsiteX0" fmla="*/ 140941 w 141376"/>
                    <a:gd name="connsiteY0" fmla="*/ 44647 h 227731"/>
                    <a:gd name="connsiteX1" fmla="*/ 94467 w 141376"/>
                    <a:gd name="connsiteY1" fmla="*/ 202 h 227731"/>
                    <a:gd name="connsiteX2" fmla="*/ 35744 w 141376"/>
                    <a:gd name="connsiteY2" fmla="*/ 44507 h 227731"/>
                    <a:gd name="connsiteX3" fmla="*/ 10337 w 141376"/>
                    <a:gd name="connsiteY3" fmla="*/ 138296 h 227731"/>
                    <a:gd name="connsiteX4" fmla="*/ 3338 w 141376"/>
                    <a:gd name="connsiteY4" fmla="*/ 191699 h 227731"/>
                    <a:gd name="connsiteX5" fmla="*/ 67870 w 141376"/>
                    <a:gd name="connsiteY5" fmla="*/ 227395 h 227731"/>
                    <a:gd name="connsiteX6" fmla="*/ 119174 w 141376"/>
                    <a:gd name="connsiteY6" fmla="*/ 172941 h 227731"/>
                    <a:gd name="connsiteX7" fmla="*/ 133872 w 141376"/>
                    <a:gd name="connsiteY7" fmla="*/ 92731 h 227731"/>
                    <a:gd name="connsiteX8" fmla="*/ 141011 w 141376"/>
                    <a:gd name="connsiteY8" fmla="*/ 44647 h 22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376" h="227731">
                      <a:moveTo>
                        <a:pt x="140941" y="44647"/>
                      </a:moveTo>
                      <a:cubicBezTo>
                        <a:pt x="140941" y="44647"/>
                        <a:pt x="130233" y="2092"/>
                        <a:pt x="94467" y="202"/>
                      </a:cubicBezTo>
                      <a:cubicBezTo>
                        <a:pt x="44633" y="-2388"/>
                        <a:pt x="46242" y="20359"/>
                        <a:pt x="35744" y="44507"/>
                      </a:cubicBezTo>
                      <a:cubicBezTo>
                        <a:pt x="25245" y="68724"/>
                        <a:pt x="15446" y="119538"/>
                        <a:pt x="10337" y="138296"/>
                      </a:cubicBezTo>
                      <a:cubicBezTo>
                        <a:pt x="5227" y="157053"/>
                        <a:pt x="-5411" y="173291"/>
                        <a:pt x="3338" y="191699"/>
                      </a:cubicBezTo>
                      <a:cubicBezTo>
                        <a:pt x="12087" y="210107"/>
                        <a:pt x="45822" y="230615"/>
                        <a:pt x="67870" y="227395"/>
                      </a:cubicBezTo>
                      <a:cubicBezTo>
                        <a:pt x="89917" y="224175"/>
                        <a:pt x="114344" y="202338"/>
                        <a:pt x="119174" y="172941"/>
                      </a:cubicBezTo>
                      <a:cubicBezTo>
                        <a:pt x="124003" y="143545"/>
                        <a:pt x="131632" y="116738"/>
                        <a:pt x="133872" y="92731"/>
                      </a:cubicBezTo>
                      <a:cubicBezTo>
                        <a:pt x="136042" y="68724"/>
                        <a:pt x="143041" y="56685"/>
                        <a:pt x="141011" y="44647"/>
                      </a:cubicBezTo>
                      <a:close/>
                    </a:path>
                  </a:pathLst>
                </a:custGeom>
                <a:solidFill>
                  <a:srgbClr val="FDE2D2"/>
                </a:solidFill>
                <a:ln w="6998" cap="flat">
                  <a:no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ADECC562-D628-1BAC-6731-2B1D57DBE416}"/>
                    </a:ext>
                  </a:extLst>
                </p:cNvPr>
                <p:cNvSpPr/>
                <p:nvPr/>
              </p:nvSpPr>
              <p:spPr>
                <a:xfrm>
                  <a:off x="3864034" y="2595292"/>
                  <a:ext cx="160005" cy="112166"/>
                </a:xfrm>
                <a:custGeom>
                  <a:avLst/>
                  <a:gdLst>
                    <a:gd name="connsiteX0" fmla="*/ 156081 w 160005"/>
                    <a:gd name="connsiteY0" fmla="*/ 110973 h 112166"/>
                    <a:gd name="connsiteX1" fmla="*/ 128154 w 160005"/>
                    <a:gd name="connsiteY1" fmla="*/ 72827 h 112166"/>
                    <a:gd name="connsiteX2" fmla="*/ 87209 w 160005"/>
                    <a:gd name="connsiteY2" fmla="*/ 47910 h 112166"/>
                    <a:gd name="connsiteX3" fmla="*/ 489 w 160005"/>
                    <a:gd name="connsiteY3" fmla="*/ 2205 h 112166"/>
                    <a:gd name="connsiteX4" fmla="*/ 1819 w 160005"/>
                    <a:gd name="connsiteY4" fmla="*/ 176 h 112166"/>
                    <a:gd name="connsiteX5" fmla="*/ 67962 w 160005"/>
                    <a:gd name="connsiteY5" fmla="*/ 30902 h 112166"/>
                    <a:gd name="connsiteX6" fmla="*/ 133124 w 160005"/>
                    <a:gd name="connsiteY6" fmla="*/ 67158 h 112166"/>
                    <a:gd name="connsiteX7" fmla="*/ 159861 w 160005"/>
                    <a:gd name="connsiteY7" fmla="*/ 109503 h 112166"/>
                    <a:gd name="connsiteX8" fmla="*/ 156151 w 160005"/>
                    <a:gd name="connsiteY8" fmla="*/ 110973 h 112166"/>
                    <a:gd name="connsiteX9" fmla="*/ 156151 w 160005"/>
                    <a:gd name="connsiteY9" fmla="*/ 110973 h 11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005" h="112166">
                      <a:moveTo>
                        <a:pt x="156081" y="110973"/>
                      </a:moveTo>
                      <a:cubicBezTo>
                        <a:pt x="148802" y="97184"/>
                        <a:pt x="139983" y="82836"/>
                        <a:pt x="128154" y="72827"/>
                      </a:cubicBezTo>
                      <a:cubicBezTo>
                        <a:pt x="116046" y="62888"/>
                        <a:pt x="101628" y="55119"/>
                        <a:pt x="87209" y="47910"/>
                      </a:cubicBezTo>
                      <a:cubicBezTo>
                        <a:pt x="57043" y="34192"/>
                        <a:pt x="27016" y="22923"/>
                        <a:pt x="489" y="2205"/>
                      </a:cubicBezTo>
                      <a:cubicBezTo>
                        <a:pt x="-700" y="1366"/>
                        <a:pt x="489" y="-594"/>
                        <a:pt x="1819" y="176"/>
                      </a:cubicBezTo>
                      <a:cubicBezTo>
                        <a:pt x="23377" y="11864"/>
                        <a:pt x="44654" y="23133"/>
                        <a:pt x="67962" y="30902"/>
                      </a:cubicBezTo>
                      <a:cubicBezTo>
                        <a:pt x="91269" y="39931"/>
                        <a:pt x="113946" y="50850"/>
                        <a:pt x="133124" y="67158"/>
                      </a:cubicBezTo>
                      <a:cubicBezTo>
                        <a:pt x="145792" y="79126"/>
                        <a:pt x="153911" y="93895"/>
                        <a:pt x="159861" y="109503"/>
                      </a:cubicBezTo>
                      <a:cubicBezTo>
                        <a:pt x="160770" y="111812"/>
                        <a:pt x="157131" y="113352"/>
                        <a:pt x="156151" y="110973"/>
                      </a:cubicBezTo>
                      <a:lnTo>
                        <a:pt x="156151" y="110973"/>
                      </a:lnTo>
                      <a:close/>
                    </a:path>
                  </a:pathLst>
                </a:custGeom>
                <a:solidFill>
                  <a:srgbClr val="E7C8BB"/>
                </a:solidFill>
                <a:ln w="6998" cap="flat">
                  <a:no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CC1C6C87-0928-5D76-8260-7D1E0AA4207D}"/>
                    </a:ext>
                  </a:extLst>
                </p:cNvPr>
                <p:cNvSpPr/>
                <p:nvPr/>
              </p:nvSpPr>
              <p:spPr>
                <a:xfrm>
                  <a:off x="3429400" y="2774813"/>
                  <a:ext cx="321465" cy="98546"/>
                </a:xfrm>
                <a:custGeom>
                  <a:avLst/>
                  <a:gdLst>
                    <a:gd name="connsiteX0" fmla="*/ 321107 w 321465"/>
                    <a:gd name="connsiteY0" fmla="*/ 2074 h 98546"/>
                    <a:gd name="connsiteX1" fmla="*/ 1035 w 321465"/>
                    <a:gd name="connsiteY1" fmla="*/ 83544 h 98546"/>
                    <a:gd name="connsiteX2" fmla="*/ 2925 w 321465"/>
                    <a:gd name="connsiteY2" fmla="*/ 80044 h 98546"/>
                    <a:gd name="connsiteX3" fmla="*/ 247826 w 321465"/>
                    <a:gd name="connsiteY3" fmla="*/ 45818 h 98546"/>
                    <a:gd name="connsiteX4" fmla="*/ 319427 w 321465"/>
                    <a:gd name="connsiteY4" fmla="*/ 324 h 98546"/>
                    <a:gd name="connsiteX5" fmla="*/ 321037 w 321465"/>
                    <a:gd name="connsiteY5" fmla="*/ 2074 h 98546"/>
                    <a:gd name="connsiteX6" fmla="*/ 321037 w 321465"/>
                    <a:gd name="connsiteY6" fmla="*/ 2074 h 9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465" h="98546">
                      <a:moveTo>
                        <a:pt x="321107" y="2074"/>
                      </a:moveTo>
                      <a:cubicBezTo>
                        <a:pt x="247126" y="71995"/>
                        <a:pt x="98813" y="125959"/>
                        <a:pt x="1035" y="83544"/>
                      </a:cubicBezTo>
                      <a:cubicBezTo>
                        <a:pt x="-1205" y="82284"/>
                        <a:pt x="545" y="78784"/>
                        <a:pt x="2925" y="80044"/>
                      </a:cubicBezTo>
                      <a:cubicBezTo>
                        <a:pt x="79566" y="108111"/>
                        <a:pt x="176994" y="80604"/>
                        <a:pt x="247826" y="45818"/>
                      </a:cubicBezTo>
                      <a:cubicBezTo>
                        <a:pt x="273093" y="33150"/>
                        <a:pt x="297450" y="18102"/>
                        <a:pt x="319427" y="324"/>
                      </a:cubicBezTo>
                      <a:cubicBezTo>
                        <a:pt x="320477" y="-726"/>
                        <a:pt x="322297" y="1024"/>
                        <a:pt x="321037" y="2074"/>
                      </a:cubicBezTo>
                      <a:lnTo>
                        <a:pt x="321037" y="2074"/>
                      </a:lnTo>
                      <a:close/>
                    </a:path>
                  </a:pathLst>
                </a:custGeom>
                <a:solidFill>
                  <a:srgbClr val="E7C8BB"/>
                </a:solidFill>
                <a:ln w="6998" cap="flat">
                  <a:no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26CED77D-5A4F-DFEF-F248-AE3734B9B142}"/>
                    </a:ext>
                  </a:extLst>
                </p:cNvPr>
                <p:cNvSpPr/>
                <p:nvPr/>
              </p:nvSpPr>
              <p:spPr>
                <a:xfrm>
                  <a:off x="3118341" y="2971140"/>
                  <a:ext cx="60671" cy="59470"/>
                </a:xfrm>
                <a:custGeom>
                  <a:avLst/>
                  <a:gdLst>
                    <a:gd name="connsiteX0" fmla="*/ 1050 w 60671"/>
                    <a:gd name="connsiteY0" fmla="*/ 56597 h 59470"/>
                    <a:gd name="connsiteX1" fmla="*/ 49414 w 60671"/>
                    <a:gd name="connsiteY1" fmla="*/ 16002 h 59470"/>
                    <a:gd name="connsiteX2" fmla="*/ 56763 w 60671"/>
                    <a:gd name="connsiteY2" fmla="*/ 3614 h 59470"/>
                    <a:gd name="connsiteX3" fmla="*/ 52844 w 60671"/>
                    <a:gd name="connsiteY3" fmla="*/ 2214 h 59470"/>
                    <a:gd name="connsiteX4" fmla="*/ 52704 w 60671"/>
                    <a:gd name="connsiteY4" fmla="*/ 464 h 59470"/>
                    <a:gd name="connsiteX5" fmla="*/ 60543 w 60671"/>
                    <a:gd name="connsiteY5" fmla="*/ 5643 h 59470"/>
                    <a:gd name="connsiteX6" fmla="*/ 54104 w 60671"/>
                    <a:gd name="connsiteY6" fmla="*/ 18872 h 59470"/>
                    <a:gd name="connsiteX7" fmla="*/ 23797 w 60671"/>
                    <a:gd name="connsiteY7" fmla="*/ 53238 h 59470"/>
                    <a:gd name="connsiteX8" fmla="*/ 1050 w 60671"/>
                    <a:gd name="connsiteY8" fmla="*/ 56667 h 59470"/>
                    <a:gd name="connsiteX9" fmla="*/ 1050 w 60671"/>
                    <a:gd name="connsiteY9" fmla="*/ 56667 h 5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71" h="59470">
                      <a:moveTo>
                        <a:pt x="1050" y="56597"/>
                      </a:moveTo>
                      <a:cubicBezTo>
                        <a:pt x="23377" y="51138"/>
                        <a:pt x="38145" y="35320"/>
                        <a:pt x="49414" y="16002"/>
                      </a:cubicBezTo>
                      <a:cubicBezTo>
                        <a:pt x="50324" y="14252"/>
                        <a:pt x="56903" y="5363"/>
                        <a:pt x="56763" y="3614"/>
                      </a:cubicBezTo>
                      <a:cubicBezTo>
                        <a:pt x="56763" y="2914"/>
                        <a:pt x="54454" y="2284"/>
                        <a:pt x="52844" y="2214"/>
                      </a:cubicBezTo>
                      <a:cubicBezTo>
                        <a:pt x="51794" y="2214"/>
                        <a:pt x="51724" y="604"/>
                        <a:pt x="52704" y="464"/>
                      </a:cubicBezTo>
                      <a:cubicBezTo>
                        <a:pt x="55993" y="-866"/>
                        <a:pt x="61593" y="604"/>
                        <a:pt x="60543" y="5643"/>
                      </a:cubicBezTo>
                      <a:cubicBezTo>
                        <a:pt x="59353" y="10543"/>
                        <a:pt x="56343" y="14462"/>
                        <a:pt x="54104" y="18872"/>
                      </a:cubicBezTo>
                      <a:cubicBezTo>
                        <a:pt x="46334" y="31890"/>
                        <a:pt x="38005" y="45959"/>
                        <a:pt x="23797" y="53238"/>
                      </a:cubicBezTo>
                      <a:cubicBezTo>
                        <a:pt x="21417" y="55128"/>
                        <a:pt x="-5599" y="63876"/>
                        <a:pt x="1050" y="56667"/>
                      </a:cubicBezTo>
                      <a:lnTo>
                        <a:pt x="1050" y="56667"/>
                      </a:lnTo>
                      <a:close/>
                    </a:path>
                  </a:pathLst>
                </a:custGeom>
                <a:solidFill>
                  <a:srgbClr val="E7C8BB"/>
                </a:solidFill>
                <a:ln w="6998" cap="flat">
                  <a:noFill/>
                  <a:prstDash val="solid"/>
                  <a:miter/>
                </a:ln>
              </p:spPr>
              <p:txBody>
                <a:bodyPr rtlCol="0" anchor="ctr"/>
                <a:lstStyle/>
                <a:p>
                  <a:endParaRPr lang="en-GB"/>
                </a:p>
              </p:txBody>
            </p:sp>
            <p:sp>
              <p:nvSpPr>
                <p:cNvPr id="188" name="Free-form: Shape 187">
                  <a:extLst>
                    <a:ext uri="{FF2B5EF4-FFF2-40B4-BE49-F238E27FC236}">
                      <a16:creationId xmlns:a16="http://schemas.microsoft.com/office/drawing/2014/main" id="{75CF29F4-9340-18B3-AA19-FD0FE85B9C2B}"/>
                    </a:ext>
                  </a:extLst>
                </p:cNvPr>
                <p:cNvSpPr/>
                <p:nvPr/>
              </p:nvSpPr>
              <p:spPr>
                <a:xfrm>
                  <a:off x="3770718" y="3077581"/>
                  <a:ext cx="71547" cy="75422"/>
                </a:xfrm>
                <a:custGeom>
                  <a:avLst/>
                  <a:gdLst>
                    <a:gd name="connsiteX0" fmla="*/ 67418 w 71547"/>
                    <a:gd name="connsiteY0" fmla="*/ 27497 h 75422"/>
                    <a:gd name="connsiteX1" fmla="*/ 67208 w 71547"/>
                    <a:gd name="connsiteY1" fmla="*/ 13708 h 75422"/>
                    <a:gd name="connsiteX2" fmla="*/ 67558 w 71547"/>
                    <a:gd name="connsiteY2" fmla="*/ 14828 h 75422"/>
                    <a:gd name="connsiteX3" fmla="*/ 54610 w 71547"/>
                    <a:gd name="connsiteY3" fmla="*/ 9719 h 75422"/>
                    <a:gd name="connsiteX4" fmla="*/ 23044 w 71547"/>
                    <a:gd name="connsiteY4" fmla="*/ 5939 h 75422"/>
                    <a:gd name="connsiteX5" fmla="*/ 9745 w 71547"/>
                    <a:gd name="connsiteY5" fmla="*/ 9999 h 75422"/>
                    <a:gd name="connsiteX6" fmla="*/ 10795 w 71547"/>
                    <a:gd name="connsiteY6" fmla="*/ 8319 h 75422"/>
                    <a:gd name="connsiteX7" fmla="*/ 5686 w 71547"/>
                    <a:gd name="connsiteY7" fmla="*/ 49754 h 75422"/>
                    <a:gd name="connsiteX8" fmla="*/ 23604 w 71547"/>
                    <a:gd name="connsiteY8" fmla="*/ 70262 h 75422"/>
                    <a:gd name="connsiteX9" fmla="*/ 46071 w 71547"/>
                    <a:gd name="connsiteY9" fmla="*/ 69072 h 75422"/>
                    <a:gd name="connsiteX10" fmla="*/ 47051 w 71547"/>
                    <a:gd name="connsiteY10" fmla="*/ 70542 h 75422"/>
                    <a:gd name="connsiteX11" fmla="*/ 436 w 71547"/>
                    <a:gd name="connsiteY11" fmla="*/ 50594 h 75422"/>
                    <a:gd name="connsiteX12" fmla="*/ 4916 w 71547"/>
                    <a:gd name="connsiteY12" fmla="*/ 6919 h 75422"/>
                    <a:gd name="connsiteX13" fmla="*/ 5966 w 71547"/>
                    <a:gd name="connsiteY13" fmla="*/ 5239 h 75422"/>
                    <a:gd name="connsiteX14" fmla="*/ 55590 w 71547"/>
                    <a:gd name="connsiteY14" fmla="*/ 4679 h 75422"/>
                    <a:gd name="connsiteX15" fmla="*/ 71548 w 71547"/>
                    <a:gd name="connsiteY15" fmla="*/ 13078 h 75422"/>
                    <a:gd name="connsiteX16" fmla="*/ 71548 w 71547"/>
                    <a:gd name="connsiteY16" fmla="*/ 13708 h 75422"/>
                    <a:gd name="connsiteX17" fmla="*/ 70568 w 71547"/>
                    <a:gd name="connsiteY17" fmla="*/ 27427 h 75422"/>
                    <a:gd name="connsiteX18" fmla="*/ 67558 w 71547"/>
                    <a:gd name="connsiteY18" fmla="*/ 27357 h 75422"/>
                    <a:gd name="connsiteX19" fmla="*/ 67558 w 71547"/>
                    <a:gd name="connsiteY19" fmla="*/ 27357 h 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547" h="75422">
                      <a:moveTo>
                        <a:pt x="67418" y="27497"/>
                      </a:moveTo>
                      <a:lnTo>
                        <a:pt x="67208" y="13708"/>
                      </a:lnTo>
                      <a:lnTo>
                        <a:pt x="67558" y="14828"/>
                      </a:lnTo>
                      <a:cubicBezTo>
                        <a:pt x="64479" y="11119"/>
                        <a:pt x="59579" y="10349"/>
                        <a:pt x="54610" y="9719"/>
                      </a:cubicBezTo>
                      <a:cubicBezTo>
                        <a:pt x="45511" y="8529"/>
                        <a:pt x="32003" y="5939"/>
                        <a:pt x="23044" y="5939"/>
                      </a:cubicBezTo>
                      <a:cubicBezTo>
                        <a:pt x="18774" y="5869"/>
                        <a:pt x="12895" y="7829"/>
                        <a:pt x="9745" y="9999"/>
                      </a:cubicBezTo>
                      <a:lnTo>
                        <a:pt x="10795" y="8319"/>
                      </a:lnTo>
                      <a:cubicBezTo>
                        <a:pt x="8135" y="21827"/>
                        <a:pt x="4496" y="35896"/>
                        <a:pt x="5686" y="49754"/>
                      </a:cubicBezTo>
                      <a:cubicBezTo>
                        <a:pt x="7575" y="58783"/>
                        <a:pt x="15205" y="66552"/>
                        <a:pt x="23604" y="70262"/>
                      </a:cubicBezTo>
                      <a:cubicBezTo>
                        <a:pt x="30533" y="73271"/>
                        <a:pt x="39352" y="72991"/>
                        <a:pt x="46071" y="69072"/>
                      </a:cubicBezTo>
                      <a:cubicBezTo>
                        <a:pt x="46981" y="68442"/>
                        <a:pt x="47961" y="69912"/>
                        <a:pt x="47051" y="70542"/>
                      </a:cubicBezTo>
                      <a:cubicBezTo>
                        <a:pt x="30323" y="83070"/>
                        <a:pt x="4846" y="69702"/>
                        <a:pt x="436" y="50594"/>
                      </a:cubicBezTo>
                      <a:cubicBezTo>
                        <a:pt x="-1173" y="35826"/>
                        <a:pt x="1976" y="21267"/>
                        <a:pt x="4916" y="6919"/>
                      </a:cubicBezTo>
                      <a:cubicBezTo>
                        <a:pt x="5196" y="5939"/>
                        <a:pt x="4916" y="5939"/>
                        <a:pt x="5966" y="5239"/>
                      </a:cubicBezTo>
                      <a:cubicBezTo>
                        <a:pt x="20664" y="-4839"/>
                        <a:pt x="39702" y="2300"/>
                        <a:pt x="55590" y="4679"/>
                      </a:cubicBezTo>
                      <a:cubicBezTo>
                        <a:pt x="61329" y="5519"/>
                        <a:pt x="68118" y="7339"/>
                        <a:pt x="71548" y="13078"/>
                      </a:cubicBezTo>
                      <a:cubicBezTo>
                        <a:pt x="71548" y="13078"/>
                        <a:pt x="71548" y="13708"/>
                        <a:pt x="71548" y="13708"/>
                      </a:cubicBezTo>
                      <a:lnTo>
                        <a:pt x="70568" y="27427"/>
                      </a:lnTo>
                      <a:cubicBezTo>
                        <a:pt x="70428" y="29316"/>
                        <a:pt x="67558" y="29177"/>
                        <a:pt x="67558" y="27357"/>
                      </a:cubicBezTo>
                      <a:lnTo>
                        <a:pt x="67558" y="27357"/>
                      </a:lnTo>
                      <a:close/>
                    </a:path>
                  </a:pathLst>
                </a:custGeom>
                <a:solidFill>
                  <a:srgbClr val="E7C8BB"/>
                </a:solidFill>
                <a:ln w="6998" cap="flat">
                  <a:noFill/>
                  <a:prstDash val="solid"/>
                  <a:miter/>
                </a:ln>
              </p:spPr>
              <p:txBody>
                <a:bodyPr rtlCol="0" anchor="ctr"/>
                <a:lstStyle/>
                <a:p>
                  <a:endParaRPr lang="en-GB"/>
                </a:p>
              </p:txBody>
            </p:sp>
            <p:sp>
              <p:nvSpPr>
                <p:cNvPr id="189" name="Free-form: Shape 188">
                  <a:extLst>
                    <a:ext uri="{FF2B5EF4-FFF2-40B4-BE49-F238E27FC236}">
                      <a16:creationId xmlns:a16="http://schemas.microsoft.com/office/drawing/2014/main" id="{70F89207-D321-DB95-780B-6FBBCE7F9516}"/>
                    </a:ext>
                  </a:extLst>
                </p:cNvPr>
                <p:cNvSpPr/>
                <p:nvPr/>
              </p:nvSpPr>
              <p:spPr>
                <a:xfrm>
                  <a:off x="3598862" y="3285796"/>
                  <a:ext cx="79986" cy="62853"/>
                </a:xfrm>
                <a:custGeom>
                  <a:avLst/>
                  <a:gdLst>
                    <a:gd name="connsiteX0" fmla="*/ 73324 w 79986"/>
                    <a:gd name="connsiteY0" fmla="*/ 37586 h 62853"/>
                    <a:gd name="connsiteX1" fmla="*/ 76124 w 79986"/>
                    <a:gd name="connsiteY1" fmla="*/ 28487 h 62853"/>
                    <a:gd name="connsiteX2" fmla="*/ 76824 w 79986"/>
                    <a:gd name="connsiteY2" fmla="*/ 29327 h 62853"/>
                    <a:gd name="connsiteX3" fmla="*/ 72974 w 79986"/>
                    <a:gd name="connsiteY3" fmla="*/ 29327 h 62853"/>
                    <a:gd name="connsiteX4" fmla="*/ 45398 w 79986"/>
                    <a:gd name="connsiteY4" fmla="*/ 29327 h 62853"/>
                    <a:gd name="connsiteX5" fmla="*/ 6902 w 79986"/>
                    <a:gd name="connsiteY5" fmla="*/ 7139 h 62853"/>
                    <a:gd name="connsiteX6" fmla="*/ 11592 w 79986"/>
                    <a:gd name="connsiteY6" fmla="*/ 6369 h 62853"/>
                    <a:gd name="connsiteX7" fmla="*/ 20690 w 79986"/>
                    <a:gd name="connsiteY7" fmla="*/ 53754 h 62853"/>
                    <a:gd name="connsiteX8" fmla="*/ 54216 w 79986"/>
                    <a:gd name="connsiteY8" fmla="*/ 59213 h 62853"/>
                    <a:gd name="connsiteX9" fmla="*/ 54776 w 79986"/>
                    <a:gd name="connsiteY9" fmla="*/ 60893 h 62853"/>
                    <a:gd name="connsiteX10" fmla="*/ 7882 w 79986"/>
                    <a:gd name="connsiteY10" fmla="*/ 51514 h 62853"/>
                    <a:gd name="connsiteX11" fmla="*/ 43 w 79986"/>
                    <a:gd name="connsiteY11" fmla="*/ 27577 h 62853"/>
                    <a:gd name="connsiteX12" fmla="*/ 8022 w 79986"/>
                    <a:gd name="connsiteY12" fmla="*/ 0 h 62853"/>
                    <a:gd name="connsiteX13" fmla="*/ 10962 w 79986"/>
                    <a:gd name="connsiteY13" fmla="*/ 2520 h 62853"/>
                    <a:gd name="connsiteX14" fmla="*/ 67445 w 79986"/>
                    <a:gd name="connsiteY14" fmla="*/ 25197 h 62853"/>
                    <a:gd name="connsiteX15" fmla="*/ 75774 w 79986"/>
                    <a:gd name="connsiteY15" fmla="*/ 25197 h 62853"/>
                    <a:gd name="connsiteX16" fmla="*/ 79973 w 79986"/>
                    <a:gd name="connsiteY16" fmla="*/ 27577 h 62853"/>
                    <a:gd name="connsiteX17" fmla="*/ 76054 w 79986"/>
                    <a:gd name="connsiteY17" fmla="*/ 38915 h 62853"/>
                    <a:gd name="connsiteX18" fmla="*/ 74024 w 79986"/>
                    <a:gd name="connsiteY18" fmla="*/ 39545 h 62853"/>
                    <a:gd name="connsiteX19" fmla="*/ 73394 w 79986"/>
                    <a:gd name="connsiteY19" fmla="*/ 37656 h 62853"/>
                    <a:gd name="connsiteX20" fmla="*/ 73394 w 79986"/>
                    <a:gd name="connsiteY20" fmla="*/ 37656 h 6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986" h="62853">
                      <a:moveTo>
                        <a:pt x="73324" y="37586"/>
                      </a:moveTo>
                      <a:cubicBezTo>
                        <a:pt x="74374" y="35206"/>
                        <a:pt x="76124" y="30586"/>
                        <a:pt x="76124" y="28487"/>
                      </a:cubicBezTo>
                      <a:cubicBezTo>
                        <a:pt x="76054" y="28277"/>
                        <a:pt x="76404" y="29397"/>
                        <a:pt x="76824" y="29327"/>
                      </a:cubicBezTo>
                      <a:cubicBezTo>
                        <a:pt x="76054" y="29257"/>
                        <a:pt x="73814" y="29327"/>
                        <a:pt x="72974" y="29327"/>
                      </a:cubicBezTo>
                      <a:cubicBezTo>
                        <a:pt x="63805" y="30027"/>
                        <a:pt x="54776" y="30726"/>
                        <a:pt x="45398" y="29327"/>
                      </a:cubicBezTo>
                      <a:cubicBezTo>
                        <a:pt x="30209" y="26247"/>
                        <a:pt x="18591" y="16448"/>
                        <a:pt x="6902" y="7139"/>
                      </a:cubicBezTo>
                      <a:cubicBezTo>
                        <a:pt x="6902" y="7139"/>
                        <a:pt x="11592" y="6369"/>
                        <a:pt x="11592" y="6369"/>
                      </a:cubicBezTo>
                      <a:cubicBezTo>
                        <a:pt x="2982" y="21138"/>
                        <a:pt x="1653" y="47454"/>
                        <a:pt x="20690" y="53754"/>
                      </a:cubicBezTo>
                      <a:cubicBezTo>
                        <a:pt x="31049" y="58443"/>
                        <a:pt x="42878" y="62013"/>
                        <a:pt x="54216" y="59213"/>
                      </a:cubicBezTo>
                      <a:cubicBezTo>
                        <a:pt x="55266" y="58933"/>
                        <a:pt x="55826" y="60543"/>
                        <a:pt x="54776" y="60893"/>
                      </a:cubicBezTo>
                      <a:cubicBezTo>
                        <a:pt x="39168" y="65862"/>
                        <a:pt x="20760" y="60893"/>
                        <a:pt x="7882" y="51514"/>
                      </a:cubicBezTo>
                      <a:cubicBezTo>
                        <a:pt x="1373" y="44795"/>
                        <a:pt x="323" y="35696"/>
                        <a:pt x="43" y="27577"/>
                      </a:cubicBezTo>
                      <a:cubicBezTo>
                        <a:pt x="-447" y="17848"/>
                        <a:pt x="3332" y="8329"/>
                        <a:pt x="8022" y="0"/>
                      </a:cubicBezTo>
                      <a:cubicBezTo>
                        <a:pt x="8022" y="0"/>
                        <a:pt x="10962" y="2520"/>
                        <a:pt x="10962" y="2520"/>
                      </a:cubicBezTo>
                      <a:cubicBezTo>
                        <a:pt x="26710" y="16868"/>
                        <a:pt x="45467" y="27717"/>
                        <a:pt x="67445" y="25197"/>
                      </a:cubicBezTo>
                      <a:cubicBezTo>
                        <a:pt x="69335" y="25197"/>
                        <a:pt x="73814" y="25057"/>
                        <a:pt x="75774" y="25197"/>
                      </a:cubicBezTo>
                      <a:cubicBezTo>
                        <a:pt x="77384" y="25197"/>
                        <a:pt x="79833" y="25897"/>
                        <a:pt x="79973" y="27577"/>
                      </a:cubicBezTo>
                      <a:cubicBezTo>
                        <a:pt x="80183" y="32126"/>
                        <a:pt x="77804" y="35066"/>
                        <a:pt x="76054" y="38915"/>
                      </a:cubicBezTo>
                      <a:cubicBezTo>
                        <a:pt x="75634" y="39615"/>
                        <a:pt x="74724" y="39895"/>
                        <a:pt x="74024" y="39545"/>
                      </a:cubicBezTo>
                      <a:cubicBezTo>
                        <a:pt x="73324" y="39195"/>
                        <a:pt x="73044" y="38356"/>
                        <a:pt x="73394" y="37656"/>
                      </a:cubicBezTo>
                      <a:lnTo>
                        <a:pt x="73394" y="37656"/>
                      </a:lnTo>
                      <a:close/>
                    </a:path>
                  </a:pathLst>
                </a:custGeom>
                <a:solidFill>
                  <a:srgbClr val="E7C8BB"/>
                </a:solidFill>
                <a:ln w="6998" cap="flat">
                  <a:noFill/>
                  <a:prstDash val="solid"/>
                  <a:miter/>
                </a:ln>
              </p:spPr>
              <p:txBody>
                <a:bodyPr rtlCol="0" anchor="ctr"/>
                <a:lstStyle/>
                <a:p>
                  <a:endParaRPr lang="en-GB"/>
                </a:p>
              </p:txBody>
            </p:sp>
            <p:sp>
              <p:nvSpPr>
                <p:cNvPr id="190" name="Free-form: Shape 189">
                  <a:extLst>
                    <a:ext uri="{FF2B5EF4-FFF2-40B4-BE49-F238E27FC236}">
                      <a16:creationId xmlns:a16="http://schemas.microsoft.com/office/drawing/2014/main" id="{26CC4CC4-15C2-3071-284C-C3A64429DA61}"/>
                    </a:ext>
                  </a:extLst>
                </p:cNvPr>
                <p:cNvSpPr/>
                <p:nvPr/>
              </p:nvSpPr>
              <p:spPr>
                <a:xfrm>
                  <a:off x="3382836" y="3403597"/>
                  <a:ext cx="76042" cy="36822"/>
                </a:xfrm>
                <a:custGeom>
                  <a:avLst/>
                  <a:gdLst>
                    <a:gd name="connsiteX0" fmla="*/ 74615 w 76042"/>
                    <a:gd name="connsiteY0" fmla="*/ 19173 h 36822"/>
                    <a:gd name="connsiteX1" fmla="*/ 14912 w 76042"/>
                    <a:gd name="connsiteY1" fmla="*/ 9025 h 36822"/>
                    <a:gd name="connsiteX2" fmla="*/ 6583 w 76042"/>
                    <a:gd name="connsiteY2" fmla="*/ 5735 h 36822"/>
                    <a:gd name="connsiteX3" fmla="*/ 5323 w 76042"/>
                    <a:gd name="connsiteY3" fmla="*/ 13154 h 36822"/>
                    <a:gd name="connsiteX4" fmla="*/ 13723 w 76042"/>
                    <a:gd name="connsiteY4" fmla="*/ 29532 h 36822"/>
                    <a:gd name="connsiteX5" fmla="*/ 27441 w 76042"/>
                    <a:gd name="connsiteY5" fmla="*/ 35062 h 36822"/>
                    <a:gd name="connsiteX6" fmla="*/ 28071 w 76042"/>
                    <a:gd name="connsiteY6" fmla="*/ 36181 h 36822"/>
                    <a:gd name="connsiteX7" fmla="*/ 27091 w 76042"/>
                    <a:gd name="connsiteY7" fmla="*/ 36811 h 36822"/>
                    <a:gd name="connsiteX8" fmla="*/ 12183 w 76042"/>
                    <a:gd name="connsiteY8" fmla="*/ 32892 h 36822"/>
                    <a:gd name="connsiteX9" fmla="*/ 914 w 76042"/>
                    <a:gd name="connsiteY9" fmla="*/ 21133 h 36822"/>
                    <a:gd name="connsiteX10" fmla="*/ 144 w 76042"/>
                    <a:gd name="connsiteY10" fmla="*/ 9095 h 36822"/>
                    <a:gd name="connsiteX11" fmla="*/ 17782 w 76042"/>
                    <a:gd name="connsiteY11" fmla="*/ 3565 h 36822"/>
                    <a:gd name="connsiteX12" fmla="*/ 74615 w 76042"/>
                    <a:gd name="connsiteY12" fmla="*/ 16094 h 36822"/>
                    <a:gd name="connsiteX13" fmla="*/ 74685 w 76042"/>
                    <a:gd name="connsiteY13" fmla="*/ 19104 h 36822"/>
                    <a:gd name="connsiteX14" fmla="*/ 74685 w 76042"/>
                    <a:gd name="connsiteY14" fmla="*/ 19104 h 3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042" h="36822">
                      <a:moveTo>
                        <a:pt x="74615" y="19173"/>
                      </a:moveTo>
                      <a:cubicBezTo>
                        <a:pt x="54528" y="23373"/>
                        <a:pt x="33320" y="18264"/>
                        <a:pt x="14912" y="9025"/>
                      </a:cubicBezTo>
                      <a:cubicBezTo>
                        <a:pt x="12183" y="7625"/>
                        <a:pt x="9243" y="5665"/>
                        <a:pt x="6583" y="5735"/>
                      </a:cubicBezTo>
                      <a:cubicBezTo>
                        <a:pt x="5323" y="6365"/>
                        <a:pt x="5603" y="11474"/>
                        <a:pt x="5323" y="13154"/>
                      </a:cubicBezTo>
                      <a:cubicBezTo>
                        <a:pt x="4763" y="20083"/>
                        <a:pt x="6373" y="26733"/>
                        <a:pt x="13723" y="29532"/>
                      </a:cubicBezTo>
                      <a:cubicBezTo>
                        <a:pt x="18062" y="31842"/>
                        <a:pt x="22751" y="33732"/>
                        <a:pt x="27441" y="35062"/>
                      </a:cubicBezTo>
                      <a:cubicBezTo>
                        <a:pt x="27931" y="35202"/>
                        <a:pt x="28211" y="35692"/>
                        <a:pt x="28071" y="36181"/>
                      </a:cubicBezTo>
                      <a:cubicBezTo>
                        <a:pt x="27931" y="36601"/>
                        <a:pt x="27511" y="36881"/>
                        <a:pt x="27091" y="36811"/>
                      </a:cubicBezTo>
                      <a:cubicBezTo>
                        <a:pt x="21912" y="36251"/>
                        <a:pt x="17012" y="34712"/>
                        <a:pt x="12183" y="32892"/>
                      </a:cubicBezTo>
                      <a:cubicBezTo>
                        <a:pt x="7073" y="31422"/>
                        <a:pt x="1964" y="26593"/>
                        <a:pt x="914" y="21133"/>
                      </a:cubicBezTo>
                      <a:cubicBezTo>
                        <a:pt x="-206" y="17214"/>
                        <a:pt x="-66" y="13084"/>
                        <a:pt x="144" y="9095"/>
                      </a:cubicBezTo>
                      <a:cubicBezTo>
                        <a:pt x="74" y="-3224"/>
                        <a:pt x="10293" y="-844"/>
                        <a:pt x="17782" y="3565"/>
                      </a:cubicBezTo>
                      <a:cubicBezTo>
                        <a:pt x="35350" y="12314"/>
                        <a:pt x="54738" y="17354"/>
                        <a:pt x="74615" y="16094"/>
                      </a:cubicBezTo>
                      <a:cubicBezTo>
                        <a:pt x="76435" y="16094"/>
                        <a:pt x="76575" y="19033"/>
                        <a:pt x="74685" y="19104"/>
                      </a:cubicBezTo>
                      <a:lnTo>
                        <a:pt x="74685" y="19104"/>
                      </a:lnTo>
                      <a:close/>
                    </a:path>
                  </a:pathLst>
                </a:custGeom>
                <a:solidFill>
                  <a:srgbClr val="E7C8BB"/>
                </a:solidFill>
                <a:ln w="6998" cap="flat">
                  <a:noFill/>
                  <a:prstDash val="solid"/>
                  <a:miter/>
                </a:ln>
              </p:spPr>
              <p:txBody>
                <a:bodyPr rtlCol="0" anchor="ctr"/>
                <a:lstStyle/>
                <a:p>
                  <a:endParaRPr lang="en-GB"/>
                </a:p>
              </p:txBody>
            </p:sp>
          </p:grpSp>
        </p:grpSp>
        <p:grpSp>
          <p:nvGrpSpPr>
            <p:cNvPr id="191" name="Graphic 4">
              <a:extLst>
                <a:ext uri="{FF2B5EF4-FFF2-40B4-BE49-F238E27FC236}">
                  <a16:creationId xmlns:a16="http://schemas.microsoft.com/office/drawing/2014/main" id="{B012F54A-1274-A415-D831-DC02A411C332}"/>
                </a:ext>
              </a:extLst>
            </p:cNvPr>
            <p:cNvGrpSpPr/>
            <p:nvPr/>
          </p:nvGrpSpPr>
          <p:grpSpPr>
            <a:xfrm>
              <a:off x="2114730" y="1968272"/>
              <a:ext cx="2338563" cy="2338563"/>
              <a:chOff x="2114730" y="1968272"/>
              <a:chExt cx="2338563" cy="2338563"/>
            </a:xfrm>
          </p:grpSpPr>
          <p:sp>
            <p:nvSpPr>
              <p:cNvPr id="192" name="Free-form: Shape 191">
                <a:extLst>
                  <a:ext uri="{FF2B5EF4-FFF2-40B4-BE49-F238E27FC236}">
                    <a16:creationId xmlns:a16="http://schemas.microsoft.com/office/drawing/2014/main" id="{E6F9CBCA-B146-6C75-E9AA-94C9DA0F0EFC}"/>
                  </a:ext>
                </a:extLst>
              </p:cNvPr>
              <p:cNvSpPr/>
              <p:nvPr/>
            </p:nvSpPr>
            <p:spPr>
              <a:xfrm>
                <a:off x="2114730" y="2001518"/>
                <a:ext cx="2338563" cy="2272071"/>
              </a:xfrm>
              <a:custGeom>
                <a:avLst/>
                <a:gdLst>
                  <a:gd name="connsiteX0" fmla="*/ 0 w 2338563"/>
                  <a:gd name="connsiteY0" fmla="*/ 0 h 2272071"/>
                  <a:gd name="connsiteX1" fmla="*/ 2338564 w 2338563"/>
                  <a:gd name="connsiteY1" fmla="*/ 2272072 h 2272071"/>
                </a:gdLst>
                <a:ahLst/>
                <a:cxnLst>
                  <a:cxn ang="0">
                    <a:pos x="connsiteX0" y="connsiteY0"/>
                  </a:cxn>
                  <a:cxn ang="0">
                    <a:pos x="connsiteX1" y="connsiteY1"/>
                  </a:cxn>
                </a:cxnLst>
                <a:rect l="l" t="t" r="r" b="b"/>
                <a:pathLst>
                  <a:path w="2338563" h="2272071">
                    <a:moveTo>
                      <a:pt x="0" y="0"/>
                    </a:moveTo>
                    <a:lnTo>
                      <a:pt x="2338564" y="2272072"/>
                    </a:lnTo>
                  </a:path>
                </a:pathLst>
              </a:custGeom>
              <a:ln w="83980" cap="flat">
                <a:solidFill>
                  <a:srgbClr val="E63121"/>
                </a:solid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C49C182B-0441-3122-4130-698F2E9E5A43}"/>
                  </a:ext>
                </a:extLst>
              </p:cNvPr>
              <p:cNvSpPr/>
              <p:nvPr/>
            </p:nvSpPr>
            <p:spPr>
              <a:xfrm>
                <a:off x="2147976" y="1968272"/>
                <a:ext cx="2272071" cy="2338563"/>
              </a:xfrm>
              <a:custGeom>
                <a:avLst/>
                <a:gdLst>
                  <a:gd name="connsiteX0" fmla="*/ 0 w 2272071"/>
                  <a:gd name="connsiteY0" fmla="*/ 2338564 h 2338563"/>
                  <a:gd name="connsiteX1" fmla="*/ 2272072 w 2272071"/>
                  <a:gd name="connsiteY1" fmla="*/ 0 h 2338563"/>
                </a:gdLst>
                <a:ahLst/>
                <a:cxnLst>
                  <a:cxn ang="0">
                    <a:pos x="connsiteX0" y="connsiteY0"/>
                  </a:cxn>
                  <a:cxn ang="0">
                    <a:pos x="connsiteX1" y="connsiteY1"/>
                  </a:cxn>
                </a:cxnLst>
                <a:rect l="l" t="t" r="r" b="b"/>
                <a:pathLst>
                  <a:path w="2272071" h="2338563">
                    <a:moveTo>
                      <a:pt x="0" y="2338564"/>
                    </a:moveTo>
                    <a:lnTo>
                      <a:pt x="2272072" y="0"/>
                    </a:lnTo>
                  </a:path>
                </a:pathLst>
              </a:custGeom>
              <a:ln w="83980" cap="flat">
                <a:solidFill>
                  <a:srgbClr val="E63121"/>
                </a:solidFill>
                <a:prstDash val="solid"/>
                <a:miter/>
              </a:ln>
            </p:spPr>
            <p:txBody>
              <a:bodyPr rtlCol="0" anchor="ctr"/>
              <a:lstStyle/>
              <a:p>
                <a:endParaRPr lang="en-GB"/>
              </a:p>
            </p:txBody>
          </p:sp>
        </p:grpSp>
      </p:grpSp>
    </p:spTree>
    <p:extLst>
      <p:ext uri="{BB962C8B-B14F-4D97-AF65-F5344CB8AC3E}">
        <p14:creationId xmlns:p14="http://schemas.microsoft.com/office/powerpoint/2010/main" val="382532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fr-CH" dirty="0"/>
              <a:t>Dangers chimiques - Des gants adaptés et en bon état</a:t>
            </a:r>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fr-CH" sz="1100"/>
              <a:t>Métallurgie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fr-CH" dirty="0">
                <a:solidFill>
                  <a:schemeClr val="bg1"/>
                </a:solidFill>
              </a:rPr>
              <a:t>06</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pic>
        <p:nvPicPr>
          <p:cNvPr id="1126" name="Graphic 1125">
            <a:extLst>
              <a:ext uri="{FF2B5EF4-FFF2-40B4-BE49-F238E27FC236}">
                <a16:creationId xmlns:a16="http://schemas.microsoft.com/office/drawing/2014/main" id="{C0295EF2-F3A3-0BEF-D990-76CE2AA1FA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8122" y="1897122"/>
            <a:ext cx="2504546" cy="3063756"/>
          </a:xfrm>
          <a:prstGeom prst="rect">
            <a:avLst/>
          </a:prstGeom>
        </p:spPr>
      </p:pic>
      <p:pic>
        <p:nvPicPr>
          <p:cNvPr id="1128" name="Graphic 1127">
            <a:extLst>
              <a:ext uri="{FF2B5EF4-FFF2-40B4-BE49-F238E27FC236}">
                <a16:creationId xmlns:a16="http://schemas.microsoft.com/office/drawing/2014/main" id="{13D00A9D-9791-A5C7-7D45-5919083FA3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37424" y="2227555"/>
            <a:ext cx="3074988" cy="2733323"/>
          </a:xfrm>
          <a:prstGeom prst="rect">
            <a:avLst/>
          </a:prstGeom>
        </p:spPr>
      </p:pic>
      <p:pic>
        <p:nvPicPr>
          <p:cNvPr id="1130" name="Graphic 1129">
            <a:extLst>
              <a:ext uri="{FF2B5EF4-FFF2-40B4-BE49-F238E27FC236}">
                <a16:creationId xmlns:a16="http://schemas.microsoft.com/office/drawing/2014/main" id="{2C835A87-A969-B3B6-E6C7-47CD28E1BB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67618" y="1439334"/>
            <a:ext cx="1336142" cy="1855754"/>
          </a:xfrm>
          <a:prstGeom prst="rect">
            <a:avLst/>
          </a:prstGeom>
        </p:spPr>
      </p:pic>
    </p:spTree>
    <p:extLst>
      <p:ext uri="{BB962C8B-B14F-4D97-AF65-F5344CB8AC3E}">
        <p14:creationId xmlns:p14="http://schemas.microsoft.com/office/powerpoint/2010/main" val="28773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Graphic 51">
            <a:extLst>
              <a:ext uri="{FF2B5EF4-FFF2-40B4-BE49-F238E27FC236}">
                <a16:creationId xmlns:a16="http://schemas.microsoft.com/office/drawing/2014/main" id="{5B1CEA7D-E6B3-39CF-DF6B-6DCB0294EE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00093" y="1193800"/>
            <a:ext cx="2355029" cy="4482380"/>
          </a:xfrm>
          <a:prstGeom prst="rect">
            <a:avLst/>
          </a:prstGeom>
        </p:spPr>
      </p:pic>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fr-CH" dirty="0"/>
              <a:t>Fluides de coupe</a:t>
            </a:r>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fr-CH" sz="1100"/>
              <a:t>Métallurgie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fr-CH" dirty="0">
                <a:solidFill>
                  <a:schemeClr val="bg1"/>
                </a:solidFill>
              </a:rPr>
              <a:t>07</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5"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grpSp>
        <p:nvGrpSpPr>
          <p:cNvPr id="9" name="Group 8">
            <a:extLst>
              <a:ext uri="{FF2B5EF4-FFF2-40B4-BE49-F238E27FC236}">
                <a16:creationId xmlns:a16="http://schemas.microsoft.com/office/drawing/2014/main" id="{EE663197-AE05-7EFF-C63C-6CB81807D9DA}"/>
              </a:ext>
            </a:extLst>
          </p:cNvPr>
          <p:cNvGrpSpPr/>
          <p:nvPr/>
        </p:nvGrpSpPr>
        <p:grpSpPr>
          <a:xfrm>
            <a:off x="4648118" y="1677835"/>
            <a:ext cx="8164912" cy="4007259"/>
            <a:chOff x="4109638" y="2095429"/>
            <a:chExt cx="8164912" cy="4007259"/>
          </a:xfrm>
        </p:grpSpPr>
        <p:grpSp>
          <p:nvGrpSpPr>
            <p:cNvPr id="11" name="Group 10">
              <a:extLst>
                <a:ext uri="{FF2B5EF4-FFF2-40B4-BE49-F238E27FC236}">
                  <a16:creationId xmlns:a16="http://schemas.microsoft.com/office/drawing/2014/main" id="{C7C3D85A-18D9-44F6-793B-89831CFD8EAE}"/>
                </a:ext>
              </a:extLst>
            </p:cNvPr>
            <p:cNvGrpSpPr/>
            <p:nvPr/>
          </p:nvGrpSpPr>
          <p:grpSpPr>
            <a:xfrm>
              <a:off x="4109638" y="2266628"/>
              <a:ext cx="3008255" cy="3664866"/>
              <a:chOff x="4109638" y="2266628"/>
              <a:chExt cx="3008255" cy="3664866"/>
            </a:xfrm>
          </p:grpSpPr>
          <p:grpSp>
            <p:nvGrpSpPr>
              <p:cNvPr id="40" name="Group 39">
                <a:extLst>
                  <a:ext uri="{FF2B5EF4-FFF2-40B4-BE49-F238E27FC236}">
                    <a16:creationId xmlns:a16="http://schemas.microsoft.com/office/drawing/2014/main" id="{4714F03C-060A-86A9-ED28-19F2D9390A75}"/>
                  </a:ext>
                </a:extLst>
              </p:cNvPr>
              <p:cNvGrpSpPr/>
              <p:nvPr/>
            </p:nvGrpSpPr>
            <p:grpSpPr>
              <a:xfrm>
                <a:off x="4340301" y="2266628"/>
                <a:ext cx="2777592" cy="3664866"/>
                <a:chOff x="4700273" y="2175312"/>
                <a:chExt cx="1462720" cy="3664866"/>
              </a:xfrm>
            </p:grpSpPr>
            <p:cxnSp>
              <p:nvCxnSpPr>
                <p:cNvPr id="42" name="Connector: Elbow 41">
                  <a:extLst>
                    <a:ext uri="{FF2B5EF4-FFF2-40B4-BE49-F238E27FC236}">
                      <a16:creationId xmlns:a16="http://schemas.microsoft.com/office/drawing/2014/main" id="{B283E805-A64E-886C-BA62-657AE0C0B872}"/>
                    </a:ext>
                  </a:extLst>
                </p:cNvPr>
                <p:cNvCxnSpPr>
                  <a:cxnSpLocks/>
                </p:cNvCxnSpPr>
                <p:nvPr/>
              </p:nvCxnSpPr>
              <p:spPr>
                <a:xfrm flipV="1">
                  <a:off x="4700276" y="2175312"/>
                  <a:ext cx="1462715" cy="1832682"/>
                </a:xfrm>
                <a:prstGeom prst="bentConnector3">
                  <a:avLst/>
                </a:prstGeom>
                <a:ln w="3175"/>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A7A86552-FE67-AAE7-C546-8559D87E0575}"/>
                    </a:ext>
                  </a:extLst>
                </p:cNvPr>
                <p:cNvCxnSpPr>
                  <a:cxnSpLocks/>
                </p:cNvCxnSpPr>
                <p:nvPr/>
              </p:nvCxnSpPr>
              <p:spPr>
                <a:xfrm flipV="1">
                  <a:off x="4700276" y="2633420"/>
                  <a:ext cx="1462715" cy="1374574"/>
                </a:xfrm>
                <a:prstGeom prst="bentConnector3">
                  <a:avLst/>
                </a:prstGeom>
                <a:ln w="3175"/>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F9C0609F-40EB-1926-24DA-F67904C360FD}"/>
                    </a:ext>
                  </a:extLst>
                </p:cNvPr>
                <p:cNvCxnSpPr>
                  <a:cxnSpLocks/>
                </p:cNvCxnSpPr>
                <p:nvPr/>
              </p:nvCxnSpPr>
              <p:spPr>
                <a:xfrm flipV="1">
                  <a:off x="4700276" y="3091528"/>
                  <a:ext cx="1462715" cy="916466"/>
                </a:xfrm>
                <a:prstGeom prst="bentConnector3">
                  <a:avLst/>
                </a:prstGeom>
                <a:ln w="3175"/>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B0A5BD07-54BA-4D36-5426-1B6A3D4E0A29}"/>
                    </a:ext>
                  </a:extLst>
                </p:cNvPr>
                <p:cNvCxnSpPr>
                  <a:cxnSpLocks/>
                </p:cNvCxnSpPr>
                <p:nvPr/>
              </p:nvCxnSpPr>
              <p:spPr>
                <a:xfrm flipV="1">
                  <a:off x="4700273" y="3549636"/>
                  <a:ext cx="1462715" cy="458358"/>
                </a:xfrm>
                <a:prstGeom prst="bentConnector3">
                  <a:avLst>
                    <a:gd name="adj1" fmla="val 50000"/>
                  </a:avLst>
                </a:prstGeom>
                <a:ln w="3175"/>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84F37E0A-1FC9-2E7E-D2E0-76C7528BA07F}"/>
                    </a:ext>
                  </a:extLst>
                </p:cNvPr>
                <p:cNvCxnSpPr>
                  <a:cxnSpLocks/>
                </p:cNvCxnSpPr>
                <p:nvPr/>
              </p:nvCxnSpPr>
              <p:spPr>
                <a:xfrm flipV="1">
                  <a:off x="4700276" y="4007744"/>
                  <a:ext cx="1462715" cy="250"/>
                </a:xfrm>
                <a:prstGeom prst="bentConnector3">
                  <a:avLst>
                    <a:gd name="adj1" fmla="val 50000"/>
                  </a:avLst>
                </a:prstGeom>
                <a:ln w="3175"/>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F28C0259-2507-E555-E8D7-2F5A4056B3EE}"/>
                    </a:ext>
                  </a:extLst>
                </p:cNvPr>
                <p:cNvCxnSpPr>
                  <a:cxnSpLocks/>
                </p:cNvCxnSpPr>
                <p:nvPr/>
              </p:nvCxnSpPr>
              <p:spPr>
                <a:xfrm>
                  <a:off x="4700276" y="4007994"/>
                  <a:ext cx="1462715" cy="457858"/>
                </a:xfrm>
                <a:prstGeom prst="bentConnector3">
                  <a:avLst/>
                </a:prstGeom>
                <a:ln w="3175"/>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B6373876-F18C-75B2-73D5-A223F04C2901}"/>
                    </a:ext>
                  </a:extLst>
                </p:cNvPr>
                <p:cNvCxnSpPr>
                  <a:cxnSpLocks/>
                </p:cNvCxnSpPr>
                <p:nvPr/>
              </p:nvCxnSpPr>
              <p:spPr>
                <a:xfrm>
                  <a:off x="4700275" y="4007994"/>
                  <a:ext cx="1462715" cy="915966"/>
                </a:xfrm>
                <a:prstGeom prst="bentConnector3">
                  <a:avLst/>
                </a:prstGeom>
                <a:ln w="3175"/>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B682C15F-9BEC-9288-5740-A99B40E2271F}"/>
                    </a:ext>
                  </a:extLst>
                </p:cNvPr>
                <p:cNvCxnSpPr>
                  <a:cxnSpLocks/>
                </p:cNvCxnSpPr>
                <p:nvPr/>
              </p:nvCxnSpPr>
              <p:spPr>
                <a:xfrm>
                  <a:off x="4700276" y="4007994"/>
                  <a:ext cx="1462715" cy="1374074"/>
                </a:xfrm>
                <a:prstGeom prst="bentConnector3">
                  <a:avLst/>
                </a:prstGeom>
                <a:ln w="3175"/>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FB357207-D1AF-F7C3-416E-AC2FD324E02C}"/>
                    </a:ext>
                  </a:extLst>
                </p:cNvPr>
                <p:cNvCxnSpPr>
                  <a:cxnSpLocks/>
                </p:cNvCxnSpPr>
                <p:nvPr/>
              </p:nvCxnSpPr>
              <p:spPr>
                <a:xfrm>
                  <a:off x="4700278" y="4007994"/>
                  <a:ext cx="1462715" cy="1832184"/>
                </a:xfrm>
                <a:prstGeom prst="bentConnector3">
                  <a:avLst/>
                </a:prstGeom>
                <a:ln w="3175"/>
              </p:spPr>
              <p:style>
                <a:lnRef idx="1">
                  <a:schemeClr val="accent1"/>
                </a:lnRef>
                <a:fillRef idx="0">
                  <a:schemeClr val="accent1"/>
                </a:fillRef>
                <a:effectRef idx="0">
                  <a:schemeClr val="accent1"/>
                </a:effectRef>
                <a:fontRef idx="minor">
                  <a:schemeClr val="tx1"/>
                </a:fontRef>
              </p:style>
            </p:cxnSp>
          </p:grpSp>
          <p:sp>
            <p:nvSpPr>
              <p:cNvPr id="41" name="Oval 40">
                <a:extLst>
                  <a:ext uri="{FF2B5EF4-FFF2-40B4-BE49-F238E27FC236}">
                    <a16:creationId xmlns:a16="http://schemas.microsoft.com/office/drawing/2014/main" id="{CAE43329-13D4-7933-6414-DFD4247C327C}"/>
                  </a:ext>
                </a:extLst>
              </p:cNvPr>
              <p:cNvSpPr/>
              <p:nvPr/>
            </p:nvSpPr>
            <p:spPr>
              <a:xfrm>
                <a:off x="4109638" y="3950114"/>
                <a:ext cx="297893" cy="29789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sz="1600" b="1"/>
              </a:p>
            </p:txBody>
          </p:sp>
        </p:grpSp>
        <p:grpSp>
          <p:nvGrpSpPr>
            <p:cNvPr id="12" name="Group 11">
              <a:extLst>
                <a:ext uri="{FF2B5EF4-FFF2-40B4-BE49-F238E27FC236}">
                  <a16:creationId xmlns:a16="http://schemas.microsoft.com/office/drawing/2014/main" id="{1E2854F6-BB15-4B9D-8375-81E5524A9583}"/>
                </a:ext>
              </a:extLst>
            </p:cNvPr>
            <p:cNvGrpSpPr/>
            <p:nvPr/>
          </p:nvGrpSpPr>
          <p:grpSpPr>
            <a:xfrm>
              <a:off x="7053786" y="2095429"/>
              <a:ext cx="5220764" cy="4007259"/>
              <a:chOff x="6971236" y="1939123"/>
              <a:chExt cx="5220764" cy="4007259"/>
            </a:xfrm>
          </p:grpSpPr>
          <p:grpSp>
            <p:nvGrpSpPr>
              <p:cNvPr id="13" name="Group 12">
                <a:extLst>
                  <a:ext uri="{FF2B5EF4-FFF2-40B4-BE49-F238E27FC236}">
                    <a16:creationId xmlns:a16="http://schemas.microsoft.com/office/drawing/2014/main" id="{6F9C2548-179D-AE90-B996-D17BAA491E92}"/>
                  </a:ext>
                </a:extLst>
              </p:cNvPr>
              <p:cNvGrpSpPr/>
              <p:nvPr/>
            </p:nvGrpSpPr>
            <p:grpSpPr>
              <a:xfrm>
                <a:off x="6971236" y="1939123"/>
                <a:ext cx="5220764" cy="338554"/>
                <a:chOff x="6571382" y="2465431"/>
                <a:chExt cx="5220764" cy="338554"/>
              </a:xfrm>
            </p:grpSpPr>
            <p:sp>
              <p:nvSpPr>
                <p:cNvPr id="38" name="Oval 37">
                  <a:extLst>
                    <a:ext uri="{FF2B5EF4-FFF2-40B4-BE49-F238E27FC236}">
                      <a16:creationId xmlns:a16="http://schemas.microsoft.com/office/drawing/2014/main" id="{AA11A8D8-D670-EA68-56F2-75EBE38C3A0F}"/>
                    </a:ext>
                  </a:extLst>
                </p:cNvPr>
                <p:cNvSpPr/>
                <p:nvPr/>
              </p:nvSpPr>
              <p:spPr>
                <a:xfrm>
                  <a:off x="6571382" y="2565220"/>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39" name="TextBox 38">
                  <a:extLst>
                    <a:ext uri="{FF2B5EF4-FFF2-40B4-BE49-F238E27FC236}">
                      <a16:creationId xmlns:a16="http://schemas.microsoft.com/office/drawing/2014/main" id="{EB0B4780-6AF0-AE03-6355-EF9FF46D4030}"/>
                    </a:ext>
                  </a:extLst>
                </p:cNvPr>
                <p:cNvSpPr txBox="1"/>
                <p:nvPr/>
              </p:nvSpPr>
              <p:spPr>
                <a:xfrm>
                  <a:off x="6777752" y="2465431"/>
                  <a:ext cx="5014394" cy="338554"/>
                </a:xfrm>
                <a:prstGeom prst="rect">
                  <a:avLst/>
                </a:prstGeom>
                <a:noFill/>
              </p:spPr>
              <p:txBody>
                <a:bodyPr wrap="square">
                  <a:spAutoFit/>
                </a:bodyPr>
                <a:lstStyle/>
                <a:p>
                  <a:r>
                    <a:rPr lang="fr-CH" sz="1600"/>
                    <a:t>Pétrole</a:t>
                  </a:r>
                  <a:endParaRPr lang="fr-CH" sz="1400">
                    <a:solidFill>
                      <a:schemeClr val="bg1"/>
                    </a:solidFill>
                    <a:highlight>
                      <a:srgbClr val="00B8CF"/>
                    </a:highlight>
                  </a:endParaRPr>
                </a:p>
              </p:txBody>
            </p:sp>
          </p:grpSp>
          <p:grpSp>
            <p:nvGrpSpPr>
              <p:cNvPr id="14" name="Group 13">
                <a:extLst>
                  <a:ext uri="{FF2B5EF4-FFF2-40B4-BE49-F238E27FC236}">
                    <a16:creationId xmlns:a16="http://schemas.microsoft.com/office/drawing/2014/main" id="{7910DBE0-51A2-BA94-51D5-A598AA7EFA94}"/>
                  </a:ext>
                </a:extLst>
              </p:cNvPr>
              <p:cNvGrpSpPr/>
              <p:nvPr/>
            </p:nvGrpSpPr>
            <p:grpSpPr>
              <a:xfrm>
                <a:off x="6971236" y="2397711"/>
                <a:ext cx="5220764" cy="338554"/>
                <a:chOff x="6571382" y="2841176"/>
                <a:chExt cx="5220764" cy="338554"/>
              </a:xfrm>
            </p:grpSpPr>
            <p:sp>
              <p:nvSpPr>
                <p:cNvPr id="36" name="Oval 35">
                  <a:extLst>
                    <a:ext uri="{FF2B5EF4-FFF2-40B4-BE49-F238E27FC236}">
                      <a16:creationId xmlns:a16="http://schemas.microsoft.com/office/drawing/2014/main" id="{C6ED5F1A-23D1-3897-98FE-AF1A8EBC3031}"/>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37" name="TextBox 36">
                  <a:extLst>
                    <a:ext uri="{FF2B5EF4-FFF2-40B4-BE49-F238E27FC236}">
                      <a16:creationId xmlns:a16="http://schemas.microsoft.com/office/drawing/2014/main" id="{FE1AF24E-C0C7-3A68-3F56-D6E8273C0FA0}"/>
                    </a:ext>
                  </a:extLst>
                </p:cNvPr>
                <p:cNvSpPr txBox="1"/>
                <p:nvPr/>
              </p:nvSpPr>
              <p:spPr>
                <a:xfrm>
                  <a:off x="6777752" y="2841176"/>
                  <a:ext cx="5014394" cy="338554"/>
                </a:xfrm>
                <a:prstGeom prst="rect">
                  <a:avLst/>
                </a:prstGeom>
                <a:noFill/>
              </p:spPr>
              <p:txBody>
                <a:bodyPr wrap="square">
                  <a:spAutoFit/>
                </a:bodyPr>
                <a:lstStyle/>
                <a:p>
                  <a:r>
                    <a:rPr lang="fr-CH" sz="1600"/>
                    <a:t>Eau</a:t>
                  </a:r>
                  <a:endParaRPr lang="fr-CH" sz="1400">
                    <a:solidFill>
                      <a:schemeClr val="bg1"/>
                    </a:solidFill>
                    <a:highlight>
                      <a:srgbClr val="00B8CF"/>
                    </a:highlight>
                  </a:endParaRPr>
                </a:p>
              </p:txBody>
            </p:sp>
          </p:grpSp>
          <p:grpSp>
            <p:nvGrpSpPr>
              <p:cNvPr id="15" name="Group 14">
                <a:extLst>
                  <a:ext uri="{FF2B5EF4-FFF2-40B4-BE49-F238E27FC236}">
                    <a16:creationId xmlns:a16="http://schemas.microsoft.com/office/drawing/2014/main" id="{C3A70506-0023-C527-9994-0113F76C03F8}"/>
                  </a:ext>
                </a:extLst>
              </p:cNvPr>
              <p:cNvGrpSpPr/>
              <p:nvPr/>
            </p:nvGrpSpPr>
            <p:grpSpPr>
              <a:xfrm>
                <a:off x="6971236" y="2856299"/>
                <a:ext cx="5220764" cy="338554"/>
                <a:chOff x="6571382" y="2841656"/>
                <a:chExt cx="5220764" cy="338554"/>
              </a:xfrm>
            </p:grpSpPr>
            <p:sp>
              <p:nvSpPr>
                <p:cNvPr id="34" name="Oval 33">
                  <a:extLst>
                    <a:ext uri="{FF2B5EF4-FFF2-40B4-BE49-F238E27FC236}">
                      <a16:creationId xmlns:a16="http://schemas.microsoft.com/office/drawing/2014/main" id="{34E90B25-AB09-295D-354F-E53B7687E5FD}"/>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35" name="TextBox 34">
                  <a:extLst>
                    <a:ext uri="{FF2B5EF4-FFF2-40B4-BE49-F238E27FC236}">
                      <a16:creationId xmlns:a16="http://schemas.microsoft.com/office/drawing/2014/main" id="{1892DF28-1D3D-9FAB-95B4-13D9EE83E462}"/>
                    </a:ext>
                  </a:extLst>
                </p:cNvPr>
                <p:cNvSpPr txBox="1"/>
                <p:nvPr/>
              </p:nvSpPr>
              <p:spPr>
                <a:xfrm>
                  <a:off x="6777752" y="2841656"/>
                  <a:ext cx="5014394" cy="338554"/>
                </a:xfrm>
                <a:prstGeom prst="rect">
                  <a:avLst/>
                </a:prstGeom>
                <a:noFill/>
              </p:spPr>
              <p:txBody>
                <a:bodyPr wrap="square">
                  <a:spAutoFit/>
                </a:bodyPr>
                <a:lstStyle/>
                <a:p>
                  <a:r>
                    <a:rPr lang="fr-CH" sz="1600" dirty="0"/>
                    <a:t>Émulsifiants</a:t>
                  </a:r>
                  <a:endParaRPr lang="fr-CH" sz="1400" dirty="0">
                    <a:solidFill>
                      <a:schemeClr val="bg1"/>
                    </a:solidFill>
                    <a:highlight>
                      <a:srgbClr val="00B8CF"/>
                    </a:highlight>
                  </a:endParaRPr>
                </a:p>
              </p:txBody>
            </p:sp>
          </p:grpSp>
          <p:grpSp>
            <p:nvGrpSpPr>
              <p:cNvPr id="16" name="Group 15">
                <a:extLst>
                  <a:ext uri="{FF2B5EF4-FFF2-40B4-BE49-F238E27FC236}">
                    <a16:creationId xmlns:a16="http://schemas.microsoft.com/office/drawing/2014/main" id="{8BC5F388-7A0F-FC76-6872-B2BA6D3881F9}"/>
                  </a:ext>
                </a:extLst>
              </p:cNvPr>
              <p:cNvGrpSpPr/>
              <p:nvPr/>
            </p:nvGrpSpPr>
            <p:grpSpPr>
              <a:xfrm>
                <a:off x="6971236" y="3314887"/>
                <a:ext cx="5220764" cy="338554"/>
                <a:chOff x="6571382" y="2842136"/>
                <a:chExt cx="5220764" cy="338554"/>
              </a:xfrm>
            </p:grpSpPr>
            <p:sp>
              <p:nvSpPr>
                <p:cNvPr id="32" name="Oval 31">
                  <a:extLst>
                    <a:ext uri="{FF2B5EF4-FFF2-40B4-BE49-F238E27FC236}">
                      <a16:creationId xmlns:a16="http://schemas.microsoft.com/office/drawing/2014/main" id="{3AFF6BC5-98FD-1A8F-BABA-2EDDACBA1589}"/>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33" name="TextBox 32">
                  <a:extLst>
                    <a:ext uri="{FF2B5EF4-FFF2-40B4-BE49-F238E27FC236}">
                      <a16:creationId xmlns:a16="http://schemas.microsoft.com/office/drawing/2014/main" id="{22EB6610-E484-823E-87F4-9FD3FD901973}"/>
                    </a:ext>
                  </a:extLst>
                </p:cNvPr>
                <p:cNvSpPr txBox="1"/>
                <p:nvPr/>
              </p:nvSpPr>
              <p:spPr>
                <a:xfrm>
                  <a:off x="6777752" y="2842136"/>
                  <a:ext cx="5014394" cy="338554"/>
                </a:xfrm>
                <a:prstGeom prst="rect">
                  <a:avLst/>
                </a:prstGeom>
                <a:noFill/>
              </p:spPr>
              <p:txBody>
                <a:bodyPr wrap="square">
                  <a:spAutoFit/>
                </a:bodyPr>
                <a:lstStyle/>
                <a:p>
                  <a:r>
                    <a:rPr lang="fr-CH" sz="1600">
                      <a:solidFill>
                        <a:srgbClr val="262626"/>
                      </a:solidFill>
                    </a:rPr>
                    <a:t>Protection anticorrosive</a:t>
                  </a:r>
                  <a:endParaRPr lang="fr-CH" sz="1400">
                    <a:solidFill>
                      <a:srgbClr val="262626"/>
                    </a:solidFill>
                  </a:endParaRPr>
                </a:p>
              </p:txBody>
            </p:sp>
          </p:grpSp>
          <p:grpSp>
            <p:nvGrpSpPr>
              <p:cNvPr id="17" name="Group 16">
                <a:extLst>
                  <a:ext uri="{FF2B5EF4-FFF2-40B4-BE49-F238E27FC236}">
                    <a16:creationId xmlns:a16="http://schemas.microsoft.com/office/drawing/2014/main" id="{BFEA9245-8173-BE7D-736A-0EB957B1AE77}"/>
                  </a:ext>
                </a:extLst>
              </p:cNvPr>
              <p:cNvGrpSpPr/>
              <p:nvPr/>
            </p:nvGrpSpPr>
            <p:grpSpPr>
              <a:xfrm>
                <a:off x="6971236" y="3773475"/>
                <a:ext cx="5220764" cy="338554"/>
                <a:chOff x="6571382" y="2842616"/>
                <a:chExt cx="5220764" cy="338554"/>
              </a:xfrm>
            </p:grpSpPr>
            <p:sp>
              <p:nvSpPr>
                <p:cNvPr id="30" name="Oval 29">
                  <a:extLst>
                    <a:ext uri="{FF2B5EF4-FFF2-40B4-BE49-F238E27FC236}">
                      <a16:creationId xmlns:a16="http://schemas.microsoft.com/office/drawing/2014/main" id="{810AA392-4FE3-FD5D-859A-7EA04437350E}"/>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31" name="TextBox 30">
                  <a:extLst>
                    <a:ext uri="{FF2B5EF4-FFF2-40B4-BE49-F238E27FC236}">
                      <a16:creationId xmlns:a16="http://schemas.microsoft.com/office/drawing/2014/main" id="{2874D833-8407-02E0-89D0-C98BC5E045F2}"/>
                    </a:ext>
                  </a:extLst>
                </p:cNvPr>
                <p:cNvSpPr txBox="1"/>
                <p:nvPr/>
              </p:nvSpPr>
              <p:spPr>
                <a:xfrm>
                  <a:off x="6777752" y="2842616"/>
                  <a:ext cx="5014394" cy="338554"/>
                </a:xfrm>
                <a:prstGeom prst="rect">
                  <a:avLst/>
                </a:prstGeom>
                <a:noFill/>
              </p:spPr>
              <p:txBody>
                <a:bodyPr wrap="square">
                  <a:spAutoFit/>
                </a:bodyPr>
                <a:lstStyle/>
                <a:p>
                  <a:r>
                    <a:rPr lang="fr-CH" sz="1600" dirty="0">
                      <a:solidFill>
                        <a:srgbClr val="262626"/>
                      </a:solidFill>
                    </a:rPr>
                    <a:t>Lubrifiants</a:t>
                  </a:r>
                </a:p>
              </p:txBody>
            </p:sp>
          </p:grpSp>
          <p:grpSp>
            <p:nvGrpSpPr>
              <p:cNvPr id="18" name="Group 17">
                <a:extLst>
                  <a:ext uri="{FF2B5EF4-FFF2-40B4-BE49-F238E27FC236}">
                    <a16:creationId xmlns:a16="http://schemas.microsoft.com/office/drawing/2014/main" id="{91F9D2FB-81AA-CCE0-9017-09D899764A7C}"/>
                  </a:ext>
                </a:extLst>
              </p:cNvPr>
              <p:cNvGrpSpPr/>
              <p:nvPr/>
            </p:nvGrpSpPr>
            <p:grpSpPr>
              <a:xfrm>
                <a:off x="6971236" y="4232063"/>
                <a:ext cx="5220764" cy="338554"/>
                <a:chOff x="6571382" y="2843096"/>
                <a:chExt cx="5220764" cy="338554"/>
              </a:xfrm>
            </p:grpSpPr>
            <p:sp>
              <p:nvSpPr>
                <p:cNvPr id="28" name="Oval 27">
                  <a:extLst>
                    <a:ext uri="{FF2B5EF4-FFF2-40B4-BE49-F238E27FC236}">
                      <a16:creationId xmlns:a16="http://schemas.microsoft.com/office/drawing/2014/main" id="{C700670A-5CB3-2038-004C-AAA997DE9B3A}"/>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29" name="TextBox 28">
                  <a:extLst>
                    <a:ext uri="{FF2B5EF4-FFF2-40B4-BE49-F238E27FC236}">
                      <a16:creationId xmlns:a16="http://schemas.microsoft.com/office/drawing/2014/main" id="{E2D8D7D3-C0D7-2E8C-6000-5CA5AD795419}"/>
                    </a:ext>
                  </a:extLst>
                </p:cNvPr>
                <p:cNvSpPr txBox="1"/>
                <p:nvPr/>
              </p:nvSpPr>
              <p:spPr>
                <a:xfrm>
                  <a:off x="6777752" y="2843096"/>
                  <a:ext cx="5014394" cy="338554"/>
                </a:xfrm>
                <a:prstGeom prst="rect">
                  <a:avLst/>
                </a:prstGeom>
                <a:noFill/>
              </p:spPr>
              <p:txBody>
                <a:bodyPr wrap="square">
                  <a:spAutoFit/>
                </a:bodyPr>
                <a:lstStyle/>
                <a:p>
                  <a:r>
                    <a:rPr lang="fr-CH" sz="1600" dirty="0">
                      <a:solidFill>
                        <a:srgbClr val="262626"/>
                      </a:solidFill>
                    </a:rPr>
                    <a:t>Antioxydants</a:t>
                  </a:r>
                  <a:endParaRPr lang="fr-CH" sz="1400" dirty="0">
                    <a:solidFill>
                      <a:srgbClr val="262626"/>
                    </a:solidFill>
                  </a:endParaRPr>
                </a:p>
              </p:txBody>
            </p:sp>
          </p:grpSp>
          <p:grpSp>
            <p:nvGrpSpPr>
              <p:cNvPr id="19" name="Group 18">
                <a:extLst>
                  <a:ext uri="{FF2B5EF4-FFF2-40B4-BE49-F238E27FC236}">
                    <a16:creationId xmlns:a16="http://schemas.microsoft.com/office/drawing/2014/main" id="{C3A49DA9-8934-4972-A113-C2BB5817D433}"/>
                  </a:ext>
                </a:extLst>
              </p:cNvPr>
              <p:cNvGrpSpPr/>
              <p:nvPr/>
            </p:nvGrpSpPr>
            <p:grpSpPr>
              <a:xfrm>
                <a:off x="6971236" y="4690651"/>
                <a:ext cx="5220764" cy="338554"/>
                <a:chOff x="6571382" y="2843576"/>
                <a:chExt cx="5220764" cy="338554"/>
              </a:xfrm>
            </p:grpSpPr>
            <p:sp>
              <p:nvSpPr>
                <p:cNvPr id="26" name="Oval 25">
                  <a:extLst>
                    <a:ext uri="{FF2B5EF4-FFF2-40B4-BE49-F238E27FC236}">
                      <a16:creationId xmlns:a16="http://schemas.microsoft.com/office/drawing/2014/main" id="{31F26352-0AD2-0A33-981C-C6423DBFFDA8}"/>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27" name="TextBox 26">
                  <a:extLst>
                    <a:ext uri="{FF2B5EF4-FFF2-40B4-BE49-F238E27FC236}">
                      <a16:creationId xmlns:a16="http://schemas.microsoft.com/office/drawing/2014/main" id="{A83A88D7-1620-074C-F6B6-52A6EA719667}"/>
                    </a:ext>
                  </a:extLst>
                </p:cNvPr>
                <p:cNvSpPr txBox="1"/>
                <p:nvPr/>
              </p:nvSpPr>
              <p:spPr>
                <a:xfrm>
                  <a:off x="6777752" y="2843576"/>
                  <a:ext cx="5014394" cy="338554"/>
                </a:xfrm>
                <a:prstGeom prst="rect">
                  <a:avLst/>
                </a:prstGeom>
                <a:noFill/>
              </p:spPr>
              <p:txBody>
                <a:bodyPr wrap="square">
                  <a:spAutoFit/>
                </a:bodyPr>
                <a:lstStyle/>
                <a:p>
                  <a:r>
                    <a:rPr lang="fr-CH" sz="1600">
                      <a:solidFill>
                        <a:srgbClr val="262626"/>
                      </a:solidFill>
                    </a:rPr>
                    <a:t>Agent de conservation</a:t>
                  </a:r>
                  <a:endParaRPr lang="fr-CH" sz="1400">
                    <a:solidFill>
                      <a:srgbClr val="262626"/>
                    </a:solidFill>
                  </a:endParaRPr>
                </a:p>
              </p:txBody>
            </p:sp>
          </p:grpSp>
          <p:grpSp>
            <p:nvGrpSpPr>
              <p:cNvPr id="20" name="Group 19">
                <a:extLst>
                  <a:ext uri="{FF2B5EF4-FFF2-40B4-BE49-F238E27FC236}">
                    <a16:creationId xmlns:a16="http://schemas.microsoft.com/office/drawing/2014/main" id="{685643AD-6553-B868-E6EB-668B5A2D30AD}"/>
                  </a:ext>
                </a:extLst>
              </p:cNvPr>
              <p:cNvGrpSpPr/>
              <p:nvPr/>
            </p:nvGrpSpPr>
            <p:grpSpPr>
              <a:xfrm>
                <a:off x="6971236" y="5149239"/>
                <a:ext cx="5220764" cy="338554"/>
                <a:chOff x="6571382" y="2844056"/>
                <a:chExt cx="5220764" cy="338554"/>
              </a:xfrm>
            </p:grpSpPr>
            <p:sp>
              <p:nvSpPr>
                <p:cNvPr id="24" name="Oval 23">
                  <a:extLst>
                    <a:ext uri="{FF2B5EF4-FFF2-40B4-BE49-F238E27FC236}">
                      <a16:creationId xmlns:a16="http://schemas.microsoft.com/office/drawing/2014/main" id="{26D9C731-72CE-D32D-ADFB-BEDB6CE292C1}"/>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25" name="TextBox 24">
                  <a:extLst>
                    <a:ext uri="{FF2B5EF4-FFF2-40B4-BE49-F238E27FC236}">
                      <a16:creationId xmlns:a16="http://schemas.microsoft.com/office/drawing/2014/main" id="{DFB13B72-6982-290E-E44E-2DDA6B1EB798}"/>
                    </a:ext>
                  </a:extLst>
                </p:cNvPr>
                <p:cNvSpPr txBox="1"/>
                <p:nvPr/>
              </p:nvSpPr>
              <p:spPr>
                <a:xfrm>
                  <a:off x="6777752" y="2844056"/>
                  <a:ext cx="5014394" cy="338554"/>
                </a:xfrm>
                <a:prstGeom prst="rect">
                  <a:avLst/>
                </a:prstGeom>
                <a:noFill/>
              </p:spPr>
              <p:txBody>
                <a:bodyPr wrap="square">
                  <a:spAutoFit/>
                </a:bodyPr>
                <a:lstStyle/>
                <a:p>
                  <a:r>
                    <a:rPr lang="fr-CH" sz="1600">
                      <a:solidFill>
                        <a:srgbClr val="262626"/>
                      </a:solidFill>
                    </a:rPr>
                    <a:t>Colorants</a:t>
                  </a:r>
                  <a:endParaRPr lang="fr-CH" sz="1400">
                    <a:solidFill>
                      <a:srgbClr val="262626"/>
                    </a:solidFill>
                  </a:endParaRPr>
                </a:p>
              </p:txBody>
            </p:sp>
          </p:grpSp>
          <p:grpSp>
            <p:nvGrpSpPr>
              <p:cNvPr id="21" name="Group 20">
                <a:extLst>
                  <a:ext uri="{FF2B5EF4-FFF2-40B4-BE49-F238E27FC236}">
                    <a16:creationId xmlns:a16="http://schemas.microsoft.com/office/drawing/2014/main" id="{3AEA58A5-44C0-2643-36FA-468D561809DA}"/>
                  </a:ext>
                </a:extLst>
              </p:cNvPr>
              <p:cNvGrpSpPr/>
              <p:nvPr/>
            </p:nvGrpSpPr>
            <p:grpSpPr>
              <a:xfrm>
                <a:off x="6971236" y="5607828"/>
                <a:ext cx="5220764" cy="338554"/>
                <a:chOff x="6571382" y="2844535"/>
                <a:chExt cx="5220764" cy="338554"/>
              </a:xfrm>
            </p:grpSpPr>
            <p:sp>
              <p:nvSpPr>
                <p:cNvPr id="22" name="Oval 21">
                  <a:extLst>
                    <a:ext uri="{FF2B5EF4-FFF2-40B4-BE49-F238E27FC236}">
                      <a16:creationId xmlns:a16="http://schemas.microsoft.com/office/drawing/2014/main" id="{84F56B55-6251-D6E4-D66A-A26B09DD714D}"/>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23" name="TextBox 22">
                  <a:extLst>
                    <a:ext uri="{FF2B5EF4-FFF2-40B4-BE49-F238E27FC236}">
                      <a16:creationId xmlns:a16="http://schemas.microsoft.com/office/drawing/2014/main" id="{5B60041B-70C5-FE96-7237-AB3DE9A25CD0}"/>
                    </a:ext>
                  </a:extLst>
                </p:cNvPr>
                <p:cNvSpPr txBox="1"/>
                <p:nvPr/>
              </p:nvSpPr>
              <p:spPr>
                <a:xfrm>
                  <a:off x="6777752" y="2844535"/>
                  <a:ext cx="5014394" cy="338554"/>
                </a:xfrm>
                <a:prstGeom prst="rect">
                  <a:avLst/>
                </a:prstGeom>
                <a:noFill/>
              </p:spPr>
              <p:txBody>
                <a:bodyPr wrap="square">
                  <a:spAutoFit/>
                </a:bodyPr>
                <a:lstStyle/>
                <a:p>
                  <a:r>
                    <a:rPr lang="fr-CH" sz="1600">
                      <a:solidFill>
                        <a:srgbClr val="262626"/>
                      </a:solidFill>
                    </a:rPr>
                    <a:t>Parfums</a:t>
                  </a:r>
                  <a:endParaRPr lang="fr-CH" sz="1400">
                    <a:solidFill>
                      <a:srgbClr val="262626"/>
                    </a:solidFill>
                  </a:endParaRPr>
                </a:p>
              </p:txBody>
            </p:sp>
          </p:grpSp>
        </p:grpSp>
      </p:grpSp>
    </p:spTree>
    <p:extLst>
      <p:ext uri="{BB962C8B-B14F-4D97-AF65-F5344CB8AC3E}">
        <p14:creationId xmlns:p14="http://schemas.microsoft.com/office/powerpoint/2010/main" val="38526571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ID" val="2055"/>
</p:tagLst>
</file>

<file path=ppt/theme/theme1.xml><?xml version="1.0" encoding="utf-8"?>
<a:theme xmlns:a="http://schemas.openxmlformats.org/drawingml/2006/main" name="Office">
  <a:themeElements>
    <a:clrScheme name="SUVA_1">
      <a:dk1>
        <a:sysClr val="windowText" lastClr="000000"/>
      </a:dk1>
      <a:lt1>
        <a:sysClr val="window" lastClr="FFFFFF"/>
      </a:lt1>
      <a:dk2>
        <a:srgbClr val="A5A5A5"/>
      </a:dk2>
      <a:lt2>
        <a:srgbClr val="E7E6E6"/>
      </a:lt2>
      <a:accent1>
        <a:srgbClr val="666666"/>
      </a:accent1>
      <a:accent2>
        <a:srgbClr val="FF8200"/>
      </a:accent2>
      <a:accent3>
        <a:srgbClr val="00B8CF"/>
      </a:accent3>
      <a:accent4>
        <a:srgbClr val="C1E200"/>
      </a:accent4>
      <a:accent5>
        <a:srgbClr val="EB0064"/>
      </a:accent5>
      <a:accent6>
        <a:srgbClr val="FCE300"/>
      </a:accent6>
      <a:hlink>
        <a:srgbClr val="0563C1"/>
      </a:hlink>
      <a:folHlink>
        <a:srgbClr val="954F5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l">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defPPr>
      </a:lstStyle>
    </a:txDef>
  </a:objectDefaults>
  <a:extraClrSchemeLst/>
  <a:custClrLst>
    <a:custClr name="Rot">
      <a:srgbClr val="F50000"/>
    </a:custClr>
    <a:custClr name="Gelb">
      <a:srgbClr val="FFD700"/>
    </a:custClr>
    <a:custClr name="Gruen">
      <a:srgbClr val="009B00"/>
    </a:custClr>
  </a:custClrLst>
  <a:extLst>
    <a:ext uri="{05A4C25C-085E-4340-85A3-A5531E510DB2}">
      <thm15:themeFamily xmlns:thm15="http://schemas.microsoft.com/office/thememl/2012/main" name="Präsentation neu 16x9" id="{E7CA00A1-A211-4154-A205-255763A27660}" vid="{A29AE915-65CE-4711-BEF6-426AF13638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b12257e-2545-4492-bf00-85ffc4a643eb">
      <Terms xmlns="http://schemas.microsoft.com/office/infopath/2007/PartnerControls"/>
    </lcf76f155ced4ddcb4097134ff3c332f>
    <TaxCatchAll xmlns="7b6fca0e-0371-4bb1-9f44-ec1d7e80c19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EE48E0CB41C7E4A8A0CA9109C1A6C13" ma:contentTypeVersion="14" ma:contentTypeDescription="Ein neues Dokument erstellen." ma:contentTypeScope="" ma:versionID="9a1d4c3515065cbcc4033099e5f05082">
  <xsd:schema xmlns:xsd="http://www.w3.org/2001/XMLSchema" xmlns:xs="http://www.w3.org/2001/XMLSchema" xmlns:p="http://schemas.microsoft.com/office/2006/metadata/properties" xmlns:ns2="fb12257e-2545-4492-bf00-85ffc4a643eb" xmlns:ns3="7b6fca0e-0371-4bb1-9f44-ec1d7e80c190" targetNamespace="http://schemas.microsoft.com/office/2006/metadata/properties" ma:root="true" ma:fieldsID="246b1e925aa0ef35092e05072b4c01ed" ns2:_="" ns3:_="">
    <xsd:import namespace="fb12257e-2545-4492-bf00-85ffc4a643eb"/>
    <xsd:import namespace="7b6fca0e-0371-4bb1-9f44-ec1d7e80c19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2257e-2545-4492-bf00-85ffc4a643e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5398598b-1692-41ba-b181-08e92b7f903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6fca0e-0371-4bb1-9f44-ec1d7e80c19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308cab1-a7b7-458e-a966-a569c125becd}" ma:internalName="TaxCatchAll" ma:showField="CatchAllData" ma:web="7b6fca0e-0371-4bb1-9f44-ec1d7e80c19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C83AAE-E43B-4858-828D-AB5CC2B20937}">
  <ds:schemaRefs>
    <ds:schemaRef ds:uri="http://schemas.microsoft.com/office/2006/metadata/properties"/>
    <ds:schemaRef ds:uri="http://schemas.microsoft.com/office/infopath/2007/PartnerControls"/>
    <ds:schemaRef ds:uri="fb12257e-2545-4492-bf00-85ffc4a643eb"/>
    <ds:schemaRef ds:uri="7b6fca0e-0371-4bb1-9f44-ec1d7e80c190"/>
  </ds:schemaRefs>
</ds:datastoreItem>
</file>

<file path=customXml/itemProps2.xml><?xml version="1.0" encoding="utf-8"?>
<ds:datastoreItem xmlns:ds="http://schemas.openxmlformats.org/officeDocument/2006/customXml" ds:itemID="{F92FFC60-75B6-46C3-9524-898BFE7989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2257e-2545-4492-bf00-85ffc4a643eb"/>
    <ds:schemaRef ds:uri="7b6fca0e-0371-4bb1-9f44-ec1d7e80c1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761EC3-EF46-42AE-AE5F-262B6413F2CC}">
  <ds:schemaRefs>
    <ds:schemaRef ds:uri="http://schemas.microsoft.com/sharepoint/v3/contenttype/forms"/>
  </ds:schemaRefs>
</ds:datastoreItem>
</file>

<file path=docMetadata/LabelInfo.xml><?xml version="1.0" encoding="utf-8"?>
<clbl:labelList xmlns:clbl="http://schemas.microsoft.com/office/2020/mipLabelMetadata">
  <clbl:label id="{a7a56758-cff2-477b-bb1d-5b1675037bee}" enabled="1" method="Privileged" siteId="{98616167-5668-4e66-acbf-925e81df8b00}" removed="0"/>
</clbl:labelList>
</file>

<file path=docProps/app.xml><?xml version="1.0" encoding="utf-8"?>
<Properties xmlns="http://schemas.openxmlformats.org/officeDocument/2006/extended-properties" xmlns:vt="http://schemas.openxmlformats.org/officeDocument/2006/docPropsVTypes">
  <Template>Präsentation neu 16x9</Template>
  <TotalTime>0</TotalTime>
  <Words>1628</Words>
  <Application>Microsoft Office PowerPoint</Application>
  <PresentationFormat>Breitbild</PresentationFormat>
  <Paragraphs>125</Paragraphs>
  <Slides>15</Slides>
  <Notes>15</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15</vt:i4>
      </vt:variant>
    </vt:vector>
  </HeadingPairs>
  <TitlesOfParts>
    <vt:vector size="27" baseType="lpstr">
      <vt:lpstr>-apple-system</vt:lpstr>
      <vt:lpstr>Arial</vt:lpstr>
      <vt:lpstr>Arial Nova Light</vt:lpstr>
      <vt:lpstr>Calibri</vt:lpstr>
      <vt:lpstr>Premier League Light</vt:lpstr>
      <vt:lpstr>SBB</vt:lpstr>
      <vt:lpstr>Symbol</vt:lpstr>
      <vt:lpstr>Ubuntu Light</vt:lpstr>
      <vt:lpstr>Verdana</vt:lpstr>
      <vt:lpstr>Wingdings</vt:lpstr>
      <vt:lpstr>WorkSans-Regular</vt:lpstr>
      <vt:lpstr>Office</vt:lpstr>
      <vt:lpstr>Présentation pédagogique et pratique sur la prévention des dermatoses professionnelles. 
S’adresse au personnel enseignant, aux formateurs et formatrices, aux préposé·e·s à la sécurité, aux hygiénistes du travail et aux médecins.
</vt:lpstr>
      <vt:lpstr>PowerPoint-Präsentation</vt:lpstr>
      <vt:lpstr>Dangers mécaniques
</vt:lpstr>
      <vt:lpstr>Gants de protection
</vt:lpstr>
      <vt:lpstr>Machines et pièces en rotation</vt:lpstr>
      <vt:lpstr>Dangers chimiques
</vt:lpstr>
      <vt:lpstr>Dangers chimiques - Protection des mains
</vt:lpstr>
      <vt:lpstr>Dangers chimiques - Des gants adaptés et en bon état</vt:lpstr>
      <vt:lpstr>Fluides de coupe</vt:lpstr>
      <vt:lpstr>Irritations cutanées
</vt:lpstr>
      <vt:lpstr>Hygiène des mains
</vt:lpstr>
      <vt:lpstr>Crèmes de protection et de soin de la peau</vt:lpstr>
      <vt:lpstr>Appliquer une crème de protection de la peau</vt:lpstr>
      <vt:lpstr>En cas de problèmes cutanés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 (Arial Bold, 36 pt/Zab 38 pt)</dc:title>
  <dc:creator>Wüthrich Nicole (WUN)</dc:creator>
  <cp:lastModifiedBy>Glanzmann Andrea (GA1)</cp:lastModifiedBy>
  <cp:revision>89</cp:revision>
  <dcterms:created xsi:type="dcterms:W3CDTF">2020-11-04T06:39:08Z</dcterms:created>
  <dcterms:modified xsi:type="dcterms:W3CDTF">2023-08-11T09:18:29Z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a56758-cff2-477b-bb1d-5b1675037bee_Enabled">
    <vt:lpwstr>true</vt:lpwstr>
  </property>
  <property fmtid="{D5CDD505-2E9C-101B-9397-08002B2CF9AE}" pid="3" name="MSIP_Label_a7a56758-cff2-477b-bb1d-5b1675037bee_SetDate">
    <vt:lpwstr>2023-03-10T13:18:28Z</vt:lpwstr>
  </property>
  <property fmtid="{D5CDD505-2E9C-101B-9397-08002B2CF9AE}" pid="4" name="MSIP_Label_a7a56758-cff2-477b-bb1d-5b1675037bee_Method">
    <vt:lpwstr>Privileged</vt:lpwstr>
  </property>
  <property fmtid="{D5CDD505-2E9C-101B-9397-08002B2CF9AE}" pid="5" name="MSIP_Label_a7a56758-cff2-477b-bb1d-5b1675037bee_Name">
    <vt:lpwstr>Öffentlich</vt:lpwstr>
  </property>
  <property fmtid="{D5CDD505-2E9C-101B-9397-08002B2CF9AE}" pid="6" name="MSIP_Label_a7a56758-cff2-477b-bb1d-5b1675037bee_SiteId">
    <vt:lpwstr>98616167-5668-4e66-acbf-925e81df8b00</vt:lpwstr>
  </property>
  <property fmtid="{D5CDD505-2E9C-101B-9397-08002B2CF9AE}" pid="7" name="MSIP_Label_a7a56758-cff2-477b-bb1d-5b1675037bee_ActionId">
    <vt:lpwstr>15ad3fb0-5352-4a7b-8a64-2a2afb79857e</vt:lpwstr>
  </property>
  <property fmtid="{D5CDD505-2E9C-101B-9397-08002B2CF9AE}" pid="8" name="MSIP_Label_a7a56758-cff2-477b-bb1d-5b1675037bee_ContentBits">
    <vt:lpwstr>0</vt:lpwstr>
  </property>
  <property fmtid="{D5CDD505-2E9C-101B-9397-08002B2CF9AE}" pid="9" name="ContentTypeId">
    <vt:lpwstr>0x010100FEE48E0CB41C7E4A8A0CA9109C1A6C13</vt:lpwstr>
  </property>
  <property fmtid="{D5CDD505-2E9C-101B-9397-08002B2CF9AE}" pid="10" name="MediaServiceImageTags">
    <vt:lpwstr/>
  </property>
</Properties>
</file>