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4"/>
    <p:sldMasterId id="2147483802" r:id="rId5"/>
  </p:sldMasterIdLst>
  <p:notesMasterIdLst>
    <p:notesMasterId r:id="rId7"/>
  </p:notesMasterIdLst>
  <p:handoutMasterIdLst>
    <p:handoutMasterId r:id="rId8"/>
  </p:handoutMasterIdLst>
  <p:sldIdLst>
    <p:sldId id="9374" r:id="rId6"/>
  </p:sldIdLst>
  <p:sldSz cx="12192000" cy="6858000"/>
  <p:notesSz cx="7104063" cy="10234613"/>
  <p:custDataLst>
    <p:tags r:id="rId9"/>
  </p:custDataLst>
  <p:defaultTextStyle>
    <a:defPPr>
      <a:defRPr lang="aa-E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7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70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23DEE01-422B-A745-BBB8-21CEDA3F6988}" name="Stocker Andrea (SA8)" initials="S(" userId="S::andrea.stocker@suva.ch::76baad85-fd77-4ef9-a99d-a95d0b5571be" providerId="AD"/>
  <p188:author id="{98FE292E-C59E-A870-C026-871101A9C35D}" name="Meyer Cédric (MCM)" initials="M(" userId="S::cedric.meyer@suva.ch::3df4f3e9-e158-4954-8c15-731deec9a04c" providerId="AD"/>
  <p188:author id="{5E99026B-47D3-1C25-3EFA-7BDBA3F15EDA}" name="Marfurt Caroline (MCK)" initials="MC(" userId="Marfurt Caroline (MCK)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inez Lopez Victor (MVD)" initials="mvd" lastIdx="1" clrIdx="0">
    <p:extLst>
      <p:ext uri="{19B8F6BF-5375-455C-9EA6-DF929625EA0E}">
        <p15:presenceInfo xmlns:p15="http://schemas.microsoft.com/office/powerpoint/2012/main" userId="Martinez Lopez Victor (MVD)" providerId="None"/>
      </p:ext>
    </p:extLst>
  </p:cmAuthor>
  <p:cmAuthor id="2" name="Kellerhals Reto (KRE)" initials="KR(" lastIdx="19" clrIdx="1">
    <p:extLst>
      <p:ext uri="{19B8F6BF-5375-455C-9EA6-DF929625EA0E}">
        <p15:presenceInfo xmlns:p15="http://schemas.microsoft.com/office/powerpoint/2012/main" userId="Kellerhals Reto (KRE)" providerId="None"/>
      </p:ext>
    </p:extLst>
  </p:cmAuthor>
  <p:cmAuthor id="3" name="Marfurt Caroline (MCK)" initials="MC(" lastIdx="22" clrIdx="2">
    <p:extLst>
      <p:ext uri="{19B8F6BF-5375-455C-9EA6-DF929625EA0E}">
        <p15:presenceInfo xmlns:p15="http://schemas.microsoft.com/office/powerpoint/2012/main" userId="Marfurt Caroline (MCK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66"/>
    <a:srgbClr val="FF8200"/>
    <a:srgbClr val="FFA153"/>
    <a:srgbClr val="00B8CF"/>
    <a:srgbClr val="FFB466"/>
    <a:srgbClr val="C1E200"/>
    <a:srgbClr val="E444C2"/>
    <a:srgbClr val="B3B3B3"/>
    <a:srgbClr val="80DCE7"/>
    <a:srgbClr val="F5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251B765-F91A-4008-8DD1-53D880B8B698}">
  <a:tblStyle styleId="{8251B765-F91A-4008-8DD1-53D880B8B698}" styleName="SUVA">
    <a:tblBg>
      <a:effect>
        <a:effectLst/>
      </a:effect>
    </a:tblBg>
    <a:wholeTbl>
      <a:tcTxStyle b="off" i="off">
        <a:fontRef idx="min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117" cap="flat" cmpd="sng" algn="ctr">
              <a:solidFill>
                <a:schemeClr val="dk1"/>
              </a:solidFill>
              <a:prstDash val="solid"/>
            </a:ln>
          </a:top>
          <a:bottom>
            <a:ln w="2117" cap="flat" cmpd="sng" algn="ctr">
              <a:solidFill>
                <a:schemeClr val="dk1"/>
              </a:solidFill>
              <a:prstDash val="solid"/>
            </a:ln>
          </a:bottom>
          <a:insideH>
            <a:ln w="2117" cap="flat" cmpd="sng" algn="ctr">
              <a:solidFill>
                <a:schemeClr val="dk1"/>
              </a:solidFill>
              <a:prstDash val="solid"/>
            </a:ln>
          </a:insideH>
          <a:insideV>
            <a:ln>
              <a:noFill/>
            </a:ln>
          </a:insideV>
          <a:tl2br>
            <a:ln>
              <a:noFill/>
            </a:ln>
          </a:tl2br>
          <a:tr2bl>
            <a:ln>
              <a:noFill/>
            </a:ln>
          </a:tr2bl>
        </a:tcBdr>
        <a:fill>
          <a:noFill/>
        </a:fill>
      </a:tcStyle>
    </a:wholeTbl>
    <a:band1H>
      <a:tcTxStyle b="off" i="off">
        <a:fontRef idx="minor"/>
        <a:schemeClr val="tx1"/>
      </a:tcTxStyle>
      <a:tcStyle>
        <a:tcBdr/>
        <a:fill>
          <a:noFill/>
        </a:fill>
      </a:tcStyle>
    </a:band1H>
    <a:band2H>
      <a:tcTxStyle b="off" i="off">
        <a:fontRef idx="minor"/>
        <a:schemeClr val="tx1"/>
      </a:tcTxStyle>
      <a:tcStyle>
        <a:tcBdr/>
        <a:fill>
          <a:noFill/>
        </a:fill>
      </a:tcStyle>
    </a:band2H>
    <a:band1V>
      <a:tcTxStyle b="off" i="off">
        <a:fontRef idx="minor"/>
        <a:schemeClr val="tx1"/>
      </a:tcTxStyle>
      <a:tcStyle>
        <a:tcBdr/>
        <a:fill>
          <a:noFill/>
        </a:fill>
      </a:tcStyle>
    </a:band1V>
    <a:band2V>
      <a:tcTxStyle b="off" i="off">
        <a:fontRef idx="minor"/>
        <a:schemeClr val="tx1"/>
      </a:tcTxStyle>
      <a:tcStyle>
        <a:tcBdr/>
        <a:fill>
          <a:noFill/>
        </a:fill>
      </a:tcStyle>
    </a:band2V>
    <a:lastCol>
      <a:tcTxStyle b="on" i="off">
        <a:fontRef idx="minor"/>
        <a:schemeClr val="tx1"/>
      </a:tcTxStyle>
      <a:tcStyle>
        <a:tcBdr/>
      </a:tcStyle>
    </a:lastCol>
    <a:firstCol>
      <a:tcTxStyle b="on" i="off">
        <a:fontRef idx="minor"/>
        <a:schemeClr val="tx1"/>
      </a:tcTxStyle>
      <a:tcStyle>
        <a:tcBdr/>
      </a:tcStyle>
    </a:firstCol>
    <a:lastRow>
      <a:tcTxStyle b="on" i="off">
        <a:fontRef idx="minor"/>
        <a:schemeClr val="accen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117" cap="flat" cmpd="sng" algn="ctr">
              <a:solidFill>
                <a:schemeClr val="dk2"/>
              </a:solidFill>
              <a:prstDash val="solid"/>
            </a:ln>
          </a:top>
          <a:bottom>
            <a:ln w="12700" cap="flat" cmpd="sng" algn="ctr">
              <a:solidFill>
                <a:schemeClr val="accent1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  <a:tl2br>
            <a:ln>
              <a:noFill/>
            </a:ln>
          </a:tl2br>
          <a:tr2bl>
            <a:ln>
              <a:noFill/>
            </a:ln>
          </a:tr2bl>
        </a:tcBdr>
        <a:fill>
          <a:noFill/>
        </a:fill>
      </a:tcStyle>
    </a:lastRow>
    <a:firstRow>
      <a:tcTxStyle b="on" i="off">
        <a:fontRef idx="minor"/>
        <a:schemeClr val="dk2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 w="8466" cap="flat" cmpd="sng" algn="ctr">
              <a:solidFill>
                <a:schemeClr val="dk2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  <a:tl2br>
            <a:ln>
              <a:noFill/>
            </a:ln>
          </a:tl2br>
          <a:tr2bl>
            <a:ln>
              <a:noFill/>
            </a:ln>
          </a:tr2bl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715" autoAdjust="0"/>
  </p:normalViewPr>
  <p:slideViewPr>
    <p:cSldViewPr snapToGrid="0">
      <p:cViewPr varScale="1">
        <p:scale>
          <a:sx n="113" d="100"/>
          <a:sy n="113" d="100"/>
        </p:scale>
        <p:origin x="474" y="96"/>
      </p:cViewPr>
      <p:guideLst>
        <p:guide orient="horz" pos="1207"/>
        <p:guide pos="3840"/>
        <p:guide orient="horz" pos="370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8/10/relationships/authors" Target="authors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CE676F6-F7FF-45A3-A2C3-7594A19EC6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5098" tIns="47549" rIns="95098" bIns="475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835B9F-2446-4DD8-882A-74B42C5171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5098" tIns="47549" rIns="95098" bIns="47549" rtlCol="0"/>
          <a:lstStyle>
            <a:lvl1pPr algn="r">
              <a:defRPr sz="1200"/>
            </a:lvl1pPr>
          </a:lstStyle>
          <a:p>
            <a:fld id="{2587F81F-703A-486A-ABDB-8FD28DBE1C96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3A8080-C5E6-4CAA-8935-D6036BF2D8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721108"/>
            <a:ext cx="3078427" cy="513507"/>
          </a:xfrm>
          <a:prstGeom prst="rect">
            <a:avLst/>
          </a:prstGeom>
        </p:spPr>
        <p:txBody>
          <a:bodyPr vert="horz" lIns="95098" tIns="47549" rIns="95098" bIns="475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D33C99-2A73-4EF0-A4C6-4C899BEF70F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993" y="9721108"/>
            <a:ext cx="3078427" cy="513507"/>
          </a:xfrm>
          <a:prstGeom prst="rect">
            <a:avLst/>
          </a:prstGeom>
        </p:spPr>
        <p:txBody>
          <a:bodyPr vert="horz" lIns="95098" tIns="47549" rIns="95098" bIns="47549" rtlCol="0" anchor="b"/>
          <a:lstStyle>
            <a:lvl1pPr algn="r">
              <a:defRPr sz="1200"/>
            </a:lvl1pPr>
          </a:lstStyle>
          <a:p>
            <a:fld id="{64814E94-0214-4629-B180-35145CB53D1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7006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5098" tIns="47549" rIns="95098" bIns="475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5098" tIns="47549" rIns="95098" bIns="47549" rtlCol="0"/>
          <a:lstStyle>
            <a:lvl1pPr algn="r">
              <a:defRPr sz="1200"/>
            </a:lvl1pPr>
          </a:lstStyle>
          <a:p>
            <a:fld id="{1D7C7CC5-2BF5-4715-A2D9-EB8D14F8111B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7938"/>
            <a:ext cx="61420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98" tIns="47549" rIns="95098" bIns="475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9"/>
            <a:ext cx="5683250" cy="4029879"/>
          </a:xfrm>
          <a:prstGeom prst="rect">
            <a:avLst/>
          </a:prstGeom>
        </p:spPr>
        <p:txBody>
          <a:bodyPr vert="horz" lIns="95098" tIns="47549" rIns="95098" bIns="4754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8"/>
            <a:ext cx="3078427" cy="513507"/>
          </a:xfrm>
          <a:prstGeom prst="rect">
            <a:avLst/>
          </a:prstGeom>
        </p:spPr>
        <p:txBody>
          <a:bodyPr vert="horz" lIns="95098" tIns="47549" rIns="95098" bIns="475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3" y="9721108"/>
            <a:ext cx="3078427" cy="513507"/>
          </a:xfrm>
          <a:prstGeom prst="rect">
            <a:avLst/>
          </a:prstGeom>
        </p:spPr>
        <p:txBody>
          <a:bodyPr vert="horz" lIns="95098" tIns="47549" rIns="95098" bIns="47549" rtlCol="0" anchor="b"/>
          <a:lstStyle>
            <a:lvl1pPr algn="r">
              <a:defRPr sz="1200"/>
            </a:lvl1pPr>
          </a:lstStyle>
          <a:p>
            <a:fld id="{7A598EF2-3FE4-4244-93B5-BDDBC036C6E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102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598EF2-3FE4-4244-93B5-BDDBC036C6E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5758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72FE73-EC18-4B67-A0BF-AAE680BD4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0CACFC2-572D-4227-A593-BBACBD4D10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FA1525-401D-4BFA-A208-1348ED119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6CBDFB3-E547-402E-9161-D10307993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73E909A-E7BD-45B1-BD0C-5AB4B587E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97616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11CAF6-556D-4667-B050-E6596819C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65263AA-E929-4865-83A4-D3DBDAC934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E6F2862-9462-4B25-A511-D3CDF5CA5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5160C73-CA37-457B-9FFC-1ACF8FF00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60AE220-A47D-4944-A269-64DFEBA77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5566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F49C74F-01BE-4912-8954-592C647152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8792AA5-D5C0-4F7C-A00D-D50812C746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60CE93C-6D31-42D4-9E37-4EEF0F9DC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E772786-176C-4F00-9A14-DF7B869EB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D42FB2C-CADF-49E8-8FC8-DBC87B486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876581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A4C8A-1625-4420-BC20-C587ECC49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384" y="4581128"/>
            <a:ext cx="9145016" cy="1152128"/>
          </a:xfrm>
        </p:spPr>
        <p:txBody>
          <a:bodyPr anchor="b"/>
          <a:lstStyle>
            <a:lvl1pPr algn="l">
              <a:lnSpc>
                <a:spcPct val="90000"/>
              </a:lnSpc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4364AC-34B8-4813-874E-7F08A9667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5922628"/>
            <a:ext cx="9145016" cy="659146"/>
          </a:xfrm>
        </p:spPr>
        <p:txBody>
          <a:bodyPr/>
          <a:lstStyle>
            <a:lvl1pPr marL="0" indent="0" algn="l">
              <a:buNone/>
              <a:defRPr sz="1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77BF588B-D687-40C3-9EF3-F45FB15D28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549275"/>
            <a:ext cx="11641138" cy="3887788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DE87502-C174-4E97-8780-2A00C529A8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366" y="5959998"/>
            <a:ext cx="1440160" cy="361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1030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mit Bild (co-Brandin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A4C8A-1625-4420-BC20-C587ECC49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384" y="4581128"/>
            <a:ext cx="7776864" cy="1152128"/>
          </a:xfrm>
        </p:spPr>
        <p:txBody>
          <a:bodyPr anchor="b"/>
          <a:lstStyle>
            <a:lvl1pPr algn="l">
              <a:lnSpc>
                <a:spcPct val="90000"/>
              </a:lnSpc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4364AC-34B8-4813-874E-7F08A9667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5922628"/>
            <a:ext cx="7776864" cy="659146"/>
          </a:xfrm>
        </p:spPr>
        <p:txBody>
          <a:bodyPr/>
          <a:lstStyle>
            <a:lvl1pPr marL="0" indent="0" algn="l">
              <a:buNone/>
              <a:defRPr sz="1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77BF588B-D687-40C3-9EF3-F45FB15D28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549275"/>
            <a:ext cx="11641138" cy="3887788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DE87502-C174-4E97-8780-2A00C529A8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366" y="5959998"/>
            <a:ext cx="1440160" cy="361379"/>
          </a:xfrm>
          <a:prstGeom prst="rect">
            <a:avLst/>
          </a:prstGeom>
        </p:spPr>
      </p:pic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E8237610-DD2B-43F8-878C-2B011C2CF70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543925" y="5156795"/>
            <a:ext cx="1152000" cy="115252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CH" noProof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078357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 ohn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A4C8A-1625-4420-BC20-C587ECC49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384" y="1122363"/>
            <a:ext cx="11089754" cy="2234629"/>
          </a:xfrm>
        </p:spPr>
        <p:txBody>
          <a:bodyPr anchor="b"/>
          <a:lstStyle>
            <a:lvl1pPr algn="l">
              <a:lnSpc>
                <a:spcPct val="90000"/>
              </a:lnSpc>
              <a:defRPr sz="440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4364AC-34B8-4813-874E-7F08A9667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3645024"/>
            <a:ext cx="11089754" cy="1612776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2AEDEC-1C37-4F2A-B5CF-0455CCF52E5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366" y="5959998"/>
            <a:ext cx="1440160" cy="361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704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ohne Bild (co-Brandin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A4C8A-1625-4420-BC20-C587ECC49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384" y="1122363"/>
            <a:ext cx="11089754" cy="2234629"/>
          </a:xfrm>
        </p:spPr>
        <p:txBody>
          <a:bodyPr anchor="b"/>
          <a:lstStyle>
            <a:lvl1pPr algn="l">
              <a:lnSpc>
                <a:spcPct val="90000"/>
              </a:lnSpc>
              <a:defRPr sz="440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4364AC-34B8-4813-874E-7F08A9667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3645024"/>
            <a:ext cx="11089754" cy="1612776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2AEDEC-1C37-4F2A-B5CF-0455CCF52E5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366" y="5959998"/>
            <a:ext cx="1440160" cy="361379"/>
          </a:xfrm>
          <a:prstGeom prst="rect">
            <a:avLst/>
          </a:prstGeom>
        </p:spPr>
      </p:pic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C8C6438A-657A-434C-BF4C-CF90B9BD243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543925" y="5156795"/>
            <a:ext cx="1152000" cy="115252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CH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5112645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58775" indent="-358775">
              <a:lnSpc>
                <a:spcPct val="100000"/>
              </a:lnSpc>
              <a:spcBef>
                <a:spcPts val="1600"/>
              </a:spcBef>
              <a:buFont typeface="+mj-lt"/>
              <a:buAutoNum type="arabicPeriod"/>
              <a:defRPr b="1"/>
            </a:lvl1pPr>
            <a:lvl2pPr marL="628650" indent="-261938">
              <a:defRPr/>
            </a:lvl2pPr>
            <a:lvl3pPr marL="1077913" indent="-269875">
              <a:defRPr/>
            </a:lvl3pPr>
            <a:lvl4pPr marL="1436688" indent="-228600">
              <a:defRPr/>
            </a:lvl4pPr>
            <a:lvl5pPr marL="1881188" indent="-228600">
              <a:defRPr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027BE0E-F424-413E-83C3-3AA47146FE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432BB42-726A-47BB-A9A0-CD3B1884C0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2ED04BB-5F55-491C-AD03-1D7BA14F70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9DDE70F-5EE3-4633-BCA3-F977395164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5939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16 p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600"/>
            </a:lvl1pPr>
            <a:lvl2pPr>
              <a:defRPr sz="1600"/>
            </a:lvl2pPr>
            <a:lvl3pPr>
              <a:defRPr sz="1600"/>
            </a:lvl3pPr>
            <a:lvl4pPr marL="987425" indent="-268288">
              <a:defRPr sz="1600"/>
            </a:lvl4pPr>
            <a:lvl5pPr>
              <a:defRPr sz="16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581A56C4-3CDC-4E77-87D9-8D60A69424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B30907F-2379-4DCF-A222-EA150FC14F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B3DB240-30B8-4025-B33A-BF4D6E3EBD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2D51C68-F5FD-43CE-B11A-BCC3121250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6B8C09B-7744-41C0-939A-EB78C428C6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3784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16 pt) - sch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556792"/>
            <a:ext cx="9145016" cy="460851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600"/>
            </a:lvl1pPr>
            <a:lvl2pPr>
              <a:defRPr sz="1600"/>
            </a:lvl2pPr>
            <a:lvl3pPr>
              <a:defRPr sz="1600"/>
            </a:lvl3pPr>
            <a:lvl4pPr marL="987425" indent="-268288">
              <a:defRPr sz="1600"/>
            </a:lvl4pPr>
            <a:lvl5pPr>
              <a:defRPr sz="16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581A56C4-3CDC-4E77-87D9-8D60A69424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0396509-F0B3-4BF9-A0C6-E93CB38FDC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50A0446-D37F-4C00-AF43-A0FF233E8A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1A15949-C65A-4455-9D60-B56A3F6DAC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1D80BC9-32EC-44F3-88B2-A486E2C5B9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1915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20 p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  <a:lvl4pPr marL="987425" indent="-268288">
              <a:defRPr/>
            </a:lvl4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85BC9A5C-18BB-4B3D-A47E-6FABA1544A0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8959049-17CF-4261-9E46-316DB5FA9B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263AAC3-9B14-455A-AAC8-F38222779D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25D1FBB-DF06-423C-8ECF-AB8CA0406A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248911A-EB62-40CF-8E1E-ADE7541B14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192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F1B6B4-B637-4C1E-B2AB-EB60DF2CB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84C780E-6188-4442-8DA2-A626C07E07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4DA4012-9983-4F9A-A84A-C77BB49A8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7BC89C-9BC2-4B41-B933-B138877DA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9032D28-BB8A-4E5E-AB1A-F911F3B37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882837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20 pt) - sch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556792"/>
            <a:ext cx="9145016" cy="460851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  <a:lvl4pPr marL="987425" indent="-268288">
              <a:defRPr/>
            </a:lvl4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85BC9A5C-18BB-4B3D-A47E-6FABA1544A0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D59E8D31-6576-46D6-B128-550FF64254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C41DDB0-BDF0-4F5B-AC2E-1DF980E921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C2C3635-3F1C-466B-A597-B70006A383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574FDCF-B304-474B-B1B9-CF6E6E175E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9903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24 p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400"/>
            </a:lvl1pPr>
            <a:lvl2pPr>
              <a:defRPr sz="2400"/>
            </a:lvl2pPr>
            <a:lvl3pPr>
              <a:defRPr sz="2400"/>
            </a:lvl3pPr>
            <a:lvl4pPr marL="987425" indent="-268288">
              <a:defRPr sz="2400"/>
            </a:lvl4pPr>
            <a:lvl5pPr>
              <a:defRPr sz="24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825C8180-C85C-4984-A312-10E1D194C4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F3CDB79-FA74-426F-A41E-6A7EEF3E3D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0031BBC-1C6B-4256-A27E-03ADEA5DC6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8EE095E-1195-448C-85F1-EC339D355F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6DA0F79-4028-4701-AD7F-F2E78E9154D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2108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24 pt) - sch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556792"/>
            <a:ext cx="9145016" cy="460851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400"/>
            </a:lvl1pPr>
            <a:lvl2pPr>
              <a:defRPr sz="2400"/>
            </a:lvl2pPr>
            <a:lvl3pPr>
              <a:defRPr sz="2400"/>
            </a:lvl3pPr>
            <a:lvl4pPr marL="987425" indent="-268288">
              <a:defRPr sz="2400"/>
            </a:lvl4pPr>
            <a:lvl5pPr>
              <a:defRPr sz="24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825C8180-C85C-4984-A312-10E1D194C4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6D6DD20-5463-499E-A858-EBC2FD03AF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0BDE227-CE3D-4736-A8C6-5467738697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82D7FF7-3EB1-4488-BF4A-6D00C252D1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A4855C5-F223-45E2-835E-C3B2A410D93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4610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er (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57188-6E47-43E3-AA0D-D2D5089A2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1556792"/>
            <a:ext cx="11090275" cy="4609057"/>
          </a:xfrm>
        </p:spPr>
        <p:txBody>
          <a:bodyPr anchor="t"/>
          <a:lstStyle>
            <a:lvl1pPr>
              <a:lnSpc>
                <a:spcPct val="90000"/>
              </a:lnSpc>
              <a:tabLst>
                <a:tab pos="719138" algn="l"/>
              </a:tabLst>
              <a:defRPr sz="440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6CE1CDF-DA65-4AAB-8E93-09C7CD6861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2976BFA-AF39-4200-B7EF-72C4EFA591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08D06B7-9228-43AE-89D7-6755169FE5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2242A80-AC63-43D0-8E99-65013AF52C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0618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trenner (orange)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57188-6E47-43E3-AA0D-D2D5089A2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1556792"/>
            <a:ext cx="11090275" cy="4609057"/>
          </a:xfrm>
        </p:spPr>
        <p:txBody>
          <a:bodyPr anchor="t"/>
          <a:lstStyle>
            <a:lvl1pPr>
              <a:lnSpc>
                <a:spcPct val="90000"/>
              </a:lnSpc>
              <a:tabLst>
                <a:tab pos="719138" algn="l"/>
              </a:tabLst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71CD4C-1409-4566-834B-7F413D4D368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255" y="6408290"/>
            <a:ext cx="720602" cy="180821"/>
          </a:xfrm>
          <a:prstGeom prst="rect">
            <a:avLst/>
          </a:prstGeom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150E34E-E000-4E4C-8BF5-FF4C233BB7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96B9CC9-3F60-400D-8636-A44C6B6F9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34B4D9E-C23C-4C69-8602-78EA1596D1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0310618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trenner (blau)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57188-6E47-43E3-AA0D-D2D5089A2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1556792"/>
            <a:ext cx="11090275" cy="4609057"/>
          </a:xfrm>
        </p:spPr>
        <p:txBody>
          <a:bodyPr anchor="t"/>
          <a:lstStyle>
            <a:lvl1pPr>
              <a:lnSpc>
                <a:spcPct val="90000"/>
              </a:lnSpc>
              <a:tabLst>
                <a:tab pos="719138" algn="l"/>
              </a:tabLst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71CD4C-1409-4566-834B-7F413D4D368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255" y="6408290"/>
            <a:ext cx="720602" cy="180821"/>
          </a:xfrm>
          <a:prstGeom prst="rect">
            <a:avLst/>
          </a:prstGeom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FB2E3D9B-849F-4CD0-BC47-C6235C7A33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71065FA-2607-4102-B454-D26C99F5DB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6483AAFB-0B4B-4944-B65C-A01DA54834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56705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(20 p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17F60-50C9-498E-870C-52D42C0B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87FA7-E97F-4398-A657-A2CFEB322B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1557339"/>
            <a:ext cx="5256000" cy="4608512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F3E69D-6B59-4C5F-93DB-912F3C3492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4616" y="1557339"/>
            <a:ext cx="5256000" cy="4608512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24D1642-8122-407A-9832-996A588D898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4" y="5985917"/>
            <a:ext cx="5256000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BE9C04B6-EBA7-4B56-9795-C52254F8291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84615" y="5985917"/>
            <a:ext cx="5256000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232D3E9A-5847-471A-82CB-647AF52AE769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F6678A3C-88B0-47F8-A363-117742638F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A9B6F365-572C-4CC6-B441-C5648F471B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400F0EF-9653-48D9-B5FF-C94918FCA9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4701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(16 p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17F60-50C9-498E-870C-52D42C0B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87FA7-E97F-4398-A657-A2CFEB322B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1557339"/>
            <a:ext cx="5256000" cy="4608512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F3E69D-6B59-4C5F-93DB-912F3C3492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4616" y="1557339"/>
            <a:ext cx="5256000" cy="4608512"/>
          </a:xfrm>
        </p:spPr>
        <p:txBody>
          <a:bodyPr/>
          <a:lstStyle>
            <a:lvl1pPr>
              <a:spcBef>
                <a:spcPts val="0"/>
              </a:spcBef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24D1642-8122-407A-9832-996A588D898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4" y="5985917"/>
            <a:ext cx="5256000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0B81620F-AD20-4E8C-A925-B83E66494C8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84615" y="5985917"/>
            <a:ext cx="5256000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D12E321-C8A8-472F-AE5E-485FEE9BB2F9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831996FF-1D8E-4AE6-A42A-23645A1AF1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BFCE7D55-8AF4-40E8-B0CA-32BFB37361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93F9F83-D637-4124-8468-157AC640202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0327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17F60-50C9-498E-870C-52D42C0B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87FA7-E97F-4398-A657-A2CFEB322B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1557339"/>
            <a:ext cx="5256000" cy="4608512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24D1642-8122-407A-9832-996A588D898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83338" y="5985917"/>
            <a:ext cx="5257800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57D9D73-1B2C-4AAF-9B7A-DD94330A64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38" y="1628774"/>
            <a:ext cx="5808662" cy="432050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AE4A05DC-9404-4202-9F97-8238F7BF65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888D6B81-48E8-4E9C-96D0-10FA46E711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BCE6F0A-1B51-4B40-9835-08810E694A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68785D6-7700-46DD-BCA1-09183604539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49439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17F60-50C9-498E-870C-52D42C0B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57D9D73-1B2C-4AAF-9B7A-DD94330A64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50863" y="1628774"/>
            <a:ext cx="11641137" cy="4537076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D23D829-40D1-47E9-9BE1-187CA95F52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C1D600E9-2BE2-4880-BA4C-BD1C66E541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A747E23-3633-4302-865D-AFFA13CC81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8F4F1E4-6C75-44D0-858D-EFC0A27048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126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E509C1-A1CD-4B96-9929-D96D45FE6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5A937EB-6899-4CA6-833B-1FCCD1B9F7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5A2E716-6997-46B8-8C60-3025F4EEC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2B6521-7F66-4FC2-A142-80EF28477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6E0902-5DFF-42CF-A777-F1276AB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369034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gross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57D9D73-1B2C-4AAF-9B7A-DD94330A64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" y="0"/>
            <a:ext cx="12192000" cy="616585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1A0C6A67-1152-4075-9E7F-C7D9214AD4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BFC9695-87F8-4054-80A0-629D7DC988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F8FF0CC-E8BD-46B8-B5B7-F2097BC123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C9B41C0-A21B-4364-BFEE-8390F6EBE7C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9842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1B9A2-1C30-457A-A137-52D4E0E7B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44213906-65CE-4A64-B02F-B21D2C6121C3}"/>
              </a:ext>
            </a:extLst>
          </p:cNvPr>
          <p:cNvSpPr>
            <a:spLocks noGrp="1"/>
          </p:cNvSpPr>
          <p:nvPr>
            <p:ph type="media" sz="quarter" idx="13" hasCustomPrompt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CH"/>
              <a:t>Video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C908049A-F458-43E1-9AD4-261C3EF15D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70DE5CF-59D0-4DDC-8CA5-5D5FBE97F4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B44FC57-0A5A-49B8-8652-07401BD1C0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65A7E9A-39ED-40E2-A0F3-97F5FCBC35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9189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deo gross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44213906-65CE-4A64-B02F-B21D2C6121C3}"/>
              </a:ext>
            </a:extLst>
          </p:cNvPr>
          <p:cNvSpPr>
            <a:spLocks noGrp="1"/>
          </p:cNvSpPr>
          <p:nvPr>
            <p:ph type="media" sz="quarter" idx="13" hasCustomPrompt="1"/>
          </p:nvPr>
        </p:nvSpPr>
        <p:spPr>
          <a:xfrm>
            <a:off x="0" y="0"/>
            <a:ext cx="1219200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CH"/>
              <a:t>Video</a:t>
            </a:r>
          </a:p>
        </p:txBody>
      </p:sp>
    </p:spTree>
    <p:extLst>
      <p:ext uri="{BB962C8B-B14F-4D97-AF65-F5344CB8AC3E}">
        <p14:creationId xmlns:p14="http://schemas.microsoft.com/office/powerpoint/2010/main" val="2576439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4BA3A-06FB-4B5B-956D-4215D51B1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B8D6D7-947A-464D-BC7F-EF23BB984C3E}"/>
              </a:ext>
            </a:extLst>
          </p:cNvPr>
          <p:cNvSpPr/>
          <p:nvPr userDrawn="1"/>
        </p:nvSpPr>
        <p:spPr>
          <a:xfrm>
            <a:off x="551384" y="1557338"/>
            <a:ext cx="11089754" cy="460851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de-CH" sz="1400" b="1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28FC0F7-045B-4A77-A5CF-A58CF8F17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1438" y="3375596"/>
            <a:ext cx="4166459" cy="1045489"/>
          </a:xfrm>
          <a:prstGeom prst="rect">
            <a:avLst/>
          </a:prstGeom>
        </p:spPr>
      </p:pic>
      <p:sp>
        <p:nvSpPr>
          <p:cNvPr id="12" name="Picture Placeholder 8">
            <a:extLst>
              <a:ext uri="{FF2B5EF4-FFF2-40B4-BE49-F238E27FC236}">
                <a16:creationId xmlns:a16="http://schemas.microsoft.com/office/drawing/2014/main" id="{D4C1395A-7C97-400A-B51D-F7A7F8B2C91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824192" y="2848092"/>
            <a:ext cx="2088232" cy="2089184"/>
          </a:xfrm>
          <a:noFill/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CH"/>
              <a:t>Logo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1E3ED0D1-C769-4D43-A83D-393CF26373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D5117BB-7E9F-4763-9056-9B8D181A39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4FDCCE4-3961-4B04-95EE-DEB59188FC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C6BC0AD-73FD-48AD-90D8-950A11A0B1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6103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 (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DF842CC-EB4E-44AF-8A4A-E48863BF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493196"/>
            <a:ext cx="11089232" cy="2439860"/>
          </a:xfrm>
        </p:spPr>
        <p:txBody>
          <a:bodyPr anchor="b"/>
          <a:lstStyle>
            <a:lvl1pPr>
              <a:defRPr sz="4400">
                <a:solidFill>
                  <a:schemeClr val="accent3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0377E3D-69A2-4EC0-9724-F0825E02D4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4293096"/>
            <a:ext cx="11089754" cy="288032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4871FF4-4A96-4C5D-B1D3-9B7D03380A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74D012F-9BE7-40F3-88CE-4F2E422A81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2BEC3A5-6364-4E12-B4B8-B65E6B111A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39FD154-A213-4213-B679-9FE07E79C8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7325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itat (blau)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DF842CC-EB4E-44AF-8A4A-E48863BF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493196"/>
            <a:ext cx="11089232" cy="2440800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0377E3D-69A2-4EC0-9724-F0825E02D4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4293096"/>
            <a:ext cx="11089754" cy="288032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A209181-9C63-49AD-B190-1EF3172CAB2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255" y="6408290"/>
            <a:ext cx="720602" cy="180821"/>
          </a:xfrm>
          <a:prstGeom prst="rect">
            <a:avLst/>
          </a:prstGeom>
        </p:spPr>
      </p:pic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E7BFECC3-C1EC-4B30-85FC-08A78B3057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0FEE5AB4-26D2-423C-B7EC-158B068268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CC41F1AF-C17F-40BD-B7BB-13514FE4BF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8692340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itat (Hintergrundbild)"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DF842CC-EB4E-44AF-8A4A-E48863BF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493196"/>
            <a:ext cx="11089232" cy="2440800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0377E3D-69A2-4EC0-9724-F0825E02D4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4293096"/>
            <a:ext cx="11089754" cy="288032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48FBDF5E-46EF-4160-BEFC-FDAC5FC915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03A5A1E-5FF6-4E3F-A042-D1171DAD2F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65860FF8-583D-4A3A-A36D-39D206C610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4138668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4BA3A-06FB-4B5B-956D-4215D51B1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5F202EA8-BF78-45FC-B765-3FB9AED1CB3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02227C3-606A-4CF6-8F8D-CE57A5E61E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8B0BA20-8EA8-4AD6-8A8A-9F446F319D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3E2A90-BAF3-47A2-863F-8E210E576F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E340E2C-FBC3-421E-B098-8B2E03F198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40357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370192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DF842CC-EB4E-44AF-8A4A-E48863BF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557338"/>
            <a:ext cx="11089232" cy="1655638"/>
          </a:xfrm>
        </p:spPr>
        <p:txBody>
          <a:bodyPr/>
          <a:lstStyle>
            <a:lvl1pPr>
              <a:lnSpc>
                <a:spcPct val="90000"/>
              </a:lnSpc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5F42B90-666C-4D55-9481-F921FC85B2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0863" y="3429000"/>
            <a:ext cx="2736850" cy="2736850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31A80F8E-896F-476F-9FDB-87611C4AEA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99496" y="3429000"/>
            <a:ext cx="2736850" cy="2736850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FB60F4C8-C38F-4032-B18C-C40E1368412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48128" y="3429000"/>
            <a:ext cx="2736850" cy="2736850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601321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610264-5D43-4ACF-AAAC-0877CB789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C67D19-09CB-462F-84E2-E9772F7400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B15C745-29B1-461D-AB1C-A8FA89D775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CB88448-7E3E-4E99-BA10-657768D4E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2B5E00F-7B2F-449C-8B31-A2A21AC4A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D6F87E4-E408-4287-ABEA-5C91D9669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3999071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 (co-Brandin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DF842CC-EB4E-44AF-8A4A-E48863BF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557338"/>
            <a:ext cx="11089232" cy="1655638"/>
          </a:xfrm>
        </p:spPr>
        <p:txBody>
          <a:bodyPr/>
          <a:lstStyle>
            <a:lvl1pPr>
              <a:lnSpc>
                <a:spcPct val="90000"/>
              </a:lnSpc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5F42B90-666C-4D55-9481-F921FC85B2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0863" y="3429000"/>
            <a:ext cx="2736850" cy="2736850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31A80F8E-896F-476F-9FDB-87611C4AEA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99496" y="3429000"/>
            <a:ext cx="2736850" cy="2736850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CB9BFD92-D848-42C2-9A37-32EEF01F8FD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543925" y="5156795"/>
            <a:ext cx="1152000" cy="115252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CH"/>
              <a:t>Logo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E2F9851-372F-43BB-95A6-5B4E762857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366" y="5959998"/>
            <a:ext cx="1440160" cy="361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3679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74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B3E85E7-85A8-42CC-82B4-99832321A49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2" y="1886678"/>
            <a:ext cx="11101664" cy="35235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/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229C1831-CB19-4B91-83C5-C7BEF5DE2B1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0862" y="5947189"/>
            <a:ext cx="4092507" cy="3966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 baseline="0"/>
            </a:lvl1pPr>
          </a:lstStyle>
          <a:p>
            <a:pPr lvl="0"/>
            <a:r>
              <a:rPr lang="de-CH" noProof="0"/>
              <a:t>Datum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6A4B93A-BC6E-495F-BFB4-832F3218A6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85718A8-EE0F-45AD-9E50-8049760AB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83303693-D228-409C-AA9F-A978720C1E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FF7025A5-6742-4826-831B-A2C7921300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842BF0A-1BDD-447A-B464-3F93994A7B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90275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409035327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upt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0CB73394-0A27-47CD-899B-E241A7C6ED1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7152614 w 12192000"/>
              <a:gd name="connsiteY0" fmla="*/ 3448729 h 6858000"/>
              <a:gd name="connsiteX1" fmla="*/ 7148983 w 12192000"/>
              <a:gd name="connsiteY1" fmla="*/ 3527574 h 6858000"/>
              <a:gd name="connsiteX2" fmla="*/ 7032838 w 12192000"/>
              <a:gd name="connsiteY2" fmla="*/ 3623836 h 6858000"/>
              <a:gd name="connsiteX3" fmla="*/ 6951134 w 12192000"/>
              <a:gd name="connsiteY3" fmla="*/ 3556102 h 6858000"/>
              <a:gd name="connsiteX4" fmla="*/ 7031991 w 12192000"/>
              <a:gd name="connsiteY4" fmla="*/ 3480325 h 6858000"/>
              <a:gd name="connsiteX5" fmla="*/ 7098560 w 12192000"/>
              <a:gd name="connsiteY5" fmla="*/ 3467149 h 6858000"/>
              <a:gd name="connsiteX6" fmla="*/ 7152641 w 12192000"/>
              <a:gd name="connsiteY6" fmla="*/ 3448152 h 6858000"/>
              <a:gd name="connsiteX7" fmla="*/ 7153064 w 12192000"/>
              <a:gd name="connsiteY7" fmla="*/ 3448576 h 6858000"/>
              <a:gd name="connsiteX8" fmla="*/ 7152614 w 12192000"/>
              <a:gd name="connsiteY8" fmla="*/ 3448729 h 6858000"/>
              <a:gd name="connsiteX9" fmla="*/ 6118861 w 12192000"/>
              <a:gd name="connsiteY9" fmla="*/ 3129806 h 6858000"/>
              <a:gd name="connsiteX10" fmla="*/ 6318251 w 12192000"/>
              <a:gd name="connsiteY10" fmla="*/ 3727976 h 6858000"/>
              <a:gd name="connsiteX11" fmla="*/ 6543888 w 12192000"/>
              <a:gd name="connsiteY11" fmla="*/ 3727976 h 6858000"/>
              <a:gd name="connsiteX12" fmla="*/ 6744548 w 12192000"/>
              <a:gd name="connsiteY12" fmla="*/ 3129806 h 6858000"/>
              <a:gd name="connsiteX13" fmla="*/ 6545158 w 12192000"/>
              <a:gd name="connsiteY13" fmla="*/ 3129806 h 6858000"/>
              <a:gd name="connsiteX14" fmla="*/ 6435091 w 12192000"/>
              <a:gd name="connsiteY14" fmla="*/ 3524776 h 6858000"/>
              <a:gd name="connsiteX15" fmla="*/ 6432551 w 12192000"/>
              <a:gd name="connsiteY15" fmla="*/ 3524776 h 6858000"/>
              <a:gd name="connsiteX16" fmla="*/ 6323331 w 12192000"/>
              <a:gd name="connsiteY16" fmla="*/ 3129806 h 6858000"/>
              <a:gd name="connsiteX17" fmla="*/ 5880525 w 12192000"/>
              <a:gd name="connsiteY17" fmla="*/ 3129806 h 6858000"/>
              <a:gd name="connsiteX18" fmla="*/ 5880525 w 12192000"/>
              <a:gd name="connsiteY18" fmla="*/ 3450269 h 6858000"/>
              <a:gd name="connsiteX19" fmla="*/ 5773422 w 12192000"/>
              <a:gd name="connsiteY19" fmla="*/ 3584465 h 6858000"/>
              <a:gd name="connsiteX20" fmla="*/ 5676479 w 12192000"/>
              <a:gd name="connsiteY20" fmla="*/ 3477362 h 6858000"/>
              <a:gd name="connsiteX21" fmla="*/ 5676479 w 12192000"/>
              <a:gd name="connsiteY21" fmla="*/ 3130229 h 6858000"/>
              <a:gd name="connsiteX22" fmla="*/ 5480476 w 12192000"/>
              <a:gd name="connsiteY22" fmla="*/ 3130229 h 6858000"/>
              <a:gd name="connsiteX23" fmla="*/ 5480476 w 12192000"/>
              <a:gd name="connsiteY23" fmla="*/ 3489639 h 6858000"/>
              <a:gd name="connsiteX24" fmla="*/ 5701032 w 12192000"/>
              <a:gd name="connsiteY24" fmla="*/ 3745332 h 6858000"/>
              <a:gd name="connsiteX25" fmla="*/ 5883489 w 12192000"/>
              <a:gd name="connsiteY25" fmla="*/ 3645849 h 6858000"/>
              <a:gd name="connsiteX26" fmla="*/ 5885182 w 12192000"/>
              <a:gd name="connsiteY26" fmla="*/ 3645849 h 6858000"/>
              <a:gd name="connsiteX27" fmla="*/ 5885182 w 12192000"/>
              <a:gd name="connsiteY27" fmla="*/ 3728399 h 6858000"/>
              <a:gd name="connsiteX28" fmla="*/ 6075681 w 12192000"/>
              <a:gd name="connsiteY28" fmla="*/ 3728399 h 6858000"/>
              <a:gd name="connsiteX29" fmla="*/ 6075681 w 12192000"/>
              <a:gd name="connsiteY29" fmla="*/ 3129806 h 6858000"/>
              <a:gd name="connsiteX30" fmla="*/ 7063741 w 12192000"/>
              <a:gd name="connsiteY30" fmla="*/ 3112449 h 6858000"/>
              <a:gd name="connsiteX31" fmla="*/ 6873664 w 12192000"/>
              <a:gd name="connsiteY31" fmla="*/ 3154782 h 6858000"/>
              <a:gd name="connsiteX32" fmla="*/ 6780108 w 12192000"/>
              <a:gd name="connsiteY32" fmla="*/ 3314379 h 6858000"/>
              <a:gd name="connsiteX33" fmla="*/ 6963411 w 12192000"/>
              <a:gd name="connsiteY33" fmla="*/ 3314379 h 6858000"/>
              <a:gd name="connsiteX34" fmla="*/ 7061201 w 12192000"/>
              <a:gd name="connsiteY34" fmla="*/ 3240295 h 6858000"/>
              <a:gd name="connsiteX35" fmla="*/ 7155604 w 12192000"/>
              <a:gd name="connsiteY35" fmla="*/ 3301679 h 6858000"/>
              <a:gd name="connsiteX36" fmla="*/ 7103958 w 12192000"/>
              <a:gd name="connsiteY36" fmla="*/ 3357135 h 6858000"/>
              <a:gd name="connsiteX37" fmla="*/ 6755554 w 12192000"/>
              <a:gd name="connsiteY37" fmla="*/ 3563722 h 6858000"/>
              <a:gd name="connsiteX38" fmla="*/ 6960447 w 12192000"/>
              <a:gd name="connsiteY38" fmla="*/ 3745332 h 6858000"/>
              <a:gd name="connsiteX39" fmla="*/ 7157298 w 12192000"/>
              <a:gd name="connsiteY39" fmla="*/ 3670825 h 6858000"/>
              <a:gd name="connsiteX40" fmla="*/ 7169151 w 12192000"/>
              <a:gd name="connsiteY40" fmla="*/ 3727552 h 6858000"/>
              <a:gd name="connsiteX41" fmla="*/ 7366001 w 12192000"/>
              <a:gd name="connsiteY41" fmla="*/ 3727552 h 6858000"/>
              <a:gd name="connsiteX42" fmla="*/ 7343141 w 12192000"/>
              <a:gd name="connsiteY42" fmla="*/ 3574729 h 6858000"/>
              <a:gd name="connsiteX43" fmla="*/ 7343141 w 12192000"/>
              <a:gd name="connsiteY43" fmla="*/ 3313109 h 6858000"/>
              <a:gd name="connsiteX44" fmla="*/ 7063741 w 12192000"/>
              <a:gd name="connsiteY44" fmla="*/ 3112449 h 6858000"/>
              <a:gd name="connsiteX45" fmla="*/ 5109212 w 12192000"/>
              <a:gd name="connsiteY45" fmla="*/ 3112449 h 6858000"/>
              <a:gd name="connsiteX46" fmla="*/ 4835739 w 12192000"/>
              <a:gd name="connsiteY46" fmla="*/ 3295752 h 6858000"/>
              <a:gd name="connsiteX47" fmla="*/ 5113446 w 12192000"/>
              <a:gd name="connsiteY47" fmla="*/ 3492179 h 6858000"/>
              <a:gd name="connsiteX48" fmla="*/ 5207850 w 12192000"/>
              <a:gd name="connsiteY48" fmla="*/ 3555255 h 6858000"/>
              <a:gd name="connsiteX49" fmla="*/ 5115986 w 12192000"/>
              <a:gd name="connsiteY49" fmla="*/ 3619179 h 6858000"/>
              <a:gd name="connsiteX50" fmla="*/ 5043595 w 12192000"/>
              <a:gd name="connsiteY50" fmla="*/ 3598012 h 6858000"/>
              <a:gd name="connsiteX51" fmla="*/ 5012269 w 12192000"/>
              <a:gd name="connsiteY51" fmla="*/ 3531125 h 6858000"/>
              <a:gd name="connsiteX52" fmla="*/ 4826002 w 12192000"/>
              <a:gd name="connsiteY52" fmla="*/ 3531125 h 6858000"/>
              <a:gd name="connsiteX53" fmla="*/ 5118102 w 12192000"/>
              <a:gd name="connsiteY53" fmla="*/ 3745755 h 6858000"/>
              <a:gd name="connsiteX54" fmla="*/ 5405122 w 12192000"/>
              <a:gd name="connsiteY54" fmla="*/ 3532395 h 6858000"/>
              <a:gd name="connsiteX55" fmla="*/ 5253146 w 12192000"/>
              <a:gd name="connsiteY55" fmla="*/ 3371106 h 6858000"/>
              <a:gd name="connsiteX56" fmla="*/ 5032590 w 12192000"/>
              <a:gd name="connsiteY56" fmla="*/ 3285169 h 6858000"/>
              <a:gd name="connsiteX57" fmla="*/ 5116409 w 12192000"/>
              <a:gd name="connsiteY57" fmla="*/ 3240295 h 6858000"/>
              <a:gd name="connsiteX58" fmla="*/ 5177792 w 12192000"/>
              <a:gd name="connsiteY58" fmla="*/ 3254689 h 6858000"/>
              <a:gd name="connsiteX59" fmla="*/ 5203192 w 12192000"/>
              <a:gd name="connsiteY59" fmla="*/ 3306759 h 6858000"/>
              <a:gd name="connsiteX60" fmla="*/ 5384379 w 12192000"/>
              <a:gd name="connsiteY60" fmla="*/ 3306759 h 6858000"/>
              <a:gd name="connsiteX61" fmla="*/ 5109212 w 12192000"/>
              <a:gd name="connsiteY61" fmla="*/ 3112449 h 6858000"/>
              <a:gd name="connsiteX62" fmla="*/ 0 w 12192000"/>
              <a:gd name="connsiteY62" fmla="*/ 0 h 6858000"/>
              <a:gd name="connsiteX63" fmla="*/ 12192000 w 12192000"/>
              <a:gd name="connsiteY63" fmla="*/ 0 h 6858000"/>
              <a:gd name="connsiteX64" fmla="*/ 12192000 w 12192000"/>
              <a:gd name="connsiteY64" fmla="*/ 6858000 h 6858000"/>
              <a:gd name="connsiteX65" fmla="*/ 8200417 w 12192000"/>
              <a:gd name="connsiteY65" fmla="*/ 6858000 h 6858000"/>
              <a:gd name="connsiteX66" fmla="*/ 8200417 w 12192000"/>
              <a:gd name="connsiteY66" fmla="*/ 5184843 h 6858000"/>
              <a:gd name="connsiteX67" fmla="*/ 1 w 12192000"/>
              <a:gd name="connsiteY67" fmla="*/ 5184843 h 6858000"/>
              <a:gd name="connsiteX68" fmla="*/ 1 w 12192000"/>
              <a:gd name="connsiteY68" fmla="*/ 6858000 h 6858000"/>
              <a:gd name="connsiteX69" fmla="*/ 0 w 12192000"/>
              <a:gd name="connsiteY6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12192000" h="6858000">
                <a:moveTo>
                  <a:pt x="7152614" y="3448729"/>
                </a:moveTo>
                <a:lnTo>
                  <a:pt x="7148983" y="3527574"/>
                </a:lnTo>
                <a:cubicBezTo>
                  <a:pt x="7137772" y="3594308"/>
                  <a:pt x="7102688" y="3623836"/>
                  <a:pt x="7032838" y="3623836"/>
                </a:cubicBezTo>
                <a:cubicBezTo>
                  <a:pt x="6989234" y="3623836"/>
                  <a:pt x="6951134" y="3604785"/>
                  <a:pt x="6951134" y="3556102"/>
                </a:cubicBezTo>
                <a:cubicBezTo>
                  <a:pt x="6951134" y="3507419"/>
                  <a:pt x="6988387" y="3490485"/>
                  <a:pt x="7031991" y="3480325"/>
                </a:cubicBezTo>
                <a:cubicBezTo>
                  <a:pt x="7053793" y="3475245"/>
                  <a:pt x="7077182" y="3471647"/>
                  <a:pt x="7098560" y="3467149"/>
                </a:cubicBezTo>
                <a:close/>
                <a:moveTo>
                  <a:pt x="7152641" y="3448152"/>
                </a:moveTo>
                <a:lnTo>
                  <a:pt x="7153064" y="3448576"/>
                </a:lnTo>
                <a:lnTo>
                  <a:pt x="7152614" y="3448729"/>
                </a:lnTo>
                <a:close/>
                <a:moveTo>
                  <a:pt x="6118861" y="3129806"/>
                </a:moveTo>
                <a:lnTo>
                  <a:pt x="6318251" y="3727976"/>
                </a:lnTo>
                <a:lnTo>
                  <a:pt x="6543888" y="3727976"/>
                </a:lnTo>
                <a:lnTo>
                  <a:pt x="6744548" y="3129806"/>
                </a:lnTo>
                <a:lnTo>
                  <a:pt x="6545158" y="3129806"/>
                </a:lnTo>
                <a:lnTo>
                  <a:pt x="6435091" y="3524776"/>
                </a:lnTo>
                <a:lnTo>
                  <a:pt x="6432551" y="3524776"/>
                </a:lnTo>
                <a:lnTo>
                  <a:pt x="6323331" y="3129806"/>
                </a:lnTo>
                <a:close/>
                <a:moveTo>
                  <a:pt x="5880525" y="3129806"/>
                </a:moveTo>
                <a:lnTo>
                  <a:pt x="5880525" y="3450269"/>
                </a:lnTo>
                <a:cubicBezTo>
                  <a:pt x="5880525" y="3556102"/>
                  <a:pt x="5815755" y="3584465"/>
                  <a:pt x="5773422" y="3584465"/>
                </a:cubicBezTo>
                <a:cubicBezTo>
                  <a:pt x="5711192" y="3584465"/>
                  <a:pt x="5676479" y="3556949"/>
                  <a:pt x="5676479" y="3477362"/>
                </a:cubicBezTo>
                <a:lnTo>
                  <a:pt x="5676479" y="3130229"/>
                </a:lnTo>
                <a:lnTo>
                  <a:pt x="5480476" y="3130229"/>
                </a:lnTo>
                <a:lnTo>
                  <a:pt x="5480476" y="3489639"/>
                </a:lnTo>
                <a:cubicBezTo>
                  <a:pt x="5480476" y="3647119"/>
                  <a:pt x="5530005" y="3745332"/>
                  <a:pt x="5701032" y="3745332"/>
                </a:cubicBezTo>
                <a:cubicBezTo>
                  <a:pt x="5774692" y="3744485"/>
                  <a:pt x="5842848" y="3707232"/>
                  <a:pt x="5883489" y="3645849"/>
                </a:cubicBezTo>
                <a:lnTo>
                  <a:pt x="5885182" y="3645849"/>
                </a:lnTo>
                <a:lnTo>
                  <a:pt x="5885182" y="3728399"/>
                </a:lnTo>
                <a:lnTo>
                  <a:pt x="6075681" y="3728399"/>
                </a:lnTo>
                <a:lnTo>
                  <a:pt x="6075681" y="3129806"/>
                </a:lnTo>
                <a:close/>
                <a:moveTo>
                  <a:pt x="7063741" y="3112449"/>
                </a:moveTo>
                <a:cubicBezTo>
                  <a:pt x="6997701" y="3110332"/>
                  <a:pt x="6932508" y="3124726"/>
                  <a:pt x="6873664" y="3154782"/>
                </a:cubicBezTo>
                <a:cubicBezTo>
                  <a:pt x="6816091" y="3186955"/>
                  <a:pt x="6780108" y="3248339"/>
                  <a:pt x="6780108" y="3314379"/>
                </a:cubicBezTo>
                <a:lnTo>
                  <a:pt x="6963411" y="3314379"/>
                </a:lnTo>
                <a:cubicBezTo>
                  <a:pt x="6972724" y="3263579"/>
                  <a:pt x="7007014" y="3240295"/>
                  <a:pt x="7061201" y="3240295"/>
                </a:cubicBezTo>
                <a:cubicBezTo>
                  <a:pt x="7101418" y="3240295"/>
                  <a:pt x="7155604" y="3256806"/>
                  <a:pt x="7155604" y="3301679"/>
                </a:cubicBezTo>
                <a:cubicBezTo>
                  <a:pt x="7155604" y="3338509"/>
                  <a:pt x="7137401" y="3350362"/>
                  <a:pt x="7103958" y="3357135"/>
                </a:cubicBezTo>
                <a:cubicBezTo>
                  <a:pt x="6968067" y="3384652"/>
                  <a:pt x="6755554" y="3369412"/>
                  <a:pt x="6755554" y="3563722"/>
                </a:cubicBezTo>
                <a:cubicBezTo>
                  <a:pt x="6755554" y="3686912"/>
                  <a:pt x="6845725" y="3745332"/>
                  <a:pt x="6960447" y="3745332"/>
                </a:cubicBezTo>
                <a:cubicBezTo>
                  <a:pt x="7031991" y="3745332"/>
                  <a:pt x="7106498" y="3724165"/>
                  <a:pt x="7157298" y="3670825"/>
                </a:cubicBezTo>
                <a:cubicBezTo>
                  <a:pt x="7158991" y="3689876"/>
                  <a:pt x="7162801" y="3708925"/>
                  <a:pt x="7169151" y="3727552"/>
                </a:cubicBezTo>
                <a:lnTo>
                  <a:pt x="7366001" y="3727552"/>
                </a:lnTo>
                <a:cubicBezTo>
                  <a:pt x="7343141" y="3680139"/>
                  <a:pt x="7343141" y="3625529"/>
                  <a:pt x="7343141" y="3574729"/>
                </a:cubicBezTo>
                <a:lnTo>
                  <a:pt x="7343141" y="3313109"/>
                </a:lnTo>
                <a:cubicBezTo>
                  <a:pt x="7341871" y="3144199"/>
                  <a:pt x="7205558" y="3112449"/>
                  <a:pt x="7063741" y="3112449"/>
                </a:cubicBezTo>
                <a:close/>
                <a:moveTo>
                  <a:pt x="5109212" y="3112449"/>
                </a:moveTo>
                <a:cubicBezTo>
                  <a:pt x="4991949" y="3112449"/>
                  <a:pt x="4835739" y="3151819"/>
                  <a:pt x="4835739" y="3295752"/>
                </a:cubicBezTo>
                <a:cubicBezTo>
                  <a:pt x="4835739" y="3457042"/>
                  <a:pt x="4990255" y="3460429"/>
                  <a:pt x="5113446" y="3492179"/>
                </a:cubicBezTo>
                <a:cubicBezTo>
                  <a:pt x="5147735" y="3500222"/>
                  <a:pt x="5207850" y="3509535"/>
                  <a:pt x="5207850" y="3555255"/>
                </a:cubicBezTo>
                <a:cubicBezTo>
                  <a:pt x="5207850" y="3600976"/>
                  <a:pt x="5153662" y="3619179"/>
                  <a:pt x="5115986" y="3619179"/>
                </a:cubicBezTo>
                <a:cubicBezTo>
                  <a:pt x="5090162" y="3620025"/>
                  <a:pt x="5064763" y="3612405"/>
                  <a:pt x="5043595" y="3598012"/>
                </a:cubicBezTo>
                <a:cubicBezTo>
                  <a:pt x="5022852" y="3582349"/>
                  <a:pt x="5010999" y="3557372"/>
                  <a:pt x="5012269" y="3531125"/>
                </a:cubicBezTo>
                <a:lnTo>
                  <a:pt x="4826002" y="3531125"/>
                </a:lnTo>
                <a:cubicBezTo>
                  <a:pt x="4831930" y="3698342"/>
                  <a:pt x="4976285" y="3745755"/>
                  <a:pt x="5118102" y="3745755"/>
                </a:cubicBezTo>
                <a:cubicBezTo>
                  <a:pt x="5252723" y="3745755"/>
                  <a:pt x="5405122" y="3692416"/>
                  <a:pt x="5405122" y="3532395"/>
                </a:cubicBezTo>
                <a:cubicBezTo>
                  <a:pt x="5405122" y="3482865"/>
                  <a:pt x="5373795" y="3395235"/>
                  <a:pt x="5253146" y="3371106"/>
                </a:cubicBezTo>
                <a:cubicBezTo>
                  <a:pt x="5163399" y="3351632"/>
                  <a:pt x="5032590" y="3341472"/>
                  <a:pt x="5032590" y="3285169"/>
                </a:cubicBezTo>
                <a:cubicBezTo>
                  <a:pt x="5032590" y="3243259"/>
                  <a:pt x="5084236" y="3240295"/>
                  <a:pt x="5116409" y="3240295"/>
                </a:cubicBezTo>
                <a:cubicBezTo>
                  <a:pt x="5137999" y="3239026"/>
                  <a:pt x="5159166" y="3244106"/>
                  <a:pt x="5177792" y="3254689"/>
                </a:cubicBezTo>
                <a:cubicBezTo>
                  <a:pt x="5195149" y="3266119"/>
                  <a:pt x="5204886" y="3286016"/>
                  <a:pt x="5203192" y="3306759"/>
                </a:cubicBezTo>
                <a:lnTo>
                  <a:pt x="5384379" y="3306759"/>
                </a:lnTo>
                <a:cubicBezTo>
                  <a:pt x="5377606" y="3151396"/>
                  <a:pt x="5240446" y="3112449"/>
                  <a:pt x="5109212" y="3112449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8200417" y="6858000"/>
                </a:lnTo>
                <a:lnTo>
                  <a:pt x="8200417" y="5184843"/>
                </a:lnTo>
                <a:lnTo>
                  <a:pt x="1" y="5184843"/>
                </a:lnTo>
                <a:lnTo>
                  <a:pt x="1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7" name="Rechteck 1">
            <a:extLst>
              <a:ext uri="{FF2B5EF4-FFF2-40B4-BE49-F238E27FC236}">
                <a16:creationId xmlns:a16="http://schemas.microsoft.com/office/drawing/2014/main" id="{AFA3CB23-EDCE-4D31-AB51-C72D4DDA771E}"/>
              </a:ext>
            </a:extLst>
          </p:cNvPr>
          <p:cNvSpPr/>
          <p:nvPr userDrawn="1"/>
        </p:nvSpPr>
        <p:spPr>
          <a:xfrm>
            <a:off x="1" y="5184843"/>
            <a:ext cx="8200416" cy="1673157"/>
          </a:xfrm>
          <a:prstGeom prst="rect">
            <a:avLst/>
          </a:prstGeom>
          <a:solidFill>
            <a:srgbClr val="FF82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11C3C907-06B5-4B8F-9792-483F4C1919A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0863" y="5157395"/>
            <a:ext cx="11197974" cy="71479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814EA2A7-FFDB-4225-8931-FEC927947ED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0863" y="5978103"/>
            <a:ext cx="11197974" cy="714797"/>
          </a:xfrm>
          <a:prstGeom prst="rect">
            <a:avLst/>
          </a:prstGeom>
        </p:spPr>
        <p:txBody>
          <a:bodyPr anchor="t"/>
          <a:lstStyle>
            <a:lvl1pPr marL="0" indent="0">
              <a:spcAft>
                <a:spcPts val="600"/>
              </a:spcAft>
              <a:buNone/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Untertitel</a:t>
            </a:r>
          </a:p>
          <a:p>
            <a:pPr lvl="0"/>
            <a:r>
              <a:rPr lang="de-CH" noProof="0"/>
              <a:t>Name, Ort, Datum</a:t>
            </a:r>
          </a:p>
        </p:txBody>
      </p:sp>
    </p:spTree>
    <p:extLst>
      <p:ext uri="{BB962C8B-B14F-4D97-AF65-F5344CB8AC3E}">
        <p14:creationId xmlns:p14="http://schemas.microsoft.com/office/powerpoint/2010/main" val="253955939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C8423B9C-CA37-4834-9628-C87A04B7AE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8" y="3164991"/>
            <a:ext cx="3142471" cy="528018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5D5E4C2D-248B-4381-9E5A-261C0E7D79F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347505" y="2896008"/>
            <a:ext cx="2953512" cy="535329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8" name="Text Placeholder 25">
            <a:extLst>
              <a:ext uri="{FF2B5EF4-FFF2-40B4-BE49-F238E27FC236}">
                <a16:creationId xmlns:a16="http://schemas.microsoft.com/office/drawing/2014/main" id="{681D6B9B-CB40-4D88-93A7-B50514E5C01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99660" y="2896008"/>
            <a:ext cx="2946849" cy="535329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9" name="Text Placeholder 25">
            <a:extLst>
              <a:ext uri="{FF2B5EF4-FFF2-40B4-BE49-F238E27FC236}">
                <a16:creationId xmlns:a16="http://schemas.microsoft.com/office/drawing/2014/main" id="{0630AC8B-6BE6-4A57-90E9-A6B33B3E38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245151" y="2896008"/>
            <a:ext cx="2946849" cy="535329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30" name="Text Placeholder 25">
            <a:extLst>
              <a:ext uri="{FF2B5EF4-FFF2-40B4-BE49-F238E27FC236}">
                <a16:creationId xmlns:a16="http://schemas.microsoft.com/office/drawing/2014/main" id="{859CC0E0-977C-45FB-B0CB-5D609C1579E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47505" y="6321107"/>
            <a:ext cx="2953512" cy="536893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31" name="Text Placeholder 25">
            <a:extLst>
              <a:ext uri="{FF2B5EF4-FFF2-40B4-BE49-F238E27FC236}">
                <a16:creationId xmlns:a16="http://schemas.microsoft.com/office/drawing/2014/main" id="{BB760E3E-167D-40D3-8EF6-6A439A6F218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99660" y="6321107"/>
            <a:ext cx="2946849" cy="536893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910EF0DF-69BA-4403-AD22-57BA0436170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245151" y="6321107"/>
            <a:ext cx="2946849" cy="536893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34" name="Picture Placeholder 33">
            <a:extLst>
              <a:ext uri="{FF2B5EF4-FFF2-40B4-BE49-F238E27FC236}">
                <a16:creationId xmlns:a16="http://schemas.microsoft.com/office/drawing/2014/main" id="{757D0F15-8039-4EAC-A40F-FD4C772914A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348038" y="1"/>
            <a:ext cx="2953512" cy="2901498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DE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5" name="Picture Placeholder 33">
            <a:extLst>
              <a:ext uri="{FF2B5EF4-FFF2-40B4-BE49-F238E27FC236}">
                <a16:creationId xmlns:a16="http://schemas.microsoft.com/office/drawing/2014/main" id="{354E4559-4833-450D-BDF7-C227133D80BC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300375" y="1"/>
            <a:ext cx="2946400" cy="290149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6" name="Picture Placeholder 33">
            <a:extLst>
              <a:ext uri="{FF2B5EF4-FFF2-40B4-BE49-F238E27FC236}">
                <a16:creationId xmlns:a16="http://schemas.microsoft.com/office/drawing/2014/main" id="{FE89BABF-A529-417F-86F5-80C7E703B85F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9245600" y="1"/>
            <a:ext cx="2946400" cy="290149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7" name="Picture Placeholder 33">
            <a:extLst>
              <a:ext uri="{FF2B5EF4-FFF2-40B4-BE49-F238E27FC236}">
                <a16:creationId xmlns:a16="http://schemas.microsoft.com/office/drawing/2014/main" id="{8153C274-5CC4-44D7-B7D0-0A68941DB46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3348038" y="3427412"/>
            <a:ext cx="2953512" cy="290149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8" name="Picture Placeholder 33">
            <a:extLst>
              <a:ext uri="{FF2B5EF4-FFF2-40B4-BE49-F238E27FC236}">
                <a16:creationId xmlns:a16="http://schemas.microsoft.com/office/drawing/2014/main" id="{77249C2B-DCDA-4BE8-91F1-1923DE48919F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300375" y="3427412"/>
            <a:ext cx="2946400" cy="290149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9" name="Picture Placeholder 33">
            <a:extLst>
              <a:ext uri="{FF2B5EF4-FFF2-40B4-BE49-F238E27FC236}">
                <a16:creationId xmlns:a16="http://schemas.microsoft.com/office/drawing/2014/main" id="{042B47BA-F1DC-4C61-8E8B-9250162ED5FF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9245600" y="3427412"/>
            <a:ext cx="2946400" cy="290149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4835193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65E0D43A-F4C6-4F51-A9A8-64C19BF055D7}"/>
              </a:ext>
            </a:extLst>
          </p:cNvPr>
          <p:cNvGrpSpPr/>
          <p:nvPr userDrawn="1"/>
        </p:nvGrpSpPr>
        <p:grpSpPr>
          <a:xfrm>
            <a:off x="520707" y="5967208"/>
            <a:ext cx="11148476" cy="96104"/>
            <a:chOff x="520707" y="1757726"/>
            <a:chExt cx="11148476" cy="96104"/>
          </a:xfrm>
        </p:grpSpPr>
        <p:sp>
          <p:nvSpPr>
            <p:cNvPr id="5" name="Freeform 9">
              <a:extLst>
                <a:ext uri="{FF2B5EF4-FFF2-40B4-BE49-F238E27FC236}">
                  <a16:creationId xmlns:a16="http://schemas.microsoft.com/office/drawing/2014/main" id="{18B76B12-29B0-4CB4-AF6D-263403588E73}"/>
                </a:ext>
              </a:extLst>
            </p:cNvPr>
            <p:cNvSpPr/>
            <p:nvPr/>
          </p:nvSpPr>
          <p:spPr>
            <a:xfrm>
              <a:off x="520707" y="1757726"/>
              <a:ext cx="8036576" cy="96104"/>
            </a:xfrm>
            <a:custGeom>
              <a:avLst/>
              <a:gdLst>
                <a:gd name="connsiteX0" fmla="*/ 11459693 w 11620500"/>
                <a:gd name="connsiteY0" fmla="*/ 29484 h 135731"/>
                <a:gd name="connsiteX1" fmla="*/ 11447693 w 11620500"/>
                <a:gd name="connsiteY1" fmla="*/ 41484 h 135731"/>
                <a:gd name="connsiteX2" fmla="*/ 11447693 w 11620500"/>
                <a:gd name="connsiteY2" fmla="*/ 89484 h 135731"/>
                <a:gd name="connsiteX3" fmla="*/ 11459693 w 11620500"/>
                <a:gd name="connsiteY3" fmla="*/ 101484 h 135731"/>
                <a:gd name="connsiteX4" fmla="*/ 11579693 w 11620500"/>
                <a:gd name="connsiteY4" fmla="*/ 101484 h 135731"/>
                <a:gd name="connsiteX5" fmla="*/ 11591693 w 11620500"/>
                <a:gd name="connsiteY5" fmla="*/ 89484 h 135731"/>
                <a:gd name="connsiteX6" fmla="*/ 11591693 w 11620500"/>
                <a:gd name="connsiteY6" fmla="*/ 41484 h 135731"/>
                <a:gd name="connsiteX7" fmla="*/ 11579693 w 11620500"/>
                <a:gd name="connsiteY7" fmla="*/ 29484 h 135731"/>
                <a:gd name="connsiteX8" fmla="*/ 11102919 w 11620500"/>
                <a:gd name="connsiteY8" fmla="*/ 29484 h 135731"/>
                <a:gd name="connsiteX9" fmla="*/ 11090919 w 11620500"/>
                <a:gd name="connsiteY9" fmla="*/ 41484 h 135731"/>
                <a:gd name="connsiteX10" fmla="*/ 11090919 w 11620500"/>
                <a:gd name="connsiteY10" fmla="*/ 89484 h 135731"/>
                <a:gd name="connsiteX11" fmla="*/ 11102919 w 11620500"/>
                <a:gd name="connsiteY11" fmla="*/ 101484 h 135731"/>
                <a:gd name="connsiteX12" fmla="*/ 11222919 w 11620500"/>
                <a:gd name="connsiteY12" fmla="*/ 101484 h 135731"/>
                <a:gd name="connsiteX13" fmla="*/ 11234919 w 11620500"/>
                <a:gd name="connsiteY13" fmla="*/ 89484 h 135731"/>
                <a:gd name="connsiteX14" fmla="*/ 11234919 w 11620500"/>
                <a:gd name="connsiteY14" fmla="*/ 41484 h 135731"/>
                <a:gd name="connsiteX15" fmla="*/ 11222919 w 11620500"/>
                <a:gd name="connsiteY15" fmla="*/ 29484 h 135731"/>
                <a:gd name="connsiteX16" fmla="*/ 10746146 w 11620500"/>
                <a:gd name="connsiteY16" fmla="*/ 29484 h 135731"/>
                <a:gd name="connsiteX17" fmla="*/ 10734146 w 11620500"/>
                <a:gd name="connsiteY17" fmla="*/ 41484 h 135731"/>
                <a:gd name="connsiteX18" fmla="*/ 10734146 w 11620500"/>
                <a:gd name="connsiteY18" fmla="*/ 89484 h 135731"/>
                <a:gd name="connsiteX19" fmla="*/ 10746146 w 11620500"/>
                <a:gd name="connsiteY19" fmla="*/ 101484 h 135731"/>
                <a:gd name="connsiteX20" fmla="*/ 10866146 w 11620500"/>
                <a:gd name="connsiteY20" fmla="*/ 101484 h 135731"/>
                <a:gd name="connsiteX21" fmla="*/ 10878146 w 11620500"/>
                <a:gd name="connsiteY21" fmla="*/ 89484 h 135731"/>
                <a:gd name="connsiteX22" fmla="*/ 10878146 w 11620500"/>
                <a:gd name="connsiteY22" fmla="*/ 41484 h 135731"/>
                <a:gd name="connsiteX23" fmla="*/ 10866146 w 11620500"/>
                <a:gd name="connsiteY23" fmla="*/ 29484 h 135731"/>
                <a:gd name="connsiteX24" fmla="*/ 10389373 w 11620500"/>
                <a:gd name="connsiteY24" fmla="*/ 29484 h 135731"/>
                <a:gd name="connsiteX25" fmla="*/ 10377373 w 11620500"/>
                <a:gd name="connsiteY25" fmla="*/ 41484 h 135731"/>
                <a:gd name="connsiteX26" fmla="*/ 10377373 w 11620500"/>
                <a:gd name="connsiteY26" fmla="*/ 89484 h 135731"/>
                <a:gd name="connsiteX27" fmla="*/ 10389373 w 11620500"/>
                <a:gd name="connsiteY27" fmla="*/ 101484 h 135731"/>
                <a:gd name="connsiteX28" fmla="*/ 10509373 w 11620500"/>
                <a:gd name="connsiteY28" fmla="*/ 101484 h 135731"/>
                <a:gd name="connsiteX29" fmla="*/ 10521373 w 11620500"/>
                <a:gd name="connsiteY29" fmla="*/ 89484 h 135731"/>
                <a:gd name="connsiteX30" fmla="*/ 10521373 w 11620500"/>
                <a:gd name="connsiteY30" fmla="*/ 41484 h 135731"/>
                <a:gd name="connsiteX31" fmla="*/ 10509373 w 11620500"/>
                <a:gd name="connsiteY31" fmla="*/ 29484 h 135731"/>
                <a:gd name="connsiteX32" fmla="*/ 10032600 w 11620500"/>
                <a:gd name="connsiteY32" fmla="*/ 29484 h 135731"/>
                <a:gd name="connsiteX33" fmla="*/ 10020600 w 11620500"/>
                <a:gd name="connsiteY33" fmla="*/ 41484 h 135731"/>
                <a:gd name="connsiteX34" fmla="*/ 10020600 w 11620500"/>
                <a:gd name="connsiteY34" fmla="*/ 89484 h 135731"/>
                <a:gd name="connsiteX35" fmla="*/ 10032600 w 11620500"/>
                <a:gd name="connsiteY35" fmla="*/ 101484 h 135731"/>
                <a:gd name="connsiteX36" fmla="*/ 10152600 w 11620500"/>
                <a:gd name="connsiteY36" fmla="*/ 101484 h 135731"/>
                <a:gd name="connsiteX37" fmla="*/ 10164600 w 11620500"/>
                <a:gd name="connsiteY37" fmla="*/ 89484 h 135731"/>
                <a:gd name="connsiteX38" fmla="*/ 10164600 w 11620500"/>
                <a:gd name="connsiteY38" fmla="*/ 41484 h 135731"/>
                <a:gd name="connsiteX39" fmla="*/ 10152600 w 11620500"/>
                <a:gd name="connsiteY39" fmla="*/ 29484 h 135731"/>
                <a:gd name="connsiteX40" fmla="*/ 9675827 w 11620500"/>
                <a:gd name="connsiteY40" fmla="*/ 29484 h 135731"/>
                <a:gd name="connsiteX41" fmla="*/ 9663827 w 11620500"/>
                <a:gd name="connsiteY41" fmla="*/ 41484 h 135731"/>
                <a:gd name="connsiteX42" fmla="*/ 9663827 w 11620500"/>
                <a:gd name="connsiteY42" fmla="*/ 89484 h 135731"/>
                <a:gd name="connsiteX43" fmla="*/ 9675827 w 11620500"/>
                <a:gd name="connsiteY43" fmla="*/ 101484 h 135731"/>
                <a:gd name="connsiteX44" fmla="*/ 9795827 w 11620500"/>
                <a:gd name="connsiteY44" fmla="*/ 101484 h 135731"/>
                <a:gd name="connsiteX45" fmla="*/ 9807827 w 11620500"/>
                <a:gd name="connsiteY45" fmla="*/ 89484 h 135731"/>
                <a:gd name="connsiteX46" fmla="*/ 9807827 w 11620500"/>
                <a:gd name="connsiteY46" fmla="*/ 41484 h 135731"/>
                <a:gd name="connsiteX47" fmla="*/ 9795827 w 11620500"/>
                <a:gd name="connsiteY47" fmla="*/ 29484 h 135731"/>
                <a:gd name="connsiteX48" fmla="*/ 9319054 w 11620500"/>
                <a:gd name="connsiteY48" fmla="*/ 29484 h 135731"/>
                <a:gd name="connsiteX49" fmla="*/ 9307054 w 11620500"/>
                <a:gd name="connsiteY49" fmla="*/ 41484 h 135731"/>
                <a:gd name="connsiteX50" fmla="*/ 9307054 w 11620500"/>
                <a:gd name="connsiteY50" fmla="*/ 89484 h 135731"/>
                <a:gd name="connsiteX51" fmla="*/ 9319054 w 11620500"/>
                <a:gd name="connsiteY51" fmla="*/ 101484 h 135731"/>
                <a:gd name="connsiteX52" fmla="*/ 9439054 w 11620500"/>
                <a:gd name="connsiteY52" fmla="*/ 101484 h 135731"/>
                <a:gd name="connsiteX53" fmla="*/ 9451054 w 11620500"/>
                <a:gd name="connsiteY53" fmla="*/ 89484 h 135731"/>
                <a:gd name="connsiteX54" fmla="*/ 9451054 w 11620500"/>
                <a:gd name="connsiteY54" fmla="*/ 41484 h 135731"/>
                <a:gd name="connsiteX55" fmla="*/ 9439054 w 11620500"/>
                <a:gd name="connsiteY55" fmla="*/ 29484 h 135731"/>
                <a:gd name="connsiteX56" fmla="*/ 8962281 w 11620500"/>
                <a:gd name="connsiteY56" fmla="*/ 29484 h 135731"/>
                <a:gd name="connsiteX57" fmla="*/ 8950281 w 11620500"/>
                <a:gd name="connsiteY57" fmla="*/ 41484 h 135731"/>
                <a:gd name="connsiteX58" fmla="*/ 8950281 w 11620500"/>
                <a:gd name="connsiteY58" fmla="*/ 89484 h 135731"/>
                <a:gd name="connsiteX59" fmla="*/ 8962281 w 11620500"/>
                <a:gd name="connsiteY59" fmla="*/ 101484 h 135731"/>
                <a:gd name="connsiteX60" fmla="*/ 9082281 w 11620500"/>
                <a:gd name="connsiteY60" fmla="*/ 101484 h 135731"/>
                <a:gd name="connsiteX61" fmla="*/ 9094281 w 11620500"/>
                <a:gd name="connsiteY61" fmla="*/ 89484 h 135731"/>
                <a:gd name="connsiteX62" fmla="*/ 9094281 w 11620500"/>
                <a:gd name="connsiteY62" fmla="*/ 41484 h 135731"/>
                <a:gd name="connsiteX63" fmla="*/ 9082281 w 11620500"/>
                <a:gd name="connsiteY63" fmla="*/ 29484 h 135731"/>
                <a:gd name="connsiteX64" fmla="*/ 8605508 w 11620500"/>
                <a:gd name="connsiteY64" fmla="*/ 29484 h 135731"/>
                <a:gd name="connsiteX65" fmla="*/ 8593508 w 11620500"/>
                <a:gd name="connsiteY65" fmla="*/ 41484 h 135731"/>
                <a:gd name="connsiteX66" fmla="*/ 8593508 w 11620500"/>
                <a:gd name="connsiteY66" fmla="*/ 89484 h 135731"/>
                <a:gd name="connsiteX67" fmla="*/ 8605508 w 11620500"/>
                <a:gd name="connsiteY67" fmla="*/ 101484 h 135731"/>
                <a:gd name="connsiteX68" fmla="*/ 8725508 w 11620500"/>
                <a:gd name="connsiteY68" fmla="*/ 101484 h 135731"/>
                <a:gd name="connsiteX69" fmla="*/ 8737508 w 11620500"/>
                <a:gd name="connsiteY69" fmla="*/ 89484 h 135731"/>
                <a:gd name="connsiteX70" fmla="*/ 8737508 w 11620500"/>
                <a:gd name="connsiteY70" fmla="*/ 41484 h 135731"/>
                <a:gd name="connsiteX71" fmla="*/ 8725508 w 11620500"/>
                <a:gd name="connsiteY71" fmla="*/ 29484 h 135731"/>
                <a:gd name="connsiteX72" fmla="*/ 8248735 w 11620500"/>
                <a:gd name="connsiteY72" fmla="*/ 29484 h 135731"/>
                <a:gd name="connsiteX73" fmla="*/ 8236735 w 11620500"/>
                <a:gd name="connsiteY73" fmla="*/ 41484 h 135731"/>
                <a:gd name="connsiteX74" fmla="*/ 8236735 w 11620500"/>
                <a:gd name="connsiteY74" fmla="*/ 89484 h 135731"/>
                <a:gd name="connsiteX75" fmla="*/ 8248735 w 11620500"/>
                <a:gd name="connsiteY75" fmla="*/ 101484 h 135731"/>
                <a:gd name="connsiteX76" fmla="*/ 8368735 w 11620500"/>
                <a:gd name="connsiteY76" fmla="*/ 101484 h 135731"/>
                <a:gd name="connsiteX77" fmla="*/ 8380735 w 11620500"/>
                <a:gd name="connsiteY77" fmla="*/ 89484 h 135731"/>
                <a:gd name="connsiteX78" fmla="*/ 8380735 w 11620500"/>
                <a:gd name="connsiteY78" fmla="*/ 41484 h 135731"/>
                <a:gd name="connsiteX79" fmla="*/ 8368735 w 11620500"/>
                <a:gd name="connsiteY79" fmla="*/ 29484 h 135731"/>
                <a:gd name="connsiteX80" fmla="*/ 7891962 w 11620500"/>
                <a:gd name="connsiteY80" fmla="*/ 29484 h 135731"/>
                <a:gd name="connsiteX81" fmla="*/ 7879962 w 11620500"/>
                <a:gd name="connsiteY81" fmla="*/ 41484 h 135731"/>
                <a:gd name="connsiteX82" fmla="*/ 7879962 w 11620500"/>
                <a:gd name="connsiteY82" fmla="*/ 89484 h 135731"/>
                <a:gd name="connsiteX83" fmla="*/ 7891962 w 11620500"/>
                <a:gd name="connsiteY83" fmla="*/ 101484 h 135731"/>
                <a:gd name="connsiteX84" fmla="*/ 8011962 w 11620500"/>
                <a:gd name="connsiteY84" fmla="*/ 101484 h 135731"/>
                <a:gd name="connsiteX85" fmla="*/ 8023962 w 11620500"/>
                <a:gd name="connsiteY85" fmla="*/ 89484 h 135731"/>
                <a:gd name="connsiteX86" fmla="*/ 8023962 w 11620500"/>
                <a:gd name="connsiteY86" fmla="*/ 41484 h 135731"/>
                <a:gd name="connsiteX87" fmla="*/ 8011962 w 11620500"/>
                <a:gd name="connsiteY87" fmla="*/ 29484 h 135731"/>
                <a:gd name="connsiteX88" fmla="*/ 7535189 w 11620500"/>
                <a:gd name="connsiteY88" fmla="*/ 29484 h 135731"/>
                <a:gd name="connsiteX89" fmla="*/ 7523189 w 11620500"/>
                <a:gd name="connsiteY89" fmla="*/ 41484 h 135731"/>
                <a:gd name="connsiteX90" fmla="*/ 7523189 w 11620500"/>
                <a:gd name="connsiteY90" fmla="*/ 89484 h 135731"/>
                <a:gd name="connsiteX91" fmla="*/ 7535189 w 11620500"/>
                <a:gd name="connsiteY91" fmla="*/ 101484 h 135731"/>
                <a:gd name="connsiteX92" fmla="*/ 7655189 w 11620500"/>
                <a:gd name="connsiteY92" fmla="*/ 101484 h 135731"/>
                <a:gd name="connsiteX93" fmla="*/ 7667189 w 11620500"/>
                <a:gd name="connsiteY93" fmla="*/ 89484 h 135731"/>
                <a:gd name="connsiteX94" fmla="*/ 7667189 w 11620500"/>
                <a:gd name="connsiteY94" fmla="*/ 41484 h 135731"/>
                <a:gd name="connsiteX95" fmla="*/ 7655189 w 11620500"/>
                <a:gd name="connsiteY95" fmla="*/ 29484 h 135731"/>
                <a:gd name="connsiteX96" fmla="*/ 7178416 w 11620500"/>
                <a:gd name="connsiteY96" fmla="*/ 29484 h 135731"/>
                <a:gd name="connsiteX97" fmla="*/ 7166416 w 11620500"/>
                <a:gd name="connsiteY97" fmla="*/ 41484 h 135731"/>
                <a:gd name="connsiteX98" fmla="*/ 7166416 w 11620500"/>
                <a:gd name="connsiteY98" fmla="*/ 89484 h 135731"/>
                <a:gd name="connsiteX99" fmla="*/ 7178416 w 11620500"/>
                <a:gd name="connsiteY99" fmla="*/ 101484 h 135731"/>
                <a:gd name="connsiteX100" fmla="*/ 7298416 w 11620500"/>
                <a:gd name="connsiteY100" fmla="*/ 101484 h 135731"/>
                <a:gd name="connsiteX101" fmla="*/ 7310416 w 11620500"/>
                <a:gd name="connsiteY101" fmla="*/ 89484 h 135731"/>
                <a:gd name="connsiteX102" fmla="*/ 7310416 w 11620500"/>
                <a:gd name="connsiteY102" fmla="*/ 41484 h 135731"/>
                <a:gd name="connsiteX103" fmla="*/ 7298416 w 11620500"/>
                <a:gd name="connsiteY103" fmla="*/ 29484 h 135731"/>
                <a:gd name="connsiteX104" fmla="*/ 6821643 w 11620500"/>
                <a:gd name="connsiteY104" fmla="*/ 29484 h 135731"/>
                <a:gd name="connsiteX105" fmla="*/ 6809643 w 11620500"/>
                <a:gd name="connsiteY105" fmla="*/ 41484 h 135731"/>
                <a:gd name="connsiteX106" fmla="*/ 6809643 w 11620500"/>
                <a:gd name="connsiteY106" fmla="*/ 89484 h 135731"/>
                <a:gd name="connsiteX107" fmla="*/ 6821643 w 11620500"/>
                <a:gd name="connsiteY107" fmla="*/ 101484 h 135731"/>
                <a:gd name="connsiteX108" fmla="*/ 6941643 w 11620500"/>
                <a:gd name="connsiteY108" fmla="*/ 101484 h 135731"/>
                <a:gd name="connsiteX109" fmla="*/ 6953643 w 11620500"/>
                <a:gd name="connsiteY109" fmla="*/ 89484 h 135731"/>
                <a:gd name="connsiteX110" fmla="*/ 6953643 w 11620500"/>
                <a:gd name="connsiteY110" fmla="*/ 41484 h 135731"/>
                <a:gd name="connsiteX111" fmla="*/ 6941643 w 11620500"/>
                <a:gd name="connsiteY111" fmla="*/ 29484 h 135731"/>
                <a:gd name="connsiteX112" fmla="*/ 6464870 w 11620500"/>
                <a:gd name="connsiteY112" fmla="*/ 29484 h 135731"/>
                <a:gd name="connsiteX113" fmla="*/ 6452870 w 11620500"/>
                <a:gd name="connsiteY113" fmla="*/ 41484 h 135731"/>
                <a:gd name="connsiteX114" fmla="*/ 6452870 w 11620500"/>
                <a:gd name="connsiteY114" fmla="*/ 89484 h 135731"/>
                <a:gd name="connsiteX115" fmla="*/ 6464870 w 11620500"/>
                <a:gd name="connsiteY115" fmla="*/ 101484 h 135731"/>
                <a:gd name="connsiteX116" fmla="*/ 6584870 w 11620500"/>
                <a:gd name="connsiteY116" fmla="*/ 101484 h 135731"/>
                <a:gd name="connsiteX117" fmla="*/ 6596870 w 11620500"/>
                <a:gd name="connsiteY117" fmla="*/ 89484 h 135731"/>
                <a:gd name="connsiteX118" fmla="*/ 6596870 w 11620500"/>
                <a:gd name="connsiteY118" fmla="*/ 41484 h 135731"/>
                <a:gd name="connsiteX119" fmla="*/ 6584870 w 11620500"/>
                <a:gd name="connsiteY119" fmla="*/ 29484 h 135731"/>
                <a:gd name="connsiteX120" fmla="*/ 6108097 w 11620500"/>
                <a:gd name="connsiteY120" fmla="*/ 29484 h 135731"/>
                <a:gd name="connsiteX121" fmla="*/ 6096097 w 11620500"/>
                <a:gd name="connsiteY121" fmla="*/ 41484 h 135731"/>
                <a:gd name="connsiteX122" fmla="*/ 6096097 w 11620500"/>
                <a:gd name="connsiteY122" fmla="*/ 89484 h 135731"/>
                <a:gd name="connsiteX123" fmla="*/ 6108097 w 11620500"/>
                <a:gd name="connsiteY123" fmla="*/ 101484 h 135731"/>
                <a:gd name="connsiteX124" fmla="*/ 6228097 w 11620500"/>
                <a:gd name="connsiteY124" fmla="*/ 101484 h 135731"/>
                <a:gd name="connsiteX125" fmla="*/ 6240097 w 11620500"/>
                <a:gd name="connsiteY125" fmla="*/ 89484 h 135731"/>
                <a:gd name="connsiteX126" fmla="*/ 6240097 w 11620500"/>
                <a:gd name="connsiteY126" fmla="*/ 41484 h 135731"/>
                <a:gd name="connsiteX127" fmla="*/ 6228097 w 11620500"/>
                <a:gd name="connsiteY127" fmla="*/ 29484 h 135731"/>
                <a:gd name="connsiteX128" fmla="*/ 5751324 w 11620500"/>
                <a:gd name="connsiteY128" fmla="*/ 29484 h 135731"/>
                <a:gd name="connsiteX129" fmla="*/ 5739324 w 11620500"/>
                <a:gd name="connsiteY129" fmla="*/ 41484 h 135731"/>
                <a:gd name="connsiteX130" fmla="*/ 5739324 w 11620500"/>
                <a:gd name="connsiteY130" fmla="*/ 89484 h 135731"/>
                <a:gd name="connsiteX131" fmla="*/ 5751324 w 11620500"/>
                <a:gd name="connsiteY131" fmla="*/ 101484 h 135731"/>
                <a:gd name="connsiteX132" fmla="*/ 5871324 w 11620500"/>
                <a:gd name="connsiteY132" fmla="*/ 101484 h 135731"/>
                <a:gd name="connsiteX133" fmla="*/ 5883324 w 11620500"/>
                <a:gd name="connsiteY133" fmla="*/ 89484 h 135731"/>
                <a:gd name="connsiteX134" fmla="*/ 5883324 w 11620500"/>
                <a:gd name="connsiteY134" fmla="*/ 41484 h 135731"/>
                <a:gd name="connsiteX135" fmla="*/ 5871324 w 11620500"/>
                <a:gd name="connsiteY135" fmla="*/ 29484 h 135731"/>
                <a:gd name="connsiteX136" fmla="*/ 5394551 w 11620500"/>
                <a:gd name="connsiteY136" fmla="*/ 29484 h 135731"/>
                <a:gd name="connsiteX137" fmla="*/ 5382551 w 11620500"/>
                <a:gd name="connsiteY137" fmla="*/ 41484 h 135731"/>
                <a:gd name="connsiteX138" fmla="*/ 5382551 w 11620500"/>
                <a:gd name="connsiteY138" fmla="*/ 89484 h 135731"/>
                <a:gd name="connsiteX139" fmla="*/ 5394551 w 11620500"/>
                <a:gd name="connsiteY139" fmla="*/ 101484 h 135731"/>
                <a:gd name="connsiteX140" fmla="*/ 5514551 w 11620500"/>
                <a:gd name="connsiteY140" fmla="*/ 101484 h 135731"/>
                <a:gd name="connsiteX141" fmla="*/ 5526551 w 11620500"/>
                <a:gd name="connsiteY141" fmla="*/ 89484 h 135731"/>
                <a:gd name="connsiteX142" fmla="*/ 5526551 w 11620500"/>
                <a:gd name="connsiteY142" fmla="*/ 41484 h 135731"/>
                <a:gd name="connsiteX143" fmla="*/ 5514551 w 11620500"/>
                <a:gd name="connsiteY143" fmla="*/ 29484 h 135731"/>
                <a:gd name="connsiteX144" fmla="*/ 5037778 w 11620500"/>
                <a:gd name="connsiteY144" fmla="*/ 29484 h 135731"/>
                <a:gd name="connsiteX145" fmla="*/ 5025778 w 11620500"/>
                <a:gd name="connsiteY145" fmla="*/ 41484 h 135731"/>
                <a:gd name="connsiteX146" fmla="*/ 5025778 w 11620500"/>
                <a:gd name="connsiteY146" fmla="*/ 89484 h 135731"/>
                <a:gd name="connsiteX147" fmla="*/ 5037778 w 11620500"/>
                <a:gd name="connsiteY147" fmla="*/ 101484 h 135731"/>
                <a:gd name="connsiteX148" fmla="*/ 5157778 w 11620500"/>
                <a:gd name="connsiteY148" fmla="*/ 101484 h 135731"/>
                <a:gd name="connsiteX149" fmla="*/ 5169778 w 11620500"/>
                <a:gd name="connsiteY149" fmla="*/ 89484 h 135731"/>
                <a:gd name="connsiteX150" fmla="*/ 5169778 w 11620500"/>
                <a:gd name="connsiteY150" fmla="*/ 41484 h 135731"/>
                <a:gd name="connsiteX151" fmla="*/ 5157778 w 11620500"/>
                <a:gd name="connsiteY151" fmla="*/ 29484 h 135731"/>
                <a:gd name="connsiteX152" fmla="*/ 4681005 w 11620500"/>
                <a:gd name="connsiteY152" fmla="*/ 29484 h 135731"/>
                <a:gd name="connsiteX153" fmla="*/ 4669005 w 11620500"/>
                <a:gd name="connsiteY153" fmla="*/ 41484 h 135731"/>
                <a:gd name="connsiteX154" fmla="*/ 4669005 w 11620500"/>
                <a:gd name="connsiteY154" fmla="*/ 89484 h 135731"/>
                <a:gd name="connsiteX155" fmla="*/ 4681005 w 11620500"/>
                <a:gd name="connsiteY155" fmla="*/ 101484 h 135731"/>
                <a:gd name="connsiteX156" fmla="*/ 4801005 w 11620500"/>
                <a:gd name="connsiteY156" fmla="*/ 101484 h 135731"/>
                <a:gd name="connsiteX157" fmla="*/ 4813005 w 11620500"/>
                <a:gd name="connsiteY157" fmla="*/ 89484 h 135731"/>
                <a:gd name="connsiteX158" fmla="*/ 4813005 w 11620500"/>
                <a:gd name="connsiteY158" fmla="*/ 41484 h 135731"/>
                <a:gd name="connsiteX159" fmla="*/ 4801005 w 11620500"/>
                <a:gd name="connsiteY159" fmla="*/ 29484 h 135731"/>
                <a:gd name="connsiteX160" fmla="*/ 4324232 w 11620500"/>
                <a:gd name="connsiteY160" fmla="*/ 29484 h 135731"/>
                <a:gd name="connsiteX161" fmla="*/ 4312232 w 11620500"/>
                <a:gd name="connsiteY161" fmla="*/ 41484 h 135731"/>
                <a:gd name="connsiteX162" fmla="*/ 4312232 w 11620500"/>
                <a:gd name="connsiteY162" fmla="*/ 89484 h 135731"/>
                <a:gd name="connsiteX163" fmla="*/ 4324232 w 11620500"/>
                <a:gd name="connsiteY163" fmla="*/ 101484 h 135731"/>
                <a:gd name="connsiteX164" fmla="*/ 4444232 w 11620500"/>
                <a:gd name="connsiteY164" fmla="*/ 101484 h 135731"/>
                <a:gd name="connsiteX165" fmla="*/ 4456232 w 11620500"/>
                <a:gd name="connsiteY165" fmla="*/ 89484 h 135731"/>
                <a:gd name="connsiteX166" fmla="*/ 4456232 w 11620500"/>
                <a:gd name="connsiteY166" fmla="*/ 41484 h 135731"/>
                <a:gd name="connsiteX167" fmla="*/ 4444232 w 11620500"/>
                <a:gd name="connsiteY167" fmla="*/ 29484 h 135731"/>
                <a:gd name="connsiteX168" fmla="*/ 3967459 w 11620500"/>
                <a:gd name="connsiteY168" fmla="*/ 29484 h 135731"/>
                <a:gd name="connsiteX169" fmla="*/ 3955459 w 11620500"/>
                <a:gd name="connsiteY169" fmla="*/ 41484 h 135731"/>
                <a:gd name="connsiteX170" fmla="*/ 3955459 w 11620500"/>
                <a:gd name="connsiteY170" fmla="*/ 89484 h 135731"/>
                <a:gd name="connsiteX171" fmla="*/ 3967459 w 11620500"/>
                <a:gd name="connsiteY171" fmla="*/ 101484 h 135731"/>
                <a:gd name="connsiteX172" fmla="*/ 4087459 w 11620500"/>
                <a:gd name="connsiteY172" fmla="*/ 101484 h 135731"/>
                <a:gd name="connsiteX173" fmla="*/ 4099459 w 11620500"/>
                <a:gd name="connsiteY173" fmla="*/ 89484 h 135731"/>
                <a:gd name="connsiteX174" fmla="*/ 4099459 w 11620500"/>
                <a:gd name="connsiteY174" fmla="*/ 41484 h 135731"/>
                <a:gd name="connsiteX175" fmla="*/ 4087459 w 11620500"/>
                <a:gd name="connsiteY175" fmla="*/ 29484 h 135731"/>
                <a:gd name="connsiteX176" fmla="*/ 3610686 w 11620500"/>
                <a:gd name="connsiteY176" fmla="*/ 29484 h 135731"/>
                <a:gd name="connsiteX177" fmla="*/ 3598686 w 11620500"/>
                <a:gd name="connsiteY177" fmla="*/ 41484 h 135731"/>
                <a:gd name="connsiteX178" fmla="*/ 3598686 w 11620500"/>
                <a:gd name="connsiteY178" fmla="*/ 89484 h 135731"/>
                <a:gd name="connsiteX179" fmla="*/ 3610686 w 11620500"/>
                <a:gd name="connsiteY179" fmla="*/ 101484 h 135731"/>
                <a:gd name="connsiteX180" fmla="*/ 3730686 w 11620500"/>
                <a:gd name="connsiteY180" fmla="*/ 101484 h 135731"/>
                <a:gd name="connsiteX181" fmla="*/ 3742686 w 11620500"/>
                <a:gd name="connsiteY181" fmla="*/ 89484 h 135731"/>
                <a:gd name="connsiteX182" fmla="*/ 3742686 w 11620500"/>
                <a:gd name="connsiteY182" fmla="*/ 41484 h 135731"/>
                <a:gd name="connsiteX183" fmla="*/ 3730686 w 11620500"/>
                <a:gd name="connsiteY183" fmla="*/ 29484 h 135731"/>
                <a:gd name="connsiteX184" fmla="*/ 3253913 w 11620500"/>
                <a:gd name="connsiteY184" fmla="*/ 29484 h 135731"/>
                <a:gd name="connsiteX185" fmla="*/ 3241913 w 11620500"/>
                <a:gd name="connsiteY185" fmla="*/ 41484 h 135731"/>
                <a:gd name="connsiteX186" fmla="*/ 3241913 w 11620500"/>
                <a:gd name="connsiteY186" fmla="*/ 89484 h 135731"/>
                <a:gd name="connsiteX187" fmla="*/ 3253913 w 11620500"/>
                <a:gd name="connsiteY187" fmla="*/ 101484 h 135731"/>
                <a:gd name="connsiteX188" fmla="*/ 3373913 w 11620500"/>
                <a:gd name="connsiteY188" fmla="*/ 101484 h 135731"/>
                <a:gd name="connsiteX189" fmla="*/ 3385913 w 11620500"/>
                <a:gd name="connsiteY189" fmla="*/ 89484 h 135731"/>
                <a:gd name="connsiteX190" fmla="*/ 3385913 w 11620500"/>
                <a:gd name="connsiteY190" fmla="*/ 41484 h 135731"/>
                <a:gd name="connsiteX191" fmla="*/ 3373913 w 11620500"/>
                <a:gd name="connsiteY191" fmla="*/ 29484 h 135731"/>
                <a:gd name="connsiteX192" fmla="*/ 2897140 w 11620500"/>
                <a:gd name="connsiteY192" fmla="*/ 29484 h 135731"/>
                <a:gd name="connsiteX193" fmla="*/ 2885140 w 11620500"/>
                <a:gd name="connsiteY193" fmla="*/ 41484 h 135731"/>
                <a:gd name="connsiteX194" fmla="*/ 2885140 w 11620500"/>
                <a:gd name="connsiteY194" fmla="*/ 89484 h 135731"/>
                <a:gd name="connsiteX195" fmla="*/ 2897140 w 11620500"/>
                <a:gd name="connsiteY195" fmla="*/ 101484 h 135731"/>
                <a:gd name="connsiteX196" fmla="*/ 3017140 w 11620500"/>
                <a:gd name="connsiteY196" fmla="*/ 101484 h 135731"/>
                <a:gd name="connsiteX197" fmla="*/ 3029140 w 11620500"/>
                <a:gd name="connsiteY197" fmla="*/ 89484 h 135731"/>
                <a:gd name="connsiteX198" fmla="*/ 3029140 w 11620500"/>
                <a:gd name="connsiteY198" fmla="*/ 41484 h 135731"/>
                <a:gd name="connsiteX199" fmla="*/ 3017140 w 11620500"/>
                <a:gd name="connsiteY199" fmla="*/ 29484 h 135731"/>
                <a:gd name="connsiteX200" fmla="*/ 2540367 w 11620500"/>
                <a:gd name="connsiteY200" fmla="*/ 29484 h 135731"/>
                <a:gd name="connsiteX201" fmla="*/ 2528367 w 11620500"/>
                <a:gd name="connsiteY201" fmla="*/ 41484 h 135731"/>
                <a:gd name="connsiteX202" fmla="*/ 2528367 w 11620500"/>
                <a:gd name="connsiteY202" fmla="*/ 89484 h 135731"/>
                <a:gd name="connsiteX203" fmla="*/ 2540367 w 11620500"/>
                <a:gd name="connsiteY203" fmla="*/ 101484 h 135731"/>
                <a:gd name="connsiteX204" fmla="*/ 2660367 w 11620500"/>
                <a:gd name="connsiteY204" fmla="*/ 101484 h 135731"/>
                <a:gd name="connsiteX205" fmla="*/ 2672367 w 11620500"/>
                <a:gd name="connsiteY205" fmla="*/ 89484 h 135731"/>
                <a:gd name="connsiteX206" fmla="*/ 2672367 w 11620500"/>
                <a:gd name="connsiteY206" fmla="*/ 41484 h 135731"/>
                <a:gd name="connsiteX207" fmla="*/ 2660367 w 11620500"/>
                <a:gd name="connsiteY207" fmla="*/ 29484 h 135731"/>
                <a:gd name="connsiteX208" fmla="*/ 2183594 w 11620500"/>
                <a:gd name="connsiteY208" fmla="*/ 29484 h 135731"/>
                <a:gd name="connsiteX209" fmla="*/ 2171594 w 11620500"/>
                <a:gd name="connsiteY209" fmla="*/ 41484 h 135731"/>
                <a:gd name="connsiteX210" fmla="*/ 2171594 w 11620500"/>
                <a:gd name="connsiteY210" fmla="*/ 89484 h 135731"/>
                <a:gd name="connsiteX211" fmla="*/ 2183594 w 11620500"/>
                <a:gd name="connsiteY211" fmla="*/ 101484 h 135731"/>
                <a:gd name="connsiteX212" fmla="*/ 2303594 w 11620500"/>
                <a:gd name="connsiteY212" fmla="*/ 101484 h 135731"/>
                <a:gd name="connsiteX213" fmla="*/ 2315594 w 11620500"/>
                <a:gd name="connsiteY213" fmla="*/ 89484 h 135731"/>
                <a:gd name="connsiteX214" fmla="*/ 2315594 w 11620500"/>
                <a:gd name="connsiteY214" fmla="*/ 41484 h 135731"/>
                <a:gd name="connsiteX215" fmla="*/ 2303594 w 11620500"/>
                <a:gd name="connsiteY215" fmla="*/ 29484 h 135731"/>
                <a:gd name="connsiteX216" fmla="*/ 1826821 w 11620500"/>
                <a:gd name="connsiteY216" fmla="*/ 29484 h 135731"/>
                <a:gd name="connsiteX217" fmla="*/ 1814821 w 11620500"/>
                <a:gd name="connsiteY217" fmla="*/ 41484 h 135731"/>
                <a:gd name="connsiteX218" fmla="*/ 1814821 w 11620500"/>
                <a:gd name="connsiteY218" fmla="*/ 89484 h 135731"/>
                <a:gd name="connsiteX219" fmla="*/ 1826821 w 11620500"/>
                <a:gd name="connsiteY219" fmla="*/ 101484 h 135731"/>
                <a:gd name="connsiteX220" fmla="*/ 1946821 w 11620500"/>
                <a:gd name="connsiteY220" fmla="*/ 101484 h 135731"/>
                <a:gd name="connsiteX221" fmla="*/ 1958821 w 11620500"/>
                <a:gd name="connsiteY221" fmla="*/ 89484 h 135731"/>
                <a:gd name="connsiteX222" fmla="*/ 1958821 w 11620500"/>
                <a:gd name="connsiteY222" fmla="*/ 41484 h 135731"/>
                <a:gd name="connsiteX223" fmla="*/ 1946821 w 11620500"/>
                <a:gd name="connsiteY223" fmla="*/ 29484 h 135731"/>
                <a:gd name="connsiteX224" fmla="*/ 1470048 w 11620500"/>
                <a:gd name="connsiteY224" fmla="*/ 29484 h 135731"/>
                <a:gd name="connsiteX225" fmla="*/ 1458048 w 11620500"/>
                <a:gd name="connsiteY225" fmla="*/ 41484 h 135731"/>
                <a:gd name="connsiteX226" fmla="*/ 1458048 w 11620500"/>
                <a:gd name="connsiteY226" fmla="*/ 89484 h 135731"/>
                <a:gd name="connsiteX227" fmla="*/ 1470048 w 11620500"/>
                <a:gd name="connsiteY227" fmla="*/ 101484 h 135731"/>
                <a:gd name="connsiteX228" fmla="*/ 1590048 w 11620500"/>
                <a:gd name="connsiteY228" fmla="*/ 101484 h 135731"/>
                <a:gd name="connsiteX229" fmla="*/ 1602048 w 11620500"/>
                <a:gd name="connsiteY229" fmla="*/ 89484 h 135731"/>
                <a:gd name="connsiteX230" fmla="*/ 1602048 w 11620500"/>
                <a:gd name="connsiteY230" fmla="*/ 41484 h 135731"/>
                <a:gd name="connsiteX231" fmla="*/ 1590048 w 11620500"/>
                <a:gd name="connsiteY231" fmla="*/ 29484 h 135731"/>
                <a:gd name="connsiteX232" fmla="*/ 1113275 w 11620500"/>
                <a:gd name="connsiteY232" fmla="*/ 29484 h 135731"/>
                <a:gd name="connsiteX233" fmla="*/ 1101275 w 11620500"/>
                <a:gd name="connsiteY233" fmla="*/ 41484 h 135731"/>
                <a:gd name="connsiteX234" fmla="*/ 1101275 w 11620500"/>
                <a:gd name="connsiteY234" fmla="*/ 89484 h 135731"/>
                <a:gd name="connsiteX235" fmla="*/ 1113275 w 11620500"/>
                <a:gd name="connsiteY235" fmla="*/ 101484 h 135731"/>
                <a:gd name="connsiteX236" fmla="*/ 1233275 w 11620500"/>
                <a:gd name="connsiteY236" fmla="*/ 101484 h 135731"/>
                <a:gd name="connsiteX237" fmla="*/ 1245275 w 11620500"/>
                <a:gd name="connsiteY237" fmla="*/ 89484 h 135731"/>
                <a:gd name="connsiteX238" fmla="*/ 1245275 w 11620500"/>
                <a:gd name="connsiteY238" fmla="*/ 41484 h 135731"/>
                <a:gd name="connsiteX239" fmla="*/ 1233275 w 11620500"/>
                <a:gd name="connsiteY239" fmla="*/ 29484 h 135731"/>
                <a:gd name="connsiteX240" fmla="*/ 756502 w 11620500"/>
                <a:gd name="connsiteY240" fmla="*/ 29484 h 135731"/>
                <a:gd name="connsiteX241" fmla="*/ 744502 w 11620500"/>
                <a:gd name="connsiteY241" fmla="*/ 41484 h 135731"/>
                <a:gd name="connsiteX242" fmla="*/ 744502 w 11620500"/>
                <a:gd name="connsiteY242" fmla="*/ 89484 h 135731"/>
                <a:gd name="connsiteX243" fmla="*/ 756502 w 11620500"/>
                <a:gd name="connsiteY243" fmla="*/ 101484 h 135731"/>
                <a:gd name="connsiteX244" fmla="*/ 876502 w 11620500"/>
                <a:gd name="connsiteY244" fmla="*/ 101484 h 135731"/>
                <a:gd name="connsiteX245" fmla="*/ 888502 w 11620500"/>
                <a:gd name="connsiteY245" fmla="*/ 89484 h 135731"/>
                <a:gd name="connsiteX246" fmla="*/ 888502 w 11620500"/>
                <a:gd name="connsiteY246" fmla="*/ 41484 h 135731"/>
                <a:gd name="connsiteX247" fmla="*/ 876502 w 11620500"/>
                <a:gd name="connsiteY247" fmla="*/ 29484 h 135731"/>
                <a:gd name="connsiteX248" fmla="*/ 399729 w 11620500"/>
                <a:gd name="connsiteY248" fmla="*/ 29484 h 135731"/>
                <a:gd name="connsiteX249" fmla="*/ 387729 w 11620500"/>
                <a:gd name="connsiteY249" fmla="*/ 41484 h 135731"/>
                <a:gd name="connsiteX250" fmla="*/ 387729 w 11620500"/>
                <a:gd name="connsiteY250" fmla="*/ 89484 h 135731"/>
                <a:gd name="connsiteX251" fmla="*/ 399729 w 11620500"/>
                <a:gd name="connsiteY251" fmla="*/ 101484 h 135731"/>
                <a:gd name="connsiteX252" fmla="*/ 519729 w 11620500"/>
                <a:gd name="connsiteY252" fmla="*/ 101484 h 135731"/>
                <a:gd name="connsiteX253" fmla="*/ 531729 w 11620500"/>
                <a:gd name="connsiteY253" fmla="*/ 89484 h 135731"/>
                <a:gd name="connsiteX254" fmla="*/ 531729 w 11620500"/>
                <a:gd name="connsiteY254" fmla="*/ 41484 h 135731"/>
                <a:gd name="connsiteX255" fmla="*/ 519729 w 11620500"/>
                <a:gd name="connsiteY255" fmla="*/ 29484 h 135731"/>
                <a:gd name="connsiteX256" fmla="*/ 42956 w 11620500"/>
                <a:gd name="connsiteY256" fmla="*/ 29484 h 135731"/>
                <a:gd name="connsiteX257" fmla="*/ 30956 w 11620500"/>
                <a:gd name="connsiteY257" fmla="*/ 41484 h 135731"/>
                <a:gd name="connsiteX258" fmla="*/ 30956 w 11620500"/>
                <a:gd name="connsiteY258" fmla="*/ 89484 h 135731"/>
                <a:gd name="connsiteX259" fmla="*/ 42956 w 11620500"/>
                <a:gd name="connsiteY259" fmla="*/ 101484 h 135731"/>
                <a:gd name="connsiteX260" fmla="*/ 162956 w 11620500"/>
                <a:gd name="connsiteY260" fmla="*/ 101484 h 135731"/>
                <a:gd name="connsiteX261" fmla="*/ 174956 w 11620500"/>
                <a:gd name="connsiteY261" fmla="*/ 89484 h 135731"/>
                <a:gd name="connsiteX262" fmla="*/ 174956 w 11620500"/>
                <a:gd name="connsiteY262" fmla="*/ 41484 h 135731"/>
                <a:gd name="connsiteX263" fmla="*/ 162956 w 11620500"/>
                <a:gd name="connsiteY263" fmla="*/ 29484 h 135731"/>
                <a:gd name="connsiteX264" fmla="*/ 0 w 11620500"/>
                <a:gd name="connsiteY264" fmla="*/ 0 h 135731"/>
                <a:gd name="connsiteX265" fmla="*/ 11620500 w 11620500"/>
                <a:gd name="connsiteY265" fmla="*/ 0 h 135731"/>
                <a:gd name="connsiteX266" fmla="*/ 11620500 w 11620500"/>
                <a:gd name="connsiteY266" fmla="*/ 135731 h 135731"/>
                <a:gd name="connsiteX267" fmla="*/ 0 w 11620500"/>
                <a:gd name="connsiteY267" fmla="*/ 135731 h 135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</a:cxnLst>
              <a:rect l="l" t="t" r="r" b="b"/>
              <a:pathLst>
                <a:path w="11620500" h="135731">
                  <a:moveTo>
                    <a:pt x="11459693" y="29484"/>
                  </a:moveTo>
                  <a:cubicBezTo>
                    <a:pt x="11453066" y="29484"/>
                    <a:pt x="11447693" y="34857"/>
                    <a:pt x="11447693" y="41484"/>
                  </a:cubicBezTo>
                  <a:lnTo>
                    <a:pt x="11447693" y="89484"/>
                  </a:lnTo>
                  <a:cubicBezTo>
                    <a:pt x="11447693" y="96111"/>
                    <a:pt x="11453066" y="101484"/>
                    <a:pt x="11459693" y="101484"/>
                  </a:cubicBezTo>
                  <a:lnTo>
                    <a:pt x="11579693" y="101484"/>
                  </a:lnTo>
                  <a:cubicBezTo>
                    <a:pt x="11586320" y="101484"/>
                    <a:pt x="11591693" y="96111"/>
                    <a:pt x="11591693" y="89484"/>
                  </a:cubicBezTo>
                  <a:lnTo>
                    <a:pt x="11591693" y="41484"/>
                  </a:lnTo>
                  <a:cubicBezTo>
                    <a:pt x="11591693" y="34857"/>
                    <a:pt x="11586320" y="29484"/>
                    <a:pt x="11579693" y="29484"/>
                  </a:cubicBezTo>
                  <a:close/>
                  <a:moveTo>
                    <a:pt x="11102919" y="29484"/>
                  </a:moveTo>
                  <a:cubicBezTo>
                    <a:pt x="11096292" y="29484"/>
                    <a:pt x="11090919" y="34857"/>
                    <a:pt x="11090919" y="41484"/>
                  </a:cubicBezTo>
                  <a:lnTo>
                    <a:pt x="11090919" y="89484"/>
                  </a:lnTo>
                  <a:cubicBezTo>
                    <a:pt x="11090919" y="96111"/>
                    <a:pt x="11096292" y="101484"/>
                    <a:pt x="11102919" y="101484"/>
                  </a:cubicBezTo>
                  <a:lnTo>
                    <a:pt x="11222919" y="101484"/>
                  </a:lnTo>
                  <a:cubicBezTo>
                    <a:pt x="11229546" y="101484"/>
                    <a:pt x="11234919" y="96111"/>
                    <a:pt x="11234919" y="89484"/>
                  </a:cubicBezTo>
                  <a:lnTo>
                    <a:pt x="11234919" y="41484"/>
                  </a:lnTo>
                  <a:cubicBezTo>
                    <a:pt x="11234919" y="34857"/>
                    <a:pt x="11229546" y="29484"/>
                    <a:pt x="11222919" y="29484"/>
                  </a:cubicBezTo>
                  <a:close/>
                  <a:moveTo>
                    <a:pt x="10746146" y="29484"/>
                  </a:moveTo>
                  <a:cubicBezTo>
                    <a:pt x="10739519" y="29484"/>
                    <a:pt x="10734146" y="34857"/>
                    <a:pt x="10734146" y="41484"/>
                  </a:cubicBezTo>
                  <a:lnTo>
                    <a:pt x="10734146" y="89484"/>
                  </a:lnTo>
                  <a:cubicBezTo>
                    <a:pt x="10734146" y="96111"/>
                    <a:pt x="10739519" y="101484"/>
                    <a:pt x="10746146" y="101484"/>
                  </a:cubicBezTo>
                  <a:lnTo>
                    <a:pt x="10866146" y="101484"/>
                  </a:lnTo>
                  <a:cubicBezTo>
                    <a:pt x="10872773" y="101484"/>
                    <a:pt x="10878146" y="96111"/>
                    <a:pt x="10878146" y="89484"/>
                  </a:cubicBezTo>
                  <a:lnTo>
                    <a:pt x="10878146" y="41484"/>
                  </a:lnTo>
                  <a:cubicBezTo>
                    <a:pt x="10878146" y="34857"/>
                    <a:pt x="10872773" y="29484"/>
                    <a:pt x="10866146" y="29484"/>
                  </a:cubicBezTo>
                  <a:close/>
                  <a:moveTo>
                    <a:pt x="10389373" y="29484"/>
                  </a:moveTo>
                  <a:cubicBezTo>
                    <a:pt x="10382746" y="29484"/>
                    <a:pt x="10377373" y="34857"/>
                    <a:pt x="10377373" y="41484"/>
                  </a:cubicBezTo>
                  <a:lnTo>
                    <a:pt x="10377373" y="89484"/>
                  </a:lnTo>
                  <a:cubicBezTo>
                    <a:pt x="10377373" y="96111"/>
                    <a:pt x="10382746" y="101484"/>
                    <a:pt x="10389373" y="101484"/>
                  </a:cubicBezTo>
                  <a:lnTo>
                    <a:pt x="10509373" y="101484"/>
                  </a:lnTo>
                  <a:cubicBezTo>
                    <a:pt x="10516000" y="101484"/>
                    <a:pt x="10521373" y="96111"/>
                    <a:pt x="10521373" y="89484"/>
                  </a:cubicBezTo>
                  <a:lnTo>
                    <a:pt x="10521373" y="41484"/>
                  </a:lnTo>
                  <a:cubicBezTo>
                    <a:pt x="10521373" y="34857"/>
                    <a:pt x="10516000" y="29484"/>
                    <a:pt x="10509373" y="29484"/>
                  </a:cubicBezTo>
                  <a:close/>
                  <a:moveTo>
                    <a:pt x="10032600" y="29484"/>
                  </a:moveTo>
                  <a:cubicBezTo>
                    <a:pt x="10025973" y="29484"/>
                    <a:pt x="10020600" y="34857"/>
                    <a:pt x="10020600" y="41484"/>
                  </a:cubicBezTo>
                  <a:lnTo>
                    <a:pt x="10020600" y="89484"/>
                  </a:lnTo>
                  <a:cubicBezTo>
                    <a:pt x="10020600" y="96111"/>
                    <a:pt x="10025973" y="101484"/>
                    <a:pt x="10032600" y="101484"/>
                  </a:cubicBezTo>
                  <a:lnTo>
                    <a:pt x="10152600" y="101484"/>
                  </a:lnTo>
                  <a:cubicBezTo>
                    <a:pt x="10159227" y="101484"/>
                    <a:pt x="10164600" y="96111"/>
                    <a:pt x="10164600" y="89484"/>
                  </a:cubicBezTo>
                  <a:lnTo>
                    <a:pt x="10164600" y="41484"/>
                  </a:lnTo>
                  <a:cubicBezTo>
                    <a:pt x="10164600" y="34857"/>
                    <a:pt x="10159227" y="29484"/>
                    <a:pt x="10152600" y="29484"/>
                  </a:cubicBezTo>
                  <a:close/>
                  <a:moveTo>
                    <a:pt x="9675827" y="29484"/>
                  </a:moveTo>
                  <a:cubicBezTo>
                    <a:pt x="9669200" y="29484"/>
                    <a:pt x="9663827" y="34857"/>
                    <a:pt x="9663827" y="41484"/>
                  </a:cubicBezTo>
                  <a:lnTo>
                    <a:pt x="9663827" y="89484"/>
                  </a:lnTo>
                  <a:cubicBezTo>
                    <a:pt x="9663827" y="96111"/>
                    <a:pt x="9669200" y="101484"/>
                    <a:pt x="9675827" y="101484"/>
                  </a:cubicBezTo>
                  <a:lnTo>
                    <a:pt x="9795827" y="101484"/>
                  </a:lnTo>
                  <a:cubicBezTo>
                    <a:pt x="9802454" y="101484"/>
                    <a:pt x="9807827" y="96111"/>
                    <a:pt x="9807827" y="89484"/>
                  </a:cubicBezTo>
                  <a:lnTo>
                    <a:pt x="9807827" y="41484"/>
                  </a:lnTo>
                  <a:cubicBezTo>
                    <a:pt x="9807827" y="34857"/>
                    <a:pt x="9802454" y="29484"/>
                    <a:pt x="9795827" y="29484"/>
                  </a:cubicBezTo>
                  <a:close/>
                  <a:moveTo>
                    <a:pt x="9319054" y="29484"/>
                  </a:moveTo>
                  <a:cubicBezTo>
                    <a:pt x="9312427" y="29484"/>
                    <a:pt x="9307054" y="34857"/>
                    <a:pt x="9307054" y="41484"/>
                  </a:cubicBezTo>
                  <a:lnTo>
                    <a:pt x="9307054" y="89484"/>
                  </a:lnTo>
                  <a:cubicBezTo>
                    <a:pt x="9307054" y="96111"/>
                    <a:pt x="9312427" y="101484"/>
                    <a:pt x="9319054" y="101484"/>
                  </a:cubicBezTo>
                  <a:lnTo>
                    <a:pt x="9439054" y="101484"/>
                  </a:lnTo>
                  <a:cubicBezTo>
                    <a:pt x="9445681" y="101484"/>
                    <a:pt x="9451054" y="96111"/>
                    <a:pt x="9451054" y="89484"/>
                  </a:cubicBezTo>
                  <a:lnTo>
                    <a:pt x="9451054" y="41484"/>
                  </a:lnTo>
                  <a:cubicBezTo>
                    <a:pt x="9451054" y="34857"/>
                    <a:pt x="9445681" y="29484"/>
                    <a:pt x="9439054" y="29484"/>
                  </a:cubicBezTo>
                  <a:close/>
                  <a:moveTo>
                    <a:pt x="8962281" y="29484"/>
                  </a:moveTo>
                  <a:cubicBezTo>
                    <a:pt x="8955654" y="29484"/>
                    <a:pt x="8950281" y="34857"/>
                    <a:pt x="8950281" y="41484"/>
                  </a:cubicBezTo>
                  <a:lnTo>
                    <a:pt x="8950281" y="89484"/>
                  </a:lnTo>
                  <a:cubicBezTo>
                    <a:pt x="8950281" y="96111"/>
                    <a:pt x="8955654" y="101484"/>
                    <a:pt x="8962281" y="101484"/>
                  </a:cubicBezTo>
                  <a:lnTo>
                    <a:pt x="9082281" y="101484"/>
                  </a:lnTo>
                  <a:cubicBezTo>
                    <a:pt x="9088908" y="101484"/>
                    <a:pt x="9094281" y="96111"/>
                    <a:pt x="9094281" y="89484"/>
                  </a:cubicBezTo>
                  <a:lnTo>
                    <a:pt x="9094281" y="41484"/>
                  </a:lnTo>
                  <a:cubicBezTo>
                    <a:pt x="9094281" y="34857"/>
                    <a:pt x="9088908" y="29484"/>
                    <a:pt x="9082281" y="29484"/>
                  </a:cubicBezTo>
                  <a:close/>
                  <a:moveTo>
                    <a:pt x="8605508" y="29484"/>
                  </a:moveTo>
                  <a:cubicBezTo>
                    <a:pt x="8598881" y="29484"/>
                    <a:pt x="8593508" y="34857"/>
                    <a:pt x="8593508" y="41484"/>
                  </a:cubicBezTo>
                  <a:lnTo>
                    <a:pt x="8593508" y="89484"/>
                  </a:lnTo>
                  <a:cubicBezTo>
                    <a:pt x="8593508" y="96111"/>
                    <a:pt x="8598881" y="101484"/>
                    <a:pt x="8605508" y="101484"/>
                  </a:cubicBezTo>
                  <a:lnTo>
                    <a:pt x="8725508" y="101484"/>
                  </a:lnTo>
                  <a:cubicBezTo>
                    <a:pt x="8732135" y="101484"/>
                    <a:pt x="8737508" y="96111"/>
                    <a:pt x="8737508" y="89484"/>
                  </a:cubicBezTo>
                  <a:lnTo>
                    <a:pt x="8737508" y="41484"/>
                  </a:lnTo>
                  <a:cubicBezTo>
                    <a:pt x="8737508" y="34857"/>
                    <a:pt x="8732135" y="29484"/>
                    <a:pt x="8725508" y="29484"/>
                  </a:cubicBezTo>
                  <a:close/>
                  <a:moveTo>
                    <a:pt x="8248735" y="29484"/>
                  </a:moveTo>
                  <a:cubicBezTo>
                    <a:pt x="8242108" y="29484"/>
                    <a:pt x="8236735" y="34857"/>
                    <a:pt x="8236735" y="41484"/>
                  </a:cubicBezTo>
                  <a:lnTo>
                    <a:pt x="8236735" y="89484"/>
                  </a:lnTo>
                  <a:cubicBezTo>
                    <a:pt x="8236735" y="96111"/>
                    <a:pt x="8242108" y="101484"/>
                    <a:pt x="8248735" y="101484"/>
                  </a:cubicBezTo>
                  <a:lnTo>
                    <a:pt x="8368735" y="101484"/>
                  </a:lnTo>
                  <a:cubicBezTo>
                    <a:pt x="8375362" y="101484"/>
                    <a:pt x="8380735" y="96111"/>
                    <a:pt x="8380735" y="89484"/>
                  </a:cubicBezTo>
                  <a:lnTo>
                    <a:pt x="8380735" y="41484"/>
                  </a:lnTo>
                  <a:cubicBezTo>
                    <a:pt x="8380735" y="34857"/>
                    <a:pt x="8375362" y="29484"/>
                    <a:pt x="8368735" y="29484"/>
                  </a:cubicBezTo>
                  <a:close/>
                  <a:moveTo>
                    <a:pt x="7891962" y="29484"/>
                  </a:moveTo>
                  <a:cubicBezTo>
                    <a:pt x="7885335" y="29484"/>
                    <a:pt x="7879962" y="34857"/>
                    <a:pt x="7879962" y="41484"/>
                  </a:cubicBezTo>
                  <a:lnTo>
                    <a:pt x="7879962" y="89484"/>
                  </a:lnTo>
                  <a:cubicBezTo>
                    <a:pt x="7879962" y="96111"/>
                    <a:pt x="7885335" y="101484"/>
                    <a:pt x="7891962" y="101484"/>
                  </a:cubicBezTo>
                  <a:lnTo>
                    <a:pt x="8011962" y="101484"/>
                  </a:lnTo>
                  <a:cubicBezTo>
                    <a:pt x="8018589" y="101484"/>
                    <a:pt x="8023962" y="96111"/>
                    <a:pt x="8023962" y="89484"/>
                  </a:cubicBezTo>
                  <a:lnTo>
                    <a:pt x="8023962" y="41484"/>
                  </a:lnTo>
                  <a:cubicBezTo>
                    <a:pt x="8023962" y="34857"/>
                    <a:pt x="8018589" y="29484"/>
                    <a:pt x="8011962" y="29484"/>
                  </a:cubicBezTo>
                  <a:close/>
                  <a:moveTo>
                    <a:pt x="7535189" y="29484"/>
                  </a:moveTo>
                  <a:cubicBezTo>
                    <a:pt x="7528562" y="29484"/>
                    <a:pt x="7523189" y="34857"/>
                    <a:pt x="7523189" y="41484"/>
                  </a:cubicBezTo>
                  <a:lnTo>
                    <a:pt x="7523189" y="89484"/>
                  </a:lnTo>
                  <a:cubicBezTo>
                    <a:pt x="7523189" y="96111"/>
                    <a:pt x="7528562" y="101484"/>
                    <a:pt x="7535189" y="101484"/>
                  </a:cubicBezTo>
                  <a:lnTo>
                    <a:pt x="7655189" y="101484"/>
                  </a:lnTo>
                  <a:cubicBezTo>
                    <a:pt x="7661816" y="101484"/>
                    <a:pt x="7667189" y="96111"/>
                    <a:pt x="7667189" y="89484"/>
                  </a:cubicBezTo>
                  <a:lnTo>
                    <a:pt x="7667189" y="41484"/>
                  </a:lnTo>
                  <a:cubicBezTo>
                    <a:pt x="7667189" y="34857"/>
                    <a:pt x="7661816" y="29484"/>
                    <a:pt x="7655189" y="29484"/>
                  </a:cubicBezTo>
                  <a:close/>
                  <a:moveTo>
                    <a:pt x="7178416" y="29484"/>
                  </a:moveTo>
                  <a:cubicBezTo>
                    <a:pt x="7171789" y="29484"/>
                    <a:pt x="7166416" y="34857"/>
                    <a:pt x="7166416" y="41484"/>
                  </a:cubicBezTo>
                  <a:lnTo>
                    <a:pt x="7166416" y="89484"/>
                  </a:lnTo>
                  <a:cubicBezTo>
                    <a:pt x="7166416" y="96111"/>
                    <a:pt x="7171789" y="101484"/>
                    <a:pt x="7178416" y="101484"/>
                  </a:cubicBezTo>
                  <a:lnTo>
                    <a:pt x="7298416" y="101484"/>
                  </a:lnTo>
                  <a:cubicBezTo>
                    <a:pt x="7305043" y="101484"/>
                    <a:pt x="7310416" y="96111"/>
                    <a:pt x="7310416" y="89484"/>
                  </a:cubicBezTo>
                  <a:lnTo>
                    <a:pt x="7310416" y="41484"/>
                  </a:lnTo>
                  <a:cubicBezTo>
                    <a:pt x="7310416" y="34857"/>
                    <a:pt x="7305043" y="29484"/>
                    <a:pt x="7298416" y="29484"/>
                  </a:cubicBezTo>
                  <a:close/>
                  <a:moveTo>
                    <a:pt x="6821643" y="29484"/>
                  </a:moveTo>
                  <a:cubicBezTo>
                    <a:pt x="6815016" y="29484"/>
                    <a:pt x="6809643" y="34857"/>
                    <a:pt x="6809643" y="41484"/>
                  </a:cubicBezTo>
                  <a:lnTo>
                    <a:pt x="6809643" y="89484"/>
                  </a:lnTo>
                  <a:cubicBezTo>
                    <a:pt x="6809643" y="96111"/>
                    <a:pt x="6815016" y="101484"/>
                    <a:pt x="6821643" y="101484"/>
                  </a:cubicBezTo>
                  <a:lnTo>
                    <a:pt x="6941643" y="101484"/>
                  </a:lnTo>
                  <a:cubicBezTo>
                    <a:pt x="6948270" y="101484"/>
                    <a:pt x="6953643" y="96111"/>
                    <a:pt x="6953643" y="89484"/>
                  </a:cubicBezTo>
                  <a:lnTo>
                    <a:pt x="6953643" y="41484"/>
                  </a:lnTo>
                  <a:cubicBezTo>
                    <a:pt x="6953643" y="34857"/>
                    <a:pt x="6948270" y="29484"/>
                    <a:pt x="6941643" y="29484"/>
                  </a:cubicBezTo>
                  <a:close/>
                  <a:moveTo>
                    <a:pt x="6464870" y="29484"/>
                  </a:moveTo>
                  <a:cubicBezTo>
                    <a:pt x="6458243" y="29484"/>
                    <a:pt x="6452870" y="34857"/>
                    <a:pt x="6452870" y="41484"/>
                  </a:cubicBezTo>
                  <a:lnTo>
                    <a:pt x="6452870" y="89484"/>
                  </a:lnTo>
                  <a:cubicBezTo>
                    <a:pt x="6452870" y="96111"/>
                    <a:pt x="6458243" y="101484"/>
                    <a:pt x="6464870" y="101484"/>
                  </a:cubicBezTo>
                  <a:lnTo>
                    <a:pt x="6584870" y="101484"/>
                  </a:lnTo>
                  <a:cubicBezTo>
                    <a:pt x="6591497" y="101484"/>
                    <a:pt x="6596870" y="96111"/>
                    <a:pt x="6596870" y="89484"/>
                  </a:cubicBezTo>
                  <a:lnTo>
                    <a:pt x="6596870" y="41484"/>
                  </a:lnTo>
                  <a:cubicBezTo>
                    <a:pt x="6596870" y="34857"/>
                    <a:pt x="6591497" y="29484"/>
                    <a:pt x="6584870" y="29484"/>
                  </a:cubicBezTo>
                  <a:close/>
                  <a:moveTo>
                    <a:pt x="6108097" y="29484"/>
                  </a:moveTo>
                  <a:cubicBezTo>
                    <a:pt x="6101470" y="29484"/>
                    <a:pt x="6096097" y="34857"/>
                    <a:pt x="6096097" y="41484"/>
                  </a:cubicBezTo>
                  <a:lnTo>
                    <a:pt x="6096097" y="89484"/>
                  </a:lnTo>
                  <a:cubicBezTo>
                    <a:pt x="6096097" y="96111"/>
                    <a:pt x="6101470" y="101484"/>
                    <a:pt x="6108097" y="101484"/>
                  </a:cubicBezTo>
                  <a:lnTo>
                    <a:pt x="6228097" y="101484"/>
                  </a:lnTo>
                  <a:cubicBezTo>
                    <a:pt x="6234724" y="101484"/>
                    <a:pt x="6240097" y="96111"/>
                    <a:pt x="6240097" y="89484"/>
                  </a:cubicBezTo>
                  <a:lnTo>
                    <a:pt x="6240097" y="41484"/>
                  </a:lnTo>
                  <a:cubicBezTo>
                    <a:pt x="6240097" y="34857"/>
                    <a:pt x="6234724" y="29484"/>
                    <a:pt x="6228097" y="29484"/>
                  </a:cubicBezTo>
                  <a:close/>
                  <a:moveTo>
                    <a:pt x="5751324" y="29484"/>
                  </a:moveTo>
                  <a:cubicBezTo>
                    <a:pt x="5744697" y="29484"/>
                    <a:pt x="5739324" y="34857"/>
                    <a:pt x="5739324" y="41484"/>
                  </a:cubicBezTo>
                  <a:lnTo>
                    <a:pt x="5739324" y="89484"/>
                  </a:lnTo>
                  <a:cubicBezTo>
                    <a:pt x="5739324" y="96111"/>
                    <a:pt x="5744697" y="101484"/>
                    <a:pt x="5751324" y="101484"/>
                  </a:cubicBezTo>
                  <a:lnTo>
                    <a:pt x="5871324" y="101484"/>
                  </a:lnTo>
                  <a:cubicBezTo>
                    <a:pt x="5877951" y="101484"/>
                    <a:pt x="5883324" y="96111"/>
                    <a:pt x="5883324" y="89484"/>
                  </a:cubicBezTo>
                  <a:lnTo>
                    <a:pt x="5883324" y="41484"/>
                  </a:lnTo>
                  <a:cubicBezTo>
                    <a:pt x="5883324" y="34857"/>
                    <a:pt x="5877951" y="29484"/>
                    <a:pt x="5871324" y="29484"/>
                  </a:cubicBezTo>
                  <a:close/>
                  <a:moveTo>
                    <a:pt x="5394551" y="29484"/>
                  </a:moveTo>
                  <a:cubicBezTo>
                    <a:pt x="5387924" y="29484"/>
                    <a:pt x="5382551" y="34857"/>
                    <a:pt x="5382551" y="41484"/>
                  </a:cubicBezTo>
                  <a:lnTo>
                    <a:pt x="5382551" y="89484"/>
                  </a:lnTo>
                  <a:cubicBezTo>
                    <a:pt x="5382551" y="96111"/>
                    <a:pt x="5387924" y="101484"/>
                    <a:pt x="5394551" y="101484"/>
                  </a:cubicBezTo>
                  <a:lnTo>
                    <a:pt x="5514551" y="101484"/>
                  </a:lnTo>
                  <a:cubicBezTo>
                    <a:pt x="5521178" y="101484"/>
                    <a:pt x="5526551" y="96111"/>
                    <a:pt x="5526551" y="89484"/>
                  </a:cubicBezTo>
                  <a:lnTo>
                    <a:pt x="5526551" y="41484"/>
                  </a:lnTo>
                  <a:cubicBezTo>
                    <a:pt x="5526551" y="34857"/>
                    <a:pt x="5521178" y="29484"/>
                    <a:pt x="5514551" y="29484"/>
                  </a:cubicBezTo>
                  <a:close/>
                  <a:moveTo>
                    <a:pt x="5037778" y="29484"/>
                  </a:moveTo>
                  <a:cubicBezTo>
                    <a:pt x="5031151" y="29484"/>
                    <a:pt x="5025778" y="34857"/>
                    <a:pt x="5025778" y="41484"/>
                  </a:cubicBezTo>
                  <a:lnTo>
                    <a:pt x="5025778" y="89484"/>
                  </a:lnTo>
                  <a:cubicBezTo>
                    <a:pt x="5025778" y="96111"/>
                    <a:pt x="5031151" y="101484"/>
                    <a:pt x="5037778" y="101484"/>
                  </a:cubicBezTo>
                  <a:lnTo>
                    <a:pt x="5157778" y="101484"/>
                  </a:lnTo>
                  <a:cubicBezTo>
                    <a:pt x="5164405" y="101484"/>
                    <a:pt x="5169778" y="96111"/>
                    <a:pt x="5169778" y="89484"/>
                  </a:cubicBezTo>
                  <a:lnTo>
                    <a:pt x="5169778" y="41484"/>
                  </a:lnTo>
                  <a:cubicBezTo>
                    <a:pt x="5169778" y="34857"/>
                    <a:pt x="5164405" y="29484"/>
                    <a:pt x="5157778" y="29484"/>
                  </a:cubicBezTo>
                  <a:close/>
                  <a:moveTo>
                    <a:pt x="4681005" y="29484"/>
                  </a:moveTo>
                  <a:cubicBezTo>
                    <a:pt x="4674378" y="29484"/>
                    <a:pt x="4669005" y="34857"/>
                    <a:pt x="4669005" y="41484"/>
                  </a:cubicBezTo>
                  <a:lnTo>
                    <a:pt x="4669005" y="89484"/>
                  </a:lnTo>
                  <a:cubicBezTo>
                    <a:pt x="4669005" y="96111"/>
                    <a:pt x="4674378" y="101484"/>
                    <a:pt x="4681005" y="101484"/>
                  </a:cubicBezTo>
                  <a:lnTo>
                    <a:pt x="4801005" y="101484"/>
                  </a:lnTo>
                  <a:cubicBezTo>
                    <a:pt x="4807632" y="101484"/>
                    <a:pt x="4813005" y="96111"/>
                    <a:pt x="4813005" y="89484"/>
                  </a:cubicBezTo>
                  <a:lnTo>
                    <a:pt x="4813005" y="41484"/>
                  </a:lnTo>
                  <a:cubicBezTo>
                    <a:pt x="4813005" y="34857"/>
                    <a:pt x="4807632" y="29484"/>
                    <a:pt x="4801005" y="29484"/>
                  </a:cubicBezTo>
                  <a:close/>
                  <a:moveTo>
                    <a:pt x="4324232" y="29484"/>
                  </a:moveTo>
                  <a:cubicBezTo>
                    <a:pt x="4317605" y="29484"/>
                    <a:pt x="4312232" y="34857"/>
                    <a:pt x="4312232" y="41484"/>
                  </a:cubicBezTo>
                  <a:lnTo>
                    <a:pt x="4312232" y="89484"/>
                  </a:lnTo>
                  <a:cubicBezTo>
                    <a:pt x="4312232" y="96111"/>
                    <a:pt x="4317605" y="101484"/>
                    <a:pt x="4324232" y="101484"/>
                  </a:cubicBezTo>
                  <a:lnTo>
                    <a:pt x="4444232" y="101484"/>
                  </a:lnTo>
                  <a:cubicBezTo>
                    <a:pt x="4450859" y="101484"/>
                    <a:pt x="4456232" y="96111"/>
                    <a:pt x="4456232" y="89484"/>
                  </a:cubicBezTo>
                  <a:lnTo>
                    <a:pt x="4456232" y="41484"/>
                  </a:lnTo>
                  <a:cubicBezTo>
                    <a:pt x="4456232" y="34857"/>
                    <a:pt x="4450859" y="29484"/>
                    <a:pt x="4444232" y="29484"/>
                  </a:cubicBezTo>
                  <a:close/>
                  <a:moveTo>
                    <a:pt x="3967459" y="29484"/>
                  </a:moveTo>
                  <a:cubicBezTo>
                    <a:pt x="3960832" y="29484"/>
                    <a:pt x="3955459" y="34857"/>
                    <a:pt x="3955459" y="41484"/>
                  </a:cubicBezTo>
                  <a:lnTo>
                    <a:pt x="3955459" y="89484"/>
                  </a:lnTo>
                  <a:cubicBezTo>
                    <a:pt x="3955459" y="96111"/>
                    <a:pt x="3960832" y="101484"/>
                    <a:pt x="3967459" y="101484"/>
                  </a:cubicBezTo>
                  <a:lnTo>
                    <a:pt x="4087459" y="101484"/>
                  </a:lnTo>
                  <a:cubicBezTo>
                    <a:pt x="4094086" y="101484"/>
                    <a:pt x="4099459" y="96111"/>
                    <a:pt x="4099459" y="89484"/>
                  </a:cubicBezTo>
                  <a:lnTo>
                    <a:pt x="4099459" y="41484"/>
                  </a:lnTo>
                  <a:cubicBezTo>
                    <a:pt x="4099459" y="34857"/>
                    <a:pt x="4094086" y="29484"/>
                    <a:pt x="4087459" y="29484"/>
                  </a:cubicBezTo>
                  <a:close/>
                  <a:moveTo>
                    <a:pt x="3610686" y="29484"/>
                  </a:moveTo>
                  <a:cubicBezTo>
                    <a:pt x="3604059" y="29484"/>
                    <a:pt x="3598686" y="34857"/>
                    <a:pt x="3598686" y="41484"/>
                  </a:cubicBezTo>
                  <a:lnTo>
                    <a:pt x="3598686" y="89484"/>
                  </a:lnTo>
                  <a:cubicBezTo>
                    <a:pt x="3598686" y="96111"/>
                    <a:pt x="3604059" y="101484"/>
                    <a:pt x="3610686" y="101484"/>
                  </a:cubicBezTo>
                  <a:lnTo>
                    <a:pt x="3730686" y="101484"/>
                  </a:lnTo>
                  <a:cubicBezTo>
                    <a:pt x="3737313" y="101484"/>
                    <a:pt x="3742686" y="96111"/>
                    <a:pt x="3742686" y="89484"/>
                  </a:cubicBezTo>
                  <a:lnTo>
                    <a:pt x="3742686" y="41484"/>
                  </a:lnTo>
                  <a:cubicBezTo>
                    <a:pt x="3742686" y="34857"/>
                    <a:pt x="3737313" y="29484"/>
                    <a:pt x="3730686" y="29484"/>
                  </a:cubicBezTo>
                  <a:close/>
                  <a:moveTo>
                    <a:pt x="3253913" y="29484"/>
                  </a:moveTo>
                  <a:cubicBezTo>
                    <a:pt x="3247286" y="29484"/>
                    <a:pt x="3241913" y="34857"/>
                    <a:pt x="3241913" y="41484"/>
                  </a:cubicBezTo>
                  <a:lnTo>
                    <a:pt x="3241913" y="89484"/>
                  </a:lnTo>
                  <a:cubicBezTo>
                    <a:pt x="3241913" y="96111"/>
                    <a:pt x="3247286" y="101484"/>
                    <a:pt x="3253913" y="101484"/>
                  </a:cubicBezTo>
                  <a:lnTo>
                    <a:pt x="3373913" y="101484"/>
                  </a:lnTo>
                  <a:cubicBezTo>
                    <a:pt x="3380540" y="101484"/>
                    <a:pt x="3385913" y="96111"/>
                    <a:pt x="3385913" y="89484"/>
                  </a:cubicBezTo>
                  <a:lnTo>
                    <a:pt x="3385913" y="41484"/>
                  </a:lnTo>
                  <a:cubicBezTo>
                    <a:pt x="3385913" y="34857"/>
                    <a:pt x="3380540" y="29484"/>
                    <a:pt x="3373913" y="29484"/>
                  </a:cubicBezTo>
                  <a:close/>
                  <a:moveTo>
                    <a:pt x="2897140" y="29484"/>
                  </a:moveTo>
                  <a:cubicBezTo>
                    <a:pt x="2890513" y="29484"/>
                    <a:pt x="2885140" y="34857"/>
                    <a:pt x="2885140" y="41484"/>
                  </a:cubicBezTo>
                  <a:lnTo>
                    <a:pt x="2885140" y="89484"/>
                  </a:lnTo>
                  <a:cubicBezTo>
                    <a:pt x="2885140" y="96111"/>
                    <a:pt x="2890513" y="101484"/>
                    <a:pt x="2897140" y="101484"/>
                  </a:cubicBezTo>
                  <a:lnTo>
                    <a:pt x="3017140" y="101484"/>
                  </a:lnTo>
                  <a:cubicBezTo>
                    <a:pt x="3023767" y="101484"/>
                    <a:pt x="3029140" y="96111"/>
                    <a:pt x="3029140" y="89484"/>
                  </a:cubicBezTo>
                  <a:lnTo>
                    <a:pt x="3029140" y="41484"/>
                  </a:lnTo>
                  <a:cubicBezTo>
                    <a:pt x="3029140" y="34857"/>
                    <a:pt x="3023767" y="29484"/>
                    <a:pt x="3017140" y="29484"/>
                  </a:cubicBezTo>
                  <a:close/>
                  <a:moveTo>
                    <a:pt x="2540367" y="29484"/>
                  </a:moveTo>
                  <a:cubicBezTo>
                    <a:pt x="2533740" y="29484"/>
                    <a:pt x="2528367" y="34857"/>
                    <a:pt x="2528367" y="41484"/>
                  </a:cubicBezTo>
                  <a:lnTo>
                    <a:pt x="2528367" y="89484"/>
                  </a:lnTo>
                  <a:cubicBezTo>
                    <a:pt x="2528367" y="96111"/>
                    <a:pt x="2533740" y="101484"/>
                    <a:pt x="2540367" y="101484"/>
                  </a:cubicBezTo>
                  <a:lnTo>
                    <a:pt x="2660367" y="101484"/>
                  </a:lnTo>
                  <a:cubicBezTo>
                    <a:pt x="2666994" y="101484"/>
                    <a:pt x="2672367" y="96111"/>
                    <a:pt x="2672367" y="89484"/>
                  </a:cubicBezTo>
                  <a:lnTo>
                    <a:pt x="2672367" y="41484"/>
                  </a:lnTo>
                  <a:cubicBezTo>
                    <a:pt x="2672367" y="34857"/>
                    <a:pt x="2666994" y="29484"/>
                    <a:pt x="2660367" y="29484"/>
                  </a:cubicBezTo>
                  <a:close/>
                  <a:moveTo>
                    <a:pt x="2183594" y="29484"/>
                  </a:moveTo>
                  <a:cubicBezTo>
                    <a:pt x="2176967" y="29484"/>
                    <a:pt x="2171594" y="34857"/>
                    <a:pt x="2171594" y="41484"/>
                  </a:cubicBezTo>
                  <a:lnTo>
                    <a:pt x="2171594" y="89484"/>
                  </a:lnTo>
                  <a:cubicBezTo>
                    <a:pt x="2171594" y="96111"/>
                    <a:pt x="2176967" y="101484"/>
                    <a:pt x="2183594" y="101484"/>
                  </a:cubicBezTo>
                  <a:lnTo>
                    <a:pt x="2303594" y="101484"/>
                  </a:lnTo>
                  <a:cubicBezTo>
                    <a:pt x="2310221" y="101484"/>
                    <a:pt x="2315594" y="96111"/>
                    <a:pt x="2315594" y="89484"/>
                  </a:cubicBezTo>
                  <a:lnTo>
                    <a:pt x="2315594" y="41484"/>
                  </a:lnTo>
                  <a:cubicBezTo>
                    <a:pt x="2315594" y="34857"/>
                    <a:pt x="2310221" y="29484"/>
                    <a:pt x="2303594" y="29484"/>
                  </a:cubicBezTo>
                  <a:close/>
                  <a:moveTo>
                    <a:pt x="1826821" y="29484"/>
                  </a:moveTo>
                  <a:cubicBezTo>
                    <a:pt x="1820194" y="29484"/>
                    <a:pt x="1814821" y="34857"/>
                    <a:pt x="1814821" y="41484"/>
                  </a:cubicBezTo>
                  <a:lnTo>
                    <a:pt x="1814821" y="89484"/>
                  </a:lnTo>
                  <a:cubicBezTo>
                    <a:pt x="1814821" y="96111"/>
                    <a:pt x="1820194" y="101484"/>
                    <a:pt x="1826821" y="101484"/>
                  </a:cubicBezTo>
                  <a:lnTo>
                    <a:pt x="1946821" y="101484"/>
                  </a:lnTo>
                  <a:cubicBezTo>
                    <a:pt x="1953448" y="101484"/>
                    <a:pt x="1958821" y="96111"/>
                    <a:pt x="1958821" y="89484"/>
                  </a:cubicBezTo>
                  <a:lnTo>
                    <a:pt x="1958821" y="41484"/>
                  </a:lnTo>
                  <a:cubicBezTo>
                    <a:pt x="1958821" y="34857"/>
                    <a:pt x="1953448" y="29484"/>
                    <a:pt x="1946821" y="29484"/>
                  </a:cubicBezTo>
                  <a:close/>
                  <a:moveTo>
                    <a:pt x="1470048" y="29484"/>
                  </a:moveTo>
                  <a:cubicBezTo>
                    <a:pt x="1463421" y="29484"/>
                    <a:pt x="1458048" y="34857"/>
                    <a:pt x="1458048" y="41484"/>
                  </a:cubicBezTo>
                  <a:lnTo>
                    <a:pt x="1458048" y="89484"/>
                  </a:lnTo>
                  <a:cubicBezTo>
                    <a:pt x="1458048" y="96111"/>
                    <a:pt x="1463421" y="101484"/>
                    <a:pt x="1470048" y="101484"/>
                  </a:cubicBezTo>
                  <a:lnTo>
                    <a:pt x="1590048" y="101484"/>
                  </a:lnTo>
                  <a:cubicBezTo>
                    <a:pt x="1596675" y="101484"/>
                    <a:pt x="1602048" y="96111"/>
                    <a:pt x="1602048" y="89484"/>
                  </a:cubicBezTo>
                  <a:lnTo>
                    <a:pt x="1602048" y="41484"/>
                  </a:lnTo>
                  <a:cubicBezTo>
                    <a:pt x="1602048" y="34857"/>
                    <a:pt x="1596675" y="29484"/>
                    <a:pt x="1590048" y="29484"/>
                  </a:cubicBezTo>
                  <a:close/>
                  <a:moveTo>
                    <a:pt x="1113275" y="29484"/>
                  </a:moveTo>
                  <a:cubicBezTo>
                    <a:pt x="1106648" y="29484"/>
                    <a:pt x="1101275" y="34857"/>
                    <a:pt x="1101275" y="41484"/>
                  </a:cubicBezTo>
                  <a:lnTo>
                    <a:pt x="1101275" y="89484"/>
                  </a:lnTo>
                  <a:cubicBezTo>
                    <a:pt x="1101275" y="96111"/>
                    <a:pt x="1106648" y="101484"/>
                    <a:pt x="1113275" y="101484"/>
                  </a:cubicBezTo>
                  <a:lnTo>
                    <a:pt x="1233275" y="101484"/>
                  </a:lnTo>
                  <a:cubicBezTo>
                    <a:pt x="1239902" y="101484"/>
                    <a:pt x="1245275" y="96111"/>
                    <a:pt x="1245275" y="89484"/>
                  </a:cubicBezTo>
                  <a:lnTo>
                    <a:pt x="1245275" y="41484"/>
                  </a:lnTo>
                  <a:cubicBezTo>
                    <a:pt x="1245275" y="34857"/>
                    <a:pt x="1239902" y="29484"/>
                    <a:pt x="1233275" y="29484"/>
                  </a:cubicBezTo>
                  <a:close/>
                  <a:moveTo>
                    <a:pt x="756502" y="29484"/>
                  </a:moveTo>
                  <a:cubicBezTo>
                    <a:pt x="749875" y="29484"/>
                    <a:pt x="744502" y="34857"/>
                    <a:pt x="744502" y="41484"/>
                  </a:cubicBezTo>
                  <a:lnTo>
                    <a:pt x="744502" y="89484"/>
                  </a:lnTo>
                  <a:cubicBezTo>
                    <a:pt x="744502" y="96111"/>
                    <a:pt x="749875" y="101484"/>
                    <a:pt x="756502" y="101484"/>
                  </a:cubicBezTo>
                  <a:lnTo>
                    <a:pt x="876502" y="101484"/>
                  </a:lnTo>
                  <a:cubicBezTo>
                    <a:pt x="883129" y="101484"/>
                    <a:pt x="888502" y="96111"/>
                    <a:pt x="888502" y="89484"/>
                  </a:cubicBezTo>
                  <a:lnTo>
                    <a:pt x="888502" y="41484"/>
                  </a:lnTo>
                  <a:cubicBezTo>
                    <a:pt x="888502" y="34857"/>
                    <a:pt x="883129" y="29484"/>
                    <a:pt x="876502" y="29484"/>
                  </a:cubicBezTo>
                  <a:close/>
                  <a:moveTo>
                    <a:pt x="399729" y="29484"/>
                  </a:moveTo>
                  <a:cubicBezTo>
                    <a:pt x="393102" y="29484"/>
                    <a:pt x="387729" y="34857"/>
                    <a:pt x="387729" y="41484"/>
                  </a:cubicBezTo>
                  <a:lnTo>
                    <a:pt x="387729" y="89484"/>
                  </a:lnTo>
                  <a:cubicBezTo>
                    <a:pt x="387729" y="96111"/>
                    <a:pt x="393102" y="101484"/>
                    <a:pt x="399729" y="101484"/>
                  </a:cubicBezTo>
                  <a:lnTo>
                    <a:pt x="519729" y="101484"/>
                  </a:lnTo>
                  <a:cubicBezTo>
                    <a:pt x="526356" y="101484"/>
                    <a:pt x="531729" y="96111"/>
                    <a:pt x="531729" y="89484"/>
                  </a:cubicBezTo>
                  <a:lnTo>
                    <a:pt x="531729" y="41484"/>
                  </a:lnTo>
                  <a:cubicBezTo>
                    <a:pt x="531729" y="34857"/>
                    <a:pt x="526356" y="29484"/>
                    <a:pt x="519729" y="29484"/>
                  </a:cubicBezTo>
                  <a:close/>
                  <a:moveTo>
                    <a:pt x="42956" y="29484"/>
                  </a:moveTo>
                  <a:cubicBezTo>
                    <a:pt x="36329" y="29484"/>
                    <a:pt x="30956" y="34857"/>
                    <a:pt x="30956" y="41484"/>
                  </a:cubicBezTo>
                  <a:lnTo>
                    <a:pt x="30956" y="89484"/>
                  </a:lnTo>
                  <a:cubicBezTo>
                    <a:pt x="30956" y="96111"/>
                    <a:pt x="36329" y="101484"/>
                    <a:pt x="42956" y="101484"/>
                  </a:cubicBezTo>
                  <a:lnTo>
                    <a:pt x="162956" y="101484"/>
                  </a:lnTo>
                  <a:cubicBezTo>
                    <a:pt x="169583" y="101484"/>
                    <a:pt x="174956" y="96111"/>
                    <a:pt x="174956" y="89484"/>
                  </a:cubicBezTo>
                  <a:lnTo>
                    <a:pt x="174956" y="41484"/>
                  </a:lnTo>
                  <a:cubicBezTo>
                    <a:pt x="174956" y="34857"/>
                    <a:pt x="169583" y="29484"/>
                    <a:pt x="162956" y="29484"/>
                  </a:cubicBezTo>
                  <a:close/>
                  <a:moveTo>
                    <a:pt x="0" y="0"/>
                  </a:moveTo>
                  <a:lnTo>
                    <a:pt x="11620500" y="0"/>
                  </a:lnTo>
                  <a:lnTo>
                    <a:pt x="11620500" y="135731"/>
                  </a:lnTo>
                  <a:lnTo>
                    <a:pt x="0" y="135731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AEB0FEDE-85DA-4976-BC9E-F9769ACAFFA8}"/>
                </a:ext>
              </a:extLst>
            </p:cNvPr>
            <p:cNvSpPr/>
            <p:nvPr/>
          </p:nvSpPr>
          <p:spPr>
            <a:xfrm>
              <a:off x="8413523" y="1757726"/>
              <a:ext cx="3255660" cy="96104"/>
            </a:xfrm>
            <a:custGeom>
              <a:avLst/>
              <a:gdLst>
                <a:gd name="connsiteX0" fmla="*/ 2990579 w 3255660"/>
                <a:gd name="connsiteY0" fmla="*/ 20876 h 96104"/>
                <a:gd name="connsiteX1" fmla="*/ 2982279 w 3255660"/>
                <a:gd name="connsiteY1" fmla="*/ 29373 h 96104"/>
                <a:gd name="connsiteX2" fmla="*/ 2982279 w 3255660"/>
                <a:gd name="connsiteY2" fmla="*/ 63359 h 96104"/>
                <a:gd name="connsiteX3" fmla="*/ 2990579 w 3255660"/>
                <a:gd name="connsiteY3" fmla="*/ 71856 h 96104"/>
                <a:gd name="connsiteX4" fmla="*/ 3073569 w 3255660"/>
                <a:gd name="connsiteY4" fmla="*/ 71856 h 96104"/>
                <a:gd name="connsiteX5" fmla="*/ 3081868 w 3255660"/>
                <a:gd name="connsiteY5" fmla="*/ 63359 h 96104"/>
                <a:gd name="connsiteX6" fmla="*/ 3081868 w 3255660"/>
                <a:gd name="connsiteY6" fmla="*/ 29373 h 96104"/>
                <a:gd name="connsiteX7" fmla="*/ 3073569 w 3255660"/>
                <a:gd name="connsiteY7" fmla="*/ 20876 h 96104"/>
                <a:gd name="connsiteX8" fmla="*/ 2743839 w 3255660"/>
                <a:gd name="connsiteY8" fmla="*/ 20876 h 96104"/>
                <a:gd name="connsiteX9" fmla="*/ 2735540 w 3255660"/>
                <a:gd name="connsiteY9" fmla="*/ 29373 h 96104"/>
                <a:gd name="connsiteX10" fmla="*/ 2735540 w 3255660"/>
                <a:gd name="connsiteY10" fmla="*/ 63359 h 96104"/>
                <a:gd name="connsiteX11" fmla="*/ 2743839 w 3255660"/>
                <a:gd name="connsiteY11" fmla="*/ 71856 h 96104"/>
                <a:gd name="connsiteX12" fmla="*/ 2826830 w 3255660"/>
                <a:gd name="connsiteY12" fmla="*/ 71856 h 96104"/>
                <a:gd name="connsiteX13" fmla="*/ 2835129 w 3255660"/>
                <a:gd name="connsiteY13" fmla="*/ 63359 h 96104"/>
                <a:gd name="connsiteX14" fmla="*/ 2835129 w 3255660"/>
                <a:gd name="connsiteY14" fmla="*/ 29373 h 96104"/>
                <a:gd name="connsiteX15" fmla="*/ 2826830 w 3255660"/>
                <a:gd name="connsiteY15" fmla="*/ 20876 h 96104"/>
                <a:gd name="connsiteX16" fmla="*/ 2497100 w 3255660"/>
                <a:gd name="connsiteY16" fmla="*/ 20876 h 96104"/>
                <a:gd name="connsiteX17" fmla="*/ 2488801 w 3255660"/>
                <a:gd name="connsiteY17" fmla="*/ 29373 h 96104"/>
                <a:gd name="connsiteX18" fmla="*/ 2488801 w 3255660"/>
                <a:gd name="connsiteY18" fmla="*/ 63359 h 96104"/>
                <a:gd name="connsiteX19" fmla="*/ 2497100 w 3255660"/>
                <a:gd name="connsiteY19" fmla="*/ 71856 h 96104"/>
                <a:gd name="connsiteX20" fmla="*/ 2580091 w 3255660"/>
                <a:gd name="connsiteY20" fmla="*/ 71856 h 96104"/>
                <a:gd name="connsiteX21" fmla="*/ 2588389 w 3255660"/>
                <a:gd name="connsiteY21" fmla="*/ 63359 h 96104"/>
                <a:gd name="connsiteX22" fmla="*/ 2588389 w 3255660"/>
                <a:gd name="connsiteY22" fmla="*/ 29373 h 96104"/>
                <a:gd name="connsiteX23" fmla="*/ 2580091 w 3255660"/>
                <a:gd name="connsiteY23" fmla="*/ 20876 h 96104"/>
                <a:gd name="connsiteX24" fmla="*/ 2250361 w 3255660"/>
                <a:gd name="connsiteY24" fmla="*/ 20876 h 96104"/>
                <a:gd name="connsiteX25" fmla="*/ 2242062 w 3255660"/>
                <a:gd name="connsiteY25" fmla="*/ 29373 h 96104"/>
                <a:gd name="connsiteX26" fmla="*/ 2242062 w 3255660"/>
                <a:gd name="connsiteY26" fmla="*/ 63359 h 96104"/>
                <a:gd name="connsiteX27" fmla="*/ 2250361 w 3255660"/>
                <a:gd name="connsiteY27" fmla="*/ 71856 h 96104"/>
                <a:gd name="connsiteX28" fmla="*/ 2333351 w 3255660"/>
                <a:gd name="connsiteY28" fmla="*/ 71856 h 96104"/>
                <a:gd name="connsiteX29" fmla="*/ 2341650 w 3255660"/>
                <a:gd name="connsiteY29" fmla="*/ 63359 h 96104"/>
                <a:gd name="connsiteX30" fmla="*/ 2341650 w 3255660"/>
                <a:gd name="connsiteY30" fmla="*/ 29373 h 96104"/>
                <a:gd name="connsiteX31" fmla="*/ 2333351 w 3255660"/>
                <a:gd name="connsiteY31" fmla="*/ 20876 h 96104"/>
                <a:gd name="connsiteX32" fmla="*/ 2003622 w 3255660"/>
                <a:gd name="connsiteY32" fmla="*/ 20876 h 96104"/>
                <a:gd name="connsiteX33" fmla="*/ 1995323 w 3255660"/>
                <a:gd name="connsiteY33" fmla="*/ 29373 h 96104"/>
                <a:gd name="connsiteX34" fmla="*/ 1995323 w 3255660"/>
                <a:gd name="connsiteY34" fmla="*/ 63359 h 96104"/>
                <a:gd name="connsiteX35" fmla="*/ 2003622 w 3255660"/>
                <a:gd name="connsiteY35" fmla="*/ 71856 h 96104"/>
                <a:gd name="connsiteX36" fmla="*/ 2086612 w 3255660"/>
                <a:gd name="connsiteY36" fmla="*/ 71856 h 96104"/>
                <a:gd name="connsiteX37" fmla="*/ 2094911 w 3255660"/>
                <a:gd name="connsiteY37" fmla="*/ 63359 h 96104"/>
                <a:gd name="connsiteX38" fmla="*/ 2094911 w 3255660"/>
                <a:gd name="connsiteY38" fmla="*/ 29373 h 96104"/>
                <a:gd name="connsiteX39" fmla="*/ 2086612 w 3255660"/>
                <a:gd name="connsiteY39" fmla="*/ 20876 h 96104"/>
                <a:gd name="connsiteX40" fmla="*/ 1756883 w 3255660"/>
                <a:gd name="connsiteY40" fmla="*/ 20876 h 96104"/>
                <a:gd name="connsiteX41" fmla="*/ 1748583 w 3255660"/>
                <a:gd name="connsiteY41" fmla="*/ 29373 h 96104"/>
                <a:gd name="connsiteX42" fmla="*/ 1748583 w 3255660"/>
                <a:gd name="connsiteY42" fmla="*/ 63359 h 96104"/>
                <a:gd name="connsiteX43" fmla="*/ 1756883 w 3255660"/>
                <a:gd name="connsiteY43" fmla="*/ 71856 h 96104"/>
                <a:gd name="connsiteX44" fmla="*/ 1839873 w 3255660"/>
                <a:gd name="connsiteY44" fmla="*/ 71856 h 96104"/>
                <a:gd name="connsiteX45" fmla="*/ 1848172 w 3255660"/>
                <a:gd name="connsiteY45" fmla="*/ 63359 h 96104"/>
                <a:gd name="connsiteX46" fmla="*/ 1848172 w 3255660"/>
                <a:gd name="connsiteY46" fmla="*/ 29373 h 96104"/>
                <a:gd name="connsiteX47" fmla="*/ 1839873 w 3255660"/>
                <a:gd name="connsiteY47" fmla="*/ 20876 h 96104"/>
                <a:gd name="connsiteX48" fmla="*/ 1510143 w 3255660"/>
                <a:gd name="connsiteY48" fmla="*/ 20876 h 96104"/>
                <a:gd name="connsiteX49" fmla="*/ 1501844 w 3255660"/>
                <a:gd name="connsiteY49" fmla="*/ 29373 h 96104"/>
                <a:gd name="connsiteX50" fmla="*/ 1501844 w 3255660"/>
                <a:gd name="connsiteY50" fmla="*/ 63359 h 96104"/>
                <a:gd name="connsiteX51" fmla="*/ 1510143 w 3255660"/>
                <a:gd name="connsiteY51" fmla="*/ 71856 h 96104"/>
                <a:gd name="connsiteX52" fmla="*/ 1593133 w 3255660"/>
                <a:gd name="connsiteY52" fmla="*/ 71856 h 96104"/>
                <a:gd name="connsiteX53" fmla="*/ 1601433 w 3255660"/>
                <a:gd name="connsiteY53" fmla="*/ 63359 h 96104"/>
                <a:gd name="connsiteX54" fmla="*/ 1601433 w 3255660"/>
                <a:gd name="connsiteY54" fmla="*/ 29373 h 96104"/>
                <a:gd name="connsiteX55" fmla="*/ 1593133 w 3255660"/>
                <a:gd name="connsiteY55" fmla="*/ 20876 h 96104"/>
                <a:gd name="connsiteX56" fmla="*/ 1263404 w 3255660"/>
                <a:gd name="connsiteY56" fmla="*/ 20876 h 96104"/>
                <a:gd name="connsiteX57" fmla="*/ 1255105 w 3255660"/>
                <a:gd name="connsiteY57" fmla="*/ 29373 h 96104"/>
                <a:gd name="connsiteX58" fmla="*/ 1255105 w 3255660"/>
                <a:gd name="connsiteY58" fmla="*/ 63359 h 96104"/>
                <a:gd name="connsiteX59" fmla="*/ 1263404 w 3255660"/>
                <a:gd name="connsiteY59" fmla="*/ 71856 h 96104"/>
                <a:gd name="connsiteX60" fmla="*/ 1346394 w 3255660"/>
                <a:gd name="connsiteY60" fmla="*/ 71856 h 96104"/>
                <a:gd name="connsiteX61" fmla="*/ 1354693 w 3255660"/>
                <a:gd name="connsiteY61" fmla="*/ 63359 h 96104"/>
                <a:gd name="connsiteX62" fmla="*/ 1354693 w 3255660"/>
                <a:gd name="connsiteY62" fmla="*/ 29373 h 96104"/>
                <a:gd name="connsiteX63" fmla="*/ 1346394 w 3255660"/>
                <a:gd name="connsiteY63" fmla="*/ 20876 h 96104"/>
                <a:gd name="connsiteX64" fmla="*/ 1016665 w 3255660"/>
                <a:gd name="connsiteY64" fmla="*/ 20876 h 96104"/>
                <a:gd name="connsiteX65" fmla="*/ 1008366 w 3255660"/>
                <a:gd name="connsiteY65" fmla="*/ 29373 h 96104"/>
                <a:gd name="connsiteX66" fmla="*/ 1008366 w 3255660"/>
                <a:gd name="connsiteY66" fmla="*/ 63359 h 96104"/>
                <a:gd name="connsiteX67" fmla="*/ 1016665 w 3255660"/>
                <a:gd name="connsiteY67" fmla="*/ 71856 h 96104"/>
                <a:gd name="connsiteX68" fmla="*/ 1099655 w 3255660"/>
                <a:gd name="connsiteY68" fmla="*/ 71856 h 96104"/>
                <a:gd name="connsiteX69" fmla="*/ 1107954 w 3255660"/>
                <a:gd name="connsiteY69" fmla="*/ 63359 h 96104"/>
                <a:gd name="connsiteX70" fmla="*/ 1107954 w 3255660"/>
                <a:gd name="connsiteY70" fmla="*/ 29373 h 96104"/>
                <a:gd name="connsiteX71" fmla="*/ 1099655 w 3255660"/>
                <a:gd name="connsiteY71" fmla="*/ 20876 h 96104"/>
                <a:gd name="connsiteX72" fmla="*/ 769925 w 3255660"/>
                <a:gd name="connsiteY72" fmla="*/ 20876 h 96104"/>
                <a:gd name="connsiteX73" fmla="*/ 761626 w 3255660"/>
                <a:gd name="connsiteY73" fmla="*/ 29373 h 96104"/>
                <a:gd name="connsiteX74" fmla="*/ 761626 w 3255660"/>
                <a:gd name="connsiteY74" fmla="*/ 63359 h 96104"/>
                <a:gd name="connsiteX75" fmla="*/ 769925 w 3255660"/>
                <a:gd name="connsiteY75" fmla="*/ 71856 h 96104"/>
                <a:gd name="connsiteX76" fmla="*/ 852916 w 3255660"/>
                <a:gd name="connsiteY76" fmla="*/ 71856 h 96104"/>
                <a:gd name="connsiteX77" fmla="*/ 861215 w 3255660"/>
                <a:gd name="connsiteY77" fmla="*/ 63359 h 96104"/>
                <a:gd name="connsiteX78" fmla="*/ 861215 w 3255660"/>
                <a:gd name="connsiteY78" fmla="*/ 29373 h 96104"/>
                <a:gd name="connsiteX79" fmla="*/ 852916 w 3255660"/>
                <a:gd name="connsiteY79" fmla="*/ 20876 h 96104"/>
                <a:gd name="connsiteX80" fmla="*/ 523186 w 3255660"/>
                <a:gd name="connsiteY80" fmla="*/ 20876 h 96104"/>
                <a:gd name="connsiteX81" fmla="*/ 514887 w 3255660"/>
                <a:gd name="connsiteY81" fmla="*/ 29373 h 96104"/>
                <a:gd name="connsiteX82" fmla="*/ 514887 w 3255660"/>
                <a:gd name="connsiteY82" fmla="*/ 63359 h 96104"/>
                <a:gd name="connsiteX83" fmla="*/ 523186 w 3255660"/>
                <a:gd name="connsiteY83" fmla="*/ 71856 h 96104"/>
                <a:gd name="connsiteX84" fmla="*/ 606177 w 3255660"/>
                <a:gd name="connsiteY84" fmla="*/ 71856 h 96104"/>
                <a:gd name="connsiteX85" fmla="*/ 614476 w 3255660"/>
                <a:gd name="connsiteY85" fmla="*/ 63359 h 96104"/>
                <a:gd name="connsiteX86" fmla="*/ 614476 w 3255660"/>
                <a:gd name="connsiteY86" fmla="*/ 29373 h 96104"/>
                <a:gd name="connsiteX87" fmla="*/ 606177 w 3255660"/>
                <a:gd name="connsiteY87" fmla="*/ 20876 h 96104"/>
                <a:gd name="connsiteX88" fmla="*/ 276447 w 3255660"/>
                <a:gd name="connsiteY88" fmla="*/ 20876 h 96104"/>
                <a:gd name="connsiteX89" fmla="*/ 268148 w 3255660"/>
                <a:gd name="connsiteY89" fmla="*/ 29373 h 96104"/>
                <a:gd name="connsiteX90" fmla="*/ 268148 w 3255660"/>
                <a:gd name="connsiteY90" fmla="*/ 63359 h 96104"/>
                <a:gd name="connsiteX91" fmla="*/ 276447 w 3255660"/>
                <a:gd name="connsiteY91" fmla="*/ 71856 h 96104"/>
                <a:gd name="connsiteX92" fmla="*/ 359437 w 3255660"/>
                <a:gd name="connsiteY92" fmla="*/ 71856 h 96104"/>
                <a:gd name="connsiteX93" fmla="*/ 367736 w 3255660"/>
                <a:gd name="connsiteY93" fmla="*/ 63359 h 96104"/>
                <a:gd name="connsiteX94" fmla="*/ 367736 w 3255660"/>
                <a:gd name="connsiteY94" fmla="*/ 29373 h 96104"/>
                <a:gd name="connsiteX95" fmla="*/ 359437 w 3255660"/>
                <a:gd name="connsiteY95" fmla="*/ 20876 h 96104"/>
                <a:gd name="connsiteX96" fmla="*/ 29708 w 3255660"/>
                <a:gd name="connsiteY96" fmla="*/ 20876 h 96104"/>
                <a:gd name="connsiteX97" fmla="*/ 21409 w 3255660"/>
                <a:gd name="connsiteY97" fmla="*/ 29373 h 96104"/>
                <a:gd name="connsiteX98" fmla="*/ 21409 w 3255660"/>
                <a:gd name="connsiteY98" fmla="*/ 63359 h 96104"/>
                <a:gd name="connsiteX99" fmla="*/ 29708 w 3255660"/>
                <a:gd name="connsiteY99" fmla="*/ 71856 h 96104"/>
                <a:gd name="connsiteX100" fmla="*/ 112698 w 3255660"/>
                <a:gd name="connsiteY100" fmla="*/ 71856 h 96104"/>
                <a:gd name="connsiteX101" fmla="*/ 120997 w 3255660"/>
                <a:gd name="connsiteY101" fmla="*/ 63359 h 96104"/>
                <a:gd name="connsiteX102" fmla="*/ 120997 w 3255660"/>
                <a:gd name="connsiteY102" fmla="*/ 29373 h 96104"/>
                <a:gd name="connsiteX103" fmla="*/ 112698 w 3255660"/>
                <a:gd name="connsiteY103" fmla="*/ 20876 h 96104"/>
                <a:gd name="connsiteX104" fmla="*/ 0 w 3255660"/>
                <a:gd name="connsiteY104" fmla="*/ 0 h 96104"/>
                <a:gd name="connsiteX105" fmla="*/ 3255660 w 3255660"/>
                <a:gd name="connsiteY105" fmla="*/ 0 h 96104"/>
                <a:gd name="connsiteX106" fmla="*/ 3255660 w 3255660"/>
                <a:gd name="connsiteY106" fmla="*/ 20876 h 96104"/>
                <a:gd name="connsiteX107" fmla="*/ 3237318 w 3255660"/>
                <a:gd name="connsiteY107" fmla="*/ 20876 h 96104"/>
                <a:gd name="connsiteX108" fmla="*/ 3229019 w 3255660"/>
                <a:gd name="connsiteY108" fmla="*/ 29373 h 96104"/>
                <a:gd name="connsiteX109" fmla="*/ 3229019 w 3255660"/>
                <a:gd name="connsiteY109" fmla="*/ 63359 h 96104"/>
                <a:gd name="connsiteX110" fmla="*/ 3237318 w 3255660"/>
                <a:gd name="connsiteY110" fmla="*/ 71856 h 96104"/>
                <a:gd name="connsiteX111" fmla="*/ 3255660 w 3255660"/>
                <a:gd name="connsiteY111" fmla="*/ 71856 h 96104"/>
                <a:gd name="connsiteX112" fmla="*/ 3255660 w 3255660"/>
                <a:gd name="connsiteY112" fmla="*/ 96104 h 96104"/>
                <a:gd name="connsiteX113" fmla="*/ 0 w 3255660"/>
                <a:gd name="connsiteY113" fmla="*/ 96104 h 96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</a:cxnLst>
              <a:rect l="l" t="t" r="r" b="b"/>
              <a:pathLst>
                <a:path w="3255660" h="96104">
                  <a:moveTo>
                    <a:pt x="2990579" y="20876"/>
                  </a:moveTo>
                  <a:cubicBezTo>
                    <a:pt x="2985995" y="20876"/>
                    <a:pt x="2982279" y="24680"/>
                    <a:pt x="2982279" y="29373"/>
                  </a:cubicBezTo>
                  <a:lnTo>
                    <a:pt x="2982279" y="63359"/>
                  </a:lnTo>
                  <a:cubicBezTo>
                    <a:pt x="2982279" y="68051"/>
                    <a:pt x="2985995" y="71856"/>
                    <a:pt x="2990579" y="71856"/>
                  </a:cubicBezTo>
                  <a:lnTo>
                    <a:pt x="3073569" y="71856"/>
                  </a:lnTo>
                  <a:cubicBezTo>
                    <a:pt x="3078152" y="71856"/>
                    <a:pt x="3081868" y="68051"/>
                    <a:pt x="3081868" y="63359"/>
                  </a:cubicBezTo>
                  <a:lnTo>
                    <a:pt x="3081868" y="29373"/>
                  </a:lnTo>
                  <a:cubicBezTo>
                    <a:pt x="3081868" y="24680"/>
                    <a:pt x="3078152" y="20876"/>
                    <a:pt x="3073569" y="20876"/>
                  </a:cubicBezTo>
                  <a:close/>
                  <a:moveTo>
                    <a:pt x="2743839" y="20876"/>
                  </a:moveTo>
                  <a:cubicBezTo>
                    <a:pt x="2739256" y="20876"/>
                    <a:pt x="2735540" y="24680"/>
                    <a:pt x="2735540" y="29373"/>
                  </a:cubicBezTo>
                  <a:lnTo>
                    <a:pt x="2735540" y="63359"/>
                  </a:lnTo>
                  <a:cubicBezTo>
                    <a:pt x="2735540" y="68051"/>
                    <a:pt x="2739256" y="71856"/>
                    <a:pt x="2743839" y="71856"/>
                  </a:cubicBezTo>
                  <a:lnTo>
                    <a:pt x="2826830" y="71856"/>
                  </a:lnTo>
                  <a:cubicBezTo>
                    <a:pt x="2831413" y="71856"/>
                    <a:pt x="2835129" y="68051"/>
                    <a:pt x="2835129" y="63359"/>
                  </a:cubicBezTo>
                  <a:lnTo>
                    <a:pt x="2835129" y="29373"/>
                  </a:lnTo>
                  <a:cubicBezTo>
                    <a:pt x="2835129" y="24680"/>
                    <a:pt x="2831413" y="20876"/>
                    <a:pt x="2826830" y="20876"/>
                  </a:cubicBezTo>
                  <a:close/>
                  <a:moveTo>
                    <a:pt x="2497100" y="20876"/>
                  </a:moveTo>
                  <a:cubicBezTo>
                    <a:pt x="2492517" y="20876"/>
                    <a:pt x="2488801" y="24680"/>
                    <a:pt x="2488801" y="29373"/>
                  </a:cubicBezTo>
                  <a:lnTo>
                    <a:pt x="2488801" y="63359"/>
                  </a:lnTo>
                  <a:cubicBezTo>
                    <a:pt x="2488801" y="68051"/>
                    <a:pt x="2492517" y="71856"/>
                    <a:pt x="2497100" y="71856"/>
                  </a:cubicBezTo>
                  <a:lnTo>
                    <a:pt x="2580091" y="71856"/>
                  </a:lnTo>
                  <a:cubicBezTo>
                    <a:pt x="2584674" y="71856"/>
                    <a:pt x="2588389" y="68051"/>
                    <a:pt x="2588389" y="63359"/>
                  </a:cubicBezTo>
                  <a:lnTo>
                    <a:pt x="2588389" y="29373"/>
                  </a:lnTo>
                  <a:cubicBezTo>
                    <a:pt x="2588389" y="24680"/>
                    <a:pt x="2584674" y="20876"/>
                    <a:pt x="2580091" y="20876"/>
                  </a:cubicBezTo>
                  <a:close/>
                  <a:moveTo>
                    <a:pt x="2250361" y="20876"/>
                  </a:moveTo>
                  <a:cubicBezTo>
                    <a:pt x="2245778" y="20876"/>
                    <a:pt x="2242062" y="24680"/>
                    <a:pt x="2242062" y="29373"/>
                  </a:cubicBezTo>
                  <a:lnTo>
                    <a:pt x="2242062" y="63359"/>
                  </a:lnTo>
                  <a:cubicBezTo>
                    <a:pt x="2242062" y="68051"/>
                    <a:pt x="2245778" y="71856"/>
                    <a:pt x="2250361" y="71856"/>
                  </a:cubicBezTo>
                  <a:lnTo>
                    <a:pt x="2333351" y="71856"/>
                  </a:lnTo>
                  <a:cubicBezTo>
                    <a:pt x="2337935" y="71856"/>
                    <a:pt x="2341650" y="68051"/>
                    <a:pt x="2341650" y="63359"/>
                  </a:cubicBezTo>
                  <a:lnTo>
                    <a:pt x="2341650" y="29373"/>
                  </a:lnTo>
                  <a:cubicBezTo>
                    <a:pt x="2341650" y="24680"/>
                    <a:pt x="2337935" y="20876"/>
                    <a:pt x="2333351" y="20876"/>
                  </a:cubicBezTo>
                  <a:close/>
                  <a:moveTo>
                    <a:pt x="2003622" y="20876"/>
                  </a:moveTo>
                  <a:cubicBezTo>
                    <a:pt x="1999039" y="20876"/>
                    <a:pt x="1995323" y="24680"/>
                    <a:pt x="1995323" y="29373"/>
                  </a:cubicBezTo>
                  <a:lnTo>
                    <a:pt x="1995323" y="63359"/>
                  </a:lnTo>
                  <a:cubicBezTo>
                    <a:pt x="1995323" y="68051"/>
                    <a:pt x="1999039" y="71856"/>
                    <a:pt x="2003622" y="71856"/>
                  </a:cubicBezTo>
                  <a:lnTo>
                    <a:pt x="2086612" y="71856"/>
                  </a:lnTo>
                  <a:cubicBezTo>
                    <a:pt x="2091195" y="71856"/>
                    <a:pt x="2094911" y="68051"/>
                    <a:pt x="2094911" y="63359"/>
                  </a:cubicBezTo>
                  <a:lnTo>
                    <a:pt x="2094911" y="29373"/>
                  </a:lnTo>
                  <a:cubicBezTo>
                    <a:pt x="2094911" y="24680"/>
                    <a:pt x="2091195" y="20876"/>
                    <a:pt x="2086612" y="20876"/>
                  </a:cubicBezTo>
                  <a:close/>
                  <a:moveTo>
                    <a:pt x="1756883" y="20876"/>
                  </a:moveTo>
                  <a:cubicBezTo>
                    <a:pt x="1752299" y="20876"/>
                    <a:pt x="1748583" y="24680"/>
                    <a:pt x="1748583" y="29373"/>
                  </a:cubicBezTo>
                  <a:lnTo>
                    <a:pt x="1748583" y="63359"/>
                  </a:lnTo>
                  <a:cubicBezTo>
                    <a:pt x="1748583" y="68051"/>
                    <a:pt x="1752299" y="71856"/>
                    <a:pt x="1756883" y="71856"/>
                  </a:cubicBezTo>
                  <a:lnTo>
                    <a:pt x="1839873" y="71856"/>
                  </a:lnTo>
                  <a:cubicBezTo>
                    <a:pt x="1844456" y="71856"/>
                    <a:pt x="1848172" y="68051"/>
                    <a:pt x="1848172" y="63359"/>
                  </a:cubicBezTo>
                  <a:lnTo>
                    <a:pt x="1848172" y="29373"/>
                  </a:lnTo>
                  <a:cubicBezTo>
                    <a:pt x="1848172" y="24680"/>
                    <a:pt x="1844456" y="20876"/>
                    <a:pt x="1839873" y="20876"/>
                  </a:cubicBezTo>
                  <a:close/>
                  <a:moveTo>
                    <a:pt x="1510143" y="20876"/>
                  </a:moveTo>
                  <a:cubicBezTo>
                    <a:pt x="1505560" y="20876"/>
                    <a:pt x="1501844" y="24680"/>
                    <a:pt x="1501844" y="29373"/>
                  </a:cubicBezTo>
                  <a:lnTo>
                    <a:pt x="1501844" y="63359"/>
                  </a:lnTo>
                  <a:cubicBezTo>
                    <a:pt x="1501844" y="68051"/>
                    <a:pt x="1505560" y="71856"/>
                    <a:pt x="1510143" y="71856"/>
                  </a:cubicBezTo>
                  <a:lnTo>
                    <a:pt x="1593133" y="71856"/>
                  </a:lnTo>
                  <a:cubicBezTo>
                    <a:pt x="1597717" y="71856"/>
                    <a:pt x="1601433" y="68051"/>
                    <a:pt x="1601433" y="63359"/>
                  </a:cubicBezTo>
                  <a:lnTo>
                    <a:pt x="1601433" y="29373"/>
                  </a:lnTo>
                  <a:cubicBezTo>
                    <a:pt x="1601433" y="24680"/>
                    <a:pt x="1597717" y="20876"/>
                    <a:pt x="1593133" y="20876"/>
                  </a:cubicBezTo>
                  <a:close/>
                  <a:moveTo>
                    <a:pt x="1263404" y="20876"/>
                  </a:moveTo>
                  <a:cubicBezTo>
                    <a:pt x="1258821" y="20876"/>
                    <a:pt x="1255105" y="24680"/>
                    <a:pt x="1255105" y="29373"/>
                  </a:cubicBezTo>
                  <a:lnTo>
                    <a:pt x="1255105" y="63359"/>
                  </a:lnTo>
                  <a:cubicBezTo>
                    <a:pt x="1255105" y="68051"/>
                    <a:pt x="1258821" y="71856"/>
                    <a:pt x="1263404" y="71856"/>
                  </a:cubicBezTo>
                  <a:lnTo>
                    <a:pt x="1346394" y="71856"/>
                  </a:lnTo>
                  <a:cubicBezTo>
                    <a:pt x="1350977" y="71856"/>
                    <a:pt x="1354693" y="68051"/>
                    <a:pt x="1354693" y="63359"/>
                  </a:cubicBezTo>
                  <a:lnTo>
                    <a:pt x="1354693" y="29373"/>
                  </a:lnTo>
                  <a:cubicBezTo>
                    <a:pt x="1354693" y="24680"/>
                    <a:pt x="1350977" y="20876"/>
                    <a:pt x="1346394" y="20876"/>
                  </a:cubicBezTo>
                  <a:close/>
                  <a:moveTo>
                    <a:pt x="1016665" y="20876"/>
                  </a:moveTo>
                  <a:cubicBezTo>
                    <a:pt x="1012082" y="20876"/>
                    <a:pt x="1008366" y="24680"/>
                    <a:pt x="1008366" y="29373"/>
                  </a:cubicBezTo>
                  <a:lnTo>
                    <a:pt x="1008366" y="63359"/>
                  </a:lnTo>
                  <a:cubicBezTo>
                    <a:pt x="1008366" y="68051"/>
                    <a:pt x="1012082" y="71856"/>
                    <a:pt x="1016665" y="71856"/>
                  </a:cubicBezTo>
                  <a:lnTo>
                    <a:pt x="1099655" y="71856"/>
                  </a:lnTo>
                  <a:cubicBezTo>
                    <a:pt x="1104238" y="71856"/>
                    <a:pt x="1107954" y="68051"/>
                    <a:pt x="1107954" y="63359"/>
                  </a:cubicBezTo>
                  <a:lnTo>
                    <a:pt x="1107954" y="29373"/>
                  </a:lnTo>
                  <a:cubicBezTo>
                    <a:pt x="1107954" y="24680"/>
                    <a:pt x="1104238" y="20876"/>
                    <a:pt x="1099655" y="20876"/>
                  </a:cubicBezTo>
                  <a:close/>
                  <a:moveTo>
                    <a:pt x="769925" y="20876"/>
                  </a:moveTo>
                  <a:cubicBezTo>
                    <a:pt x="765342" y="20876"/>
                    <a:pt x="761626" y="24680"/>
                    <a:pt x="761626" y="29373"/>
                  </a:cubicBezTo>
                  <a:lnTo>
                    <a:pt x="761626" y="63359"/>
                  </a:lnTo>
                  <a:cubicBezTo>
                    <a:pt x="761626" y="68051"/>
                    <a:pt x="765342" y="71856"/>
                    <a:pt x="769925" y="71856"/>
                  </a:cubicBezTo>
                  <a:lnTo>
                    <a:pt x="852916" y="71856"/>
                  </a:lnTo>
                  <a:cubicBezTo>
                    <a:pt x="857499" y="71856"/>
                    <a:pt x="861215" y="68051"/>
                    <a:pt x="861215" y="63359"/>
                  </a:cubicBezTo>
                  <a:lnTo>
                    <a:pt x="861215" y="29373"/>
                  </a:lnTo>
                  <a:cubicBezTo>
                    <a:pt x="861215" y="24680"/>
                    <a:pt x="857499" y="20876"/>
                    <a:pt x="852916" y="20876"/>
                  </a:cubicBezTo>
                  <a:close/>
                  <a:moveTo>
                    <a:pt x="523186" y="20876"/>
                  </a:moveTo>
                  <a:cubicBezTo>
                    <a:pt x="518603" y="20876"/>
                    <a:pt x="514887" y="24680"/>
                    <a:pt x="514887" y="29373"/>
                  </a:cubicBezTo>
                  <a:lnTo>
                    <a:pt x="514887" y="63359"/>
                  </a:lnTo>
                  <a:cubicBezTo>
                    <a:pt x="514887" y="68051"/>
                    <a:pt x="518603" y="71856"/>
                    <a:pt x="523186" y="71856"/>
                  </a:cubicBezTo>
                  <a:lnTo>
                    <a:pt x="606177" y="71856"/>
                  </a:lnTo>
                  <a:cubicBezTo>
                    <a:pt x="610760" y="71856"/>
                    <a:pt x="614476" y="68051"/>
                    <a:pt x="614476" y="63359"/>
                  </a:cubicBezTo>
                  <a:lnTo>
                    <a:pt x="614476" y="29373"/>
                  </a:lnTo>
                  <a:cubicBezTo>
                    <a:pt x="614476" y="24680"/>
                    <a:pt x="610760" y="20876"/>
                    <a:pt x="606177" y="20876"/>
                  </a:cubicBezTo>
                  <a:close/>
                  <a:moveTo>
                    <a:pt x="276447" y="20876"/>
                  </a:moveTo>
                  <a:cubicBezTo>
                    <a:pt x="271864" y="20876"/>
                    <a:pt x="268148" y="24680"/>
                    <a:pt x="268148" y="29373"/>
                  </a:cubicBezTo>
                  <a:lnTo>
                    <a:pt x="268148" y="63359"/>
                  </a:lnTo>
                  <a:cubicBezTo>
                    <a:pt x="268148" y="68051"/>
                    <a:pt x="271864" y="71856"/>
                    <a:pt x="276447" y="71856"/>
                  </a:cubicBezTo>
                  <a:lnTo>
                    <a:pt x="359437" y="71856"/>
                  </a:lnTo>
                  <a:cubicBezTo>
                    <a:pt x="364020" y="71856"/>
                    <a:pt x="367736" y="68051"/>
                    <a:pt x="367736" y="63359"/>
                  </a:cubicBezTo>
                  <a:lnTo>
                    <a:pt x="367736" y="29373"/>
                  </a:lnTo>
                  <a:cubicBezTo>
                    <a:pt x="367736" y="24680"/>
                    <a:pt x="364020" y="20876"/>
                    <a:pt x="359437" y="20876"/>
                  </a:cubicBezTo>
                  <a:close/>
                  <a:moveTo>
                    <a:pt x="29708" y="20876"/>
                  </a:moveTo>
                  <a:cubicBezTo>
                    <a:pt x="25125" y="20876"/>
                    <a:pt x="21409" y="24680"/>
                    <a:pt x="21409" y="29373"/>
                  </a:cubicBezTo>
                  <a:lnTo>
                    <a:pt x="21409" y="63359"/>
                  </a:lnTo>
                  <a:cubicBezTo>
                    <a:pt x="21409" y="68051"/>
                    <a:pt x="25125" y="71856"/>
                    <a:pt x="29708" y="71856"/>
                  </a:cubicBezTo>
                  <a:lnTo>
                    <a:pt x="112698" y="71856"/>
                  </a:lnTo>
                  <a:cubicBezTo>
                    <a:pt x="117281" y="71856"/>
                    <a:pt x="120997" y="68051"/>
                    <a:pt x="120997" y="63359"/>
                  </a:cubicBezTo>
                  <a:lnTo>
                    <a:pt x="120997" y="29373"/>
                  </a:lnTo>
                  <a:cubicBezTo>
                    <a:pt x="120997" y="24680"/>
                    <a:pt x="117281" y="20876"/>
                    <a:pt x="112698" y="20876"/>
                  </a:cubicBezTo>
                  <a:close/>
                  <a:moveTo>
                    <a:pt x="0" y="0"/>
                  </a:moveTo>
                  <a:lnTo>
                    <a:pt x="3255660" y="0"/>
                  </a:lnTo>
                  <a:lnTo>
                    <a:pt x="3255660" y="20876"/>
                  </a:lnTo>
                  <a:lnTo>
                    <a:pt x="3237318" y="20876"/>
                  </a:lnTo>
                  <a:cubicBezTo>
                    <a:pt x="3232735" y="20876"/>
                    <a:pt x="3229019" y="24680"/>
                    <a:pt x="3229019" y="29373"/>
                  </a:cubicBezTo>
                  <a:lnTo>
                    <a:pt x="3229019" y="63359"/>
                  </a:lnTo>
                  <a:cubicBezTo>
                    <a:pt x="3229019" y="68051"/>
                    <a:pt x="3232735" y="71856"/>
                    <a:pt x="3237318" y="71856"/>
                  </a:cubicBezTo>
                  <a:lnTo>
                    <a:pt x="3255660" y="71856"/>
                  </a:lnTo>
                  <a:lnTo>
                    <a:pt x="3255660" y="96104"/>
                  </a:lnTo>
                  <a:lnTo>
                    <a:pt x="0" y="9610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0458D4A1-AF5C-4973-98F8-82FDC061437D}"/>
              </a:ext>
            </a:extLst>
          </p:cNvPr>
          <p:cNvGrpSpPr/>
          <p:nvPr userDrawn="1"/>
        </p:nvGrpSpPr>
        <p:grpSpPr>
          <a:xfrm>
            <a:off x="520707" y="2060848"/>
            <a:ext cx="11148476" cy="96104"/>
            <a:chOff x="520707" y="1757726"/>
            <a:chExt cx="11148476" cy="96104"/>
          </a:xfrm>
        </p:grpSpPr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68CAFBC9-7148-4102-B7BB-BC61D9EB492D}"/>
                </a:ext>
              </a:extLst>
            </p:cNvPr>
            <p:cNvSpPr/>
            <p:nvPr/>
          </p:nvSpPr>
          <p:spPr>
            <a:xfrm>
              <a:off x="520707" y="1757726"/>
              <a:ext cx="8036576" cy="96104"/>
            </a:xfrm>
            <a:custGeom>
              <a:avLst/>
              <a:gdLst>
                <a:gd name="connsiteX0" fmla="*/ 11459693 w 11620500"/>
                <a:gd name="connsiteY0" fmla="*/ 29484 h 135731"/>
                <a:gd name="connsiteX1" fmla="*/ 11447693 w 11620500"/>
                <a:gd name="connsiteY1" fmla="*/ 41484 h 135731"/>
                <a:gd name="connsiteX2" fmla="*/ 11447693 w 11620500"/>
                <a:gd name="connsiteY2" fmla="*/ 89484 h 135731"/>
                <a:gd name="connsiteX3" fmla="*/ 11459693 w 11620500"/>
                <a:gd name="connsiteY3" fmla="*/ 101484 h 135731"/>
                <a:gd name="connsiteX4" fmla="*/ 11579693 w 11620500"/>
                <a:gd name="connsiteY4" fmla="*/ 101484 h 135731"/>
                <a:gd name="connsiteX5" fmla="*/ 11591693 w 11620500"/>
                <a:gd name="connsiteY5" fmla="*/ 89484 h 135731"/>
                <a:gd name="connsiteX6" fmla="*/ 11591693 w 11620500"/>
                <a:gd name="connsiteY6" fmla="*/ 41484 h 135731"/>
                <a:gd name="connsiteX7" fmla="*/ 11579693 w 11620500"/>
                <a:gd name="connsiteY7" fmla="*/ 29484 h 135731"/>
                <a:gd name="connsiteX8" fmla="*/ 11102919 w 11620500"/>
                <a:gd name="connsiteY8" fmla="*/ 29484 h 135731"/>
                <a:gd name="connsiteX9" fmla="*/ 11090919 w 11620500"/>
                <a:gd name="connsiteY9" fmla="*/ 41484 h 135731"/>
                <a:gd name="connsiteX10" fmla="*/ 11090919 w 11620500"/>
                <a:gd name="connsiteY10" fmla="*/ 89484 h 135731"/>
                <a:gd name="connsiteX11" fmla="*/ 11102919 w 11620500"/>
                <a:gd name="connsiteY11" fmla="*/ 101484 h 135731"/>
                <a:gd name="connsiteX12" fmla="*/ 11222919 w 11620500"/>
                <a:gd name="connsiteY12" fmla="*/ 101484 h 135731"/>
                <a:gd name="connsiteX13" fmla="*/ 11234919 w 11620500"/>
                <a:gd name="connsiteY13" fmla="*/ 89484 h 135731"/>
                <a:gd name="connsiteX14" fmla="*/ 11234919 w 11620500"/>
                <a:gd name="connsiteY14" fmla="*/ 41484 h 135731"/>
                <a:gd name="connsiteX15" fmla="*/ 11222919 w 11620500"/>
                <a:gd name="connsiteY15" fmla="*/ 29484 h 135731"/>
                <a:gd name="connsiteX16" fmla="*/ 10746146 w 11620500"/>
                <a:gd name="connsiteY16" fmla="*/ 29484 h 135731"/>
                <a:gd name="connsiteX17" fmla="*/ 10734146 w 11620500"/>
                <a:gd name="connsiteY17" fmla="*/ 41484 h 135731"/>
                <a:gd name="connsiteX18" fmla="*/ 10734146 w 11620500"/>
                <a:gd name="connsiteY18" fmla="*/ 89484 h 135731"/>
                <a:gd name="connsiteX19" fmla="*/ 10746146 w 11620500"/>
                <a:gd name="connsiteY19" fmla="*/ 101484 h 135731"/>
                <a:gd name="connsiteX20" fmla="*/ 10866146 w 11620500"/>
                <a:gd name="connsiteY20" fmla="*/ 101484 h 135731"/>
                <a:gd name="connsiteX21" fmla="*/ 10878146 w 11620500"/>
                <a:gd name="connsiteY21" fmla="*/ 89484 h 135731"/>
                <a:gd name="connsiteX22" fmla="*/ 10878146 w 11620500"/>
                <a:gd name="connsiteY22" fmla="*/ 41484 h 135731"/>
                <a:gd name="connsiteX23" fmla="*/ 10866146 w 11620500"/>
                <a:gd name="connsiteY23" fmla="*/ 29484 h 135731"/>
                <a:gd name="connsiteX24" fmla="*/ 10389373 w 11620500"/>
                <a:gd name="connsiteY24" fmla="*/ 29484 h 135731"/>
                <a:gd name="connsiteX25" fmla="*/ 10377373 w 11620500"/>
                <a:gd name="connsiteY25" fmla="*/ 41484 h 135731"/>
                <a:gd name="connsiteX26" fmla="*/ 10377373 w 11620500"/>
                <a:gd name="connsiteY26" fmla="*/ 89484 h 135731"/>
                <a:gd name="connsiteX27" fmla="*/ 10389373 w 11620500"/>
                <a:gd name="connsiteY27" fmla="*/ 101484 h 135731"/>
                <a:gd name="connsiteX28" fmla="*/ 10509373 w 11620500"/>
                <a:gd name="connsiteY28" fmla="*/ 101484 h 135731"/>
                <a:gd name="connsiteX29" fmla="*/ 10521373 w 11620500"/>
                <a:gd name="connsiteY29" fmla="*/ 89484 h 135731"/>
                <a:gd name="connsiteX30" fmla="*/ 10521373 w 11620500"/>
                <a:gd name="connsiteY30" fmla="*/ 41484 h 135731"/>
                <a:gd name="connsiteX31" fmla="*/ 10509373 w 11620500"/>
                <a:gd name="connsiteY31" fmla="*/ 29484 h 135731"/>
                <a:gd name="connsiteX32" fmla="*/ 10032600 w 11620500"/>
                <a:gd name="connsiteY32" fmla="*/ 29484 h 135731"/>
                <a:gd name="connsiteX33" fmla="*/ 10020600 w 11620500"/>
                <a:gd name="connsiteY33" fmla="*/ 41484 h 135731"/>
                <a:gd name="connsiteX34" fmla="*/ 10020600 w 11620500"/>
                <a:gd name="connsiteY34" fmla="*/ 89484 h 135731"/>
                <a:gd name="connsiteX35" fmla="*/ 10032600 w 11620500"/>
                <a:gd name="connsiteY35" fmla="*/ 101484 h 135731"/>
                <a:gd name="connsiteX36" fmla="*/ 10152600 w 11620500"/>
                <a:gd name="connsiteY36" fmla="*/ 101484 h 135731"/>
                <a:gd name="connsiteX37" fmla="*/ 10164600 w 11620500"/>
                <a:gd name="connsiteY37" fmla="*/ 89484 h 135731"/>
                <a:gd name="connsiteX38" fmla="*/ 10164600 w 11620500"/>
                <a:gd name="connsiteY38" fmla="*/ 41484 h 135731"/>
                <a:gd name="connsiteX39" fmla="*/ 10152600 w 11620500"/>
                <a:gd name="connsiteY39" fmla="*/ 29484 h 135731"/>
                <a:gd name="connsiteX40" fmla="*/ 9675827 w 11620500"/>
                <a:gd name="connsiteY40" fmla="*/ 29484 h 135731"/>
                <a:gd name="connsiteX41" fmla="*/ 9663827 w 11620500"/>
                <a:gd name="connsiteY41" fmla="*/ 41484 h 135731"/>
                <a:gd name="connsiteX42" fmla="*/ 9663827 w 11620500"/>
                <a:gd name="connsiteY42" fmla="*/ 89484 h 135731"/>
                <a:gd name="connsiteX43" fmla="*/ 9675827 w 11620500"/>
                <a:gd name="connsiteY43" fmla="*/ 101484 h 135731"/>
                <a:gd name="connsiteX44" fmla="*/ 9795827 w 11620500"/>
                <a:gd name="connsiteY44" fmla="*/ 101484 h 135731"/>
                <a:gd name="connsiteX45" fmla="*/ 9807827 w 11620500"/>
                <a:gd name="connsiteY45" fmla="*/ 89484 h 135731"/>
                <a:gd name="connsiteX46" fmla="*/ 9807827 w 11620500"/>
                <a:gd name="connsiteY46" fmla="*/ 41484 h 135731"/>
                <a:gd name="connsiteX47" fmla="*/ 9795827 w 11620500"/>
                <a:gd name="connsiteY47" fmla="*/ 29484 h 135731"/>
                <a:gd name="connsiteX48" fmla="*/ 9319054 w 11620500"/>
                <a:gd name="connsiteY48" fmla="*/ 29484 h 135731"/>
                <a:gd name="connsiteX49" fmla="*/ 9307054 w 11620500"/>
                <a:gd name="connsiteY49" fmla="*/ 41484 h 135731"/>
                <a:gd name="connsiteX50" fmla="*/ 9307054 w 11620500"/>
                <a:gd name="connsiteY50" fmla="*/ 89484 h 135731"/>
                <a:gd name="connsiteX51" fmla="*/ 9319054 w 11620500"/>
                <a:gd name="connsiteY51" fmla="*/ 101484 h 135731"/>
                <a:gd name="connsiteX52" fmla="*/ 9439054 w 11620500"/>
                <a:gd name="connsiteY52" fmla="*/ 101484 h 135731"/>
                <a:gd name="connsiteX53" fmla="*/ 9451054 w 11620500"/>
                <a:gd name="connsiteY53" fmla="*/ 89484 h 135731"/>
                <a:gd name="connsiteX54" fmla="*/ 9451054 w 11620500"/>
                <a:gd name="connsiteY54" fmla="*/ 41484 h 135731"/>
                <a:gd name="connsiteX55" fmla="*/ 9439054 w 11620500"/>
                <a:gd name="connsiteY55" fmla="*/ 29484 h 135731"/>
                <a:gd name="connsiteX56" fmla="*/ 8962281 w 11620500"/>
                <a:gd name="connsiteY56" fmla="*/ 29484 h 135731"/>
                <a:gd name="connsiteX57" fmla="*/ 8950281 w 11620500"/>
                <a:gd name="connsiteY57" fmla="*/ 41484 h 135731"/>
                <a:gd name="connsiteX58" fmla="*/ 8950281 w 11620500"/>
                <a:gd name="connsiteY58" fmla="*/ 89484 h 135731"/>
                <a:gd name="connsiteX59" fmla="*/ 8962281 w 11620500"/>
                <a:gd name="connsiteY59" fmla="*/ 101484 h 135731"/>
                <a:gd name="connsiteX60" fmla="*/ 9082281 w 11620500"/>
                <a:gd name="connsiteY60" fmla="*/ 101484 h 135731"/>
                <a:gd name="connsiteX61" fmla="*/ 9094281 w 11620500"/>
                <a:gd name="connsiteY61" fmla="*/ 89484 h 135731"/>
                <a:gd name="connsiteX62" fmla="*/ 9094281 w 11620500"/>
                <a:gd name="connsiteY62" fmla="*/ 41484 h 135731"/>
                <a:gd name="connsiteX63" fmla="*/ 9082281 w 11620500"/>
                <a:gd name="connsiteY63" fmla="*/ 29484 h 135731"/>
                <a:gd name="connsiteX64" fmla="*/ 8605508 w 11620500"/>
                <a:gd name="connsiteY64" fmla="*/ 29484 h 135731"/>
                <a:gd name="connsiteX65" fmla="*/ 8593508 w 11620500"/>
                <a:gd name="connsiteY65" fmla="*/ 41484 h 135731"/>
                <a:gd name="connsiteX66" fmla="*/ 8593508 w 11620500"/>
                <a:gd name="connsiteY66" fmla="*/ 89484 h 135731"/>
                <a:gd name="connsiteX67" fmla="*/ 8605508 w 11620500"/>
                <a:gd name="connsiteY67" fmla="*/ 101484 h 135731"/>
                <a:gd name="connsiteX68" fmla="*/ 8725508 w 11620500"/>
                <a:gd name="connsiteY68" fmla="*/ 101484 h 135731"/>
                <a:gd name="connsiteX69" fmla="*/ 8737508 w 11620500"/>
                <a:gd name="connsiteY69" fmla="*/ 89484 h 135731"/>
                <a:gd name="connsiteX70" fmla="*/ 8737508 w 11620500"/>
                <a:gd name="connsiteY70" fmla="*/ 41484 h 135731"/>
                <a:gd name="connsiteX71" fmla="*/ 8725508 w 11620500"/>
                <a:gd name="connsiteY71" fmla="*/ 29484 h 135731"/>
                <a:gd name="connsiteX72" fmla="*/ 8248735 w 11620500"/>
                <a:gd name="connsiteY72" fmla="*/ 29484 h 135731"/>
                <a:gd name="connsiteX73" fmla="*/ 8236735 w 11620500"/>
                <a:gd name="connsiteY73" fmla="*/ 41484 h 135731"/>
                <a:gd name="connsiteX74" fmla="*/ 8236735 w 11620500"/>
                <a:gd name="connsiteY74" fmla="*/ 89484 h 135731"/>
                <a:gd name="connsiteX75" fmla="*/ 8248735 w 11620500"/>
                <a:gd name="connsiteY75" fmla="*/ 101484 h 135731"/>
                <a:gd name="connsiteX76" fmla="*/ 8368735 w 11620500"/>
                <a:gd name="connsiteY76" fmla="*/ 101484 h 135731"/>
                <a:gd name="connsiteX77" fmla="*/ 8380735 w 11620500"/>
                <a:gd name="connsiteY77" fmla="*/ 89484 h 135731"/>
                <a:gd name="connsiteX78" fmla="*/ 8380735 w 11620500"/>
                <a:gd name="connsiteY78" fmla="*/ 41484 h 135731"/>
                <a:gd name="connsiteX79" fmla="*/ 8368735 w 11620500"/>
                <a:gd name="connsiteY79" fmla="*/ 29484 h 135731"/>
                <a:gd name="connsiteX80" fmla="*/ 7891962 w 11620500"/>
                <a:gd name="connsiteY80" fmla="*/ 29484 h 135731"/>
                <a:gd name="connsiteX81" fmla="*/ 7879962 w 11620500"/>
                <a:gd name="connsiteY81" fmla="*/ 41484 h 135731"/>
                <a:gd name="connsiteX82" fmla="*/ 7879962 w 11620500"/>
                <a:gd name="connsiteY82" fmla="*/ 89484 h 135731"/>
                <a:gd name="connsiteX83" fmla="*/ 7891962 w 11620500"/>
                <a:gd name="connsiteY83" fmla="*/ 101484 h 135731"/>
                <a:gd name="connsiteX84" fmla="*/ 8011962 w 11620500"/>
                <a:gd name="connsiteY84" fmla="*/ 101484 h 135731"/>
                <a:gd name="connsiteX85" fmla="*/ 8023962 w 11620500"/>
                <a:gd name="connsiteY85" fmla="*/ 89484 h 135731"/>
                <a:gd name="connsiteX86" fmla="*/ 8023962 w 11620500"/>
                <a:gd name="connsiteY86" fmla="*/ 41484 h 135731"/>
                <a:gd name="connsiteX87" fmla="*/ 8011962 w 11620500"/>
                <a:gd name="connsiteY87" fmla="*/ 29484 h 135731"/>
                <a:gd name="connsiteX88" fmla="*/ 7535189 w 11620500"/>
                <a:gd name="connsiteY88" fmla="*/ 29484 h 135731"/>
                <a:gd name="connsiteX89" fmla="*/ 7523189 w 11620500"/>
                <a:gd name="connsiteY89" fmla="*/ 41484 h 135731"/>
                <a:gd name="connsiteX90" fmla="*/ 7523189 w 11620500"/>
                <a:gd name="connsiteY90" fmla="*/ 89484 h 135731"/>
                <a:gd name="connsiteX91" fmla="*/ 7535189 w 11620500"/>
                <a:gd name="connsiteY91" fmla="*/ 101484 h 135731"/>
                <a:gd name="connsiteX92" fmla="*/ 7655189 w 11620500"/>
                <a:gd name="connsiteY92" fmla="*/ 101484 h 135731"/>
                <a:gd name="connsiteX93" fmla="*/ 7667189 w 11620500"/>
                <a:gd name="connsiteY93" fmla="*/ 89484 h 135731"/>
                <a:gd name="connsiteX94" fmla="*/ 7667189 w 11620500"/>
                <a:gd name="connsiteY94" fmla="*/ 41484 h 135731"/>
                <a:gd name="connsiteX95" fmla="*/ 7655189 w 11620500"/>
                <a:gd name="connsiteY95" fmla="*/ 29484 h 135731"/>
                <a:gd name="connsiteX96" fmla="*/ 7178416 w 11620500"/>
                <a:gd name="connsiteY96" fmla="*/ 29484 h 135731"/>
                <a:gd name="connsiteX97" fmla="*/ 7166416 w 11620500"/>
                <a:gd name="connsiteY97" fmla="*/ 41484 h 135731"/>
                <a:gd name="connsiteX98" fmla="*/ 7166416 w 11620500"/>
                <a:gd name="connsiteY98" fmla="*/ 89484 h 135731"/>
                <a:gd name="connsiteX99" fmla="*/ 7178416 w 11620500"/>
                <a:gd name="connsiteY99" fmla="*/ 101484 h 135731"/>
                <a:gd name="connsiteX100" fmla="*/ 7298416 w 11620500"/>
                <a:gd name="connsiteY100" fmla="*/ 101484 h 135731"/>
                <a:gd name="connsiteX101" fmla="*/ 7310416 w 11620500"/>
                <a:gd name="connsiteY101" fmla="*/ 89484 h 135731"/>
                <a:gd name="connsiteX102" fmla="*/ 7310416 w 11620500"/>
                <a:gd name="connsiteY102" fmla="*/ 41484 h 135731"/>
                <a:gd name="connsiteX103" fmla="*/ 7298416 w 11620500"/>
                <a:gd name="connsiteY103" fmla="*/ 29484 h 135731"/>
                <a:gd name="connsiteX104" fmla="*/ 6821643 w 11620500"/>
                <a:gd name="connsiteY104" fmla="*/ 29484 h 135731"/>
                <a:gd name="connsiteX105" fmla="*/ 6809643 w 11620500"/>
                <a:gd name="connsiteY105" fmla="*/ 41484 h 135731"/>
                <a:gd name="connsiteX106" fmla="*/ 6809643 w 11620500"/>
                <a:gd name="connsiteY106" fmla="*/ 89484 h 135731"/>
                <a:gd name="connsiteX107" fmla="*/ 6821643 w 11620500"/>
                <a:gd name="connsiteY107" fmla="*/ 101484 h 135731"/>
                <a:gd name="connsiteX108" fmla="*/ 6941643 w 11620500"/>
                <a:gd name="connsiteY108" fmla="*/ 101484 h 135731"/>
                <a:gd name="connsiteX109" fmla="*/ 6953643 w 11620500"/>
                <a:gd name="connsiteY109" fmla="*/ 89484 h 135731"/>
                <a:gd name="connsiteX110" fmla="*/ 6953643 w 11620500"/>
                <a:gd name="connsiteY110" fmla="*/ 41484 h 135731"/>
                <a:gd name="connsiteX111" fmla="*/ 6941643 w 11620500"/>
                <a:gd name="connsiteY111" fmla="*/ 29484 h 135731"/>
                <a:gd name="connsiteX112" fmla="*/ 6464870 w 11620500"/>
                <a:gd name="connsiteY112" fmla="*/ 29484 h 135731"/>
                <a:gd name="connsiteX113" fmla="*/ 6452870 w 11620500"/>
                <a:gd name="connsiteY113" fmla="*/ 41484 h 135731"/>
                <a:gd name="connsiteX114" fmla="*/ 6452870 w 11620500"/>
                <a:gd name="connsiteY114" fmla="*/ 89484 h 135731"/>
                <a:gd name="connsiteX115" fmla="*/ 6464870 w 11620500"/>
                <a:gd name="connsiteY115" fmla="*/ 101484 h 135731"/>
                <a:gd name="connsiteX116" fmla="*/ 6584870 w 11620500"/>
                <a:gd name="connsiteY116" fmla="*/ 101484 h 135731"/>
                <a:gd name="connsiteX117" fmla="*/ 6596870 w 11620500"/>
                <a:gd name="connsiteY117" fmla="*/ 89484 h 135731"/>
                <a:gd name="connsiteX118" fmla="*/ 6596870 w 11620500"/>
                <a:gd name="connsiteY118" fmla="*/ 41484 h 135731"/>
                <a:gd name="connsiteX119" fmla="*/ 6584870 w 11620500"/>
                <a:gd name="connsiteY119" fmla="*/ 29484 h 135731"/>
                <a:gd name="connsiteX120" fmla="*/ 6108097 w 11620500"/>
                <a:gd name="connsiteY120" fmla="*/ 29484 h 135731"/>
                <a:gd name="connsiteX121" fmla="*/ 6096097 w 11620500"/>
                <a:gd name="connsiteY121" fmla="*/ 41484 h 135731"/>
                <a:gd name="connsiteX122" fmla="*/ 6096097 w 11620500"/>
                <a:gd name="connsiteY122" fmla="*/ 89484 h 135731"/>
                <a:gd name="connsiteX123" fmla="*/ 6108097 w 11620500"/>
                <a:gd name="connsiteY123" fmla="*/ 101484 h 135731"/>
                <a:gd name="connsiteX124" fmla="*/ 6228097 w 11620500"/>
                <a:gd name="connsiteY124" fmla="*/ 101484 h 135731"/>
                <a:gd name="connsiteX125" fmla="*/ 6240097 w 11620500"/>
                <a:gd name="connsiteY125" fmla="*/ 89484 h 135731"/>
                <a:gd name="connsiteX126" fmla="*/ 6240097 w 11620500"/>
                <a:gd name="connsiteY126" fmla="*/ 41484 h 135731"/>
                <a:gd name="connsiteX127" fmla="*/ 6228097 w 11620500"/>
                <a:gd name="connsiteY127" fmla="*/ 29484 h 135731"/>
                <a:gd name="connsiteX128" fmla="*/ 5751324 w 11620500"/>
                <a:gd name="connsiteY128" fmla="*/ 29484 h 135731"/>
                <a:gd name="connsiteX129" fmla="*/ 5739324 w 11620500"/>
                <a:gd name="connsiteY129" fmla="*/ 41484 h 135731"/>
                <a:gd name="connsiteX130" fmla="*/ 5739324 w 11620500"/>
                <a:gd name="connsiteY130" fmla="*/ 89484 h 135731"/>
                <a:gd name="connsiteX131" fmla="*/ 5751324 w 11620500"/>
                <a:gd name="connsiteY131" fmla="*/ 101484 h 135731"/>
                <a:gd name="connsiteX132" fmla="*/ 5871324 w 11620500"/>
                <a:gd name="connsiteY132" fmla="*/ 101484 h 135731"/>
                <a:gd name="connsiteX133" fmla="*/ 5883324 w 11620500"/>
                <a:gd name="connsiteY133" fmla="*/ 89484 h 135731"/>
                <a:gd name="connsiteX134" fmla="*/ 5883324 w 11620500"/>
                <a:gd name="connsiteY134" fmla="*/ 41484 h 135731"/>
                <a:gd name="connsiteX135" fmla="*/ 5871324 w 11620500"/>
                <a:gd name="connsiteY135" fmla="*/ 29484 h 135731"/>
                <a:gd name="connsiteX136" fmla="*/ 5394551 w 11620500"/>
                <a:gd name="connsiteY136" fmla="*/ 29484 h 135731"/>
                <a:gd name="connsiteX137" fmla="*/ 5382551 w 11620500"/>
                <a:gd name="connsiteY137" fmla="*/ 41484 h 135731"/>
                <a:gd name="connsiteX138" fmla="*/ 5382551 w 11620500"/>
                <a:gd name="connsiteY138" fmla="*/ 89484 h 135731"/>
                <a:gd name="connsiteX139" fmla="*/ 5394551 w 11620500"/>
                <a:gd name="connsiteY139" fmla="*/ 101484 h 135731"/>
                <a:gd name="connsiteX140" fmla="*/ 5514551 w 11620500"/>
                <a:gd name="connsiteY140" fmla="*/ 101484 h 135731"/>
                <a:gd name="connsiteX141" fmla="*/ 5526551 w 11620500"/>
                <a:gd name="connsiteY141" fmla="*/ 89484 h 135731"/>
                <a:gd name="connsiteX142" fmla="*/ 5526551 w 11620500"/>
                <a:gd name="connsiteY142" fmla="*/ 41484 h 135731"/>
                <a:gd name="connsiteX143" fmla="*/ 5514551 w 11620500"/>
                <a:gd name="connsiteY143" fmla="*/ 29484 h 135731"/>
                <a:gd name="connsiteX144" fmla="*/ 5037778 w 11620500"/>
                <a:gd name="connsiteY144" fmla="*/ 29484 h 135731"/>
                <a:gd name="connsiteX145" fmla="*/ 5025778 w 11620500"/>
                <a:gd name="connsiteY145" fmla="*/ 41484 h 135731"/>
                <a:gd name="connsiteX146" fmla="*/ 5025778 w 11620500"/>
                <a:gd name="connsiteY146" fmla="*/ 89484 h 135731"/>
                <a:gd name="connsiteX147" fmla="*/ 5037778 w 11620500"/>
                <a:gd name="connsiteY147" fmla="*/ 101484 h 135731"/>
                <a:gd name="connsiteX148" fmla="*/ 5157778 w 11620500"/>
                <a:gd name="connsiteY148" fmla="*/ 101484 h 135731"/>
                <a:gd name="connsiteX149" fmla="*/ 5169778 w 11620500"/>
                <a:gd name="connsiteY149" fmla="*/ 89484 h 135731"/>
                <a:gd name="connsiteX150" fmla="*/ 5169778 w 11620500"/>
                <a:gd name="connsiteY150" fmla="*/ 41484 h 135731"/>
                <a:gd name="connsiteX151" fmla="*/ 5157778 w 11620500"/>
                <a:gd name="connsiteY151" fmla="*/ 29484 h 135731"/>
                <a:gd name="connsiteX152" fmla="*/ 4681005 w 11620500"/>
                <a:gd name="connsiteY152" fmla="*/ 29484 h 135731"/>
                <a:gd name="connsiteX153" fmla="*/ 4669005 w 11620500"/>
                <a:gd name="connsiteY153" fmla="*/ 41484 h 135731"/>
                <a:gd name="connsiteX154" fmla="*/ 4669005 w 11620500"/>
                <a:gd name="connsiteY154" fmla="*/ 89484 h 135731"/>
                <a:gd name="connsiteX155" fmla="*/ 4681005 w 11620500"/>
                <a:gd name="connsiteY155" fmla="*/ 101484 h 135731"/>
                <a:gd name="connsiteX156" fmla="*/ 4801005 w 11620500"/>
                <a:gd name="connsiteY156" fmla="*/ 101484 h 135731"/>
                <a:gd name="connsiteX157" fmla="*/ 4813005 w 11620500"/>
                <a:gd name="connsiteY157" fmla="*/ 89484 h 135731"/>
                <a:gd name="connsiteX158" fmla="*/ 4813005 w 11620500"/>
                <a:gd name="connsiteY158" fmla="*/ 41484 h 135731"/>
                <a:gd name="connsiteX159" fmla="*/ 4801005 w 11620500"/>
                <a:gd name="connsiteY159" fmla="*/ 29484 h 135731"/>
                <a:gd name="connsiteX160" fmla="*/ 4324232 w 11620500"/>
                <a:gd name="connsiteY160" fmla="*/ 29484 h 135731"/>
                <a:gd name="connsiteX161" fmla="*/ 4312232 w 11620500"/>
                <a:gd name="connsiteY161" fmla="*/ 41484 h 135731"/>
                <a:gd name="connsiteX162" fmla="*/ 4312232 w 11620500"/>
                <a:gd name="connsiteY162" fmla="*/ 89484 h 135731"/>
                <a:gd name="connsiteX163" fmla="*/ 4324232 w 11620500"/>
                <a:gd name="connsiteY163" fmla="*/ 101484 h 135731"/>
                <a:gd name="connsiteX164" fmla="*/ 4444232 w 11620500"/>
                <a:gd name="connsiteY164" fmla="*/ 101484 h 135731"/>
                <a:gd name="connsiteX165" fmla="*/ 4456232 w 11620500"/>
                <a:gd name="connsiteY165" fmla="*/ 89484 h 135731"/>
                <a:gd name="connsiteX166" fmla="*/ 4456232 w 11620500"/>
                <a:gd name="connsiteY166" fmla="*/ 41484 h 135731"/>
                <a:gd name="connsiteX167" fmla="*/ 4444232 w 11620500"/>
                <a:gd name="connsiteY167" fmla="*/ 29484 h 135731"/>
                <a:gd name="connsiteX168" fmla="*/ 3967459 w 11620500"/>
                <a:gd name="connsiteY168" fmla="*/ 29484 h 135731"/>
                <a:gd name="connsiteX169" fmla="*/ 3955459 w 11620500"/>
                <a:gd name="connsiteY169" fmla="*/ 41484 h 135731"/>
                <a:gd name="connsiteX170" fmla="*/ 3955459 w 11620500"/>
                <a:gd name="connsiteY170" fmla="*/ 89484 h 135731"/>
                <a:gd name="connsiteX171" fmla="*/ 3967459 w 11620500"/>
                <a:gd name="connsiteY171" fmla="*/ 101484 h 135731"/>
                <a:gd name="connsiteX172" fmla="*/ 4087459 w 11620500"/>
                <a:gd name="connsiteY172" fmla="*/ 101484 h 135731"/>
                <a:gd name="connsiteX173" fmla="*/ 4099459 w 11620500"/>
                <a:gd name="connsiteY173" fmla="*/ 89484 h 135731"/>
                <a:gd name="connsiteX174" fmla="*/ 4099459 w 11620500"/>
                <a:gd name="connsiteY174" fmla="*/ 41484 h 135731"/>
                <a:gd name="connsiteX175" fmla="*/ 4087459 w 11620500"/>
                <a:gd name="connsiteY175" fmla="*/ 29484 h 135731"/>
                <a:gd name="connsiteX176" fmla="*/ 3610686 w 11620500"/>
                <a:gd name="connsiteY176" fmla="*/ 29484 h 135731"/>
                <a:gd name="connsiteX177" fmla="*/ 3598686 w 11620500"/>
                <a:gd name="connsiteY177" fmla="*/ 41484 h 135731"/>
                <a:gd name="connsiteX178" fmla="*/ 3598686 w 11620500"/>
                <a:gd name="connsiteY178" fmla="*/ 89484 h 135731"/>
                <a:gd name="connsiteX179" fmla="*/ 3610686 w 11620500"/>
                <a:gd name="connsiteY179" fmla="*/ 101484 h 135731"/>
                <a:gd name="connsiteX180" fmla="*/ 3730686 w 11620500"/>
                <a:gd name="connsiteY180" fmla="*/ 101484 h 135731"/>
                <a:gd name="connsiteX181" fmla="*/ 3742686 w 11620500"/>
                <a:gd name="connsiteY181" fmla="*/ 89484 h 135731"/>
                <a:gd name="connsiteX182" fmla="*/ 3742686 w 11620500"/>
                <a:gd name="connsiteY182" fmla="*/ 41484 h 135731"/>
                <a:gd name="connsiteX183" fmla="*/ 3730686 w 11620500"/>
                <a:gd name="connsiteY183" fmla="*/ 29484 h 135731"/>
                <a:gd name="connsiteX184" fmla="*/ 3253913 w 11620500"/>
                <a:gd name="connsiteY184" fmla="*/ 29484 h 135731"/>
                <a:gd name="connsiteX185" fmla="*/ 3241913 w 11620500"/>
                <a:gd name="connsiteY185" fmla="*/ 41484 h 135731"/>
                <a:gd name="connsiteX186" fmla="*/ 3241913 w 11620500"/>
                <a:gd name="connsiteY186" fmla="*/ 89484 h 135731"/>
                <a:gd name="connsiteX187" fmla="*/ 3253913 w 11620500"/>
                <a:gd name="connsiteY187" fmla="*/ 101484 h 135731"/>
                <a:gd name="connsiteX188" fmla="*/ 3373913 w 11620500"/>
                <a:gd name="connsiteY188" fmla="*/ 101484 h 135731"/>
                <a:gd name="connsiteX189" fmla="*/ 3385913 w 11620500"/>
                <a:gd name="connsiteY189" fmla="*/ 89484 h 135731"/>
                <a:gd name="connsiteX190" fmla="*/ 3385913 w 11620500"/>
                <a:gd name="connsiteY190" fmla="*/ 41484 h 135731"/>
                <a:gd name="connsiteX191" fmla="*/ 3373913 w 11620500"/>
                <a:gd name="connsiteY191" fmla="*/ 29484 h 135731"/>
                <a:gd name="connsiteX192" fmla="*/ 2897140 w 11620500"/>
                <a:gd name="connsiteY192" fmla="*/ 29484 h 135731"/>
                <a:gd name="connsiteX193" fmla="*/ 2885140 w 11620500"/>
                <a:gd name="connsiteY193" fmla="*/ 41484 h 135731"/>
                <a:gd name="connsiteX194" fmla="*/ 2885140 w 11620500"/>
                <a:gd name="connsiteY194" fmla="*/ 89484 h 135731"/>
                <a:gd name="connsiteX195" fmla="*/ 2897140 w 11620500"/>
                <a:gd name="connsiteY195" fmla="*/ 101484 h 135731"/>
                <a:gd name="connsiteX196" fmla="*/ 3017140 w 11620500"/>
                <a:gd name="connsiteY196" fmla="*/ 101484 h 135731"/>
                <a:gd name="connsiteX197" fmla="*/ 3029140 w 11620500"/>
                <a:gd name="connsiteY197" fmla="*/ 89484 h 135731"/>
                <a:gd name="connsiteX198" fmla="*/ 3029140 w 11620500"/>
                <a:gd name="connsiteY198" fmla="*/ 41484 h 135731"/>
                <a:gd name="connsiteX199" fmla="*/ 3017140 w 11620500"/>
                <a:gd name="connsiteY199" fmla="*/ 29484 h 135731"/>
                <a:gd name="connsiteX200" fmla="*/ 2540367 w 11620500"/>
                <a:gd name="connsiteY200" fmla="*/ 29484 h 135731"/>
                <a:gd name="connsiteX201" fmla="*/ 2528367 w 11620500"/>
                <a:gd name="connsiteY201" fmla="*/ 41484 h 135731"/>
                <a:gd name="connsiteX202" fmla="*/ 2528367 w 11620500"/>
                <a:gd name="connsiteY202" fmla="*/ 89484 h 135731"/>
                <a:gd name="connsiteX203" fmla="*/ 2540367 w 11620500"/>
                <a:gd name="connsiteY203" fmla="*/ 101484 h 135731"/>
                <a:gd name="connsiteX204" fmla="*/ 2660367 w 11620500"/>
                <a:gd name="connsiteY204" fmla="*/ 101484 h 135731"/>
                <a:gd name="connsiteX205" fmla="*/ 2672367 w 11620500"/>
                <a:gd name="connsiteY205" fmla="*/ 89484 h 135731"/>
                <a:gd name="connsiteX206" fmla="*/ 2672367 w 11620500"/>
                <a:gd name="connsiteY206" fmla="*/ 41484 h 135731"/>
                <a:gd name="connsiteX207" fmla="*/ 2660367 w 11620500"/>
                <a:gd name="connsiteY207" fmla="*/ 29484 h 135731"/>
                <a:gd name="connsiteX208" fmla="*/ 2183594 w 11620500"/>
                <a:gd name="connsiteY208" fmla="*/ 29484 h 135731"/>
                <a:gd name="connsiteX209" fmla="*/ 2171594 w 11620500"/>
                <a:gd name="connsiteY209" fmla="*/ 41484 h 135731"/>
                <a:gd name="connsiteX210" fmla="*/ 2171594 w 11620500"/>
                <a:gd name="connsiteY210" fmla="*/ 89484 h 135731"/>
                <a:gd name="connsiteX211" fmla="*/ 2183594 w 11620500"/>
                <a:gd name="connsiteY211" fmla="*/ 101484 h 135731"/>
                <a:gd name="connsiteX212" fmla="*/ 2303594 w 11620500"/>
                <a:gd name="connsiteY212" fmla="*/ 101484 h 135731"/>
                <a:gd name="connsiteX213" fmla="*/ 2315594 w 11620500"/>
                <a:gd name="connsiteY213" fmla="*/ 89484 h 135731"/>
                <a:gd name="connsiteX214" fmla="*/ 2315594 w 11620500"/>
                <a:gd name="connsiteY214" fmla="*/ 41484 h 135731"/>
                <a:gd name="connsiteX215" fmla="*/ 2303594 w 11620500"/>
                <a:gd name="connsiteY215" fmla="*/ 29484 h 135731"/>
                <a:gd name="connsiteX216" fmla="*/ 1826821 w 11620500"/>
                <a:gd name="connsiteY216" fmla="*/ 29484 h 135731"/>
                <a:gd name="connsiteX217" fmla="*/ 1814821 w 11620500"/>
                <a:gd name="connsiteY217" fmla="*/ 41484 h 135731"/>
                <a:gd name="connsiteX218" fmla="*/ 1814821 w 11620500"/>
                <a:gd name="connsiteY218" fmla="*/ 89484 h 135731"/>
                <a:gd name="connsiteX219" fmla="*/ 1826821 w 11620500"/>
                <a:gd name="connsiteY219" fmla="*/ 101484 h 135731"/>
                <a:gd name="connsiteX220" fmla="*/ 1946821 w 11620500"/>
                <a:gd name="connsiteY220" fmla="*/ 101484 h 135731"/>
                <a:gd name="connsiteX221" fmla="*/ 1958821 w 11620500"/>
                <a:gd name="connsiteY221" fmla="*/ 89484 h 135731"/>
                <a:gd name="connsiteX222" fmla="*/ 1958821 w 11620500"/>
                <a:gd name="connsiteY222" fmla="*/ 41484 h 135731"/>
                <a:gd name="connsiteX223" fmla="*/ 1946821 w 11620500"/>
                <a:gd name="connsiteY223" fmla="*/ 29484 h 135731"/>
                <a:gd name="connsiteX224" fmla="*/ 1470048 w 11620500"/>
                <a:gd name="connsiteY224" fmla="*/ 29484 h 135731"/>
                <a:gd name="connsiteX225" fmla="*/ 1458048 w 11620500"/>
                <a:gd name="connsiteY225" fmla="*/ 41484 h 135731"/>
                <a:gd name="connsiteX226" fmla="*/ 1458048 w 11620500"/>
                <a:gd name="connsiteY226" fmla="*/ 89484 h 135731"/>
                <a:gd name="connsiteX227" fmla="*/ 1470048 w 11620500"/>
                <a:gd name="connsiteY227" fmla="*/ 101484 h 135731"/>
                <a:gd name="connsiteX228" fmla="*/ 1590048 w 11620500"/>
                <a:gd name="connsiteY228" fmla="*/ 101484 h 135731"/>
                <a:gd name="connsiteX229" fmla="*/ 1602048 w 11620500"/>
                <a:gd name="connsiteY229" fmla="*/ 89484 h 135731"/>
                <a:gd name="connsiteX230" fmla="*/ 1602048 w 11620500"/>
                <a:gd name="connsiteY230" fmla="*/ 41484 h 135731"/>
                <a:gd name="connsiteX231" fmla="*/ 1590048 w 11620500"/>
                <a:gd name="connsiteY231" fmla="*/ 29484 h 135731"/>
                <a:gd name="connsiteX232" fmla="*/ 1113275 w 11620500"/>
                <a:gd name="connsiteY232" fmla="*/ 29484 h 135731"/>
                <a:gd name="connsiteX233" fmla="*/ 1101275 w 11620500"/>
                <a:gd name="connsiteY233" fmla="*/ 41484 h 135731"/>
                <a:gd name="connsiteX234" fmla="*/ 1101275 w 11620500"/>
                <a:gd name="connsiteY234" fmla="*/ 89484 h 135731"/>
                <a:gd name="connsiteX235" fmla="*/ 1113275 w 11620500"/>
                <a:gd name="connsiteY235" fmla="*/ 101484 h 135731"/>
                <a:gd name="connsiteX236" fmla="*/ 1233275 w 11620500"/>
                <a:gd name="connsiteY236" fmla="*/ 101484 h 135731"/>
                <a:gd name="connsiteX237" fmla="*/ 1245275 w 11620500"/>
                <a:gd name="connsiteY237" fmla="*/ 89484 h 135731"/>
                <a:gd name="connsiteX238" fmla="*/ 1245275 w 11620500"/>
                <a:gd name="connsiteY238" fmla="*/ 41484 h 135731"/>
                <a:gd name="connsiteX239" fmla="*/ 1233275 w 11620500"/>
                <a:gd name="connsiteY239" fmla="*/ 29484 h 135731"/>
                <a:gd name="connsiteX240" fmla="*/ 756502 w 11620500"/>
                <a:gd name="connsiteY240" fmla="*/ 29484 h 135731"/>
                <a:gd name="connsiteX241" fmla="*/ 744502 w 11620500"/>
                <a:gd name="connsiteY241" fmla="*/ 41484 h 135731"/>
                <a:gd name="connsiteX242" fmla="*/ 744502 w 11620500"/>
                <a:gd name="connsiteY242" fmla="*/ 89484 h 135731"/>
                <a:gd name="connsiteX243" fmla="*/ 756502 w 11620500"/>
                <a:gd name="connsiteY243" fmla="*/ 101484 h 135731"/>
                <a:gd name="connsiteX244" fmla="*/ 876502 w 11620500"/>
                <a:gd name="connsiteY244" fmla="*/ 101484 h 135731"/>
                <a:gd name="connsiteX245" fmla="*/ 888502 w 11620500"/>
                <a:gd name="connsiteY245" fmla="*/ 89484 h 135731"/>
                <a:gd name="connsiteX246" fmla="*/ 888502 w 11620500"/>
                <a:gd name="connsiteY246" fmla="*/ 41484 h 135731"/>
                <a:gd name="connsiteX247" fmla="*/ 876502 w 11620500"/>
                <a:gd name="connsiteY247" fmla="*/ 29484 h 135731"/>
                <a:gd name="connsiteX248" fmla="*/ 399729 w 11620500"/>
                <a:gd name="connsiteY248" fmla="*/ 29484 h 135731"/>
                <a:gd name="connsiteX249" fmla="*/ 387729 w 11620500"/>
                <a:gd name="connsiteY249" fmla="*/ 41484 h 135731"/>
                <a:gd name="connsiteX250" fmla="*/ 387729 w 11620500"/>
                <a:gd name="connsiteY250" fmla="*/ 89484 h 135731"/>
                <a:gd name="connsiteX251" fmla="*/ 399729 w 11620500"/>
                <a:gd name="connsiteY251" fmla="*/ 101484 h 135731"/>
                <a:gd name="connsiteX252" fmla="*/ 519729 w 11620500"/>
                <a:gd name="connsiteY252" fmla="*/ 101484 h 135731"/>
                <a:gd name="connsiteX253" fmla="*/ 531729 w 11620500"/>
                <a:gd name="connsiteY253" fmla="*/ 89484 h 135731"/>
                <a:gd name="connsiteX254" fmla="*/ 531729 w 11620500"/>
                <a:gd name="connsiteY254" fmla="*/ 41484 h 135731"/>
                <a:gd name="connsiteX255" fmla="*/ 519729 w 11620500"/>
                <a:gd name="connsiteY255" fmla="*/ 29484 h 135731"/>
                <a:gd name="connsiteX256" fmla="*/ 42956 w 11620500"/>
                <a:gd name="connsiteY256" fmla="*/ 29484 h 135731"/>
                <a:gd name="connsiteX257" fmla="*/ 30956 w 11620500"/>
                <a:gd name="connsiteY257" fmla="*/ 41484 h 135731"/>
                <a:gd name="connsiteX258" fmla="*/ 30956 w 11620500"/>
                <a:gd name="connsiteY258" fmla="*/ 89484 h 135731"/>
                <a:gd name="connsiteX259" fmla="*/ 42956 w 11620500"/>
                <a:gd name="connsiteY259" fmla="*/ 101484 h 135731"/>
                <a:gd name="connsiteX260" fmla="*/ 162956 w 11620500"/>
                <a:gd name="connsiteY260" fmla="*/ 101484 h 135731"/>
                <a:gd name="connsiteX261" fmla="*/ 174956 w 11620500"/>
                <a:gd name="connsiteY261" fmla="*/ 89484 h 135731"/>
                <a:gd name="connsiteX262" fmla="*/ 174956 w 11620500"/>
                <a:gd name="connsiteY262" fmla="*/ 41484 h 135731"/>
                <a:gd name="connsiteX263" fmla="*/ 162956 w 11620500"/>
                <a:gd name="connsiteY263" fmla="*/ 29484 h 135731"/>
                <a:gd name="connsiteX264" fmla="*/ 0 w 11620500"/>
                <a:gd name="connsiteY264" fmla="*/ 0 h 135731"/>
                <a:gd name="connsiteX265" fmla="*/ 11620500 w 11620500"/>
                <a:gd name="connsiteY265" fmla="*/ 0 h 135731"/>
                <a:gd name="connsiteX266" fmla="*/ 11620500 w 11620500"/>
                <a:gd name="connsiteY266" fmla="*/ 135731 h 135731"/>
                <a:gd name="connsiteX267" fmla="*/ 0 w 11620500"/>
                <a:gd name="connsiteY267" fmla="*/ 135731 h 135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</a:cxnLst>
              <a:rect l="l" t="t" r="r" b="b"/>
              <a:pathLst>
                <a:path w="11620500" h="135731">
                  <a:moveTo>
                    <a:pt x="11459693" y="29484"/>
                  </a:moveTo>
                  <a:cubicBezTo>
                    <a:pt x="11453066" y="29484"/>
                    <a:pt x="11447693" y="34857"/>
                    <a:pt x="11447693" y="41484"/>
                  </a:cubicBezTo>
                  <a:lnTo>
                    <a:pt x="11447693" y="89484"/>
                  </a:lnTo>
                  <a:cubicBezTo>
                    <a:pt x="11447693" y="96111"/>
                    <a:pt x="11453066" y="101484"/>
                    <a:pt x="11459693" y="101484"/>
                  </a:cubicBezTo>
                  <a:lnTo>
                    <a:pt x="11579693" y="101484"/>
                  </a:lnTo>
                  <a:cubicBezTo>
                    <a:pt x="11586320" y="101484"/>
                    <a:pt x="11591693" y="96111"/>
                    <a:pt x="11591693" y="89484"/>
                  </a:cubicBezTo>
                  <a:lnTo>
                    <a:pt x="11591693" y="41484"/>
                  </a:lnTo>
                  <a:cubicBezTo>
                    <a:pt x="11591693" y="34857"/>
                    <a:pt x="11586320" y="29484"/>
                    <a:pt x="11579693" y="29484"/>
                  </a:cubicBezTo>
                  <a:close/>
                  <a:moveTo>
                    <a:pt x="11102919" y="29484"/>
                  </a:moveTo>
                  <a:cubicBezTo>
                    <a:pt x="11096292" y="29484"/>
                    <a:pt x="11090919" y="34857"/>
                    <a:pt x="11090919" y="41484"/>
                  </a:cubicBezTo>
                  <a:lnTo>
                    <a:pt x="11090919" y="89484"/>
                  </a:lnTo>
                  <a:cubicBezTo>
                    <a:pt x="11090919" y="96111"/>
                    <a:pt x="11096292" y="101484"/>
                    <a:pt x="11102919" y="101484"/>
                  </a:cubicBezTo>
                  <a:lnTo>
                    <a:pt x="11222919" y="101484"/>
                  </a:lnTo>
                  <a:cubicBezTo>
                    <a:pt x="11229546" y="101484"/>
                    <a:pt x="11234919" y="96111"/>
                    <a:pt x="11234919" y="89484"/>
                  </a:cubicBezTo>
                  <a:lnTo>
                    <a:pt x="11234919" y="41484"/>
                  </a:lnTo>
                  <a:cubicBezTo>
                    <a:pt x="11234919" y="34857"/>
                    <a:pt x="11229546" y="29484"/>
                    <a:pt x="11222919" y="29484"/>
                  </a:cubicBezTo>
                  <a:close/>
                  <a:moveTo>
                    <a:pt x="10746146" y="29484"/>
                  </a:moveTo>
                  <a:cubicBezTo>
                    <a:pt x="10739519" y="29484"/>
                    <a:pt x="10734146" y="34857"/>
                    <a:pt x="10734146" y="41484"/>
                  </a:cubicBezTo>
                  <a:lnTo>
                    <a:pt x="10734146" y="89484"/>
                  </a:lnTo>
                  <a:cubicBezTo>
                    <a:pt x="10734146" y="96111"/>
                    <a:pt x="10739519" y="101484"/>
                    <a:pt x="10746146" y="101484"/>
                  </a:cubicBezTo>
                  <a:lnTo>
                    <a:pt x="10866146" y="101484"/>
                  </a:lnTo>
                  <a:cubicBezTo>
                    <a:pt x="10872773" y="101484"/>
                    <a:pt x="10878146" y="96111"/>
                    <a:pt x="10878146" y="89484"/>
                  </a:cubicBezTo>
                  <a:lnTo>
                    <a:pt x="10878146" y="41484"/>
                  </a:lnTo>
                  <a:cubicBezTo>
                    <a:pt x="10878146" y="34857"/>
                    <a:pt x="10872773" y="29484"/>
                    <a:pt x="10866146" y="29484"/>
                  </a:cubicBezTo>
                  <a:close/>
                  <a:moveTo>
                    <a:pt x="10389373" y="29484"/>
                  </a:moveTo>
                  <a:cubicBezTo>
                    <a:pt x="10382746" y="29484"/>
                    <a:pt x="10377373" y="34857"/>
                    <a:pt x="10377373" y="41484"/>
                  </a:cubicBezTo>
                  <a:lnTo>
                    <a:pt x="10377373" y="89484"/>
                  </a:lnTo>
                  <a:cubicBezTo>
                    <a:pt x="10377373" y="96111"/>
                    <a:pt x="10382746" y="101484"/>
                    <a:pt x="10389373" y="101484"/>
                  </a:cubicBezTo>
                  <a:lnTo>
                    <a:pt x="10509373" y="101484"/>
                  </a:lnTo>
                  <a:cubicBezTo>
                    <a:pt x="10516000" y="101484"/>
                    <a:pt x="10521373" y="96111"/>
                    <a:pt x="10521373" y="89484"/>
                  </a:cubicBezTo>
                  <a:lnTo>
                    <a:pt x="10521373" y="41484"/>
                  </a:lnTo>
                  <a:cubicBezTo>
                    <a:pt x="10521373" y="34857"/>
                    <a:pt x="10516000" y="29484"/>
                    <a:pt x="10509373" y="29484"/>
                  </a:cubicBezTo>
                  <a:close/>
                  <a:moveTo>
                    <a:pt x="10032600" y="29484"/>
                  </a:moveTo>
                  <a:cubicBezTo>
                    <a:pt x="10025973" y="29484"/>
                    <a:pt x="10020600" y="34857"/>
                    <a:pt x="10020600" y="41484"/>
                  </a:cubicBezTo>
                  <a:lnTo>
                    <a:pt x="10020600" y="89484"/>
                  </a:lnTo>
                  <a:cubicBezTo>
                    <a:pt x="10020600" y="96111"/>
                    <a:pt x="10025973" y="101484"/>
                    <a:pt x="10032600" y="101484"/>
                  </a:cubicBezTo>
                  <a:lnTo>
                    <a:pt x="10152600" y="101484"/>
                  </a:lnTo>
                  <a:cubicBezTo>
                    <a:pt x="10159227" y="101484"/>
                    <a:pt x="10164600" y="96111"/>
                    <a:pt x="10164600" y="89484"/>
                  </a:cubicBezTo>
                  <a:lnTo>
                    <a:pt x="10164600" y="41484"/>
                  </a:lnTo>
                  <a:cubicBezTo>
                    <a:pt x="10164600" y="34857"/>
                    <a:pt x="10159227" y="29484"/>
                    <a:pt x="10152600" y="29484"/>
                  </a:cubicBezTo>
                  <a:close/>
                  <a:moveTo>
                    <a:pt x="9675827" y="29484"/>
                  </a:moveTo>
                  <a:cubicBezTo>
                    <a:pt x="9669200" y="29484"/>
                    <a:pt x="9663827" y="34857"/>
                    <a:pt x="9663827" y="41484"/>
                  </a:cubicBezTo>
                  <a:lnTo>
                    <a:pt x="9663827" y="89484"/>
                  </a:lnTo>
                  <a:cubicBezTo>
                    <a:pt x="9663827" y="96111"/>
                    <a:pt x="9669200" y="101484"/>
                    <a:pt x="9675827" y="101484"/>
                  </a:cubicBezTo>
                  <a:lnTo>
                    <a:pt x="9795827" y="101484"/>
                  </a:lnTo>
                  <a:cubicBezTo>
                    <a:pt x="9802454" y="101484"/>
                    <a:pt x="9807827" y="96111"/>
                    <a:pt x="9807827" y="89484"/>
                  </a:cubicBezTo>
                  <a:lnTo>
                    <a:pt x="9807827" y="41484"/>
                  </a:lnTo>
                  <a:cubicBezTo>
                    <a:pt x="9807827" y="34857"/>
                    <a:pt x="9802454" y="29484"/>
                    <a:pt x="9795827" y="29484"/>
                  </a:cubicBezTo>
                  <a:close/>
                  <a:moveTo>
                    <a:pt x="9319054" y="29484"/>
                  </a:moveTo>
                  <a:cubicBezTo>
                    <a:pt x="9312427" y="29484"/>
                    <a:pt x="9307054" y="34857"/>
                    <a:pt x="9307054" y="41484"/>
                  </a:cubicBezTo>
                  <a:lnTo>
                    <a:pt x="9307054" y="89484"/>
                  </a:lnTo>
                  <a:cubicBezTo>
                    <a:pt x="9307054" y="96111"/>
                    <a:pt x="9312427" y="101484"/>
                    <a:pt x="9319054" y="101484"/>
                  </a:cubicBezTo>
                  <a:lnTo>
                    <a:pt x="9439054" y="101484"/>
                  </a:lnTo>
                  <a:cubicBezTo>
                    <a:pt x="9445681" y="101484"/>
                    <a:pt x="9451054" y="96111"/>
                    <a:pt x="9451054" y="89484"/>
                  </a:cubicBezTo>
                  <a:lnTo>
                    <a:pt x="9451054" y="41484"/>
                  </a:lnTo>
                  <a:cubicBezTo>
                    <a:pt x="9451054" y="34857"/>
                    <a:pt x="9445681" y="29484"/>
                    <a:pt x="9439054" y="29484"/>
                  </a:cubicBezTo>
                  <a:close/>
                  <a:moveTo>
                    <a:pt x="8962281" y="29484"/>
                  </a:moveTo>
                  <a:cubicBezTo>
                    <a:pt x="8955654" y="29484"/>
                    <a:pt x="8950281" y="34857"/>
                    <a:pt x="8950281" y="41484"/>
                  </a:cubicBezTo>
                  <a:lnTo>
                    <a:pt x="8950281" y="89484"/>
                  </a:lnTo>
                  <a:cubicBezTo>
                    <a:pt x="8950281" y="96111"/>
                    <a:pt x="8955654" y="101484"/>
                    <a:pt x="8962281" y="101484"/>
                  </a:cubicBezTo>
                  <a:lnTo>
                    <a:pt x="9082281" y="101484"/>
                  </a:lnTo>
                  <a:cubicBezTo>
                    <a:pt x="9088908" y="101484"/>
                    <a:pt x="9094281" y="96111"/>
                    <a:pt x="9094281" y="89484"/>
                  </a:cubicBezTo>
                  <a:lnTo>
                    <a:pt x="9094281" y="41484"/>
                  </a:lnTo>
                  <a:cubicBezTo>
                    <a:pt x="9094281" y="34857"/>
                    <a:pt x="9088908" y="29484"/>
                    <a:pt x="9082281" y="29484"/>
                  </a:cubicBezTo>
                  <a:close/>
                  <a:moveTo>
                    <a:pt x="8605508" y="29484"/>
                  </a:moveTo>
                  <a:cubicBezTo>
                    <a:pt x="8598881" y="29484"/>
                    <a:pt x="8593508" y="34857"/>
                    <a:pt x="8593508" y="41484"/>
                  </a:cubicBezTo>
                  <a:lnTo>
                    <a:pt x="8593508" y="89484"/>
                  </a:lnTo>
                  <a:cubicBezTo>
                    <a:pt x="8593508" y="96111"/>
                    <a:pt x="8598881" y="101484"/>
                    <a:pt x="8605508" y="101484"/>
                  </a:cubicBezTo>
                  <a:lnTo>
                    <a:pt x="8725508" y="101484"/>
                  </a:lnTo>
                  <a:cubicBezTo>
                    <a:pt x="8732135" y="101484"/>
                    <a:pt x="8737508" y="96111"/>
                    <a:pt x="8737508" y="89484"/>
                  </a:cubicBezTo>
                  <a:lnTo>
                    <a:pt x="8737508" y="41484"/>
                  </a:lnTo>
                  <a:cubicBezTo>
                    <a:pt x="8737508" y="34857"/>
                    <a:pt x="8732135" y="29484"/>
                    <a:pt x="8725508" y="29484"/>
                  </a:cubicBezTo>
                  <a:close/>
                  <a:moveTo>
                    <a:pt x="8248735" y="29484"/>
                  </a:moveTo>
                  <a:cubicBezTo>
                    <a:pt x="8242108" y="29484"/>
                    <a:pt x="8236735" y="34857"/>
                    <a:pt x="8236735" y="41484"/>
                  </a:cubicBezTo>
                  <a:lnTo>
                    <a:pt x="8236735" y="89484"/>
                  </a:lnTo>
                  <a:cubicBezTo>
                    <a:pt x="8236735" y="96111"/>
                    <a:pt x="8242108" y="101484"/>
                    <a:pt x="8248735" y="101484"/>
                  </a:cubicBezTo>
                  <a:lnTo>
                    <a:pt x="8368735" y="101484"/>
                  </a:lnTo>
                  <a:cubicBezTo>
                    <a:pt x="8375362" y="101484"/>
                    <a:pt x="8380735" y="96111"/>
                    <a:pt x="8380735" y="89484"/>
                  </a:cubicBezTo>
                  <a:lnTo>
                    <a:pt x="8380735" y="41484"/>
                  </a:lnTo>
                  <a:cubicBezTo>
                    <a:pt x="8380735" y="34857"/>
                    <a:pt x="8375362" y="29484"/>
                    <a:pt x="8368735" y="29484"/>
                  </a:cubicBezTo>
                  <a:close/>
                  <a:moveTo>
                    <a:pt x="7891962" y="29484"/>
                  </a:moveTo>
                  <a:cubicBezTo>
                    <a:pt x="7885335" y="29484"/>
                    <a:pt x="7879962" y="34857"/>
                    <a:pt x="7879962" y="41484"/>
                  </a:cubicBezTo>
                  <a:lnTo>
                    <a:pt x="7879962" y="89484"/>
                  </a:lnTo>
                  <a:cubicBezTo>
                    <a:pt x="7879962" y="96111"/>
                    <a:pt x="7885335" y="101484"/>
                    <a:pt x="7891962" y="101484"/>
                  </a:cubicBezTo>
                  <a:lnTo>
                    <a:pt x="8011962" y="101484"/>
                  </a:lnTo>
                  <a:cubicBezTo>
                    <a:pt x="8018589" y="101484"/>
                    <a:pt x="8023962" y="96111"/>
                    <a:pt x="8023962" y="89484"/>
                  </a:cubicBezTo>
                  <a:lnTo>
                    <a:pt x="8023962" y="41484"/>
                  </a:lnTo>
                  <a:cubicBezTo>
                    <a:pt x="8023962" y="34857"/>
                    <a:pt x="8018589" y="29484"/>
                    <a:pt x="8011962" y="29484"/>
                  </a:cubicBezTo>
                  <a:close/>
                  <a:moveTo>
                    <a:pt x="7535189" y="29484"/>
                  </a:moveTo>
                  <a:cubicBezTo>
                    <a:pt x="7528562" y="29484"/>
                    <a:pt x="7523189" y="34857"/>
                    <a:pt x="7523189" y="41484"/>
                  </a:cubicBezTo>
                  <a:lnTo>
                    <a:pt x="7523189" y="89484"/>
                  </a:lnTo>
                  <a:cubicBezTo>
                    <a:pt x="7523189" y="96111"/>
                    <a:pt x="7528562" y="101484"/>
                    <a:pt x="7535189" y="101484"/>
                  </a:cubicBezTo>
                  <a:lnTo>
                    <a:pt x="7655189" y="101484"/>
                  </a:lnTo>
                  <a:cubicBezTo>
                    <a:pt x="7661816" y="101484"/>
                    <a:pt x="7667189" y="96111"/>
                    <a:pt x="7667189" y="89484"/>
                  </a:cubicBezTo>
                  <a:lnTo>
                    <a:pt x="7667189" y="41484"/>
                  </a:lnTo>
                  <a:cubicBezTo>
                    <a:pt x="7667189" y="34857"/>
                    <a:pt x="7661816" y="29484"/>
                    <a:pt x="7655189" y="29484"/>
                  </a:cubicBezTo>
                  <a:close/>
                  <a:moveTo>
                    <a:pt x="7178416" y="29484"/>
                  </a:moveTo>
                  <a:cubicBezTo>
                    <a:pt x="7171789" y="29484"/>
                    <a:pt x="7166416" y="34857"/>
                    <a:pt x="7166416" y="41484"/>
                  </a:cubicBezTo>
                  <a:lnTo>
                    <a:pt x="7166416" y="89484"/>
                  </a:lnTo>
                  <a:cubicBezTo>
                    <a:pt x="7166416" y="96111"/>
                    <a:pt x="7171789" y="101484"/>
                    <a:pt x="7178416" y="101484"/>
                  </a:cubicBezTo>
                  <a:lnTo>
                    <a:pt x="7298416" y="101484"/>
                  </a:lnTo>
                  <a:cubicBezTo>
                    <a:pt x="7305043" y="101484"/>
                    <a:pt x="7310416" y="96111"/>
                    <a:pt x="7310416" y="89484"/>
                  </a:cubicBezTo>
                  <a:lnTo>
                    <a:pt x="7310416" y="41484"/>
                  </a:lnTo>
                  <a:cubicBezTo>
                    <a:pt x="7310416" y="34857"/>
                    <a:pt x="7305043" y="29484"/>
                    <a:pt x="7298416" y="29484"/>
                  </a:cubicBezTo>
                  <a:close/>
                  <a:moveTo>
                    <a:pt x="6821643" y="29484"/>
                  </a:moveTo>
                  <a:cubicBezTo>
                    <a:pt x="6815016" y="29484"/>
                    <a:pt x="6809643" y="34857"/>
                    <a:pt x="6809643" y="41484"/>
                  </a:cubicBezTo>
                  <a:lnTo>
                    <a:pt x="6809643" y="89484"/>
                  </a:lnTo>
                  <a:cubicBezTo>
                    <a:pt x="6809643" y="96111"/>
                    <a:pt x="6815016" y="101484"/>
                    <a:pt x="6821643" y="101484"/>
                  </a:cubicBezTo>
                  <a:lnTo>
                    <a:pt x="6941643" y="101484"/>
                  </a:lnTo>
                  <a:cubicBezTo>
                    <a:pt x="6948270" y="101484"/>
                    <a:pt x="6953643" y="96111"/>
                    <a:pt x="6953643" y="89484"/>
                  </a:cubicBezTo>
                  <a:lnTo>
                    <a:pt x="6953643" y="41484"/>
                  </a:lnTo>
                  <a:cubicBezTo>
                    <a:pt x="6953643" y="34857"/>
                    <a:pt x="6948270" y="29484"/>
                    <a:pt x="6941643" y="29484"/>
                  </a:cubicBezTo>
                  <a:close/>
                  <a:moveTo>
                    <a:pt x="6464870" y="29484"/>
                  </a:moveTo>
                  <a:cubicBezTo>
                    <a:pt x="6458243" y="29484"/>
                    <a:pt x="6452870" y="34857"/>
                    <a:pt x="6452870" y="41484"/>
                  </a:cubicBezTo>
                  <a:lnTo>
                    <a:pt x="6452870" y="89484"/>
                  </a:lnTo>
                  <a:cubicBezTo>
                    <a:pt x="6452870" y="96111"/>
                    <a:pt x="6458243" y="101484"/>
                    <a:pt x="6464870" y="101484"/>
                  </a:cubicBezTo>
                  <a:lnTo>
                    <a:pt x="6584870" y="101484"/>
                  </a:lnTo>
                  <a:cubicBezTo>
                    <a:pt x="6591497" y="101484"/>
                    <a:pt x="6596870" y="96111"/>
                    <a:pt x="6596870" y="89484"/>
                  </a:cubicBezTo>
                  <a:lnTo>
                    <a:pt x="6596870" y="41484"/>
                  </a:lnTo>
                  <a:cubicBezTo>
                    <a:pt x="6596870" y="34857"/>
                    <a:pt x="6591497" y="29484"/>
                    <a:pt x="6584870" y="29484"/>
                  </a:cubicBezTo>
                  <a:close/>
                  <a:moveTo>
                    <a:pt x="6108097" y="29484"/>
                  </a:moveTo>
                  <a:cubicBezTo>
                    <a:pt x="6101470" y="29484"/>
                    <a:pt x="6096097" y="34857"/>
                    <a:pt x="6096097" y="41484"/>
                  </a:cubicBezTo>
                  <a:lnTo>
                    <a:pt x="6096097" y="89484"/>
                  </a:lnTo>
                  <a:cubicBezTo>
                    <a:pt x="6096097" y="96111"/>
                    <a:pt x="6101470" y="101484"/>
                    <a:pt x="6108097" y="101484"/>
                  </a:cubicBezTo>
                  <a:lnTo>
                    <a:pt x="6228097" y="101484"/>
                  </a:lnTo>
                  <a:cubicBezTo>
                    <a:pt x="6234724" y="101484"/>
                    <a:pt x="6240097" y="96111"/>
                    <a:pt x="6240097" y="89484"/>
                  </a:cubicBezTo>
                  <a:lnTo>
                    <a:pt x="6240097" y="41484"/>
                  </a:lnTo>
                  <a:cubicBezTo>
                    <a:pt x="6240097" y="34857"/>
                    <a:pt x="6234724" y="29484"/>
                    <a:pt x="6228097" y="29484"/>
                  </a:cubicBezTo>
                  <a:close/>
                  <a:moveTo>
                    <a:pt x="5751324" y="29484"/>
                  </a:moveTo>
                  <a:cubicBezTo>
                    <a:pt x="5744697" y="29484"/>
                    <a:pt x="5739324" y="34857"/>
                    <a:pt x="5739324" y="41484"/>
                  </a:cubicBezTo>
                  <a:lnTo>
                    <a:pt x="5739324" y="89484"/>
                  </a:lnTo>
                  <a:cubicBezTo>
                    <a:pt x="5739324" y="96111"/>
                    <a:pt x="5744697" y="101484"/>
                    <a:pt x="5751324" y="101484"/>
                  </a:cubicBezTo>
                  <a:lnTo>
                    <a:pt x="5871324" y="101484"/>
                  </a:lnTo>
                  <a:cubicBezTo>
                    <a:pt x="5877951" y="101484"/>
                    <a:pt x="5883324" y="96111"/>
                    <a:pt x="5883324" y="89484"/>
                  </a:cubicBezTo>
                  <a:lnTo>
                    <a:pt x="5883324" y="41484"/>
                  </a:lnTo>
                  <a:cubicBezTo>
                    <a:pt x="5883324" y="34857"/>
                    <a:pt x="5877951" y="29484"/>
                    <a:pt x="5871324" y="29484"/>
                  </a:cubicBezTo>
                  <a:close/>
                  <a:moveTo>
                    <a:pt x="5394551" y="29484"/>
                  </a:moveTo>
                  <a:cubicBezTo>
                    <a:pt x="5387924" y="29484"/>
                    <a:pt x="5382551" y="34857"/>
                    <a:pt x="5382551" y="41484"/>
                  </a:cubicBezTo>
                  <a:lnTo>
                    <a:pt x="5382551" y="89484"/>
                  </a:lnTo>
                  <a:cubicBezTo>
                    <a:pt x="5382551" y="96111"/>
                    <a:pt x="5387924" y="101484"/>
                    <a:pt x="5394551" y="101484"/>
                  </a:cubicBezTo>
                  <a:lnTo>
                    <a:pt x="5514551" y="101484"/>
                  </a:lnTo>
                  <a:cubicBezTo>
                    <a:pt x="5521178" y="101484"/>
                    <a:pt x="5526551" y="96111"/>
                    <a:pt x="5526551" y="89484"/>
                  </a:cubicBezTo>
                  <a:lnTo>
                    <a:pt x="5526551" y="41484"/>
                  </a:lnTo>
                  <a:cubicBezTo>
                    <a:pt x="5526551" y="34857"/>
                    <a:pt x="5521178" y="29484"/>
                    <a:pt x="5514551" y="29484"/>
                  </a:cubicBezTo>
                  <a:close/>
                  <a:moveTo>
                    <a:pt x="5037778" y="29484"/>
                  </a:moveTo>
                  <a:cubicBezTo>
                    <a:pt x="5031151" y="29484"/>
                    <a:pt x="5025778" y="34857"/>
                    <a:pt x="5025778" y="41484"/>
                  </a:cubicBezTo>
                  <a:lnTo>
                    <a:pt x="5025778" y="89484"/>
                  </a:lnTo>
                  <a:cubicBezTo>
                    <a:pt x="5025778" y="96111"/>
                    <a:pt x="5031151" y="101484"/>
                    <a:pt x="5037778" y="101484"/>
                  </a:cubicBezTo>
                  <a:lnTo>
                    <a:pt x="5157778" y="101484"/>
                  </a:lnTo>
                  <a:cubicBezTo>
                    <a:pt x="5164405" y="101484"/>
                    <a:pt x="5169778" y="96111"/>
                    <a:pt x="5169778" y="89484"/>
                  </a:cubicBezTo>
                  <a:lnTo>
                    <a:pt x="5169778" y="41484"/>
                  </a:lnTo>
                  <a:cubicBezTo>
                    <a:pt x="5169778" y="34857"/>
                    <a:pt x="5164405" y="29484"/>
                    <a:pt x="5157778" y="29484"/>
                  </a:cubicBezTo>
                  <a:close/>
                  <a:moveTo>
                    <a:pt x="4681005" y="29484"/>
                  </a:moveTo>
                  <a:cubicBezTo>
                    <a:pt x="4674378" y="29484"/>
                    <a:pt x="4669005" y="34857"/>
                    <a:pt x="4669005" y="41484"/>
                  </a:cubicBezTo>
                  <a:lnTo>
                    <a:pt x="4669005" y="89484"/>
                  </a:lnTo>
                  <a:cubicBezTo>
                    <a:pt x="4669005" y="96111"/>
                    <a:pt x="4674378" y="101484"/>
                    <a:pt x="4681005" y="101484"/>
                  </a:cubicBezTo>
                  <a:lnTo>
                    <a:pt x="4801005" y="101484"/>
                  </a:lnTo>
                  <a:cubicBezTo>
                    <a:pt x="4807632" y="101484"/>
                    <a:pt x="4813005" y="96111"/>
                    <a:pt x="4813005" y="89484"/>
                  </a:cubicBezTo>
                  <a:lnTo>
                    <a:pt x="4813005" y="41484"/>
                  </a:lnTo>
                  <a:cubicBezTo>
                    <a:pt x="4813005" y="34857"/>
                    <a:pt x="4807632" y="29484"/>
                    <a:pt x="4801005" y="29484"/>
                  </a:cubicBezTo>
                  <a:close/>
                  <a:moveTo>
                    <a:pt x="4324232" y="29484"/>
                  </a:moveTo>
                  <a:cubicBezTo>
                    <a:pt x="4317605" y="29484"/>
                    <a:pt x="4312232" y="34857"/>
                    <a:pt x="4312232" y="41484"/>
                  </a:cubicBezTo>
                  <a:lnTo>
                    <a:pt x="4312232" y="89484"/>
                  </a:lnTo>
                  <a:cubicBezTo>
                    <a:pt x="4312232" y="96111"/>
                    <a:pt x="4317605" y="101484"/>
                    <a:pt x="4324232" y="101484"/>
                  </a:cubicBezTo>
                  <a:lnTo>
                    <a:pt x="4444232" y="101484"/>
                  </a:lnTo>
                  <a:cubicBezTo>
                    <a:pt x="4450859" y="101484"/>
                    <a:pt x="4456232" y="96111"/>
                    <a:pt x="4456232" y="89484"/>
                  </a:cubicBezTo>
                  <a:lnTo>
                    <a:pt x="4456232" y="41484"/>
                  </a:lnTo>
                  <a:cubicBezTo>
                    <a:pt x="4456232" y="34857"/>
                    <a:pt x="4450859" y="29484"/>
                    <a:pt x="4444232" y="29484"/>
                  </a:cubicBezTo>
                  <a:close/>
                  <a:moveTo>
                    <a:pt x="3967459" y="29484"/>
                  </a:moveTo>
                  <a:cubicBezTo>
                    <a:pt x="3960832" y="29484"/>
                    <a:pt x="3955459" y="34857"/>
                    <a:pt x="3955459" y="41484"/>
                  </a:cubicBezTo>
                  <a:lnTo>
                    <a:pt x="3955459" y="89484"/>
                  </a:lnTo>
                  <a:cubicBezTo>
                    <a:pt x="3955459" y="96111"/>
                    <a:pt x="3960832" y="101484"/>
                    <a:pt x="3967459" y="101484"/>
                  </a:cubicBezTo>
                  <a:lnTo>
                    <a:pt x="4087459" y="101484"/>
                  </a:lnTo>
                  <a:cubicBezTo>
                    <a:pt x="4094086" y="101484"/>
                    <a:pt x="4099459" y="96111"/>
                    <a:pt x="4099459" y="89484"/>
                  </a:cubicBezTo>
                  <a:lnTo>
                    <a:pt x="4099459" y="41484"/>
                  </a:lnTo>
                  <a:cubicBezTo>
                    <a:pt x="4099459" y="34857"/>
                    <a:pt x="4094086" y="29484"/>
                    <a:pt x="4087459" y="29484"/>
                  </a:cubicBezTo>
                  <a:close/>
                  <a:moveTo>
                    <a:pt x="3610686" y="29484"/>
                  </a:moveTo>
                  <a:cubicBezTo>
                    <a:pt x="3604059" y="29484"/>
                    <a:pt x="3598686" y="34857"/>
                    <a:pt x="3598686" y="41484"/>
                  </a:cubicBezTo>
                  <a:lnTo>
                    <a:pt x="3598686" y="89484"/>
                  </a:lnTo>
                  <a:cubicBezTo>
                    <a:pt x="3598686" y="96111"/>
                    <a:pt x="3604059" y="101484"/>
                    <a:pt x="3610686" y="101484"/>
                  </a:cubicBezTo>
                  <a:lnTo>
                    <a:pt x="3730686" y="101484"/>
                  </a:lnTo>
                  <a:cubicBezTo>
                    <a:pt x="3737313" y="101484"/>
                    <a:pt x="3742686" y="96111"/>
                    <a:pt x="3742686" y="89484"/>
                  </a:cubicBezTo>
                  <a:lnTo>
                    <a:pt x="3742686" y="41484"/>
                  </a:lnTo>
                  <a:cubicBezTo>
                    <a:pt x="3742686" y="34857"/>
                    <a:pt x="3737313" y="29484"/>
                    <a:pt x="3730686" y="29484"/>
                  </a:cubicBezTo>
                  <a:close/>
                  <a:moveTo>
                    <a:pt x="3253913" y="29484"/>
                  </a:moveTo>
                  <a:cubicBezTo>
                    <a:pt x="3247286" y="29484"/>
                    <a:pt x="3241913" y="34857"/>
                    <a:pt x="3241913" y="41484"/>
                  </a:cubicBezTo>
                  <a:lnTo>
                    <a:pt x="3241913" y="89484"/>
                  </a:lnTo>
                  <a:cubicBezTo>
                    <a:pt x="3241913" y="96111"/>
                    <a:pt x="3247286" y="101484"/>
                    <a:pt x="3253913" y="101484"/>
                  </a:cubicBezTo>
                  <a:lnTo>
                    <a:pt x="3373913" y="101484"/>
                  </a:lnTo>
                  <a:cubicBezTo>
                    <a:pt x="3380540" y="101484"/>
                    <a:pt x="3385913" y="96111"/>
                    <a:pt x="3385913" y="89484"/>
                  </a:cubicBezTo>
                  <a:lnTo>
                    <a:pt x="3385913" y="41484"/>
                  </a:lnTo>
                  <a:cubicBezTo>
                    <a:pt x="3385913" y="34857"/>
                    <a:pt x="3380540" y="29484"/>
                    <a:pt x="3373913" y="29484"/>
                  </a:cubicBezTo>
                  <a:close/>
                  <a:moveTo>
                    <a:pt x="2897140" y="29484"/>
                  </a:moveTo>
                  <a:cubicBezTo>
                    <a:pt x="2890513" y="29484"/>
                    <a:pt x="2885140" y="34857"/>
                    <a:pt x="2885140" y="41484"/>
                  </a:cubicBezTo>
                  <a:lnTo>
                    <a:pt x="2885140" y="89484"/>
                  </a:lnTo>
                  <a:cubicBezTo>
                    <a:pt x="2885140" y="96111"/>
                    <a:pt x="2890513" y="101484"/>
                    <a:pt x="2897140" y="101484"/>
                  </a:cubicBezTo>
                  <a:lnTo>
                    <a:pt x="3017140" y="101484"/>
                  </a:lnTo>
                  <a:cubicBezTo>
                    <a:pt x="3023767" y="101484"/>
                    <a:pt x="3029140" y="96111"/>
                    <a:pt x="3029140" y="89484"/>
                  </a:cubicBezTo>
                  <a:lnTo>
                    <a:pt x="3029140" y="41484"/>
                  </a:lnTo>
                  <a:cubicBezTo>
                    <a:pt x="3029140" y="34857"/>
                    <a:pt x="3023767" y="29484"/>
                    <a:pt x="3017140" y="29484"/>
                  </a:cubicBezTo>
                  <a:close/>
                  <a:moveTo>
                    <a:pt x="2540367" y="29484"/>
                  </a:moveTo>
                  <a:cubicBezTo>
                    <a:pt x="2533740" y="29484"/>
                    <a:pt x="2528367" y="34857"/>
                    <a:pt x="2528367" y="41484"/>
                  </a:cubicBezTo>
                  <a:lnTo>
                    <a:pt x="2528367" y="89484"/>
                  </a:lnTo>
                  <a:cubicBezTo>
                    <a:pt x="2528367" y="96111"/>
                    <a:pt x="2533740" y="101484"/>
                    <a:pt x="2540367" y="101484"/>
                  </a:cubicBezTo>
                  <a:lnTo>
                    <a:pt x="2660367" y="101484"/>
                  </a:lnTo>
                  <a:cubicBezTo>
                    <a:pt x="2666994" y="101484"/>
                    <a:pt x="2672367" y="96111"/>
                    <a:pt x="2672367" y="89484"/>
                  </a:cubicBezTo>
                  <a:lnTo>
                    <a:pt x="2672367" y="41484"/>
                  </a:lnTo>
                  <a:cubicBezTo>
                    <a:pt x="2672367" y="34857"/>
                    <a:pt x="2666994" y="29484"/>
                    <a:pt x="2660367" y="29484"/>
                  </a:cubicBezTo>
                  <a:close/>
                  <a:moveTo>
                    <a:pt x="2183594" y="29484"/>
                  </a:moveTo>
                  <a:cubicBezTo>
                    <a:pt x="2176967" y="29484"/>
                    <a:pt x="2171594" y="34857"/>
                    <a:pt x="2171594" y="41484"/>
                  </a:cubicBezTo>
                  <a:lnTo>
                    <a:pt x="2171594" y="89484"/>
                  </a:lnTo>
                  <a:cubicBezTo>
                    <a:pt x="2171594" y="96111"/>
                    <a:pt x="2176967" y="101484"/>
                    <a:pt x="2183594" y="101484"/>
                  </a:cubicBezTo>
                  <a:lnTo>
                    <a:pt x="2303594" y="101484"/>
                  </a:lnTo>
                  <a:cubicBezTo>
                    <a:pt x="2310221" y="101484"/>
                    <a:pt x="2315594" y="96111"/>
                    <a:pt x="2315594" y="89484"/>
                  </a:cubicBezTo>
                  <a:lnTo>
                    <a:pt x="2315594" y="41484"/>
                  </a:lnTo>
                  <a:cubicBezTo>
                    <a:pt x="2315594" y="34857"/>
                    <a:pt x="2310221" y="29484"/>
                    <a:pt x="2303594" y="29484"/>
                  </a:cubicBezTo>
                  <a:close/>
                  <a:moveTo>
                    <a:pt x="1826821" y="29484"/>
                  </a:moveTo>
                  <a:cubicBezTo>
                    <a:pt x="1820194" y="29484"/>
                    <a:pt x="1814821" y="34857"/>
                    <a:pt x="1814821" y="41484"/>
                  </a:cubicBezTo>
                  <a:lnTo>
                    <a:pt x="1814821" y="89484"/>
                  </a:lnTo>
                  <a:cubicBezTo>
                    <a:pt x="1814821" y="96111"/>
                    <a:pt x="1820194" y="101484"/>
                    <a:pt x="1826821" y="101484"/>
                  </a:cubicBezTo>
                  <a:lnTo>
                    <a:pt x="1946821" y="101484"/>
                  </a:lnTo>
                  <a:cubicBezTo>
                    <a:pt x="1953448" y="101484"/>
                    <a:pt x="1958821" y="96111"/>
                    <a:pt x="1958821" y="89484"/>
                  </a:cubicBezTo>
                  <a:lnTo>
                    <a:pt x="1958821" y="41484"/>
                  </a:lnTo>
                  <a:cubicBezTo>
                    <a:pt x="1958821" y="34857"/>
                    <a:pt x="1953448" y="29484"/>
                    <a:pt x="1946821" y="29484"/>
                  </a:cubicBezTo>
                  <a:close/>
                  <a:moveTo>
                    <a:pt x="1470048" y="29484"/>
                  </a:moveTo>
                  <a:cubicBezTo>
                    <a:pt x="1463421" y="29484"/>
                    <a:pt x="1458048" y="34857"/>
                    <a:pt x="1458048" y="41484"/>
                  </a:cubicBezTo>
                  <a:lnTo>
                    <a:pt x="1458048" y="89484"/>
                  </a:lnTo>
                  <a:cubicBezTo>
                    <a:pt x="1458048" y="96111"/>
                    <a:pt x="1463421" y="101484"/>
                    <a:pt x="1470048" y="101484"/>
                  </a:cubicBezTo>
                  <a:lnTo>
                    <a:pt x="1590048" y="101484"/>
                  </a:lnTo>
                  <a:cubicBezTo>
                    <a:pt x="1596675" y="101484"/>
                    <a:pt x="1602048" y="96111"/>
                    <a:pt x="1602048" y="89484"/>
                  </a:cubicBezTo>
                  <a:lnTo>
                    <a:pt x="1602048" y="41484"/>
                  </a:lnTo>
                  <a:cubicBezTo>
                    <a:pt x="1602048" y="34857"/>
                    <a:pt x="1596675" y="29484"/>
                    <a:pt x="1590048" y="29484"/>
                  </a:cubicBezTo>
                  <a:close/>
                  <a:moveTo>
                    <a:pt x="1113275" y="29484"/>
                  </a:moveTo>
                  <a:cubicBezTo>
                    <a:pt x="1106648" y="29484"/>
                    <a:pt x="1101275" y="34857"/>
                    <a:pt x="1101275" y="41484"/>
                  </a:cubicBezTo>
                  <a:lnTo>
                    <a:pt x="1101275" y="89484"/>
                  </a:lnTo>
                  <a:cubicBezTo>
                    <a:pt x="1101275" y="96111"/>
                    <a:pt x="1106648" y="101484"/>
                    <a:pt x="1113275" y="101484"/>
                  </a:cubicBezTo>
                  <a:lnTo>
                    <a:pt x="1233275" y="101484"/>
                  </a:lnTo>
                  <a:cubicBezTo>
                    <a:pt x="1239902" y="101484"/>
                    <a:pt x="1245275" y="96111"/>
                    <a:pt x="1245275" y="89484"/>
                  </a:cubicBezTo>
                  <a:lnTo>
                    <a:pt x="1245275" y="41484"/>
                  </a:lnTo>
                  <a:cubicBezTo>
                    <a:pt x="1245275" y="34857"/>
                    <a:pt x="1239902" y="29484"/>
                    <a:pt x="1233275" y="29484"/>
                  </a:cubicBezTo>
                  <a:close/>
                  <a:moveTo>
                    <a:pt x="756502" y="29484"/>
                  </a:moveTo>
                  <a:cubicBezTo>
                    <a:pt x="749875" y="29484"/>
                    <a:pt x="744502" y="34857"/>
                    <a:pt x="744502" y="41484"/>
                  </a:cubicBezTo>
                  <a:lnTo>
                    <a:pt x="744502" y="89484"/>
                  </a:lnTo>
                  <a:cubicBezTo>
                    <a:pt x="744502" y="96111"/>
                    <a:pt x="749875" y="101484"/>
                    <a:pt x="756502" y="101484"/>
                  </a:cubicBezTo>
                  <a:lnTo>
                    <a:pt x="876502" y="101484"/>
                  </a:lnTo>
                  <a:cubicBezTo>
                    <a:pt x="883129" y="101484"/>
                    <a:pt x="888502" y="96111"/>
                    <a:pt x="888502" y="89484"/>
                  </a:cubicBezTo>
                  <a:lnTo>
                    <a:pt x="888502" y="41484"/>
                  </a:lnTo>
                  <a:cubicBezTo>
                    <a:pt x="888502" y="34857"/>
                    <a:pt x="883129" y="29484"/>
                    <a:pt x="876502" y="29484"/>
                  </a:cubicBezTo>
                  <a:close/>
                  <a:moveTo>
                    <a:pt x="399729" y="29484"/>
                  </a:moveTo>
                  <a:cubicBezTo>
                    <a:pt x="393102" y="29484"/>
                    <a:pt x="387729" y="34857"/>
                    <a:pt x="387729" y="41484"/>
                  </a:cubicBezTo>
                  <a:lnTo>
                    <a:pt x="387729" y="89484"/>
                  </a:lnTo>
                  <a:cubicBezTo>
                    <a:pt x="387729" y="96111"/>
                    <a:pt x="393102" y="101484"/>
                    <a:pt x="399729" y="101484"/>
                  </a:cubicBezTo>
                  <a:lnTo>
                    <a:pt x="519729" y="101484"/>
                  </a:lnTo>
                  <a:cubicBezTo>
                    <a:pt x="526356" y="101484"/>
                    <a:pt x="531729" y="96111"/>
                    <a:pt x="531729" y="89484"/>
                  </a:cubicBezTo>
                  <a:lnTo>
                    <a:pt x="531729" y="41484"/>
                  </a:lnTo>
                  <a:cubicBezTo>
                    <a:pt x="531729" y="34857"/>
                    <a:pt x="526356" y="29484"/>
                    <a:pt x="519729" y="29484"/>
                  </a:cubicBezTo>
                  <a:close/>
                  <a:moveTo>
                    <a:pt x="42956" y="29484"/>
                  </a:moveTo>
                  <a:cubicBezTo>
                    <a:pt x="36329" y="29484"/>
                    <a:pt x="30956" y="34857"/>
                    <a:pt x="30956" y="41484"/>
                  </a:cubicBezTo>
                  <a:lnTo>
                    <a:pt x="30956" y="89484"/>
                  </a:lnTo>
                  <a:cubicBezTo>
                    <a:pt x="30956" y="96111"/>
                    <a:pt x="36329" y="101484"/>
                    <a:pt x="42956" y="101484"/>
                  </a:cubicBezTo>
                  <a:lnTo>
                    <a:pt x="162956" y="101484"/>
                  </a:lnTo>
                  <a:cubicBezTo>
                    <a:pt x="169583" y="101484"/>
                    <a:pt x="174956" y="96111"/>
                    <a:pt x="174956" y="89484"/>
                  </a:cubicBezTo>
                  <a:lnTo>
                    <a:pt x="174956" y="41484"/>
                  </a:lnTo>
                  <a:cubicBezTo>
                    <a:pt x="174956" y="34857"/>
                    <a:pt x="169583" y="29484"/>
                    <a:pt x="162956" y="29484"/>
                  </a:cubicBezTo>
                  <a:close/>
                  <a:moveTo>
                    <a:pt x="0" y="0"/>
                  </a:moveTo>
                  <a:lnTo>
                    <a:pt x="11620500" y="0"/>
                  </a:lnTo>
                  <a:lnTo>
                    <a:pt x="11620500" y="135731"/>
                  </a:lnTo>
                  <a:lnTo>
                    <a:pt x="0" y="135731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A64822D6-BA19-4EFE-B974-5C6CF0A41518}"/>
                </a:ext>
              </a:extLst>
            </p:cNvPr>
            <p:cNvSpPr/>
            <p:nvPr/>
          </p:nvSpPr>
          <p:spPr>
            <a:xfrm>
              <a:off x="8413523" y="1757726"/>
              <a:ext cx="3255660" cy="96104"/>
            </a:xfrm>
            <a:custGeom>
              <a:avLst/>
              <a:gdLst>
                <a:gd name="connsiteX0" fmla="*/ 2990579 w 3255660"/>
                <a:gd name="connsiteY0" fmla="*/ 20876 h 96104"/>
                <a:gd name="connsiteX1" fmla="*/ 2982279 w 3255660"/>
                <a:gd name="connsiteY1" fmla="*/ 29373 h 96104"/>
                <a:gd name="connsiteX2" fmla="*/ 2982279 w 3255660"/>
                <a:gd name="connsiteY2" fmla="*/ 63359 h 96104"/>
                <a:gd name="connsiteX3" fmla="*/ 2990579 w 3255660"/>
                <a:gd name="connsiteY3" fmla="*/ 71856 h 96104"/>
                <a:gd name="connsiteX4" fmla="*/ 3073569 w 3255660"/>
                <a:gd name="connsiteY4" fmla="*/ 71856 h 96104"/>
                <a:gd name="connsiteX5" fmla="*/ 3081868 w 3255660"/>
                <a:gd name="connsiteY5" fmla="*/ 63359 h 96104"/>
                <a:gd name="connsiteX6" fmla="*/ 3081868 w 3255660"/>
                <a:gd name="connsiteY6" fmla="*/ 29373 h 96104"/>
                <a:gd name="connsiteX7" fmla="*/ 3073569 w 3255660"/>
                <a:gd name="connsiteY7" fmla="*/ 20876 h 96104"/>
                <a:gd name="connsiteX8" fmla="*/ 2743839 w 3255660"/>
                <a:gd name="connsiteY8" fmla="*/ 20876 h 96104"/>
                <a:gd name="connsiteX9" fmla="*/ 2735540 w 3255660"/>
                <a:gd name="connsiteY9" fmla="*/ 29373 h 96104"/>
                <a:gd name="connsiteX10" fmla="*/ 2735540 w 3255660"/>
                <a:gd name="connsiteY10" fmla="*/ 63359 h 96104"/>
                <a:gd name="connsiteX11" fmla="*/ 2743839 w 3255660"/>
                <a:gd name="connsiteY11" fmla="*/ 71856 h 96104"/>
                <a:gd name="connsiteX12" fmla="*/ 2826830 w 3255660"/>
                <a:gd name="connsiteY12" fmla="*/ 71856 h 96104"/>
                <a:gd name="connsiteX13" fmla="*/ 2835129 w 3255660"/>
                <a:gd name="connsiteY13" fmla="*/ 63359 h 96104"/>
                <a:gd name="connsiteX14" fmla="*/ 2835129 w 3255660"/>
                <a:gd name="connsiteY14" fmla="*/ 29373 h 96104"/>
                <a:gd name="connsiteX15" fmla="*/ 2826830 w 3255660"/>
                <a:gd name="connsiteY15" fmla="*/ 20876 h 96104"/>
                <a:gd name="connsiteX16" fmla="*/ 2497100 w 3255660"/>
                <a:gd name="connsiteY16" fmla="*/ 20876 h 96104"/>
                <a:gd name="connsiteX17" fmla="*/ 2488801 w 3255660"/>
                <a:gd name="connsiteY17" fmla="*/ 29373 h 96104"/>
                <a:gd name="connsiteX18" fmla="*/ 2488801 w 3255660"/>
                <a:gd name="connsiteY18" fmla="*/ 63359 h 96104"/>
                <a:gd name="connsiteX19" fmla="*/ 2497100 w 3255660"/>
                <a:gd name="connsiteY19" fmla="*/ 71856 h 96104"/>
                <a:gd name="connsiteX20" fmla="*/ 2580091 w 3255660"/>
                <a:gd name="connsiteY20" fmla="*/ 71856 h 96104"/>
                <a:gd name="connsiteX21" fmla="*/ 2588389 w 3255660"/>
                <a:gd name="connsiteY21" fmla="*/ 63359 h 96104"/>
                <a:gd name="connsiteX22" fmla="*/ 2588389 w 3255660"/>
                <a:gd name="connsiteY22" fmla="*/ 29373 h 96104"/>
                <a:gd name="connsiteX23" fmla="*/ 2580091 w 3255660"/>
                <a:gd name="connsiteY23" fmla="*/ 20876 h 96104"/>
                <a:gd name="connsiteX24" fmla="*/ 2250361 w 3255660"/>
                <a:gd name="connsiteY24" fmla="*/ 20876 h 96104"/>
                <a:gd name="connsiteX25" fmla="*/ 2242062 w 3255660"/>
                <a:gd name="connsiteY25" fmla="*/ 29373 h 96104"/>
                <a:gd name="connsiteX26" fmla="*/ 2242062 w 3255660"/>
                <a:gd name="connsiteY26" fmla="*/ 63359 h 96104"/>
                <a:gd name="connsiteX27" fmla="*/ 2250361 w 3255660"/>
                <a:gd name="connsiteY27" fmla="*/ 71856 h 96104"/>
                <a:gd name="connsiteX28" fmla="*/ 2333351 w 3255660"/>
                <a:gd name="connsiteY28" fmla="*/ 71856 h 96104"/>
                <a:gd name="connsiteX29" fmla="*/ 2341650 w 3255660"/>
                <a:gd name="connsiteY29" fmla="*/ 63359 h 96104"/>
                <a:gd name="connsiteX30" fmla="*/ 2341650 w 3255660"/>
                <a:gd name="connsiteY30" fmla="*/ 29373 h 96104"/>
                <a:gd name="connsiteX31" fmla="*/ 2333351 w 3255660"/>
                <a:gd name="connsiteY31" fmla="*/ 20876 h 96104"/>
                <a:gd name="connsiteX32" fmla="*/ 2003622 w 3255660"/>
                <a:gd name="connsiteY32" fmla="*/ 20876 h 96104"/>
                <a:gd name="connsiteX33" fmla="*/ 1995323 w 3255660"/>
                <a:gd name="connsiteY33" fmla="*/ 29373 h 96104"/>
                <a:gd name="connsiteX34" fmla="*/ 1995323 w 3255660"/>
                <a:gd name="connsiteY34" fmla="*/ 63359 h 96104"/>
                <a:gd name="connsiteX35" fmla="*/ 2003622 w 3255660"/>
                <a:gd name="connsiteY35" fmla="*/ 71856 h 96104"/>
                <a:gd name="connsiteX36" fmla="*/ 2086612 w 3255660"/>
                <a:gd name="connsiteY36" fmla="*/ 71856 h 96104"/>
                <a:gd name="connsiteX37" fmla="*/ 2094911 w 3255660"/>
                <a:gd name="connsiteY37" fmla="*/ 63359 h 96104"/>
                <a:gd name="connsiteX38" fmla="*/ 2094911 w 3255660"/>
                <a:gd name="connsiteY38" fmla="*/ 29373 h 96104"/>
                <a:gd name="connsiteX39" fmla="*/ 2086612 w 3255660"/>
                <a:gd name="connsiteY39" fmla="*/ 20876 h 96104"/>
                <a:gd name="connsiteX40" fmla="*/ 1756883 w 3255660"/>
                <a:gd name="connsiteY40" fmla="*/ 20876 h 96104"/>
                <a:gd name="connsiteX41" fmla="*/ 1748583 w 3255660"/>
                <a:gd name="connsiteY41" fmla="*/ 29373 h 96104"/>
                <a:gd name="connsiteX42" fmla="*/ 1748583 w 3255660"/>
                <a:gd name="connsiteY42" fmla="*/ 63359 h 96104"/>
                <a:gd name="connsiteX43" fmla="*/ 1756883 w 3255660"/>
                <a:gd name="connsiteY43" fmla="*/ 71856 h 96104"/>
                <a:gd name="connsiteX44" fmla="*/ 1839873 w 3255660"/>
                <a:gd name="connsiteY44" fmla="*/ 71856 h 96104"/>
                <a:gd name="connsiteX45" fmla="*/ 1848172 w 3255660"/>
                <a:gd name="connsiteY45" fmla="*/ 63359 h 96104"/>
                <a:gd name="connsiteX46" fmla="*/ 1848172 w 3255660"/>
                <a:gd name="connsiteY46" fmla="*/ 29373 h 96104"/>
                <a:gd name="connsiteX47" fmla="*/ 1839873 w 3255660"/>
                <a:gd name="connsiteY47" fmla="*/ 20876 h 96104"/>
                <a:gd name="connsiteX48" fmla="*/ 1510143 w 3255660"/>
                <a:gd name="connsiteY48" fmla="*/ 20876 h 96104"/>
                <a:gd name="connsiteX49" fmla="*/ 1501844 w 3255660"/>
                <a:gd name="connsiteY49" fmla="*/ 29373 h 96104"/>
                <a:gd name="connsiteX50" fmla="*/ 1501844 w 3255660"/>
                <a:gd name="connsiteY50" fmla="*/ 63359 h 96104"/>
                <a:gd name="connsiteX51" fmla="*/ 1510143 w 3255660"/>
                <a:gd name="connsiteY51" fmla="*/ 71856 h 96104"/>
                <a:gd name="connsiteX52" fmla="*/ 1593133 w 3255660"/>
                <a:gd name="connsiteY52" fmla="*/ 71856 h 96104"/>
                <a:gd name="connsiteX53" fmla="*/ 1601433 w 3255660"/>
                <a:gd name="connsiteY53" fmla="*/ 63359 h 96104"/>
                <a:gd name="connsiteX54" fmla="*/ 1601433 w 3255660"/>
                <a:gd name="connsiteY54" fmla="*/ 29373 h 96104"/>
                <a:gd name="connsiteX55" fmla="*/ 1593133 w 3255660"/>
                <a:gd name="connsiteY55" fmla="*/ 20876 h 96104"/>
                <a:gd name="connsiteX56" fmla="*/ 1263404 w 3255660"/>
                <a:gd name="connsiteY56" fmla="*/ 20876 h 96104"/>
                <a:gd name="connsiteX57" fmla="*/ 1255105 w 3255660"/>
                <a:gd name="connsiteY57" fmla="*/ 29373 h 96104"/>
                <a:gd name="connsiteX58" fmla="*/ 1255105 w 3255660"/>
                <a:gd name="connsiteY58" fmla="*/ 63359 h 96104"/>
                <a:gd name="connsiteX59" fmla="*/ 1263404 w 3255660"/>
                <a:gd name="connsiteY59" fmla="*/ 71856 h 96104"/>
                <a:gd name="connsiteX60" fmla="*/ 1346394 w 3255660"/>
                <a:gd name="connsiteY60" fmla="*/ 71856 h 96104"/>
                <a:gd name="connsiteX61" fmla="*/ 1354693 w 3255660"/>
                <a:gd name="connsiteY61" fmla="*/ 63359 h 96104"/>
                <a:gd name="connsiteX62" fmla="*/ 1354693 w 3255660"/>
                <a:gd name="connsiteY62" fmla="*/ 29373 h 96104"/>
                <a:gd name="connsiteX63" fmla="*/ 1346394 w 3255660"/>
                <a:gd name="connsiteY63" fmla="*/ 20876 h 96104"/>
                <a:gd name="connsiteX64" fmla="*/ 1016665 w 3255660"/>
                <a:gd name="connsiteY64" fmla="*/ 20876 h 96104"/>
                <a:gd name="connsiteX65" fmla="*/ 1008366 w 3255660"/>
                <a:gd name="connsiteY65" fmla="*/ 29373 h 96104"/>
                <a:gd name="connsiteX66" fmla="*/ 1008366 w 3255660"/>
                <a:gd name="connsiteY66" fmla="*/ 63359 h 96104"/>
                <a:gd name="connsiteX67" fmla="*/ 1016665 w 3255660"/>
                <a:gd name="connsiteY67" fmla="*/ 71856 h 96104"/>
                <a:gd name="connsiteX68" fmla="*/ 1099655 w 3255660"/>
                <a:gd name="connsiteY68" fmla="*/ 71856 h 96104"/>
                <a:gd name="connsiteX69" fmla="*/ 1107954 w 3255660"/>
                <a:gd name="connsiteY69" fmla="*/ 63359 h 96104"/>
                <a:gd name="connsiteX70" fmla="*/ 1107954 w 3255660"/>
                <a:gd name="connsiteY70" fmla="*/ 29373 h 96104"/>
                <a:gd name="connsiteX71" fmla="*/ 1099655 w 3255660"/>
                <a:gd name="connsiteY71" fmla="*/ 20876 h 96104"/>
                <a:gd name="connsiteX72" fmla="*/ 769925 w 3255660"/>
                <a:gd name="connsiteY72" fmla="*/ 20876 h 96104"/>
                <a:gd name="connsiteX73" fmla="*/ 761626 w 3255660"/>
                <a:gd name="connsiteY73" fmla="*/ 29373 h 96104"/>
                <a:gd name="connsiteX74" fmla="*/ 761626 w 3255660"/>
                <a:gd name="connsiteY74" fmla="*/ 63359 h 96104"/>
                <a:gd name="connsiteX75" fmla="*/ 769925 w 3255660"/>
                <a:gd name="connsiteY75" fmla="*/ 71856 h 96104"/>
                <a:gd name="connsiteX76" fmla="*/ 852916 w 3255660"/>
                <a:gd name="connsiteY76" fmla="*/ 71856 h 96104"/>
                <a:gd name="connsiteX77" fmla="*/ 861215 w 3255660"/>
                <a:gd name="connsiteY77" fmla="*/ 63359 h 96104"/>
                <a:gd name="connsiteX78" fmla="*/ 861215 w 3255660"/>
                <a:gd name="connsiteY78" fmla="*/ 29373 h 96104"/>
                <a:gd name="connsiteX79" fmla="*/ 852916 w 3255660"/>
                <a:gd name="connsiteY79" fmla="*/ 20876 h 96104"/>
                <a:gd name="connsiteX80" fmla="*/ 523186 w 3255660"/>
                <a:gd name="connsiteY80" fmla="*/ 20876 h 96104"/>
                <a:gd name="connsiteX81" fmla="*/ 514887 w 3255660"/>
                <a:gd name="connsiteY81" fmla="*/ 29373 h 96104"/>
                <a:gd name="connsiteX82" fmla="*/ 514887 w 3255660"/>
                <a:gd name="connsiteY82" fmla="*/ 63359 h 96104"/>
                <a:gd name="connsiteX83" fmla="*/ 523186 w 3255660"/>
                <a:gd name="connsiteY83" fmla="*/ 71856 h 96104"/>
                <a:gd name="connsiteX84" fmla="*/ 606177 w 3255660"/>
                <a:gd name="connsiteY84" fmla="*/ 71856 h 96104"/>
                <a:gd name="connsiteX85" fmla="*/ 614476 w 3255660"/>
                <a:gd name="connsiteY85" fmla="*/ 63359 h 96104"/>
                <a:gd name="connsiteX86" fmla="*/ 614476 w 3255660"/>
                <a:gd name="connsiteY86" fmla="*/ 29373 h 96104"/>
                <a:gd name="connsiteX87" fmla="*/ 606177 w 3255660"/>
                <a:gd name="connsiteY87" fmla="*/ 20876 h 96104"/>
                <a:gd name="connsiteX88" fmla="*/ 276447 w 3255660"/>
                <a:gd name="connsiteY88" fmla="*/ 20876 h 96104"/>
                <a:gd name="connsiteX89" fmla="*/ 268148 w 3255660"/>
                <a:gd name="connsiteY89" fmla="*/ 29373 h 96104"/>
                <a:gd name="connsiteX90" fmla="*/ 268148 w 3255660"/>
                <a:gd name="connsiteY90" fmla="*/ 63359 h 96104"/>
                <a:gd name="connsiteX91" fmla="*/ 276447 w 3255660"/>
                <a:gd name="connsiteY91" fmla="*/ 71856 h 96104"/>
                <a:gd name="connsiteX92" fmla="*/ 359437 w 3255660"/>
                <a:gd name="connsiteY92" fmla="*/ 71856 h 96104"/>
                <a:gd name="connsiteX93" fmla="*/ 367736 w 3255660"/>
                <a:gd name="connsiteY93" fmla="*/ 63359 h 96104"/>
                <a:gd name="connsiteX94" fmla="*/ 367736 w 3255660"/>
                <a:gd name="connsiteY94" fmla="*/ 29373 h 96104"/>
                <a:gd name="connsiteX95" fmla="*/ 359437 w 3255660"/>
                <a:gd name="connsiteY95" fmla="*/ 20876 h 96104"/>
                <a:gd name="connsiteX96" fmla="*/ 29708 w 3255660"/>
                <a:gd name="connsiteY96" fmla="*/ 20876 h 96104"/>
                <a:gd name="connsiteX97" fmla="*/ 21409 w 3255660"/>
                <a:gd name="connsiteY97" fmla="*/ 29373 h 96104"/>
                <a:gd name="connsiteX98" fmla="*/ 21409 w 3255660"/>
                <a:gd name="connsiteY98" fmla="*/ 63359 h 96104"/>
                <a:gd name="connsiteX99" fmla="*/ 29708 w 3255660"/>
                <a:gd name="connsiteY99" fmla="*/ 71856 h 96104"/>
                <a:gd name="connsiteX100" fmla="*/ 112698 w 3255660"/>
                <a:gd name="connsiteY100" fmla="*/ 71856 h 96104"/>
                <a:gd name="connsiteX101" fmla="*/ 120997 w 3255660"/>
                <a:gd name="connsiteY101" fmla="*/ 63359 h 96104"/>
                <a:gd name="connsiteX102" fmla="*/ 120997 w 3255660"/>
                <a:gd name="connsiteY102" fmla="*/ 29373 h 96104"/>
                <a:gd name="connsiteX103" fmla="*/ 112698 w 3255660"/>
                <a:gd name="connsiteY103" fmla="*/ 20876 h 96104"/>
                <a:gd name="connsiteX104" fmla="*/ 0 w 3255660"/>
                <a:gd name="connsiteY104" fmla="*/ 0 h 96104"/>
                <a:gd name="connsiteX105" fmla="*/ 3255660 w 3255660"/>
                <a:gd name="connsiteY105" fmla="*/ 0 h 96104"/>
                <a:gd name="connsiteX106" fmla="*/ 3255660 w 3255660"/>
                <a:gd name="connsiteY106" fmla="*/ 20876 h 96104"/>
                <a:gd name="connsiteX107" fmla="*/ 3237318 w 3255660"/>
                <a:gd name="connsiteY107" fmla="*/ 20876 h 96104"/>
                <a:gd name="connsiteX108" fmla="*/ 3229019 w 3255660"/>
                <a:gd name="connsiteY108" fmla="*/ 29373 h 96104"/>
                <a:gd name="connsiteX109" fmla="*/ 3229019 w 3255660"/>
                <a:gd name="connsiteY109" fmla="*/ 63359 h 96104"/>
                <a:gd name="connsiteX110" fmla="*/ 3237318 w 3255660"/>
                <a:gd name="connsiteY110" fmla="*/ 71856 h 96104"/>
                <a:gd name="connsiteX111" fmla="*/ 3255660 w 3255660"/>
                <a:gd name="connsiteY111" fmla="*/ 71856 h 96104"/>
                <a:gd name="connsiteX112" fmla="*/ 3255660 w 3255660"/>
                <a:gd name="connsiteY112" fmla="*/ 96104 h 96104"/>
                <a:gd name="connsiteX113" fmla="*/ 0 w 3255660"/>
                <a:gd name="connsiteY113" fmla="*/ 96104 h 96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</a:cxnLst>
              <a:rect l="l" t="t" r="r" b="b"/>
              <a:pathLst>
                <a:path w="3255660" h="96104">
                  <a:moveTo>
                    <a:pt x="2990579" y="20876"/>
                  </a:moveTo>
                  <a:cubicBezTo>
                    <a:pt x="2985995" y="20876"/>
                    <a:pt x="2982279" y="24680"/>
                    <a:pt x="2982279" y="29373"/>
                  </a:cubicBezTo>
                  <a:lnTo>
                    <a:pt x="2982279" y="63359"/>
                  </a:lnTo>
                  <a:cubicBezTo>
                    <a:pt x="2982279" y="68051"/>
                    <a:pt x="2985995" y="71856"/>
                    <a:pt x="2990579" y="71856"/>
                  </a:cubicBezTo>
                  <a:lnTo>
                    <a:pt x="3073569" y="71856"/>
                  </a:lnTo>
                  <a:cubicBezTo>
                    <a:pt x="3078152" y="71856"/>
                    <a:pt x="3081868" y="68051"/>
                    <a:pt x="3081868" y="63359"/>
                  </a:cubicBezTo>
                  <a:lnTo>
                    <a:pt x="3081868" y="29373"/>
                  </a:lnTo>
                  <a:cubicBezTo>
                    <a:pt x="3081868" y="24680"/>
                    <a:pt x="3078152" y="20876"/>
                    <a:pt x="3073569" y="20876"/>
                  </a:cubicBezTo>
                  <a:close/>
                  <a:moveTo>
                    <a:pt x="2743839" y="20876"/>
                  </a:moveTo>
                  <a:cubicBezTo>
                    <a:pt x="2739256" y="20876"/>
                    <a:pt x="2735540" y="24680"/>
                    <a:pt x="2735540" y="29373"/>
                  </a:cubicBezTo>
                  <a:lnTo>
                    <a:pt x="2735540" y="63359"/>
                  </a:lnTo>
                  <a:cubicBezTo>
                    <a:pt x="2735540" y="68051"/>
                    <a:pt x="2739256" y="71856"/>
                    <a:pt x="2743839" y="71856"/>
                  </a:cubicBezTo>
                  <a:lnTo>
                    <a:pt x="2826830" y="71856"/>
                  </a:lnTo>
                  <a:cubicBezTo>
                    <a:pt x="2831413" y="71856"/>
                    <a:pt x="2835129" y="68051"/>
                    <a:pt x="2835129" y="63359"/>
                  </a:cubicBezTo>
                  <a:lnTo>
                    <a:pt x="2835129" y="29373"/>
                  </a:lnTo>
                  <a:cubicBezTo>
                    <a:pt x="2835129" y="24680"/>
                    <a:pt x="2831413" y="20876"/>
                    <a:pt x="2826830" y="20876"/>
                  </a:cubicBezTo>
                  <a:close/>
                  <a:moveTo>
                    <a:pt x="2497100" y="20876"/>
                  </a:moveTo>
                  <a:cubicBezTo>
                    <a:pt x="2492517" y="20876"/>
                    <a:pt x="2488801" y="24680"/>
                    <a:pt x="2488801" y="29373"/>
                  </a:cubicBezTo>
                  <a:lnTo>
                    <a:pt x="2488801" y="63359"/>
                  </a:lnTo>
                  <a:cubicBezTo>
                    <a:pt x="2488801" y="68051"/>
                    <a:pt x="2492517" y="71856"/>
                    <a:pt x="2497100" y="71856"/>
                  </a:cubicBezTo>
                  <a:lnTo>
                    <a:pt x="2580091" y="71856"/>
                  </a:lnTo>
                  <a:cubicBezTo>
                    <a:pt x="2584674" y="71856"/>
                    <a:pt x="2588389" y="68051"/>
                    <a:pt x="2588389" y="63359"/>
                  </a:cubicBezTo>
                  <a:lnTo>
                    <a:pt x="2588389" y="29373"/>
                  </a:lnTo>
                  <a:cubicBezTo>
                    <a:pt x="2588389" y="24680"/>
                    <a:pt x="2584674" y="20876"/>
                    <a:pt x="2580091" y="20876"/>
                  </a:cubicBezTo>
                  <a:close/>
                  <a:moveTo>
                    <a:pt x="2250361" y="20876"/>
                  </a:moveTo>
                  <a:cubicBezTo>
                    <a:pt x="2245778" y="20876"/>
                    <a:pt x="2242062" y="24680"/>
                    <a:pt x="2242062" y="29373"/>
                  </a:cubicBezTo>
                  <a:lnTo>
                    <a:pt x="2242062" y="63359"/>
                  </a:lnTo>
                  <a:cubicBezTo>
                    <a:pt x="2242062" y="68051"/>
                    <a:pt x="2245778" y="71856"/>
                    <a:pt x="2250361" y="71856"/>
                  </a:cubicBezTo>
                  <a:lnTo>
                    <a:pt x="2333351" y="71856"/>
                  </a:lnTo>
                  <a:cubicBezTo>
                    <a:pt x="2337935" y="71856"/>
                    <a:pt x="2341650" y="68051"/>
                    <a:pt x="2341650" y="63359"/>
                  </a:cubicBezTo>
                  <a:lnTo>
                    <a:pt x="2341650" y="29373"/>
                  </a:lnTo>
                  <a:cubicBezTo>
                    <a:pt x="2341650" y="24680"/>
                    <a:pt x="2337935" y="20876"/>
                    <a:pt x="2333351" y="20876"/>
                  </a:cubicBezTo>
                  <a:close/>
                  <a:moveTo>
                    <a:pt x="2003622" y="20876"/>
                  </a:moveTo>
                  <a:cubicBezTo>
                    <a:pt x="1999039" y="20876"/>
                    <a:pt x="1995323" y="24680"/>
                    <a:pt x="1995323" y="29373"/>
                  </a:cubicBezTo>
                  <a:lnTo>
                    <a:pt x="1995323" y="63359"/>
                  </a:lnTo>
                  <a:cubicBezTo>
                    <a:pt x="1995323" y="68051"/>
                    <a:pt x="1999039" y="71856"/>
                    <a:pt x="2003622" y="71856"/>
                  </a:cubicBezTo>
                  <a:lnTo>
                    <a:pt x="2086612" y="71856"/>
                  </a:lnTo>
                  <a:cubicBezTo>
                    <a:pt x="2091195" y="71856"/>
                    <a:pt x="2094911" y="68051"/>
                    <a:pt x="2094911" y="63359"/>
                  </a:cubicBezTo>
                  <a:lnTo>
                    <a:pt x="2094911" y="29373"/>
                  </a:lnTo>
                  <a:cubicBezTo>
                    <a:pt x="2094911" y="24680"/>
                    <a:pt x="2091195" y="20876"/>
                    <a:pt x="2086612" y="20876"/>
                  </a:cubicBezTo>
                  <a:close/>
                  <a:moveTo>
                    <a:pt x="1756883" y="20876"/>
                  </a:moveTo>
                  <a:cubicBezTo>
                    <a:pt x="1752299" y="20876"/>
                    <a:pt x="1748583" y="24680"/>
                    <a:pt x="1748583" y="29373"/>
                  </a:cubicBezTo>
                  <a:lnTo>
                    <a:pt x="1748583" y="63359"/>
                  </a:lnTo>
                  <a:cubicBezTo>
                    <a:pt x="1748583" y="68051"/>
                    <a:pt x="1752299" y="71856"/>
                    <a:pt x="1756883" y="71856"/>
                  </a:cubicBezTo>
                  <a:lnTo>
                    <a:pt x="1839873" y="71856"/>
                  </a:lnTo>
                  <a:cubicBezTo>
                    <a:pt x="1844456" y="71856"/>
                    <a:pt x="1848172" y="68051"/>
                    <a:pt x="1848172" y="63359"/>
                  </a:cubicBezTo>
                  <a:lnTo>
                    <a:pt x="1848172" y="29373"/>
                  </a:lnTo>
                  <a:cubicBezTo>
                    <a:pt x="1848172" y="24680"/>
                    <a:pt x="1844456" y="20876"/>
                    <a:pt x="1839873" y="20876"/>
                  </a:cubicBezTo>
                  <a:close/>
                  <a:moveTo>
                    <a:pt x="1510143" y="20876"/>
                  </a:moveTo>
                  <a:cubicBezTo>
                    <a:pt x="1505560" y="20876"/>
                    <a:pt x="1501844" y="24680"/>
                    <a:pt x="1501844" y="29373"/>
                  </a:cubicBezTo>
                  <a:lnTo>
                    <a:pt x="1501844" y="63359"/>
                  </a:lnTo>
                  <a:cubicBezTo>
                    <a:pt x="1501844" y="68051"/>
                    <a:pt x="1505560" y="71856"/>
                    <a:pt x="1510143" y="71856"/>
                  </a:cubicBezTo>
                  <a:lnTo>
                    <a:pt x="1593133" y="71856"/>
                  </a:lnTo>
                  <a:cubicBezTo>
                    <a:pt x="1597717" y="71856"/>
                    <a:pt x="1601433" y="68051"/>
                    <a:pt x="1601433" y="63359"/>
                  </a:cubicBezTo>
                  <a:lnTo>
                    <a:pt x="1601433" y="29373"/>
                  </a:lnTo>
                  <a:cubicBezTo>
                    <a:pt x="1601433" y="24680"/>
                    <a:pt x="1597717" y="20876"/>
                    <a:pt x="1593133" y="20876"/>
                  </a:cubicBezTo>
                  <a:close/>
                  <a:moveTo>
                    <a:pt x="1263404" y="20876"/>
                  </a:moveTo>
                  <a:cubicBezTo>
                    <a:pt x="1258821" y="20876"/>
                    <a:pt x="1255105" y="24680"/>
                    <a:pt x="1255105" y="29373"/>
                  </a:cubicBezTo>
                  <a:lnTo>
                    <a:pt x="1255105" y="63359"/>
                  </a:lnTo>
                  <a:cubicBezTo>
                    <a:pt x="1255105" y="68051"/>
                    <a:pt x="1258821" y="71856"/>
                    <a:pt x="1263404" y="71856"/>
                  </a:cubicBezTo>
                  <a:lnTo>
                    <a:pt x="1346394" y="71856"/>
                  </a:lnTo>
                  <a:cubicBezTo>
                    <a:pt x="1350977" y="71856"/>
                    <a:pt x="1354693" y="68051"/>
                    <a:pt x="1354693" y="63359"/>
                  </a:cubicBezTo>
                  <a:lnTo>
                    <a:pt x="1354693" y="29373"/>
                  </a:lnTo>
                  <a:cubicBezTo>
                    <a:pt x="1354693" y="24680"/>
                    <a:pt x="1350977" y="20876"/>
                    <a:pt x="1346394" y="20876"/>
                  </a:cubicBezTo>
                  <a:close/>
                  <a:moveTo>
                    <a:pt x="1016665" y="20876"/>
                  </a:moveTo>
                  <a:cubicBezTo>
                    <a:pt x="1012082" y="20876"/>
                    <a:pt x="1008366" y="24680"/>
                    <a:pt x="1008366" y="29373"/>
                  </a:cubicBezTo>
                  <a:lnTo>
                    <a:pt x="1008366" y="63359"/>
                  </a:lnTo>
                  <a:cubicBezTo>
                    <a:pt x="1008366" y="68051"/>
                    <a:pt x="1012082" y="71856"/>
                    <a:pt x="1016665" y="71856"/>
                  </a:cubicBezTo>
                  <a:lnTo>
                    <a:pt x="1099655" y="71856"/>
                  </a:lnTo>
                  <a:cubicBezTo>
                    <a:pt x="1104238" y="71856"/>
                    <a:pt x="1107954" y="68051"/>
                    <a:pt x="1107954" y="63359"/>
                  </a:cubicBezTo>
                  <a:lnTo>
                    <a:pt x="1107954" y="29373"/>
                  </a:lnTo>
                  <a:cubicBezTo>
                    <a:pt x="1107954" y="24680"/>
                    <a:pt x="1104238" y="20876"/>
                    <a:pt x="1099655" y="20876"/>
                  </a:cubicBezTo>
                  <a:close/>
                  <a:moveTo>
                    <a:pt x="769925" y="20876"/>
                  </a:moveTo>
                  <a:cubicBezTo>
                    <a:pt x="765342" y="20876"/>
                    <a:pt x="761626" y="24680"/>
                    <a:pt x="761626" y="29373"/>
                  </a:cubicBezTo>
                  <a:lnTo>
                    <a:pt x="761626" y="63359"/>
                  </a:lnTo>
                  <a:cubicBezTo>
                    <a:pt x="761626" y="68051"/>
                    <a:pt x="765342" y="71856"/>
                    <a:pt x="769925" y="71856"/>
                  </a:cubicBezTo>
                  <a:lnTo>
                    <a:pt x="852916" y="71856"/>
                  </a:lnTo>
                  <a:cubicBezTo>
                    <a:pt x="857499" y="71856"/>
                    <a:pt x="861215" y="68051"/>
                    <a:pt x="861215" y="63359"/>
                  </a:cubicBezTo>
                  <a:lnTo>
                    <a:pt x="861215" y="29373"/>
                  </a:lnTo>
                  <a:cubicBezTo>
                    <a:pt x="861215" y="24680"/>
                    <a:pt x="857499" y="20876"/>
                    <a:pt x="852916" y="20876"/>
                  </a:cubicBezTo>
                  <a:close/>
                  <a:moveTo>
                    <a:pt x="523186" y="20876"/>
                  </a:moveTo>
                  <a:cubicBezTo>
                    <a:pt x="518603" y="20876"/>
                    <a:pt x="514887" y="24680"/>
                    <a:pt x="514887" y="29373"/>
                  </a:cubicBezTo>
                  <a:lnTo>
                    <a:pt x="514887" y="63359"/>
                  </a:lnTo>
                  <a:cubicBezTo>
                    <a:pt x="514887" y="68051"/>
                    <a:pt x="518603" y="71856"/>
                    <a:pt x="523186" y="71856"/>
                  </a:cubicBezTo>
                  <a:lnTo>
                    <a:pt x="606177" y="71856"/>
                  </a:lnTo>
                  <a:cubicBezTo>
                    <a:pt x="610760" y="71856"/>
                    <a:pt x="614476" y="68051"/>
                    <a:pt x="614476" y="63359"/>
                  </a:cubicBezTo>
                  <a:lnTo>
                    <a:pt x="614476" y="29373"/>
                  </a:lnTo>
                  <a:cubicBezTo>
                    <a:pt x="614476" y="24680"/>
                    <a:pt x="610760" y="20876"/>
                    <a:pt x="606177" y="20876"/>
                  </a:cubicBezTo>
                  <a:close/>
                  <a:moveTo>
                    <a:pt x="276447" y="20876"/>
                  </a:moveTo>
                  <a:cubicBezTo>
                    <a:pt x="271864" y="20876"/>
                    <a:pt x="268148" y="24680"/>
                    <a:pt x="268148" y="29373"/>
                  </a:cubicBezTo>
                  <a:lnTo>
                    <a:pt x="268148" y="63359"/>
                  </a:lnTo>
                  <a:cubicBezTo>
                    <a:pt x="268148" y="68051"/>
                    <a:pt x="271864" y="71856"/>
                    <a:pt x="276447" y="71856"/>
                  </a:cubicBezTo>
                  <a:lnTo>
                    <a:pt x="359437" y="71856"/>
                  </a:lnTo>
                  <a:cubicBezTo>
                    <a:pt x="364020" y="71856"/>
                    <a:pt x="367736" y="68051"/>
                    <a:pt x="367736" y="63359"/>
                  </a:cubicBezTo>
                  <a:lnTo>
                    <a:pt x="367736" y="29373"/>
                  </a:lnTo>
                  <a:cubicBezTo>
                    <a:pt x="367736" y="24680"/>
                    <a:pt x="364020" y="20876"/>
                    <a:pt x="359437" y="20876"/>
                  </a:cubicBezTo>
                  <a:close/>
                  <a:moveTo>
                    <a:pt x="29708" y="20876"/>
                  </a:moveTo>
                  <a:cubicBezTo>
                    <a:pt x="25125" y="20876"/>
                    <a:pt x="21409" y="24680"/>
                    <a:pt x="21409" y="29373"/>
                  </a:cubicBezTo>
                  <a:lnTo>
                    <a:pt x="21409" y="63359"/>
                  </a:lnTo>
                  <a:cubicBezTo>
                    <a:pt x="21409" y="68051"/>
                    <a:pt x="25125" y="71856"/>
                    <a:pt x="29708" y="71856"/>
                  </a:cubicBezTo>
                  <a:lnTo>
                    <a:pt x="112698" y="71856"/>
                  </a:lnTo>
                  <a:cubicBezTo>
                    <a:pt x="117281" y="71856"/>
                    <a:pt x="120997" y="68051"/>
                    <a:pt x="120997" y="63359"/>
                  </a:cubicBezTo>
                  <a:lnTo>
                    <a:pt x="120997" y="29373"/>
                  </a:lnTo>
                  <a:cubicBezTo>
                    <a:pt x="120997" y="24680"/>
                    <a:pt x="117281" y="20876"/>
                    <a:pt x="112698" y="20876"/>
                  </a:cubicBezTo>
                  <a:close/>
                  <a:moveTo>
                    <a:pt x="0" y="0"/>
                  </a:moveTo>
                  <a:lnTo>
                    <a:pt x="3255660" y="0"/>
                  </a:lnTo>
                  <a:lnTo>
                    <a:pt x="3255660" y="20876"/>
                  </a:lnTo>
                  <a:lnTo>
                    <a:pt x="3237318" y="20876"/>
                  </a:lnTo>
                  <a:cubicBezTo>
                    <a:pt x="3232735" y="20876"/>
                    <a:pt x="3229019" y="24680"/>
                    <a:pt x="3229019" y="29373"/>
                  </a:cubicBezTo>
                  <a:lnTo>
                    <a:pt x="3229019" y="63359"/>
                  </a:lnTo>
                  <a:cubicBezTo>
                    <a:pt x="3229019" y="68051"/>
                    <a:pt x="3232735" y="71856"/>
                    <a:pt x="3237318" y="71856"/>
                  </a:cubicBezTo>
                  <a:lnTo>
                    <a:pt x="3255660" y="71856"/>
                  </a:lnTo>
                  <a:lnTo>
                    <a:pt x="3255660" y="96104"/>
                  </a:lnTo>
                  <a:lnTo>
                    <a:pt x="0" y="9610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37E598B8-5FCB-4177-8B4F-4BDA37D876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1DBC4BB4-5A20-4E19-9ADF-44FF7649B35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20707" y="2156953"/>
            <a:ext cx="11148476" cy="381025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453F20F0-BE50-40DB-B471-9C9C91BFD1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F03FAF27-537B-4890-8172-C9F80C7083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5BA17AFB-349A-403A-B162-38BCE15AF5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ADCB33C4-AA07-4CAD-9288-6DE89E1D4E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1383" y="476672"/>
            <a:ext cx="11059253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84573836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06260E4D-1EE4-4F1C-A28D-7E53EA9C9915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CH" sz="1400" b="1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B1B48B4A-FE2D-4545-95D1-C664E8631C52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2B3F0620-84A1-414B-97F9-A28154EF1C6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9" y="2670011"/>
            <a:ext cx="3136446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46" name="Text Placeholder 44">
            <a:extLst>
              <a:ext uri="{FF2B5EF4-FFF2-40B4-BE49-F238E27FC236}">
                <a16:creationId xmlns:a16="http://schemas.microsoft.com/office/drawing/2014/main" id="{A9C87244-30F5-4485-9218-3BE9CB19BF5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6829" y="3455724"/>
            <a:ext cx="3136446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8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F89D5D79-4EE1-4E71-9896-39AE9FD5ADE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39284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03F66A9-B54D-4ACA-8A79-F4433EE03AF7}"/>
              </a:ext>
            </a:extLst>
          </p:cNvPr>
          <p:cNvSpPr/>
          <p:nvPr userDrawn="1"/>
        </p:nvSpPr>
        <p:spPr>
          <a:xfrm>
            <a:off x="6096000" y="496"/>
            <a:ext cx="6101915" cy="68575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51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buntu Light"/>
              <a:ea typeface="+mn-ea"/>
              <a:cs typeface="+mn-cs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EB6A7B1D-4B47-4791-B27E-502F39C4DFBA}"/>
              </a:ext>
            </a:extLst>
          </p:cNvPr>
          <p:cNvSpPr/>
          <p:nvPr userDrawn="1"/>
        </p:nvSpPr>
        <p:spPr>
          <a:xfrm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6FBC7FD7-393B-47A7-BFBC-21C669D02A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59" name="Text Placeholder 44">
            <a:extLst>
              <a:ext uri="{FF2B5EF4-FFF2-40B4-BE49-F238E27FC236}">
                <a16:creationId xmlns:a16="http://schemas.microsoft.com/office/drawing/2014/main" id="{2AA5684E-CA28-4276-B7A2-6F6DED53448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2735515"/>
            <a:ext cx="4594364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60" name="Text Placeholder 44">
            <a:extLst>
              <a:ext uri="{FF2B5EF4-FFF2-40B4-BE49-F238E27FC236}">
                <a16:creationId xmlns:a16="http://schemas.microsoft.com/office/drawing/2014/main" id="{5663215C-6416-4FFF-8EFC-2E0D9993ACD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6100" y="3706986"/>
            <a:ext cx="4594364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0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79698989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halbe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F5B4629-5115-4E8E-A7C3-DF2A09661179}"/>
              </a:ext>
            </a:extLst>
          </p:cNvPr>
          <p:cNvSpPr/>
          <p:nvPr userDrawn="1"/>
        </p:nvSpPr>
        <p:spPr>
          <a:xfrm>
            <a:off x="322818" y="3702050"/>
            <a:ext cx="3687579" cy="3155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Light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7EF52F-8AB3-48DC-88D6-680EDDA172BA}"/>
              </a:ext>
            </a:extLst>
          </p:cNvPr>
          <p:cNvSpPr/>
          <p:nvPr userDrawn="1"/>
        </p:nvSpPr>
        <p:spPr>
          <a:xfrm>
            <a:off x="322818" y="4146550"/>
            <a:ext cx="3687579" cy="2711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Light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CF5FC88-1C29-4C36-A1A5-CA71D9EF8C53}"/>
              </a:ext>
            </a:extLst>
          </p:cNvPr>
          <p:cNvSpPr/>
          <p:nvPr userDrawn="1"/>
        </p:nvSpPr>
        <p:spPr>
          <a:xfrm>
            <a:off x="322818" y="4572000"/>
            <a:ext cx="3687579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Light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8B22FFE-28E4-42A4-AD77-58D077021CE9}"/>
              </a:ext>
            </a:extLst>
          </p:cNvPr>
          <p:cNvSpPr/>
          <p:nvPr userDrawn="1"/>
        </p:nvSpPr>
        <p:spPr>
          <a:xfrm>
            <a:off x="322818" y="4972050"/>
            <a:ext cx="3687579" cy="1885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Light"/>
              <a:ea typeface="+mn-ea"/>
              <a:cs typeface="+mn-cs"/>
            </a:endParaRP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EE63BD47-8328-4B2D-B5AA-565ED8B55AF7}"/>
              </a:ext>
            </a:extLst>
          </p:cNvPr>
          <p:cNvSpPr/>
          <p:nvPr userDrawn="1"/>
        </p:nvSpPr>
        <p:spPr>
          <a:xfrm>
            <a:off x="6096000" y="496"/>
            <a:ext cx="6101915" cy="68575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51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buntu Light"/>
              <a:ea typeface="+mn-ea"/>
              <a:cs typeface="+mn-cs"/>
            </a:endParaRP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039D5EF2-5EF3-4005-AA09-B945AA4A3A1D}"/>
              </a:ext>
            </a:extLst>
          </p:cNvPr>
          <p:cNvSpPr/>
          <p:nvPr userDrawn="1"/>
        </p:nvSpPr>
        <p:spPr>
          <a:xfrm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pic>
        <p:nvPicPr>
          <p:cNvPr id="126" name="Picture 125">
            <a:extLst>
              <a:ext uri="{FF2B5EF4-FFF2-40B4-BE49-F238E27FC236}">
                <a16:creationId xmlns:a16="http://schemas.microsoft.com/office/drawing/2014/main" id="{FBD32ACA-4F35-4B85-98DB-BCD80C9C98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27" name="Text Placeholder 44">
            <a:extLst>
              <a:ext uri="{FF2B5EF4-FFF2-40B4-BE49-F238E27FC236}">
                <a16:creationId xmlns:a16="http://schemas.microsoft.com/office/drawing/2014/main" id="{80BAF96A-DC42-4763-9A44-1B5C9E9AF21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1319166"/>
            <a:ext cx="4253756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98367105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Rectangle 84">
            <a:extLst>
              <a:ext uri="{FF2B5EF4-FFF2-40B4-BE49-F238E27FC236}">
                <a16:creationId xmlns:a16="http://schemas.microsoft.com/office/drawing/2014/main" id="{ED5AF5BB-75AB-4212-81BD-033C320110B7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CH" sz="1400" b="1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E882D82-EA76-46BA-8D85-90832BCB2F68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pic>
        <p:nvPicPr>
          <p:cNvPr id="89" name="Picture 88">
            <a:extLst>
              <a:ext uri="{FF2B5EF4-FFF2-40B4-BE49-F238E27FC236}">
                <a16:creationId xmlns:a16="http://schemas.microsoft.com/office/drawing/2014/main" id="{20BE0BA0-6E18-4AFC-9404-6844E2827F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90" name="Text Placeholder 44">
            <a:extLst>
              <a:ext uri="{FF2B5EF4-FFF2-40B4-BE49-F238E27FC236}">
                <a16:creationId xmlns:a16="http://schemas.microsoft.com/office/drawing/2014/main" id="{EC42CA8A-B3B8-43DE-B34A-527E763E65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9" y="2670011"/>
            <a:ext cx="3082471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134281961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con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3">
            <a:extLst>
              <a:ext uri="{FF2B5EF4-FFF2-40B4-BE49-F238E27FC236}">
                <a16:creationId xmlns:a16="http://schemas.microsoft.com/office/drawing/2014/main" id="{EF8BEF2D-F441-4A51-8CC3-BC0A2EEE845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4957330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53B5D9E-8B92-4273-9217-A3B9C38A322A}"/>
              </a:ext>
            </a:extLst>
          </p:cNvPr>
          <p:cNvSpPr/>
          <p:nvPr userDrawn="1"/>
        </p:nvSpPr>
        <p:spPr>
          <a:xfrm>
            <a:off x="4957331" y="-1"/>
            <a:ext cx="1138670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Text Placeholder 44">
            <a:extLst>
              <a:ext uri="{FF2B5EF4-FFF2-40B4-BE49-F238E27FC236}">
                <a16:creationId xmlns:a16="http://schemas.microsoft.com/office/drawing/2014/main" id="{1075C28A-106B-43E8-BB07-E532A2C1B1A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6100" y="2921620"/>
            <a:ext cx="4411230" cy="5073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9D446202-4851-481F-8DAA-9DCBD9444FF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53" name="Picture Placeholder 13">
            <a:extLst>
              <a:ext uri="{FF2B5EF4-FFF2-40B4-BE49-F238E27FC236}">
                <a16:creationId xmlns:a16="http://schemas.microsoft.com/office/drawing/2014/main" id="{04B093D0-A8BA-4A84-BFE0-B67372F75CF3}"/>
              </a:ext>
            </a:extLst>
          </p:cNvPr>
          <p:cNvSpPr>
            <a:spLocks noGrp="1"/>
          </p:cNvSpPr>
          <p:nvPr userDrawn="1">
            <p:ph type="pic" sz="quarter" idx="12" hasCustomPrompt="1"/>
          </p:nvPr>
        </p:nvSpPr>
        <p:spPr>
          <a:xfrm>
            <a:off x="5262132" y="1031173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4" name="Picture Placeholder 13">
            <a:extLst>
              <a:ext uri="{FF2B5EF4-FFF2-40B4-BE49-F238E27FC236}">
                <a16:creationId xmlns:a16="http://schemas.microsoft.com/office/drawing/2014/main" id="{754673A4-2677-4FE6-AEC0-8FAD3F07A9E6}"/>
              </a:ext>
            </a:extLst>
          </p:cNvPr>
          <p:cNvSpPr>
            <a:spLocks noGrp="1"/>
          </p:cNvSpPr>
          <p:nvPr userDrawn="1">
            <p:ph type="pic" sz="quarter" idx="13" hasCustomPrompt="1"/>
          </p:nvPr>
        </p:nvSpPr>
        <p:spPr>
          <a:xfrm>
            <a:off x="5262132" y="1880750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5" name="Picture Placeholder 13">
            <a:extLst>
              <a:ext uri="{FF2B5EF4-FFF2-40B4-BE49-F238E27FC236}">
                <a16:creationId xmlns:a16="http://schemas.microsoft.com/office/drawing/2014/main" id="{592836F0-613A-4D72-952A-6E8E0AD8F5E0}"/>
              </a:ext>
            </a:extLst>
          </p:cNvPr>
          <p:cNvSpPr>
            <a:spLocks noGrp="1"/>
          </p:cNvSpPr>
          <p:nvPr userDrawn="1">
            <p:ph type="pic" sz="quarter" idx="14" hasCustomPrompt="1"/>
          </p:nvPr>
        </p:nvSpPr>
        <p:spPr>
          <a:xfrm>
            <a:off x="5262132" y="2730327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6" name="Picture Placeholder 13">
            <a:extLst>
              <a:ext uri="{FF2B5EF4-FFF2-40B4-BE49-F238E27FC236}">
                <a16:creationId xmlns:a16="http://schemas.microsoft.com/office/drawing/2014/main" id="{05578DE4-9737-429C-AAAF-1827A1355CF2}"/>
              </a:ext>
            </a:extLst>
          </p:cNvPr>
          <p:cNvSpPr>
            <a:spLocks noGrp="1"/>
          </p:cNvSpPr>
          <p:nvPr userDrawn="1">
            <p:ph type="pic" sz="quarter" idx="15" hasCustomPrompt="1"/>
          </p:nvPr>
        </p:nvSpPr>
        <p:spPr>
          <a:xfrm>
            <a:off x="5262132" y="3579904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7" name="Picture Placeholder 13">
            <a:extLst>
              <a:ext uri="{FF2B5EF4-FFF2-40B4-BE49-F238E27FC236}">
                <a16:creationId xmlns:a16="http://schemas.microsoft.com/office/drawing/2014/main" id="{C7EB27CD-3AA0-4908-86D1-C0D04F593DF0}"/>
              </a:ext>
            </a:extLst>
          </p:cNvPr>
          <p:cNvSpPr>
            <a:spLocks noGrp="1"/>
          </p:cNvSpPr>
          <p:nvPr userDrawn="1">
            <p:ph type="pic" sz="quarter" idx="16" hasCustomPrompt="1"/>
          </p:nvPr>
        </p:nvSpPr>
        <p:spPr>
          <a:xfrm>
            <a:off x="5262132" y="4429481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8" name="Picture Placeholder 13">
            <a:extLst>
              <a:ext uri="{FF2B5EF4-FFF2-40B4-BE49-F238E27FC236}">
                <a16:creationId xmlns:a16="http://schemas.microsoft.com/office/drawing/2014/main" id="{35886D1D-7A28-4EC8-8C1E-726241B47E21}"/>
              </a:ext>
            </a:extLst>
          </p:cNvPr>
          <p:cNvSpPr>
            <a:spLocks noGrp="1"/>
          </p:cNvSpPr>
          <p:nvPr userDrawn="1">
            <p:ph type="pic" sz="quarter" idx="17" hasCustomPrompt="1"/>
          </p:nvPr>
        </p:nvSpPr>
        <p:spPr>
          <a:xfrm>
            <a:off x="5262132" y="5279060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0" name="Text Placeholder 44">
            <a:extLst>
              <a:ext uri="{FF2B5EF4-FFF2-40B4-BE49-F238E27FC236}">
                <a16:creationId xmlns:a16="http://schemas.microsoft.com/office/drawing/2014/main" id="{3051FFEF-3700-4C62-8CB9-A4C54C440C5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79633" y="910404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2" name="Text Placeholder 44">
            <a:extLst>
              <a:ext uri="{FF2B5EF4-FFF2-40B4-BE49-F238E27FC236}">
                <a16:creationId xmlns:a16="http://schemas.microsoft.com/office/drawing/2014/main" id="{0F656EAD-77F0-4487-9BF7-DDE94D18E49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79633" y="1389388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3" name="Text Placeholder 44">
            <a:extLst>
              <a:ext uri="{FF2B5EF4-FFF2-40B4-BE49-F238E27FC236}">
                <a16:creationId xmlns:a16="http://schemas.microsoft.com/office/drawing/2014/main" id="{A1F7C095-5BE6-4A74-8B2E-94F0BF7BFD6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79633" y="1759981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4" name="Text Placeholder 44">
            <a:extLst>
              <a:ext uri="{FF2B5EF4-FFF2-40B4-BE49-F238E27FC236}">
                <a16:creationId xmlns:a16="http://schemas.microsoft.com/office/drawing/2014/main" id="{E4D61315-D5C9-46B9-8CAA-1E76A205B79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79633" y="2238965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5" name="Text Placeholder 44">
            <a:extLst>
              <a:ext uri="{FF2B5EF4-FFF2-40B4-BE49-F238E27FC236}">
                <a16:creationId xmlns:a16="http://schemas.microsoft.com/office/drawing/2014/main" id="{9B2297AA-8020-4952-BB70-198EFCBC39F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79633" y="2614793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6" name="Text Placeholder 44">
            <a:extLst>
              <a:ext uri="{FF2B5EF4-FFF2-40B4-BE49-F238E27FC236}">
                <a16:creationId xmlns:a16="http://schemas.microsoft.com/office/drawing/2014/main" id="{2064D067-6F44-40ED-8FFB-C5494E8C304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79633" y="3093777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7" name="Text Placeholder 44">
            <a:extLst>
              <a:ext uri="{FF2B5EF4-FFF2-40B4-BE49-F238E27FC236}">
                <a16:creationId xmlns:a16="http://schemas.microsoft.com/office/drawing/2014/main" id="{BDDCE87C-AD6A-49BC-A54A-B894208F058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79633" y="3464370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8" name="Text Placeholder 44">
            <a:extLst>
              <a:ext uri="{FF2B5EF4-FFF2-40B4-BE49-F238E27FC236}">
                <a16:creationId xmlns:a16="http://schemas.microsoft.com/office/drawing/2014/main" id="{C0001823-DFE2-48AF-A229-6D1ABF5090F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379633" y="3943354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9" name="Text Placeholder 44">
            <a:extLst>
              <a:ext uri="{FF2B5EF4-FFF2-40B4-BE49-F238E27FC236}">
                <a16:creationId xmlns:a16="http://schemas.microsoft.com/office/drawing/2014/main" id="{A8445129-D0A2-4E36-BF1B-CCAD241EBF7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379633" y="4312849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0" name="Text Placeholder 44">
            <a:extLst>
              <a:ext uri="{FF2B5EF4-FFF2-40B4-BE49-F238E27FC236}">
                <a16:creationId xmlns:a16="http://schemas.microsoft.com/office/drawing/2014/main" id="{5DBEBA79-EFA3-456A-BE7A-C7938C5293B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379633" y="4791833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1" name="Text Placeholder 44">
            <a:extLst>
              <a:ext uri="{FF2B5EF4-FFF2-40B4-BE49-F238E27FC236}">
                <a16:creationId xmlns:a16="http://schemas.microsoft.com/office/drawing/2014/main" id="{71AD845A-56AF-4810-B11D-61A0B096996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79633" y="5163526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2" name="Text Placeholder 44">
            <a:extLst>
              <a:ext uri="{FF2B5EF4-FFF2-40B4-BE49-F238E27FC236}">
                <a16:creationId xmlns:a16="http://schemas.microsoft.com/office/drawing/2014/main" id="{ED087B47-E204-4EEB-A5E5-1FB59251B7C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379633" y="5619226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697684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333CE2-8162-45EB-9218-5161C53A1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6B9EC55-4307-457A-9767-0C0E66FF04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EC5FDCD-D8C1-4351-A229-1014CEA46D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693D2FC-3B7E-4A76-A43D-5B5D80C84F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60B6087-1C29-48DA-88B2-DBE1FD6700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F4A1285-D02C-42F9-B1F3-040AC7308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E2B3753-8031-4BDC-AD6A-E6647C28D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D4EAA1D-E608-4F74-BB6C-97D3F1D49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8707807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3">
            <a:extLst>
              <a:ext uri="{FF2B5EF4-FFF2-40B4-BE49-F238E27FC236}">
                <a16:creationId xmlns:a16="http://schemas.microsoft.com/office/drawing/2014/main" id="{04ED14F8-5FA3-4992-BE0E-0A98CBEEFB0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5997" y="0"/>
            <a:ext cx="6096003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CF4CD7B-0CE7-4C9A-94C5-63826DFCFE4F}"/>
              </a:ext>
            </a:extLst>
          </p:cNvPr>
          <p:cNvSpPr/>
          <p:nvPr userDrawn="1"/>
        </p:nvSpPr>
        <p:spPr>
          <a:xfrm rot="10800000">
            <a:off x="3" y="3991895"/>
            <a:ext cx="5842000" cy="11121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BB" pitchFamily="2" charset="0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A585319-CBBB-4888-AC10-A661831E2696}"/>
              </a:ext>
            </a:extLst>
          </p:cNvPr>
          <p:cNvSpPr/>
          <p:nvPr userDrawn="1"/>
        </p:nvSpPr>
        <p:spPr>
          <a:xfrm>
            <a:off x="0" y="4098783"/>
            <a:ext cx="6095997" cy="27592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3" name="Text Placeholder 44">
            <a:extLst>
              <a:ext uri="{FF2B5EF4-FFF2-40B4-BE49-F238E27FC236}">
                <a16:creationId xmlns:a16="http://schemas.microsoft.com/office/drawing/2014/main" id="{A77D89CA-F361-4AF0-8473-98751831954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0862" y="5224701"/>
            <a:ext cx="5110635" cy="507381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44635685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2 Bil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A01D9A89-5150-499D-B197-872B42B1D2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B0195442-D2FF-4576-949E-97EAA7296CEA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CH" sz="1400" b="1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06D661E-FF84-47B5-A1F3-6BF3E5F7AAB9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sp>
        <p:nvSpPr>
          <p:cNvPr id="28" name="Text Placeholder 44">
            <a:extLst>
              <a:ext uri="{FF2B5EF4-FFF2-40B4-BE49-F238E27FC236}">
                <a16:creationId xmlns:a16="http://schemas.microsoft.com/office/drawing/2014/main" id="{8BF8A6AD-3293-47B6-B400-98449DC57D2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9" y="2670011"/>
            <a:ext cx="3129038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9B4B9BEC-4CCF-44AD-9AB7-D4A7537984A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388741" y="0"/>
            <a:ext cx="2707259" cy="3428997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C3F09143-427C-4847-9A42-4E94E448B9E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388741" y="3429003"/>
            <a:ext cx="2707259" cy="3428997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4" name="Text Placeholder 44">
            <a:extLst>
              <a:ext uri="{FF2B5EF4-FFF2-40B4-BE49-F238E27FC236}">
                <a16:creationId xmlns:a16="http://schemas.microsoft.com/office/drawing/2014/main" id="{9FD822A1-47AC-4B51-B588-7A5F0D2331B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89800" y="818514"/>
            <a:ext cx="4329650" cy="2146744"/>
          </a:xfrm>
          <a:prstGeom prst="rect">
            <a:avLst/>
          </a:prstGeom>
        </p:spPr>
        <p:txBody>
          <a:bodyPr bIns="45720" anchor="ctr"/>
          <a:lstStyle>
            <a:lvl1pPr marL="0" indent="0">
              <a:spcAft>
                <a:spcPts val="60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7" name="Text Placeholder 44">
            <a:extLst>
              <a:ext uri="{FF2B5EF4-FFF2-40B4-BE49-F238E27FC236}">
                <a16:creationId xmlns:a16="http://schemas.microsoft.com/office/drawing/2014/main" id="{AA6C1951-972D-49A6-BC72-6792D23ACC8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289800" y="4070542"/>
            <a:ext cx="4329650" cy="2146744"/>
          </a:xfrm>
          <a:prstGeom prst="rect">
            <a:avLst/>
          </a:prstGeom>
        </p:spPr>
        <p:txBody>
          <a:bodyPr bIns="45720" anchor="ctr"/>
          <a:lstStyle>
            <a:lvl1pPr marL="0" indent="0">
              <a:spcAft>
                <a:spcPts val="60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50" name="Picture Placeholder 13">
            <a:extLst>
              <a:ext uri="{FF2B5EF4-FFF2-40B4-BE49-F238E27FC236}">
                <a16:creationId xmlns:a16="http://schemas.microsoft.com/office/drawing/2014/main" id="{B81447AD-5D08-4A71-90B3-CD2D98932F63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557416" y="991346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1" name="Picture Placeholder 13">
            <a:extLst>
              <a:ext uri="{FF2B5EF4-FFF2-40B4-BE49-F238E27FC236}">
                <a16:creationId xmlns:a16="http://schemas.microsoft.com/office/drawing/2014/main" id="{CEB2F945-F0EF-4CDB-B408-7900D8D3A3AE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557416" y="1614770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2" name="Picture Placeholder 13">
            <a:extLst>
              <a:ext uri="{FF2B5EF4-FFF2-40B4-BE49-F238E27FC236}">
                <a16:creationId xmlns:a16="http://schemas.microsoft.com/office/drawing/2014/main" id="{999DA090-AFE2-4D1A-9140-F1E396E1476A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557416" y="2185051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C80564B4-EAD8-4A7A-9A71-B82EFEF71F1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557416" y="4225915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8" name="Picture Placeholder 13">
            <a:extLst>
              <a:ext uri="{FF2B5EF4-FFF2-40B4-BE49-F238E27FC236}">
                <a16:creationId xmlns:a16="http://schemas.microsoft.com/office/drawing/2014/main" id="{3A0F69A8-3D71-4036-9175-6C9B713547E4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557416" y="4849339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06239AA3-4D17-4C75-BAAD-2EF05DEFEC81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557416" y="5419620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175637384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itle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DD5AF35-7F8C-4111-B93A-C322909CD14D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CH" sz="1400" b="1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21763A5-3AAF-4052-AB1B-7BC86B871BE1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sp>
        <p:nvSpPr>
          <p:cNvPr id="9" name="Text Placeholder 44">
            <a:extLst>
              <a:ext uri="{FF2B5EF4-FFF2-40B4-BE49-F238E27FC236}">
                <a16:creationId xmlns:a16="http://schemas.microsoft.com/office/drawing/2014/main" id="{2FB3C7C2-A6BE-44B9-85C3-14FA253301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9" y="2670011"/>
            <a:ext cx="3129038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11" name="Text Placeholder 44">
            <a:extLst>
              <a:ext uri="{FF2B5EF4-FFF2-40B4-BE49-F238E27FC236}">
                <a16:creationId xmlns:a16="http://schemas.microsoft.com/office/drawing/2014/main" id="{8B7E47A2-BDF5-4BDF-B103-1FF5C791A37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90860" y="1324870"/>
            <a:ext cx="7761665" cy="47095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48C597B-07A6-4713-B560-F8665F0463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71665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ilder Layou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260FC15-F799-4DF4-8F51-95FF9E7C5937}"/>
              </a:ext>
            </a:extLst>
          </p:cNvPr>
          <p:cNvSpPr/>
          <p:nvPr userDrawn="1"/>
        </p:nvSpPr>
        <p:spPr>
          <a:xfrm>
            <a:off x="11" y="0"/>
            <a:ext cx="2031998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0354B66-D6C8-4E44-8AF3-08E342A1278C}"/>
              </a:ext>
            </a:extLst>
          </p:cNvPr>
          <p:cNvSpPr/>
          <p:nvPr userDrawn="1"/>
        </p:nvSpPr>
        <p:spPr>
          <a:xfrm>
            <a:off x="2032006" y="2286000"/>
            <a:ext cx="2031998" cy="228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E2865C7-66D3-4125-A53E-CCF594575D68}"/>
              </a:ext>
            </a:extLst>
          </p:cNvPr>
          <p:cNvSpPr/>
          <p:nvPr userDrawn="1"/>
        </p:nvSpPr>
        <p:spPr>
          <a:xfrm>
            <a:off x="4064002" y="0"/>
            <a:ext cx="2031998" cy="228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sz="1400" b="1" err="1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799323F-A760-454C-A4DF-0CDB35A48AF3}"/>
              </a:ext>
            </a:extLst>
          </p:cNvPr>
          <p:cNvSpPr/>
          <p:nvPr userDrawn="1"/>
        </p:nvSpPr>
        <p:spPr>
          <a:xfrm>
            <a:off x="2031994" y="6329982"/>
            <a:ext cx="2031977" cy="528018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err="1"/>
          </a:p>
        </p:txBody>
      </p:sp>
      <p:sp>
        <p:nvSpPr>
          <p:cNvPr id="24" name="Picture Placeholder 13">
            <a:extLst>
              <a:ext uri="{FF2B5EF4-FFF2-40B4-BE49-F238E27FC236}">
                <a16:creationId xmlns:a16="http://schemas.microsoft.com/office/drawing/2014/main" id="{EC465F58-9687-46FA-8227-3129B6F1867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2286001"/>
            <a:ext cx="2031977" cy="4572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5" name="Picture Placeholder 13">
            <a:extLst>
              <a:ext uri="{FF2B5EF4-FFF2-40B4-BE49-F238E27FC236}">
                <a16:creationId xmlns:a16="http://schemas.microsoft.com/office/drawing/2014/main" id="{ED2E40E3-8243-4CE0-8D84-8A28B4E7342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063970" y="2286001"/>
            <a:ext cx="2031977" cy="4572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6" name="Picture Placeholder 13">
            <a:extLst>
              <a:ext uri="{FF2B5EF4-FFF2-40B4-BE49-F238E27FC236}">
                <a16:creationId xmlns:a16="http://schemas.microsoft.com/office/drawing/2014/main" id="{E9C7766F-5D7E-4683-8398-EC831597632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031978" y="0"/>
            <a:ext cx="2031939" cy="2285999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96AEDCCE-3420-42C7-B8DA-623DF0C55E1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031978" y="4572001"/>
            <a:ext cx="2031939" cy="175798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8" name="Text Placeholder 44">
            <a:extLst>
              <a:ext uri="{FF2B5EF4-FFF2-40B4-BE49-F238E27FC236}">
                <a16:creationId xmlns:a16="http://schemas.microsoft.com/office/drawing/2014/main" id="{DA5EFC67-568E-40E5-98B8-7FA91924486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1332777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9" name="Text Placeholder 44">
            <a:extLst>
              <a:ext uri="{FF2B5EF4-FFF2-40B4-BE49-F238E27FC236}">
                <a16:creationId xmlns:a16="http://schemas.microsoft.com/office/drawing/2014/main" id="{8CE70898-5CC6-4517-823C-3B950703861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1052161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40" name="Text Placeholder 44">
            <a:extLst>
              <a:ext uri="{FF2B5EF4-FFF2-40B4-BE49-F238E27FC236}">
                <a16:creationId xmlns:a16="http://schemas.microsoft.com/office/drawing/2014/main" id="{CCC59C8C-19A2-4243-B929-BA5BCC8BD66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058601" y="1332777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1" name="Text Placeholder 44">
            <a:extLst>
              <a:ext uri="{FF2B5EF4-FFF2-40B4-BE49-F238E27FC236}">
                <a16:creationId xmlns:a16="http://schemas.microsoft.com/office/drawing/2014/main" id="{12D52377-FC53-4817-94BC-F254BA352C0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58601" y="1052161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42" name="Text Placeholder 44">
            <a:extLst>
              <a:ext uri="{FF2B5EF4-FFF2-40B4-BE49-F238E27FC236}">
                <a16:creationId xmlns:a16="http://schemas.microsoft.com/office/drawing/2014/main" id="{AC89E523-A011-4E1A-8E6F-5347FBD0727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32052" y="3678814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3" name="Text Placeholder 44">
            <a:extLst>
              <a:ext uri="{FF2B5EF4-FFF2-40B4-BE49-F238E27FC236}">
                <a16:creationId xmlns:a16="http://schemas.microsoft.com/office/drawing/2014/main" id="{FA3029F2-B5EB-45B6-BB67-C3696FE1BB3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32052" y="3355692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44" name="Text Placeholder 44">
            <a:extLst>
              <a:ext uri="{FF2B5EF4-FFF2-40B4-BE49-F238E27FC236}">
                <a16:creationId xmlns:a16="http://schemas.microsoft.com/office/drawing/2014/main" id="{FFFD806A-81DF-4484-B49F-F2349FAD9F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002368" y="6432430"/>
            <a:ext cx="2061576" cy="323122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400" b="0" spc="-6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9140BC30-05B0-4274-A983-AF5365B2B1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01604" y="2853451"/>
            <a:ext cx="5093623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46" name="Text Placeholder 44">
            <a:extLst>
              <a:ext uri="{FF2B5EF4-FFF2-40B4-BE49-F238E27FC236}">
                <a16:creationId xmlns:a16="http://schemas.microsoft.com/office/drawing/2014/main" id="{7B8CE99B-1FED-48EF-855B-15EE0298AD4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601604" y="3774302"/>
            <a:ext cx="5093623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800" b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50D794E7-BC97-4D11-A03A-64F95793196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5094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ilder Layou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A94FF36-39B2-43D2-87C8-10BEA2CDA454}"/>
              </a:ext>
            </a:extLst>
          </p:cNvPr>
          <p:cNvSpPr/>
          <p:nvPr userDrawn="1"/>
        </p:nvSpPr>
        <p:spPr>
          <a:xfrm>
            <a:off x="0" y="5977467"/>
            <a:ext cx="12192000" cy="88053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E332F5CD-6BD8-426C-80C9-07720D443EB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047031" y="2550054"/>
            <a:ext cx="3050906" cy="342741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8" name="Picture Placeholder 13">
            <a:extLst>
              <a:ext uri="{FF2B5EF4-FFF2-40B4-BE49-F238E27FC236}">
                <a16:creationId xmlns:a16="http://schemas.microsoft.com/office/drawing/2014/main" id="{20DE14BC-0CB5-4C9A-93AF-28937A1BB87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2550054"/>
            <a:ext cx="3050906" cy="342741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5A00935A-03B9-44A1-A904-F3452D01EB5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4062" y="2550054"/>
            <a:ext cx="3050906" cy="342741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16B2CA74-99A6-4EDB-A7AA-4EAAB31F08F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141094" y="2550054"/>
            <a:ext cx="3050906" cy="342741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C8FE5D3D-FBDB-42B3-B4A0-F6ABCED9DD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22" name="Text Placeholder 44">
            <a:extLst>
              <a:ext uri="{FF2B5EF4-FFF2-40B4-BE49-F238E27FC236}">
                <a16:creationId xmlns:a16="http://schemas.microsoft.com/office/drawing/2014/main" id="{1CE9025D-ED9B-40AB-9169-E97491A9B4F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9202" y="6425857"/>
            <a:ext cx="2857828" cy="33391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3" name="Text Placeholder 44">
            <a:extLst>
              <a:ext uri="{FF2B5EF4-FFF2-40B4-BE49-F238E27FC236}">
                <a16:creationId xmlns:a16="http://schemas.microsoft.com/office/drawing/2014/main" id="{F79CBD76-D3B6-49BD-B2CD-AAAB71DC8FD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9203" y="6180038"/>
            <a:ext cx="2857828" cy="284658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Name</a:t>
            </a:r>
          </a:p>
        </p:txBody>
      </p:sp>
      <p:sp>
        <p:nvSpPr>
          <p:cNvPr id="24" name="Text Placeholder 44">
            <a:extLst>
              <a:ext uri="{FF2B5EF4-FFF2-40B4-BE49-F238E27FC236}">
                <a16:creationId xmlns:a16="http://schemas.microsoft.com/office/drawing/2014/main" id="{6C402B17-C51B-426A-BAD3-5B66E65E617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37526" y="6425857"/>
            <a:ext cx="2857828" cy="33391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5" name="Text Placeholder 44">
            <a:extLst>
              <a:ext uri="{FF2B5EF4-FFF2-40B4-BE49-F238E27FC236}">
                <a16:creationId xmlns:a16="http://schemas.microsoft.com/office/drawing/2014/main" id="{1991C82C-5226-412E-B05A-FF5378736D9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237526" y="6180038"/>
            <a:ext cx="2857828" cy="284658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Name</a:t>
            </a:r>
          </a:p>
        </p:txBody>
      </p:sp>
      <p:sp>
        <p:nvSpPr>
          <p:cNvPr id="26" name="Text Placeholder 44">
            <a:extLst>
              <a:ext uri="{FF2B5EF4-FFF2-40B4-BE49-F238E27FC236}">
                <a16:creationId xmlns:a16="http://schemas.microsoft.com/office/drawing/2014/main" id="{F126347F-AEF0-43B6-ACFB-F2516E4053A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285850" y="6425857"/>
            <a:ext cx="2857828" cy="33391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7" name="Text Placeholder 44">
            <a:extLst>
              <a:ext uri="{FF2B5EF4-FFF2-40B4-BE49-F238E27FC236}">
                <a16:creationId xmlns:a16="http://schemas.microsoft.com/office/drawing/2014/main" id="{BE565A10-1918-4297-8F36-E003DD625A4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285849" y="6180038"/>
            <a:ext cx="2857828" cy="284658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Name</a:t>
            </a:r>
          </a:p>
        </p:txBody>
      </p:sp>
      <p:sp>
        <p:nvSpPr>
          <p:cNvPr id="28" name="Text Placeholder 44">
            <a:extLst>
              <a:ext uri="{FF2B5EF4-FFF2-40B4-BE49-F238E27FC236}">
                <a16:creationId xmlns:a16="http://schemas.microsoft.com/office/drawing/2014/main" id="{442692FC-615C-4913-B884-8E2D151659A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334173" y="6425857"/>
            <a:ext cx="2857828" cy="33391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7" name="Text Placeholder 44">
            <a:extLst>
              <a:ext uri="{FF2B5EF4-FFF2-40B4-BE49-F238E27FC236}">
                <a16:creationId xmlns:a16="http://schemas.microsoft.com/office/drawing/2014/main" id="{61A93469-A418-4B69-A996-CA5BF578EFB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334173" y="6180038"/>
            <a:ext cx="2857828" cy="284658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337678520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37E598B8-5FCB-4177-8B4F-4BDA37D876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96686-7D8E-41B4-B0F5-A1619E8231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53344E-0C2C-4797-90CE-741E2D7D28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9E296-E56B-4F12-B618-D93A843CA2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0BC58F7-7D9E-4B0C-9876-1F45E3BB70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6937851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37E598B8-5FCB-4177-8B4F-4BDA37D876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650497E-880F-44A3-89EA-A5E557FA0034}"/>
              </a:ext>
            </a:extLst>
          </p:cNvPr>
          <p:cNvSpPr/>
          <p:nvPr userDrawn="1"/>
        </p:nvSpPr>
        <p:spPr>
          <a:xfrm>
            <a:off x="0" y="2474307"/>
            <a:ext cx="12192001" cy="3461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9BAAE74-80A9-4E1A-A3DF-3A60A5BAA074}"/>
              </a:ext>
            </a:extLst>
          </p:cNvPr>
          <p:cNvSpPr/>
          <p:nvPr/>
        </p:nvSpPr>
        <p:spPr>
          <a:xfrm>
            <a:off x="10614969" y="2479330"/>
            <a:ext cx="1577031" cy="1130537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err="1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800E93-B478-4D7E-837A-077991A57840}"/>
              </a:ext>
            </a:extLst>
          </p:cNvPr>
          <p:cNvSpPr/>
          <p:nvPr/>
        </p:nvSpPr>
        <p:spPr>
          <a:xfrm>
            <a:off x="10614969" y="3609865"/>
            <a:ext cx="1577031" cy="11630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err="1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A0530DE-D8EE-4775-9099-2F22AFC94B96}"/>
              </a:ext>
            </a:extLst>
          </p:cNvPr>
          <p:cNvSpPr/>
          <p:nvPr/>
        </p:nvSpPr>
        <p:spPr>
          <a:xfrm>
            <a:off x="10614969" y="4772931"/>
            <a:ext cx="1577031" cy="11630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err="1"/>
          </a:p>
        </p:txBody>
      </p:sp>
      <p:sp>
        <p:nvSpPr>
          <p:cNvPr id="28" name="Text Placeholder 44">
            <a:extLst>
              <a:ext uri="{FF2B5EF4-FFF2-40B4-BE49-F238E27FC236}">
                <a16:creationId xmlns:a16="http://schemas.microsoft.com/office/drawing/2014/main" id="{2D1201FA-3498-4A4B-9049-AF945871608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99524" y="2756763"/>
            <a:ext cx="1440160" cy="231632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9" name="Text Placeholder 44">
            <a:extLst>
              <a:ext uri="{FF2B5EF4-FFF2-40B4-BE49-F238E27FC236}">
                <a16:creationId xmlns:a16="http://schemas.microsoft.com/office/drawing/2014/main" id="{D8673A0C-8869-4335-B49A-9C1D6D3594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99524" y="2901193"/>
            <a:ext cx="1440160" cy="23163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30" name="Text Placeholder 44">
            <a:extLst>
              <a:ext uri="{FF2B5EF4-FFF2-40B4-BE49-F238E27FC236}">
                <a16:creationId xmlns:a16="http://schemas.microsoft.com/office/drawing/2014/main" id="{01665F29-89C7-4965-BA50-0D6B4E8658B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099524" y="3823494"/>
            <a:ext cx="1440160" cy="231632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1" name="Text Placeholder 44">
            <a:extLst>
              <a:ext uri="{FF2B5EF4-FFF2-40B4-BE49-F238E27FC236}">
                <a16:creationId xmlns:a16="http://schemas.microsoft.com/office/drawing/2014/main" id="{82F3D4A2-DD56-488E-8AC2-FA648D4D339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099524" y="3967924"/>
            <a:ext cx="1440160" cy="23163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32" name="Text Placeholder 44">
            <a:extLst>
              <a:ext uri="{FF2B5EF4-FFF2-40B4-BE49-F238E27FC236}">
                <a16:creationId xmlns:a16="http://schemas.microsoft.com/office/drawing/2014/main" id="{42AD19B4-0614-4762-8557-BFEFD26DA13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099524" y="4868503"/>
            <a:ext cx="1440160" cy="231632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3" name="Text Placeholder 44">
            <a:extLst>
              <a:ext uri="{FF2B5EF4-FFF2-40B4-BE49-F238E27FC236}">
                <a16:creationId xmlns:a16="http://schemas.microsoft.com/office/drawing/2014/main" id="{3353161C-8586-432C-B5DC-33B98E5CF07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099524" y="5012933"/>
            <a:ext cx="1440160" cy="23163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34" name="Text Placeholder 44">
            <a:extLst>
              <a:ext uri="{FF2B5EF4-FFF2-40B4-BE49-F238E27FC236}">
                <a16:creationId xmlns:a16="http://schemas.microsoft.com/office/drawing/2014/main" id="{07274AF3-854A-47BC-92E7-C9E3F6011BC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0614968" y="4207785"/>
            <a:ext cx="1577032" cy="23163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5" name="Text Placeholder 44">
            <a:extLst>
              <a:ext uri="{FF2B5EF4-FFF2-40B4-BE49-F238E27FC236}">
                <a16:creationId xmlns:a16="http://schemas.microsoft.com/office/drawing/2014/main" id="{BDBE2520-85C2-4F0B-A361-C378CD5FAF6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614968" y="5402457"/>
            <a:ext cx="1577032" cy="23163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6" name="Text Placeholder 44">
            <a:extLst>
              <a:ext uri="{FF2B5EF4-FFF2-40B4-BE49-F238E27FC236}">
                <a16:creationId xmlns:a16="http://schemas.microsoft.com/office/drawing/2014/main" id="{243A394F-509A-46E4-82E3-340240A3FD9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0614968" y="3054315"/>
            <a:ext cx="1577032" cy="23163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7" name="Picture Placeholder 13">
            <a:extLst>
              <a:ext uri="{FF2B5EF4-FFF2-40B4-BE49-F238E27FC236}">
                <a16:creationId xmlns:a16="http://schemas.microsoft.com/office/drawing/2014/main" id="{F36DB01E-2A7E-4CC8-8842-F1314EB1BE65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1180166" y="2594897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8" name="Picture Placeholder 13">
            <a:extLst>
              <a:ext uri="{FF2B5EF4-FFF2-40B4-BE49-F238E27FC236}">
                <a16:creationId xmlns:a16="http://schemas.microsoft.com/office/drawing/2014/main" id="{FF307A12-B5FC-43B0-9274-2AD6A7A9B740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11180166" y="3788862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9" name="Picture Placeholder 13">
            <a:extLst>
              <a:ext uri="{FF2B5EF4-FFF2-40B4-BE49-F238E27FC236}">
                <a16:creationId xmlns:a16="http://schemas.microsoft.com/office/drawing/2014/main" id="{086B85BD-AF90-4298-BDA4-09B93D21229E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11180166" y="5013176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04EC5EE9-C990-4ABA-81EE-BE8A3C6E9B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FF1C790F-5500-4F38-9C81-CCE68AFD48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24" name="Text Placeholder 44">
            <a:extLst>
              <a:ext uri="{FF2B5EF4-FFF2-40B4-BE49-F238E27FC236}">
                <a16:creationId xmlns:a16="http://schemas.microsoft.com/office/drawing/2014/main" id="{2D9D2B79-4BFC-4D80-8C26-C195335325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0863" y="2614924"/>
            <a:ext cx="8178756" cy="32312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38946088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bes Bildlayou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5C17FFE-A9A6-4B33-A762-C399C8935082}"/>
              </a:ext>
            </a:extLst>
          </p:cNvPr>
          <p:cNvSpPr/>
          <p:nvPr userDrawn="1"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Picture Placeholder 13">
            <a:extLst>
              <a:ext uri="{FF2B5EF4-FFF2-40B4-BE49-F238E27FC236}">
                <a16:creationId xmlns:a16="http://schemas.microsoft.com/office/drawing/2014/main" id="{327F64C3-E6D0-4AEF-A211-1136B01FCBD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18860" y="0"/>
            <a:ext cx="6073140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7" name="Text Placeholder 44">
            <a:extLst>
              <a:ext uri="{FF2B5EF4-FFF2-40B4-BE49-F238E27FC236}">
                <a16:creationId xmlns:a16="http://schemas.microsoft.com/office/drawing/2014/main" id="{214FEA3C-1D32-4ED4-BA83-74FF9E8708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2651829"/>
            <a:ext cx="5527039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83463675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bes Bildlayou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5C17FFE-A9A6-4B33-A762-C399C8935082}"/>
              </a:ext>
            </a:extLst>
          </p:cNvPr>
          <p:cNvSpPr/>
          <p:nvPr userDrawn="1"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Picture Placeholder 13">
            <a:extLst>
              <a:ext uri="{FF2B5EF4-FFF2-40B4-BE49-F238E27FC236}">
                <a16:creationId xmlns:a16="http://schemas.microsoft.com/office/drawing/2014/main" id="{327F64C3-E6D0-4AEF-A211-1136B01FCBD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73140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7" name="Text Placeholder 44">
            <a:extLst>
              <a:ext uri="{FF2B5EF4-FFF2-40B4-BE49-F238E27FC236}">
                <a16:creationId xmlns:a16="http://schemas.microsoft.com/office/drawing/2014/main" id="{214FEA3C-1D32-4ED4-BA83-74FF9E8708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64961" y="2651829"/>
            <a:ext cx="5030013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ABB8ACF-7EED-481D-9DCC-8AAF8C152AC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74004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Bild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024A2C7-9ACC-4952-9009-45BB5234A05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2837918"/>
            <a:ext cx="6096000" cy="4020082"/>
          </a:xfrm>
          <a:custGeom>
            <a:avLst/>
            <a:gdLst>
              <a:gd name="connsiteX0" fmla="*/ 0 w 6096000"/>
              <a:gd name="connsiteY0" fmla="*/ 0 h 4020082"/>
              <a:gd name="connsiteX1" fmla="*/ 6096000 w 6096000"/>
              <a:gd name="connsiteY1" fmla="*/ 0 h 4020082"/>
              <a:gd name="connsiteX2" fmla="*/ 6096000 w 6096000"/>
              <a:gd name="connsiteY2" fmla="*/ 1604965 h 4020082"/>
              <a:gd name="connsiteX3" fmla="*/ 5958254 w 6096000"/>
              <a:gd name="connsiteY3" fmla="*/ 2010041 h 4020082"/>
              <a:gd name="connsiteX4" fmla="*/ 6096000 w 6096000"/>
              <a:gd name="connsiteY4" fmla="*/ 2415117 h 4020082"/>
              <a:gd name="connsiteX5" fmla="*/ 6096000 w 6096000"/>
              <a:gd name="connsiteY5" fmla="*/ 4020082 h 4020082"/>
              <a:gd name="connsiteX6" fmla="*/ 0 w 6096000"/>
              <a:gd name="connsiteY6" fmla="*/ 4020082 h 4020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4020082">
                <a:moveTo>
                  <a:pt x="0" y="0"/>
                </a:moveTo>
                <a:lnTo>
                  <a:pt x="6096000" y="0"/>
                </a:lnTo>
                <a:lnTo>
                  <a:pt x="6096000" y="1604965"/>
                </a:lnTo>
                <a:lnTo>
                  <a:pt x="5958254" y="2010041"/>
                </a:lnTo>
                <a:lnTo>
                  <a:pt x="6096000" y="2415117"/>
                </a:lnTo>
                <a:lnTo>
                  <a:pt x="6096000" y="4020082"/>
                </a:lnTo>
                <a:lnTo>
                  <a:pt x="0" y="402008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937875E-4C41-422B-94E7-98DC9A362ED9}"/>
              </a:ext>
            </a:extLst>
          </p:cNvPr>
          <p:cNvSpPr/>
          <p:nvPr userDrawn="1"/>
        </p:nvSpPr>
        <p:spPr>
          <a:xfrm>
            <a:off x="6096000" y="2837918"/>
            <a:ext cx="6096000" cy="40200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4BA4D5BD-E25F-4292-9072-9E232B55EC64}"/>
              </a:ext>
            </a:extLst>
          </p:cNvPr>
          <p:cNvSpPr/>
          <p:nvPr userDrawn="1"/>
        </p:nvSpPr>
        <p:spPr>
          <a:xfrm rot="16200000">
            <a:off x="5622051" y="4779086"/>
            <a:ext cx="810152" cy="137746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/>
          </a:p>
        </p:txBody>
      </p:sp>
      <p:sp>
        <p:nvSpPr>
          <p:cNvPr id="13" name="Text Placeholder 44">
            <a:extLst>
              <a:ext uri="{FF2B5EF4-FFF2-40B4-BE49-F238E27FC236}">
                <a16:creationId xmlns:a16="http://schemas.microsoft.com/office/drawing/2014/main" id="{86CDD96E-7915-44A7-921C-9BCB7D0B98F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451600" y="4681056"/>
            <a:ext cx="5219693" cy="333805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057C556-9A59-4E9B-911E-D751D21EF7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665C032E-95BE-4B06-8E87-BC9043FC1F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525958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B233B-51A9-4DF3-9417-B45BE9693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141C189-3BDC-4820-955F-02966CEC8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45BB3CA-8B96-4B66-B5FA-F7FEC32E1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98362EE-2C5F-4BF5-B0A6-B13724798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3926431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Bild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870545B-2548-405B-8830-DE290C05C7F4}"/>
              </a:ext>
            </a:extLst>
          </p:cNvPr>
          <p:cNvSpPr/>
          <p:nvPr userDrawn="1"/>
        </p:nvSpPr>
        <p:spPr>
          <a:xfrm>
            <a:off x="0" y="2837918"/>
            <a:ext cx="6096000" cy="40200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14" name="Text Placeholder 44">
            <a:extLst>
              <a:ext uri="{FF2B5EF4-FFF2-40B4-BE49-F238E27FC236}">
                <a16:creationId xmlns:a16="http://schemas.microsoft.com/office/drawing/2014/main" id="{6ECAFB49-6D86-402E-B958-24179447157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0863" y="4681056"/>
            <a:ext cx="5016817" cy="333805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DFCDA5D4-4418-428D-9296-261ADF49126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5998" y="2837918"/>
            <a:ext cx="6096002" cy="4020082"/>
          </a:xfrm>
          <a:custGeom>
            <a:avLst/>
            <a:gdLst>
              <a:gd name="connsiteX0" fmla="*/ 0 w 6096002"/>
              <a:gd name="connsiteY0" fmla="*/ 0 h 4020082"/>
              <a:gd name="connsiteX1" fmla="*/ 6096002 w 6096002"/>
              <a:gd name="connsiteY1" fmla="*/ 0 h 4020082"/>
              <a:gd name="connsiteX2" fmla="*/ 6096002 w 6096002"/>
              <a:gd name="connsiteY2" fmla="*/ 4020082 h 4020082"/>
              <a:gd name="connsiteX3" fmla="*/ 0 w 6096002"/>
              <a:gd name="connsiteY3" fmla="*/ 4020082 h 4020082"/>
              <a:gd name="connsiteX4" fmla="*/ 0 w 6096002"/>
              <a:gd name="connsiteY4" fmla="*/ 2415118 h 4020082"/>
              <a:gd name="connsiteX5" fmla="*/ 137746 w 6096002"/>
              <a:gd name="connsiteY5" fmla="*/ 2010042 h 4020082"/>
              <a:gd name="connsiteX6" fmla="*/ 0 w 6096002"/>
              <a:gd name="connsiteY6" fmla="*/ 1604966 h 4020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2" h="4020082">
                <a:moveTo>
                  <a:pt x="0" y="0"/>
                </a:moveTo>
                <a:lnTo>
                  <a:pt x="6096002" y="0"/>
                </a:lnTo>
                <a:lnTo>
                  <a:pt x="6096002" y="4020082"/>
                </a:lnTo>
                <a:lnTo>
                  <a:pt x="0" y="4020082"/>
                </a:lnTo>
                <a:lnTo>
                  <a:pt x="0" y="2415118"/>
                </a:lnTo>
                <a:lnTo>
                  <a:pt x="137746" y="2010042"/>
                </a:lnTo>
                <a:lnTo>
                  <a:pt x="0" y="1604966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ABF49390-6628-435C-9F80-17B20F2D2CB1}"/>
              </a:ext>
            </a:extLst>
          </p:cNvPr>
          <p:cNvSpPr/>
          <p:nvPr userDrawn="1"/>
        </p:nvSpPr>
        <p:spPr>
          <a:xfrm rot="5400000">
            <a:off x="5759795" y="4779087"/>
            <a:ext cx="810152" cy="137746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697D30F-5B07-47C9-AA47-0DC7107858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03860869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9F968DC-34C0-4914-A2F7-7B91B2F54179}"/>
              </a:ext>
            </a:extLst>
          </p:cNvPr>
          <p:cNvSpPr/>
          <p:nvPr userDrawn="1"/>
        </p:nvSpPr>
        <p:spPr>
          <a:xfrm>
            <a:off x="0" y="2380249"/>
            <a:ext cx="12192000" cy="3461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remier League Light" panose="020B0304020203020204" pitchFamily="34" charset="0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0B0AAC5-EAE7-47B3-8D01-FE46F822F37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3064" y="6407803"/>
            <a:ext cx="719461" cy="181020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6BE76159-A431-4CAA-B8DB-761A67EC77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08A624B7-8019-4F7C-A6BB-F375EFB7EF9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</p:spTree>
    <p:extLst>
      <p:ext uri="{BB962C8B-B14F-4D97-AF65-F5344CB8AC3E}">
        <p14:creationId xmlns:p14="http://schemas.microsoft.com/office/powerpoint/2010/main" val="255500936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9D91E6DF-C73F-4C07-9A3B-013ADB7A3E5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2489607"/>
            <a:ext cx="4063998" cy="3754559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DA99CDFB-AD22-4208-BA91-8A1B4A256EF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64001" y="2489607"/>
            <a:ext cx="4063998" cy="3754559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8" name="Picture Placeholder 13">
            <a:extLst>
              <a:ext uri="{FF2B5EF4-FFF2-40B4-BE49-F238E27FC236}">
                <a16:creationId xmlns:a16="http://schemas.microsoft.com/office/drawing/2014/main" id="{1AD37382-AB28-4DFA-83DD-B91F7E665FE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128002" y="2489607"/>
            <a:ext cx="4063998" cy="3754559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00BF7EB-E515-4159-A569-F7BA3B5245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4144B8E-63E8-4E3E-8DB8-968197E37105}"/>
              </a:ext>
            </a:extLst>
          </p:cNvPr>
          <p:cNvSpPr/>
          <p:nvPr userDrawn="1"/>
        </p:nvSpPr>
        <p:spPr>
          <a:xfrm>
            <a:off x="0" y="6165850"/>
            <a:ext cx="12192000" cy="6921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12" name="Text Placeholder 44">
            <a:extLst>
              <a:ext uri="{FF2B5EF4-FFF2-40B4-BE49-F238E27FC236}">
                <a16:creationId xmlns:a16="http://schemas.microsoft.com/office/drawing/2014/main" id="{9E239B48-2796-4E0F-A5D5-B3D81D4BA80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9633" y="6414661"/>
            <a:ext cx="4004732" cy="333805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3" name="Text Placeholder 44">
            <a:extLst>
              <a:ext uri="{FF2B5EF4-FFF2-40B4-BE49-F238E27FC236}">
                <a16:creationId xmlns:a16="http://schemas.microsoft.com/office/drawing/2014/main" id="{50E0D05C-9CE2-4B44-A587-7B485873A6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093634" y="6414661"/>
            <a:ext cx="4004732" cy="333805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5" name="Text Placeholder 44">
            <a:extLst>
              <a:ext uri="{FF2B5EF4-FFF2-40B4-BE49-F238E27FC236}">
                <a16:creationId xmlns:a16="http://schemas.microsoft.com/office/drawing/2014/main" id="{BE41CCB6-CB7E-472D-BCA9-83E2F52D9F9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157635" y="6414661"/>
            <a:ext cx="4004732" cy="333805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66150334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05E8BD1-3D3B-4C54-AB97-713EF581ECF7}"/>
              </a:ext>
            </a:extLst>
          </p:cNvPr>
          <p:cNvSpPr/>
          <p:nvPr userDrawn="1"/>
        </p:nvSpPr>
        <p:spPr>
          <a:xfrm>
            <a:off x="0" y="2476499"/>
            <a:ext cx="12192001" cy="35366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0FCB36F-29F1-41E9-8C3B-6EC62F4435F0}"/>
              </a:ext>
            </a:extLst>
          </p:cNvPr>
          <p:cNvSpPr/>
          <p:nvPr userDrawn="1"/>
        </p:nvSpPr>
        <p:spPr>
          <a:xfrm>
            <a:off x="10200456" y="2476500"/>
            <a:ext cx="1991544" cy="35366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err="1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619272A-DD14-4EC6-B3A2-98B1DAC80658}"/>
              </a:ext>
            </a:extLst>
          </p:cNvPr>
          <p:cNvSpPr/>
          <p:nvPr/>
        </p:nvSpPr>
        <p:spPr>
          <a:xfrm>
            <a:off x="9908356" y="4190814"/>
            <a:ext cx="584200" cy="5842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68DED8D-849E-46A1-AE93-57F548526AA3}"/>
              </a:ext>
            </a:extLst>
          </p:cNvPr>
          <p:cNvSpPr/>
          <p:nvPr userDrawn="1"/>
        </p:nvSpPr>
        <p:spPr>
          <a:xfrm>
            <a:off x="9908356" y="3526572"/>
            <a:ext cx="584200" cy="584200"/>
          </a:xfrm>
          <a:prstGeom prst="ellipse">
            <a:avLst/>
          </a:prstGeom>
          <a:solidFill>
            <a:srgbClr val="FFC1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21" name="Text Placeholder 44">
            <a:extLst>
              <a:ext uri="{FF2B5EF4-FFF2-40B4-BE49-F238E27FC236}">
                <a16:creationId xmlns:a16="http://schemas.microsoft.com/office/drawing/2014/main" id="{7020CCEA-3ABB-4536-B115-4B743D942A3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0492555" y="3702856"/>
            <a:ext cx="166725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20A97D59-2570-448C-9AC2-68BCBBAFFD63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0013915" y="3631964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3" name="Picture Placeholder 13">
            <a:extLst>
              <a:ext uri="{FF2B5EF4-FFF2-40B4-BE49-F238E27FC236}">
                <a16:creationId xmlns:a16="http://schemas.microsoft.com/office/drawing/2014/main" id="{193FF8C5-1775-418A-9AA7-DB5FF8259E31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10013915" y="4296206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4" name="Text Placeholder 44">
            <a:extLst>
              <a:ext uri="{FF2B5EF4-FFF2-40B4-BE49-F238E27FC236}">
                <a16:creationId xmlns:a16="http://schemas.microsoft.com/office/drawing/2014/main" id="{F248DDF2-36D2-4972-9E6D-C2070133130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0492555" y="4367098"/>
            <a:ext cx="166725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9AB69A4C-972C-45F1-B79C-C6D6555F78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4A2710B5-38E7-40ED-8FF6-07C3F1CBAA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0707" y="476672"/>
            <a:ext cx="11089930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A13ADB44-8158-4B91-9D1B-5BF8B29236B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7" name="Text Placeholder 44">
            <a:extLst>
              <a:ext uri="{FF2B5EF4-FFF2-40B4-BE49-F238E27FC236}">
                <a16:creationId xmlns:a16="http://schemas.microsoft.com/office/drawing/2014/main" id="{A60FCC5E-345C-48A2-A7C1-8C1C9F2C10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0863" y="2614924"/>
            <a:ext cx="8178756" cy="32312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244273260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Bilder verschieben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18D79EF-EDD2-4FA8-BB1B-A7A4227F6838}"/>
              </a:ext>
            </a:extLst>
          </p:cNvPr>
          <p:cNvSpPr/>
          <p:nvPr userDrawn="1"/>
        </p:nvSpPr>
        <p:spPr>
          <a:xfrm>
            <a:off x="6095520" y="0"/>
            <a:ext cx="2039112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81F516-9FC6-42D2-8755-2603313CC108}"/>
              </a:ext>
            </a:extLst>
          </p:cNvPr>
          <p:cNvSpPr/>
          <p:nvPr userDrawn="1"/>
        </p:nvSpPr>
        <p:spPr>
          <a:xfrm>
            <a:off x="8127680" y="4572000"/>
            <a:ext cx="2032160" cy="228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F92F6C-B480-4AAB-89D2-1C7556788505}"/>
              </a:ext>
            </a:extLst>
          </p:cNvPr>
          <p:cNvSpPr/>
          <p:nvPr userDrawn="1"/>
        </p:nvSpPr>
        <p:spPr>
          <a:xfrm>
            <a:off x="10159834" y="2286000"/>
            <a:ext cx="2032160" cy="228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10499E3-3FEA-405F-8B17-A0903A232717}"/>
              </a:ext>
            </a:extLst>
          </p:cNvPr>
          <p:cNvSpPr/>
          <p:nvPr userDrawn="1"/>
        </p:nvSpPr>
        <p:spPr>
          <a:xfrm>
            <a:off x="8127680" y="2286000"/>
            <a:ext cx="2032160" cy="228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23" name="Text Placeholder 44">
            <a:extLst>
              <a:ext uri="{FF2B5EF4-FFF2-40B4-BE49-F238E27FC236}">
                <a16:creationId xmlns:a16="http://schemas.microsoft.com/office/drawing/2014/main" id="{348FCA79-E91D-4079-9EE8-D3C0DC9A1FF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3083120"/>
            <a:ext cx="5527039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5" name="Picture Placeholder 13">
            <a:extLst>
              <a:ext uri="{FF2B5EF4-FFF2-40B4-BE49-F238E27FC236}">
                <a16:creationId xmlns:a16="http://schemas.microsoft.com/office/drawing/2014/main" id="{804B9970-66E9-4CD3-92DC-F0FE2935448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0160023" y="4571999"/>
            <a:ext cx="2031977" cy="2286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6" name="Picture Placeholder 13">
            <a:extLst>
              <a:ext uri="{FF2B5EF4-FFF2-40B4-BE49-F238E27FC236}">
                <a16:creationId xmlns:a16="http://schemas.microsoft.com/office/drawing/2014/main" id="{00D49F62-1592-4D9E-973B-2962EB39B12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132064" y="0"/>
            <a:ext cx="4059936" cy="2286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5A7D7DED-FF32-400C-956D-F382D2BD335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4176" y="2285999"/>
            <a:ext cx="2039112" cy="4572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8" name="Text Placeholder 44">
            <a:extLst>
              <a:ext uri="{FF2B5EF4-FFF2-40B4-BE49-F238E27FC236}">
                <a16:creationId xmlns:a16="http://schemas.microsoft.com/office/drawing/2014/main" id="{0047143A-B9F1-4202-B363-A8A0E3297F3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91131" y="1307776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9" name="Text Placeholder 44">
            <a:extLst>
              <a:ext uri="{FF2B5EF4-FFF2-40B4-BE49-F238E27FC236}">
                <a16:creationId xmlns:a16="http://schemas.microsoft.com/office/drawing/2014/main" id="{C2F12956-4B24-4CD3-8C90-C359126F3AD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091131" y="1058910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30" name="Text Placeholder 44">
            <a:extLst>
              <a:ext uri="{FF2B5EF4-FFF2-40B4-BE49-F238E27FC236}">
                <a16:creationId xmlns:a16="http://schemas.microsoft.com/office/drawing/2014/main" id="{8A680DCD-7021-45FB-993B-82851F3F6D6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131985" y="3584141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1" name="Text Placeholder 44">
            <a:extLst>
              <a:ext uri="{FF2B5EF4-FFF2-40B4-BE49-F238E27FC236}">
                <a16:creationId xmlns:a16="http://schemas.microsoft.com/office/drawing/2014/main" id="{4985934F-CEEB-4731-859D-85358870783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131985" y="3341625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32" name="Text Placeholder 44">
            <a:extLst>
              <a:ext uri="{FF2B5EF4-FFF2-40B4-BE49-F238E27FC236}">
                <a16:creationId xmlns:a16="http://schemas.microsoft.com/office/drawing/2014/main" id="{7AA14F4F-EF5A-4F61-8F6F-76321F130E3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0160109" y="3341625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33" name="Text Placeholder 44">
            <a:extLst>
              <a:ext uri="{FF2B5EF4-FFF2-40B4-BE49-F238E27FC236}">
                <a16:creationId xmlns:a16="http://schemas.microsoft.com/office/drawing/2014/main" id="{9124B234-070C-47DA-BA5F-32289000C1D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0160109" y="3584141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4" name="Text Placeholder 44">
            <a:extLst>
              <a:ext uri="{FF2B5EF4-FFF2-40B4-BE49-F238E27FC236}">
                <a16:creationId xmlns:a16="http://schemas.microsoft.com/office/drawing/2014/main" id="{69B11E39-F219-4411-A6A3-5AEF4848272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131985" y="5877787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5" name="Text Placeholder 44">
            <a:extLst>
              <a:ext uri="{FF2B5EF4-FFF2-40B4-BE49-F238E27FC236}">
                <a16:creationId xmlns:a16="http://schemas.microsoft.com/office/drawing/2014/main" id="{C7E24086-240A-4683-BA5D-B69F8D5904E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31985" y="5641621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</p:spTree>
    <p:extLst>
      <p:ext uri="{BB962C8B-B14F-4D97-AF65-F5344CB8AC3E}">
        <p14:creationId xmlns:p14="http://schemas.microsoft.com/office/powerpoint/2010/main" val="73242248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Bilder verschieben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4C6E5E5-6148-40F2-9440-2926FFEAF42B}"/>
              </a:ext>
            </a:extLst>
          </p:cNvPr>
          <p:cNvSpPr/>
          <p:nvPr userDrawn="1"/>
        </p:nvSpPr>
        <p:spPr>
          <a:xfrm>
            <a:off x="11" y="0"/>
            <a:ext cx="2031998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EA1925-F919-4D49-9E37-8312BA65FA15}"/>
              </a:ext>
            </a:extLst>
          </p:cNvPr>
          <p:cNvSpPr/>
          <p:nvPr userDrawn="1"/>
        </p:nvSpPr>
        <p:spPr>
          <a:xfrm>
            <a:off x="11" y="4572000"/>
            <a:ext cx="2031998" cy="228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9D4980-604A-4065-BB7B-30C5998CD339}"/>
              </a:ext>
            </a:extLst>
          </p:cNvPr>
          <p:cNvSpPr/>
          <p:nvPr userDrawn="1"/>
        </p:nvSpPr>
        <p:spPr>
          <a:xfrm>
            <a:off x="2032006" y="2286000"/>
            <a:ext cx="2031998" cy="228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73F95C7-AE98-4846-A3CC-2130ED943DCA}"/>
              </a:ext>
            </a:extLst>
          </p:cNvPr>
          <p:cNvSpPr/>
          <p:nvPr userDrawn="1"/>
        </p:nvSpPr>
        <p:spPr>
          <a:xfrm>
            <a:off x="4064002" y="0"/>
            <a:ext cx="2031998" cy="228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>
              <a:solidFill>
                <a:schemeClr val="tx1"/>
              </a:solidFill>
            </a:endParaRPr>
          </a:p>
        </p:txBody>
      </p:sp>
      <p:sp>
        <p:nvSpPr>
          <p:cNvPr id="24" name="Text Placeholder 44">
            <a:extLst>
              <a:ext uri="{FF2B5EF4-FFF2-40B4-BE49-F238E27FC236}">
                <a16:creationId xmlns:a16="http://schemas.microsoft.com/office/drawing/2014/main" id="{66348CA1-F089-438A-A775-EB411885372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64961" y="3083120"/>
            <a:ext cx="4987565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19C5BFCA-AFD6-4965-8B83-CAF74605C27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2286000"/>
            <a:ext cx="2031977" cy="2286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C468E07-747C-4593-9746-41562E4F6E4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031977" y="0"/>
            <a:ext cx="2031977" cy="2286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1" name="Picture Placeholder 13">
            <a:extLst>
              <a:ext uri="{FF2B5EF4-FFF2-40B4-BE49-F238E27FC236}">
                <a16:creationId xmlns:a16="http://schemas.microsoft.com/office/drawing/2014/main" id="{9AB6254A-F1C1-4272-9724-44523A4F31D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031977" y="4571999"/>
            <a:ext cx="2031977" cy="2286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2" name="Picture Placeholder 13">
            <a:extLst>
              <a:ext uri="{FF2B5EF4-FFF2-40B4-BE49-F238E27FC236}">
                <a16:creationId xmlns:a16="http://schemas.microsoft.com/office/drawing/2014/main" id="{14A0152F-0A8A-4194-AA72-398421C031B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063943" y="2286000"/>
            <a:ext cx="2031977" cy="4572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3" name="Text Placeholder 44">
            <a:extLst>
              <a:ext uri="{FF2B5EF4-FFF2-40B4-BE49-F238E27FC236}">
                <a16:creationId xmlns:a16="http://schemas.microsoft.com/office/drawing/2014/main" id="{2F711FDF-0FC8-438A-96C8-7EDCEE5DC3B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1326826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4" name="Text Placeholder 44">
            <a:extLst>
              <a:ext uri="{FF2B5EF4-FFF2-40B4-BE49-F238E27FC236}">
                <a16:creationId xmlns:a16="http://schemas.microsoft.com/office/drawing/2014/main" id="{95FECECA-2C63-467C-98FC-BE28A73FAAE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1058910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35" name="Text Placeholder 44">
            <a:extLst>
              <a:ext uri="{FF2B5EF4-FFF2-40B4-BE49-F238E27FC236}">
                <a16:creationId xmlns:a16="http://schemas.microsoft.com/office/drawing/2014/main" id="{E5893358-8A05-43E4-B335-20EAEEEB5CB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063857" y="1326826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6" name="Text Placeholder 44">
            <a:extLst>
              <a:ext uri="{FF2B5EF4-FFF2-40B4-BE49-F238E27FC236}">
                <a16:creationId xmlns:a16="http://schemas.microsoft.com/office/drawing/2014/main" id="{4A8AFF1C-989D-4318-B00B-BDDC6193BBE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63857" y="1058910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37" name="Text Placeholder 44">
            <a:extLst>
              <a:ext uri="{FF2B5EF4-FFF2-40B4-BE49-F238E27FC236}">
                <a16:creationId xmlns:a16="http://schemas.microsoft.com/office/drawing/2014/main" id="{4B5D2260-543F-4737-8CD4-85A81A229DA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31966" y="3609363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8" name="Text Placeholder 44">
            <a:extLst>
              <a:ext uri="{FF2B5EF4-FFF2-40B4-BE49-F238E27FC236}">
                <a16:creationId xmlns:a16="http://schemas.microsoft.com/office/drawing/2014/main" id="{301C43BE-CA38-4960-AA65-56A58D59D15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31966" y="3360497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40" name="Text Placeholder 44">
            <a:extLst>
              <a:ext uri="{FF2B5EF4-FFF2-40B4-BE49-F238E27FC236}">
                <a16:creationId xmlns:a16="http://schemas.microsoft.com/office/drawing/2014/main" id="{6F2FB079-EC61-4634-BD59-D65BFBD4079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0" y="5913392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1" name="Text Placeholder 44">
            <a:extLst>
              <a:ext uri="{FF2B5EF4-FFF2-40B4-BE49-F238E27FC236}">
                <a16:creationId xmlns:a16="http://schemas.microsoft.com/office/drawing/2014/main" id="{2D762B69-3F76-4D19-B2D6-0210E21E800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5658176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AB65D955-894C-482B-AF53-77B50F3D156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971443"/>
      </p:ext>
    </p:extLst>
  </p:cSld>
  <p:clrMapOvr>
    <a:masterClrMapping/>
  </p:clrMapOvr>
  <p:transition spd="slow">
    <p:push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bes Folien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117028B-1142-46DF-AD30-BCA7E25BBAE2}"/>
              </a:ext>
            </a:extLst>
          </p:cNvPr>
          <p:cNvSpPr/>
          <p:nvPr userDrawn="1"/>
        </p:nvSpPr>
        <p:spPr>
          <a:xfrm>
            <a:off x="6073140" y="0"/>
            <a:ext cx="6118860" cy="6858000"/>
          </a:xfrm>
          <a:custGeom>
            <a:avLst/>
            <a:gdLst>
              <a:gd name="connsiteX0" fmla="*/ 0 w 6118860"/>
              <a:gd name="connsiteY0" fmla="*/ 0 h 6858000"/>
              <a:gd name="connsiteX1" fmla="*/ 6118860 w 6118860"/>
              <a:gd name="connsiteY1" fmla="*/ 0 h 6858000"/>
              <a:gd name="connsiteX2" fmla="*/ 6118860 w 6118860"/>
              <a:gd name="connsiteY2" fmla="*/ 6858000 h 6858000"/>
              <a:gd name="connsiteX3" fmla="*/ 0 w 611886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18860" h="6858000">
                <a:moveTo>
                  <a:pt x="0" y="0"/>
                </a:moveTo>
                <a:lnTo>
                  <a:pt x="6118860" y="0"/>
                </a:lnTo>
                <a:lnTo>
                  <a:pt x="611886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l"/>
            <a:endParaRPr lang="de-CH" sz="1400" b="1" noProof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97D6B3B-33E7-4D4D-A9C8-642A36481447}"/>
              </a:ext>
            </a:extLst>
          </p:cNvPr>
          <p:cNvSpPr/>
          <p:nvPr userDrawn="1"/>
        </p:nvSpPr>
        <p:spPr>
          <a:xfrm>
            <a:off x="0" y="0"/>
            <a:ext cx="607314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8AA6DDC-D79B-4A14-AAF3-6DAFAA7B19DD}"/>
              </a:ext>
            </a:extLst>
          </p:cNvPr>
          <p:cNvSpPr/>
          <p:nvPr userDrawn="1"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Text Placeholder 44">
            <a:extLst>
              <a:ext uri="{FF2B5EF4-FFF2-40B4-BE49-F238E27FC236}">
                <a16:creationId xmlns:a16="http://schemas.microsoft.com/office/drawing/2014/main" id="{0B84C179-24AB-4167-A87C-A8C2643CB23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2651829"/>
            <a:ext cx="5527039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D194D75-F4E5-4802-94C1-2ED044E40D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09846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12 Icon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D05FBEFD-E8DD-4653-A7AA-2DE5C0DD0F2F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CH" sz="1400" b="1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47" name="Text Placeholder 44">
            <a:extLst>
              <a:ext uri="{FF2B5EF4-FFF2-40B4-BE49-F238E27FC236}">
                <a16:creationId xmlns:a16="http://schemas.microsoft.com/office/drawing/2014/main" id="{54FDE560-2E1D-491D-B6FD-AE12FBC825CB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206829" y="2670011"/>
            <a:ext cx="3114221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48" name="Text Placeholder 44">
            <a:extLst>
              <a:ext uri="{FF2B5EF4-FFF2-40B4-BE49-F238E27FC236}">
                <a16:creationId xmlns:a16="http://schemas.microsoft.com/office/drawing/2014/main" id="{85D7CE77-4FD9-4783-BAAB-54F6DF138F99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206829" y="3455724"/>
            <a:ext cx="3114221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8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52" name="Picture Placeholder 51">
            <a:extLst>
              <a:ext uri="{FF2B5EF4-FFF2-40B4-BE49-F238E27FC236}">
                <a16:creationId xmlns:a16="http://schemas.microsoft.com/office/drawing/2014/main" id="{C0CA34A0-EB49-4131-87FB-70AE1E05EE1C}"/>
              </a:ext>
            </a:extLst>
          </p:cNvPr>
          <p:cNvSpPr>
            <a:spLocks noGrp="1"/>
          </p:cNvSpPr>
          <p:nvPr userDrawn="1">
            <p:ph type="pic" sz="quarter" idx="13" hasCustomPrompt="1"/>
          </p:nvPr>
        </p:nvSpPr>
        <p:spPr>
          <a:xfrm>
            <a:off x="3388740" y="0"/>
            <a:ext cx="2740404" cy="6858000"/>
          </a:xfrm>
          <a:custGeom>
            <a:avLst/>
            <a:gdLst>
              <a:gd name="connsiteX0" fmla="*/ 0 w 2740404"/>
              <a:gd name="connsiteY0" fmla="*/ 0 h 6858000"/>
              <a:gd name="connsiteX1" fmla="*/ 2740404 w 2740404"/>
              <a:gd name="connsiteY1" fmla="*/ 0 h 6858000"/>
              <a:gd name="connsiteX2" fmla="*/ 2740404 w 2740404"/>
              <a:gd name="connsiteY2" fmla="*/ 6858000 h 6858000"/>
              <a:gd name="connsiteX3" fmla="*/ 0 w 274040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40404" h="6858000">
                <a:moveTo>
                  <a:pt x="0" y="0"/>
                </a:moveTo>
                <a:lnTo>
                  <a:pt x="2740404" y="0"/>
                </a:lnTo>
                <a:lnTo>
                  <a:pt x="2740404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54862E6-A288-4033-BD38-A2796E629EEC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sp>
        <p:nvSpPr>
          <p:cNvPr id="53" name="Text Placeholder 44">
            <a:extLst>
              <a:ext uri="{FF2B5EF4-FFF2-40B4-BE49-F238E27FC236}">
                <a16:creationId xmlns:a16="http://schemas.microsoft.com/office/drawing/2014/main" id="{194CDB7A-5F2E-484D-8C44-11C3134D4C9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371080" y="1123628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54" name="Picture Placeholder 13">
            <a:extLst>
              <a:ext uri="{FF2B5EF4-FFF2-40B4-BE49-F238E27FC236}">
                <a16:creationId xmlns:a16="http://schemas.microsoft.com/office/drawing/2014/main" id="{326B22DB-9D57-4C24-B79F-2A18214C1FE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908167" y="1052736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5" name="Text Placeholder 44">
            <a:extLst>
              <a:ext uri="{FF2B5EF4-FFF2-40B4-BE49-F238E27FC236}">
                <a16:creationId xmlns:a16="http://schemas.microsoft.com/office/drawing/2014/main" id="{475AED07-7702-489E-9A51-0E559321AC7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371080" y="1521729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56" name="Picture Placeholder 13">
            <a:extLst>
              <a:ext uri="{FF2B5EF4-FFF2-40B4-BE49-F238E27FC236}">
                <a16:creationId xmlns:a16="http://schemas.microsoft.com/office/drawing/2014/main" id="{8FD17A92-4FD3-4E1B-B340-60BB8779E089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908167" y="1450837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7" name="Text Placeholder 44">
            <a:extLst>
              <a:ext uri="{FF2B5EF4-FFF2-40B4-BE49-F238E27FC236}">
                <a16:creationId xmlns:a16="http://schemas.microsoft.com/office/drawing/2014/main" id="{476769E9-99C4-4A54-A894-0C71513E518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371080" y="1919830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58" name="Picture Placeholder 13">
            <a:extLst>
              <a:ext uri="{FF2B5EF4-FFF2-40B4-BE49-F238E27FC236}">
                <a16:creationId xmlns:a16="http://schemas.microsoft.com/office/drawing/2014/main" id="{45C7ED2C-45DC-457D-9832-BB3F0D1E8F5B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6908167" y="1848938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9" name="Text Placeholder 44">
            <a:extLst>
              <a:ext uri="{FF2B5EF4-FFF2-40B4-BE49-F238E27FC236}">
                <a16:creationId xmlns:a16="http://schemas.microsoft.com/office/drawing/2014/main" id="{661086D9-1D96-4DFE-ADFB-ACB19C489C25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7371080" y="2317931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0" name="Picture Placeholder 13">
            <a:extLst>
              <a:ext uri="{FF2B5EF4-FFF2-40B4-BE49-F238E27FC236}">
                <a16:creationId xmlns:a16="http://schemas.microsoft.com/office/drawing/2014/main" id="{55F9A2AA-E856-4649-AECC-0EC750BBF465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6908167" y="2247039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1" name="Text Placeholder 44">
            <a:extLst>
              <a:ext uri="{FF2B5EF4-FFF2-40B4-BE49-F238E27FC236}">
                <a16:creationId xmlns:a16="http://schemas.microsoft.com/office/drawing/2014/main" id="{C2C95F77-479E-4D40-A77D-3124E779F5F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371080" y="2716032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2" name="Picture Placeholder 13">
            <a:extLst>
              <a:ext uri="{FF2B5EF4-FFF2-40B4-BE49-F238E27FC236}">
                <a16:creationId xmlns:a16="http://schemas.microsoft.com/office/drawing/2014/main" id="{C2B2B93E-B9B6-463D-A7A7-747AD80B0D3E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6908167" y="2645140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3" name="Text Placeholder 44">
            <a:extLst>
              <a:ext uri="{FF2B5EF4-FFF2-40B4-BE49-F238E27FC236}">
                <a16:creationId xmlns:a16="http://schemas.microsoft.com/office/drawing/2014/main" id="{68552027-6312-4552-BE9F-E335097982E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371080" y="3114133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4" name="Picture Placeholder 13">
            <a:extLst>
              <a:ext uri="{FF2B5EF4-FFF2-40B4-BE49-F238E27FC236}">
                <a16:creationId xmlns:a16="http://schemas.microsoft.com/office/drawing/2014/main" id="{B024890A-CA94-47A6-A9FA-160714FABD7A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6908167" y="3043241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5" name="Text Placeholder 44">
            <a:extLst>
              <a:ext uri="{FF2B5EF4-FFF2-40B4-BE49-F238E27FC236}">
                <a16:creationId xmlns:a16="http://schemas.microsoft.com/office/drawing/2014/main" id="{C5FE879F-A306-4F2F-B19F-8386E901E8AC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371080" y="3512234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6" name="Picture Placeholder 13">
            <a:extLst>
              <a:ext uri="{FF2B5EF4-FFF2-40B4-BE49-F238E27FC236}">
                <a16:creationId xmlns:a16="http://schemas.microsoft.com/office/drawing/2014/main" id="{20ADAEDD-B6AD-4883-991B-658B5F72B4A3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6908167" y="3441342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7" name="Text Placeholder 44">
            <a:extLst>
              <a:ext uri="{FF2B5EF4-FFF2-40B4-BE49-F238E27FC236}">
                <a16:creationId xmlns:a16="http://schemas.microsoft.com/office/drawing/2014/main" id="{06C58033-93DA-46C8-851E-BCA390BFC7EF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371080" y="3910335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8" name="Picture Placeholder 13">
            <a:extLst>
              <a:ext uri="{FF2B5EF4-FFF2-40B4-BE49-F238E27FC236}">
                <a16:creationId xmlns:a16="http://schemas.microsoft.com/office/drawing/2014/main" id="{F0B66FD1-9A08-4C25-8644-C484D6DEC45C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6908167" y="3839443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9" name="Text Placeholder 44">
            <a:extLst>
              <a:ext uri="{FF2B5EF4-FFF2-40B4-BE49-F238E27FC236}">
                <a16:creationId xmlns:a16="http://schemas.microsoft.com/office/drawing/2014/main" id="{1EC41A70-E7FD-4559-8219-2B264DE11808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371080" y="4308436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0" name="Picture Placeholder 13">
            <a:extLst>
              <a:ext uri="{FF2B5EF4-FFF2-40B4-BE49-F238E27FC236}">
                <a16:creationId xmlns:a16="http://schemas.microsoft.com/office/drawing/2014/main" id="{DAA74A53-AA6E-46B0-B7A6-245A6B183ABB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6908167" y="4237544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71" name="Text Placeholder 44">
            <a:extLst>
              <a:ext uri="{FF2B5EF4-FFF2-40B4-BE49-F238E27FC236}">
                <a16:creationId xmlns:a16="http://schemas.microsoft.com/office/drawing/2014/main" id="{B5320157-D814-4071-B3A5-7254F6AF6469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7371080" y="4706537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2" name="Picture Placeholder 13">
            <a:extLst>
              <a:ext uri="{FF2B5EF4-FFF2-40B4-BE49-F238E27FC236}">
                <a16:creationId xmlns:a16="http://schemas.microsoft.com/office/drawing/2014/main" id="{EC81555D-5514-4AEF-AF01-B4EE2423AF0A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6908167" y="4635645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73" name="Text Placeholder 44">
            <a:extLst>
              <a:ext uri="{FF2B5EF4-FFF2-40B4-BE49-F238E27FC236}">
                <a16:creationId xmlns:a16="http://schemas.microsoft.com/office/drawing/2014/main" id="{28EA7EDA-1B23-4282-A7EE-7976007C150C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7371080" y="5104638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4" name="Picture Placeholder 13">
            <a:extLst>
              <a:ext uri="{FF2B5EF4-FFF2-40B4-BE49-F238E27FC236}">
                <a16:creationId xmlns:a16="http://schemas.microsoft.com/office/drawing/2014/main" id="{A790DEF0-E415-43A8-AAD2-68C289C81B4F}"/>
              </a:ext>
            </a:extLst>
          </p:cNvPr>
          <p:cNvSpPr>
            <a:spLocks noGrp="1"/>
          </p:cNvSpPr>
          <p:nvPr>
            <p:ph type="pic" sz="quarter" idx="49" hasCustomPrompt="1"/>
          </p:nvPr>
        </p:nvSpPr>
        <p:spPr>
          <a:xfrm>
            <a:off x="6908167" y="5033746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75" name="Text Placeholder 44">
            <a:extLst>
              <a:ext uri="{FF2B5EF4-FFF2-40B4-BE49-F238E27FC236}">
                <a16:creationId xmlns:a16="http://schemas.microsoft.com/office/drawing/2014/main" id="{5BF5D609-A2B5-40B6-9854-06C51AA4E23F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7371080" y="5502740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6" name="Picture Placeholder 13">
            <a:extLst>
              <a:ext uri="{FF2B5EF4-FFF2-40B4-BE49-F238E27FC236}">
                <a16:creationId xmlns:a16="http://schemas.microsoft.com/office/drawing/2014/main" id="{4594F3DE-BB50-44ED-9DDC-AF906EDE62CC}"/>
              </a:ext>
            </a:extLst>
          </p:cNvPr>
          <p:cNvSpPr>
            <a:spLocks noGrp="1"/>
          </p:cNvSpPr>
          <p:nvPr>
            <p:ph type="pic" sz="quarter" idx="51" hasCustomPrompt="1"/>
          </p:nvPr>
        </p:nvSpPr>
        <p:spPr>
          <a:xfrm>
            <a:off x="6908167" y="5431848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pic>
        <p:nvPicPr>
          <p:cNvPr id="77" name="Picture 76">
            <a:extLst>
              <a:ext uri="{FF2B5EF4-FFF2-40B4-BE49-F238E27FC236}">
                <a16:creationId xmlns:a16="http://schemas.microsoft.com/office/drawing/2014/main" id="{B2AF6D5E-9505-48FE-ACDD-85BB45AA09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87122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0F30243-83D5-40E0-9AD0-AE5510D9F7EE}"/>
              </a:ext>
            </a:extLst>
          </p:cNvPr>
          <p:cNvSpPr/>
          <p:nvPr userDrawn="1"/>
        </p:nvSpPr>
        <p:spPr>
          <a:xfrm>
            <a:off x="0" y="2476499"/>
            <a:ext cx="12192000" cy="3461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remier League Light" panose="020B0304020203020204" pitchFamily="34" charset="0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17E57F-0585-43B0-839E-6CA6CE4CCB12}"/>
              </a:ext>
            </a:extLst>
          </p:cNvPr>
          <p:cNvSpPr/>
          <p:nvPr userDrawn="1"/>
        </p:nvSpPr>
        <p:spPr>
          <a:xfrm>
            <a:off x="0" y="2837929"/>
            <a:ext cx="12192000" cy="40200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BA38EFB-E2D6-4511-A41E-F13DBA1634AF}"/>
              </a:ext>
            </a:extLst>
          </p:cNvPr>
          <p:cNvSpPr/>
          <p:nvPr userDrawn="1"/>
        </p:nvSpPr>
        <p:spPr>
          <a:xfrm>
            <a:off x="-1" y="6022735"/>
            <a:ext cx="12191999" cy="8352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BE7ACF75-326A-43C2-9FE1-9A986649034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4C5AFAE-E223-4155-90AF-5A9448360D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A693883-05BC-4469-8DCC-44FF560CB8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93E8AEC-E366-46CD-B1B3-31467F0481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0392B58-E980-46AE-9D49-D9E535CAE3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53050199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D4A4778-FD03-41C0-8445-8969B99176D9}"/>
              </a:ext>
            </a:extLst>
          </p:cNvPr>
          <p:cNvSpPr/>
          <p:nvPr userDrawn="1"/>
        </p:nvSpPr>
        <p:spPr>
          <a:xfrm>
            <a:off x="0" y="2476499"/>
            <a:ext cx="12192001" cy="35366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8393C7-A539-4938-A589-6E32BD24A2C8}"/>
              </a:ext>
            </a:extLst>
          </p:cNvPr>
          <p:cNvSpPr/>
          <p:nvPr userDrawn="1"/>
        </p:nvSpPr>
        <p:spPr>
          <a:xfrm>
            <a:off x="8837670" y="2476499"/>
            <a:ext cx="3354329" cy="35366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remier League Light" panose="020B0304020203020204" pitchFamily="34" charset="0"/>
              <a:ea typeface="+mn-ea"/>
              <a:cs typeface="+mn-cs"/>
            </a:endParaRPr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506C4C56-C69A-406E-BEC8-2798F8421DCA}"/>
              </a:ext>
            </a:extLst>
          </p:cNvPr>
          <p:cNvSpPr/>
          <p:nvPr userDrawn="1"/>
        </p:nvSpPr>
        <p:spPr>
          <a:xfrm rot="5400000">
            <a:off x="8501467" y="4175934"/>
            <a:ext cx="810152" cy="137746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/>
          </a:p>
        </p:txBody>
      </p:sp>
      <p:sp>
        <p:nvSpPr>
          <p:cNvPr id="13" name="Text Placeholder 44">
            <a:extLst>
              <a:ext uri="{FF2B5EF4-FFF2-40B4-BE49-F238E27FC236}">
                <a16:creationId xmlns:a16="http://schemas.microsoft.com/office/drawing/2014/main" id="{471B8904-DB22-4EB2-A3F1-7D0EC5C2B54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77326" y="4083246"/>
            <a:ext cx="2995338" cy="32312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D609868-245D-4FC5-8C61-B73547669DB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FC67074A-4BBA-4872-ACB6-C44583C6EE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ACFD0C74-2C61-4B82-9B15-572B9F35961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6" name="Text Placeholder 44">
            <a:extLst>
              <a:ext uri="{FF2B5EF4-FFF2-40B4-BE49-F238E27FC236}">
                <a16:creationId xmlns:a16="http://schemas.microsoft.com/office/drawing/2014/main" id="{B93FF44F-F39D-4143-BDB3-278D5BF5D16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0863" y="2614924"/>
            <a:ext cx="8178756" cy="32312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218481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F6F210E-8CE2-4B9C-9FC3-D297CDC2A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2D18A9F-A34C-4243-B423-108BC7E4F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2A71AE6-6047-48BE-81CE-2F2BB71FC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609092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ilder Layout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1D28001-1DB5-41E3-8FDF-F2A1189CFED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18860" y="0"/>
            <a:ext cx="3044952" cy="2908300"/>
          </a:xfrm>
          <a:custGeom>
            <a:avLst/>
            <a:gdLst>
              <a:gd name="connsiteX0" fmla="*/ 0 w 3023484"/>
              <a:gd name="connsiteY0" fmla="*/ 0 h 2898677"/>
              <a:gd name="connsiteX1" fmla="*/ 3023484 w 3023484"/>
              <a:gd name="connsiteY1" fmla="*/ 0 h 2898677"/>
              <a:gd name="connsiteX2" fmla="*/ 3023484 w 3023484"/>
              <a:gd name="connsiteY2" fmla="*/ 2898677 h 2898677"/>
              <a:gd name="connsiteX3" fmla="*/ 0 w 3023484"/>
              <a:gd name="connsiteY3" fmla="*/ 2898677 h 2898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484" h="2898677">
                <a:moveTo>
                  <a:pt x="0" y="0"/>
                </a:moveTo>
                <a:lnTo>
                  <a:pt x="3023484" y="0"/>
                </a:lnTo>
                <a:lnTo>
                  <a:pt x="3023484" y="2898677"/>
                </a:lnTo>
                <a:lnTo>
                  <a:pt x="0" y="2898677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3E214CF-5698-4C5E-A1A5-7D2204B4097B}"/>
              </a:ext>
            </a:extLst>
          </p:cNvPr>
          <p:cNvSpPr/>
          <p:nvPr userDrawn="1"/>
        </p:nvSpPr>
        <p:spPr>
          <a:xfrm>
            <a:off x="6118860" y="2903283"/>
            <a:ext cx="6073140" cy="5280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 noProof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EA9073D-62AC-4853-9D2D-498037EC1CD8}"/>
              </a:ext>
            </a:extLst>
          </p:cNvPr>
          <p:cNvSpPr/>
          <p:nvPr userDrawn="1"/>
        </p:nvSpPr>
        <p:spPr>
          <a:xfrm>
            <a:off x="6118860" y="6329982"/>
            <a:ext cx="6073140" cy="5280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 noProof="0"/>
          </a:p>
        </p:txBody>
      </p:sp>
      <p:sp>
        <p:nvSpPr>
          <p:cNvPr id="17" name="Text Placeholder 44">
            <a:extLst>
              <a:ext uri="{FF2B5EF4-FFF2-40B4-BE49-F238E27FC236}">
                <a16:creationId xmlns:a16="http://schemas.microsoft.com/office/drawing/2014/main" id="{4CC1ADC2-CF50-4947-A9A7-A9EAB14CF0D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1" y="2651829"/>
            <a:ext cx="5527039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362E8AB5-44A9-4ACA-9F68-D664AC7737A9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118860" y="3429000"/>
            <a:ext cx="3044952" cy="2908300"/>
          </a:xfrm>
          <a:custGeom>
            <a:avLst/>
            <a:gdLst>
              <a:gd name="connsiteX0" fmla="*/ 0 w 3023484"/>
              <a:gd name="connsiteY0" fmla="*/ 0 h 2898677"/>
              <a:gd name="connsiteX1" fmla="*/ 3023484 w 3023484"/>
              <a:gd name="connsiteY1" fmla="*/ 0 h 2898677"/>
              <a:gd name="connsiteX2" fmla="*/ 3023484 w 3023484"/>
              <a:gd name="connsiteY2" fmla="*/ 2898677 h 2898677"/>
              <a:gd name="connsiteX3" fmla="*/ 0 w 3023484"/>
              <a:gd name="connsiteY3" fmla="*/ 2898677 h 2898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484" h="2898677">
                <a:moveTo>
                  <a:pt x="0" y="0"/>
                </a:moveTo>
                <a:lnTo>
                  <a:pt x="3023484" y="0"/>
                </a:lnTo>
                <a:lnTo>
                  <a:pt x="3023484" y="2898677"/>
                </a:lnTo>
                <a:lnTo>
                  <a:pt x="0" y="2898677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220DAFE-A5A4-4C9E-85E7-1F617383C56B}"/>
              </a:ext>
            </a:extLst>
          </p:cNvPr>
          <p:cNvSpPr/>
          <p:nvPr userDrawn="1"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sz="1400" b="1" noProof="0"/>
          </a:p>
        </p:txBody>
      </p:sp>
      <p:sp>
        <p:nvSpPr>
          <p:cNvPr id="26" name="Text Placeholder 44">
            <a:extLst>
              <a:ext uri="{FF2B5EF4-FFF2-40B4-BE49-F238E27FC236}">
                <a16:creationId xmlns:a16="http://schemas.microsoft.com/office/drawing/2014/main" id="{DB5F2BB4-9EC2-48DF-AB45-D6EA432E5F0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34666" y="3051476"/>
            <a:ext cx="2991872" cy="231632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8" name="Text Placeholder 44">
            <a:extLst>
              <a:ext uri="{FF2B5EF4-FFF2-40B4-BE49-F238E27FC236}">
                <a16:creationId xmlns:a16="http://schemas.microsoft.com/office/drawing/2014/main" id="{DFF1D5B9-D7DF-4AD4-B0C9-0A293EAE58F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184322" y="3051476"/>
            <a:ext cx="2991872" cy="231632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9" name="Text Placeholder 44">
            <a:extLst>
              <a:ext uri="{FF2B5EF4-FFF2-40B4-BE49-F238E27FC236}">
                <a16:creationId xmlns:a16="http://schemas.microsoft.com/office/drawing/2014/main" id="{AB01B837-2779-4982-BFF1-A50035A4463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134666" y="6478175"/>
            <a:ext cx="2991872" cy="231632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0" name="Text Placeholder 44">
            <a:extLst>
              <a:ext uri="{FF2B5EF4-FFF2-40B4-BE49-F238E27FC236}">
                <a16:creationId xmlns:a16="http://schemas.microsoft.com/office/drawing/2014/main" id="{2D4336E1-0CC3-417D-84E6-D0D2379F775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184322" y="6478175"/>
            <a:ext cx="2991872" cy="231632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9F002C61-8AD7-4633-B8F8-9645156E64D9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156192" y="0"/>
            <a:ext cx="3035808" cy="2908300"/>
          </a:xfrm>
          <a:custGeom>
            <a:avLst/>
            <a:gdLst>
              <a:gd name="connsiteX0" fmla="*/ 0 w 3023484"/>
              <a:gd name="connsiteY0" fmla="*/ 0 h 2898677"/>
              <a:gd name="connsiteX1" fmla="*/ 3023484 w 3023484"/>
              <a:gd name="connsiteY1" fmla="*/ 0 h 2898677"/>
              <a:gd name="connsiteX2" fmla="*/ 3023484 w 3023484"/>
              <a:gd name="connsiteY2" fmla="*/ 2898677 h 2898677"/>
              <a:gd name="connsiteX3" fmla="*/ 0 w 3023484"/>
              <a:gd name="connsiteY3" fmla="*/ 2898677 h 2898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484" h="2898677">
                <a:moveTo>
                  <a:pt x="0" y="0"/>
                </a:moveTo>
                <a:lnTo>
                  <a:pt x="3023484" y="0"/>
                </a:lnTo>
                <a:lnTo>
                  <a:pt x="3023484" y="2898677"/>
                </a:lnTo>
                <a:lnTo>
                  <a:pt x="0" y="2898677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4" name="Picture Placeholder 33">
            <a:extLst>
              <a:ext uri="{FF2B5EF4-FFF2-40B4-BE49-F238E27FC236}">
                <a16:creationId xmlns:a16="http://schemas.microsoft.com/office/drawing/2014/main" id="{E65DEB0A-953D-4549-AF35-D469FE364FE3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9156192" y="3429000"/>
            <a:ext cx="3035808" cy="2908300"/>
          </a:xfrm>
          <a:custGeom>
            <a:avLst/>
            <a:gdLst>
              <a:gd name="connsiteX0" fmla="*/ 0 w 3023484"/>
              <a:gd name="connsiteY0" fmla="*/ 0 h 2898677"/>
              <a:gd name="connsiteX1" fmla="*/ 3023484 w 3023484"/>
              <a:gd name="connsiteY1" fmla="*/ 0 h 2898677"/>
              <a:gd name="connsiteX2" fmla="*/ 3023484 w 3023484"/>
              <a:gd name="connsiteY2" fmla="*/ 2898677 h 2898677"/>
              <a:gd name="connsiteX3" fmla="*/ 0 w 3023484"/>
              <a:gd name="connsiteY3" fmla="*/ 2898677 h 2898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484" h="2898677">
                <a:moveTo>
                  <a:pt x="0" y="0"/>
                </a:moveTo>
                <a:lnTo>
                  <a:pt x="3023484" y="0"/>
                </a:lnTo>
                <a:lnTo>
                  <a:pt x="3023484" y="2898677"/>
                </a:lnTo>
                <a:lnTo>
                  <a:pt x="0" y="2898677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78391931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be Folie_8 Icon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2670EC50-8E83-4737-BB24-7203FD7D30C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036468" y="0"/>
            <a:ext cx="2155531" cy="6858000"/>
          </a:xfrm>
          <a:custGeom>
            <a:avLst/>
            <a:gdLst>
              <a:gd name="connsiteX0" fmla="*/ 0 w 3023484"/>
              <a:gd name="connsiteY0" fmla="*/ 0 h 2898677"/>
              <a:gd name="connsiteX1" fmla="*/ 3023484 w 3023484"/>
              <a:gd name="connsiteY1" fmla="*/ 0 h 2898677"/>
              <a:gd name="connsiteX2" fmla="*/ 3023484 w 3023484"/>
              <a:gd name="connsiteY2" fmla="*/ 2898677 h 2898677"/>
              <a:gd name="connsiteX3" fmla="*/ 0 w 3023484"/>
              <a:gd name="connsiteY3" fmla="*/ 2898677 h 2898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484" h="2898677">
                <a:moveTo>
                  <a:pt x="0" y="0"/>
                </a:moveTo>
                <a:lnTo>
                  <a:pt x="3023484" y="0"/>
                </a:lnTo>
                <a:lnTo>
                  <a:pt x="3023484" y="2898677"/>
                </a:lnTo>
                <a:lnTo>
                  <a:pt x="0" y="2898677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FA083B-E293-40E3-A7A9-02494E5DA636}"/>
              </a:ext>
            </a:extLst>
          </p:cNvPr>
          <p:cNvSpPr/>
          <p:nvPr/>
        </p:nvSpPr>
        <p:spPr>
          <a:xfrm flipH="1">
            <a:off x="6096000" y="1784"/>
            <a:ext cx="3940469" cy="68562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>
              <a:solidFill>
                <a:schemeClr val="bg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A5D744E-A093-4C7B-BBAD-476E05AD6B4A}"/>
              </a:ext>
            </a:extLst>
          </p:cNvPr>
          <p:cNvSpPr/>
          <p:nvPr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sz="1400" b="1" noProof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CE47727-001D-4A0D-B0E0-471E3B2A5D30}"/>
              </a:ext>
            </a:extLst>
          </p:cNvPr>
          <p:cNvSpPr/>
          <p:nvPr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sz="1400" b="1" noProof="0"/>
          </a:p>
        </p:txBody>
      </p:sp>
      <p:sp>
        <p:nvSpPr>
          <p:cNvPr id="30" name="Text Placeholder 44">
            <a:extLst>
              <a:ext uri="{FF2B5EF4-FFF2-40B4-BE49-F238E27FC236}">
                <a16:creationId xmlns:a16="http://schemas.microsoft.com/office/drawing/2014/main" id="{E82287D3-5F2D-4B89-B26C-4A931D9D6F0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1" y="2651829"/>
            <a:ext cx="5527039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32" name="Text Placeholder 44">
            <a:extLst>
              <a:ext uri="{FF2B5EF4-FFF2-40B4-BE49-F238E27FC236}">
                <a16:creationId xmlns:a16="http://schemas.microsoft.com/office/drawing/2014/main" id="{B82BEE66-AF8F-402B-8EAB-8F97C3B290C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918234" y="1954553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3" name="Picture Placeholder 13">
            <a:extLst>
              <a:ext uri="{FF2B5EF4-FFF2-40B4-BE49-F238E27FC236}">
                <a16:creationId xmlns:a16="http://schemas.microsoft.com/office/drawing/2014/main" id="{279EB0F5-8D0F-4F9B-B975-89D8F664896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455321" y="1883661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4" name="Text Placeholder 44">
            <a:extLst>
              <a:ext uri="{FF2B5EF4-FFF2-40B4-BE49-F238E27FC236}">
                <a16:creationId xmlns:a16="http://schemas.microsoft.com/office/drawing/2014/main" id="{83D763B7-0105-46F9-8577-A250442CA66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918234" y="2411645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5" name="Picture Placeholder 13">
            <a:extLst>
              <a:ext uri="{FF2B5EF4-FFF2-40B4-BE49-F238E27FC236}">
                <a16:creationId xmlns:a16="http://schemas.microsoft.com/office/drawing/2014/main" id="{0831D361-1F79-4D5F-A518-34111774B5D0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455321" y="2340753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6" name="Text Placeholder 44">
            <a:extLst>
              <a:ext uri="{FF2B5EF4-FFF2-40B4-BE49-F238E27FC236}">
                <a16:creationId xmlns:a16="http://schemas.microsoft.com/office/drawing/2014/main" id="{C9EAFC5B-D3A0-485E-B7FE-6EE755AEBB3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918234" y="2868737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7" name="Picture Placeholder 13">
            <a:extLst>
              <a:ext uri="{FF2B5EF4-FFF2-40B4-BE49-F238E27FC236}">
                <a16:creationId xmlns:a16="http://schemas.microsoft.com/office/drawing/2014/main" id="{74F86A09-32F6-4FA9-9825-6EF95F750148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6455321" y="2797845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8" name="Text Placeholder 44">
            <a:extLst>
              <a:ext uri="{FF2B5EF4-FFF2-40B4-BE49-F238E27FC236}">
                <a16:creationId xmlns:a16="http://schemas.microsoft.com/office/drawing/2014/main" id="{71C19619-9885-4593-AF0C-A5442DEC898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918234" y="3325829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9" name="Picture Placeholder 13">
            <a:extLst>
              <a:ext uri="{FF2B5EF4-FFF2-40B4-BE49-F238E27FC236}">
                <a16:creationId xmlns:a16="http://schemas.microsoft.com/office/drawing/2014/main" id="{CC369303-3B94-4662-9724-A8F0EF7C5D82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6455321" y="3254937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40" name="Text Placeholder 44">
            <a:extLst>
              <a:ext uri="{FF2B5EF4-FFF2-40B4-BE49-F238E27FC236}">
                <a16:creationId xmlns:a16="http://schemas.microsoft.com/office/drawing/2014/main" id="{4259BEE5-1BF9-4B05-AF9A-0B765B25312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918234" y="3782921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1" name="Picture Placeholder 13">
            <a:extLst>
              <a:ext uri="{FF2B5EF4-FFF2-40B4-BE49-F238E27FC236}">
                <a16:creationId xmlns:a16="http://schemas.microsoft.com/office/drawing/2014/main" id="{4AD239FB-8077-40A8-B19D-185FAED38C0E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6455321" y="3712029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42" name="Text Placeholder 44">
            <a:extLst>
              <a:ext uri="{FF2B5EF4-FFF2-40B4-BE49-F238E27FC236}">
                <a16:creationId xmlns:a16="http://schemas.microsoft.com/office/drawing/2014/main" id="{FA88694D-D0D0-4FB9-B786-DA6D53F0D89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918234" y="4240013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3" name="Picture Placeholder 13">
            <a:extLst>
              <a:ext uri="{FF2B5EF4-FFF2-40B4-BE49-F238E27FC236}">
                <a16:creationId xmlns:a16="http://schemas.microsoft.com/office/drawing/2014/main" id="{F6650D5A-1F98-4959-AEE7-D7549BC0B272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6455321" y="4169121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44" name="Text Placeholder 44">
            <a:extLst>
              <a:ext uri="{FF2B5EF4-FFF2-40B4-BE49-F238E27FC236}">
                <a16:creationId xmlns:a16="http://schemas.microsoft.com/office/drawing/2014/main" id="{6439D965-F130-4350-B00E-20ABCC774F30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918234" y="4697105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5" name="Picture Placeholder 13">
            <a:extLst>
              <a:ext uri="{FF2B5EF4-FFF2-40B4-BE49-F238E27FC236}">
                <a16:creationId xmlns:a16="http://schemas.microsoft.com/office/drawing/2014/main" id="{BA05551D-DA8C-4E8B-9DB7-B64D78EDADE5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6455321" y="4626213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46" name="Text Placeholder 44">
            <a:extLst>
              <a:ext uri="{FF2B5EF4-FFF2-40B4-BE49-F238E27FC236}">
                <a16:creationId xmlns:a16="http://schemas.microsoft.com/office/drawing/2014/main" id="{346E46EC-DCC2-4E9A-88C2-7D186A8C3E0A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918234" y="5154196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7" name="Picture Placeholder 13">
            <a:extLst>
              <a:ext uri="{FF2B5EF4-FFF2-40B4-BE49-F238E27FC236}">
                <a16:creationId xmlns:a16="http://schemas.microsoft.com/office/drawing/2014/main" id="{72D903E2-B2B1-4251-A40B-D62F493DBAAF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6455321" y="5083304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48" name="Text Placeholder 44">
            <a:extLst>
              <a:ext uri="{FF2B5EF4-FFF2-40B4-BE49-F238E27FC236}">
                <a16:creationId xmlns:a16="http://schemas.microsoft.com/office/drawing/2014/main" id="{653C565E-7FD6-4D76-B076-F4EAC3A97A2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455321" y="1213422"/>
            <a:ext cx="3457103" cy="453007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8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04988390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ymbolfolie transition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C50F7CB-8FC1-405A-8063-66482333645A}"/>
              </a:ext>
            </a:extLst>
          </p:cNvPr>
          <p:cNvSpPr/>
          <p:nvPr userDrawn="1"/>
        </p:nvSpPr>
        <p:spPr>
          <a:xfrm>
            <a:off x="0" y="2837929"/>
            <a:ext cx="6096000" cy="40200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575F5F-5AF0-462B-84F9-7050AFD4A760}"/>
              </a:ext>
            </a:extLst>
          </p:cNvPr>
          <p:cNvSpPr/>
          <p:nvPr userDrawn="1"/>
        </p:nvSpPr>
        <p:spPr>
          <a:xfrm>
            <a:off x="6096000" y="2837929"/>
            <a:ext cx="6096000" cy="402007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B9455812-CF0E-4BAA-A740-AB6576241301}"/>
              </a:ext>
            </a:extLst>
          </p:cNvPr>
          <p:cNvSpPr/>
          <p:nvPr userDrawn="1"/>
        </p:nvSpPr>
        <p:spPr>
          <a:xfrm rot="5400000" flipH="1">
            <a:off x="5945033" y="4764276"/>
            <a:ext cx="469312" cy="167377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>
              <a:solidFill>
                <a:schemeClr val="tx1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83D9150-6F49-47EE-B723-992FC1E356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3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12" name="Text Placeholder 44">
            <a:extLst>
              <a:ext uri="{FF2B5EF4-FFF2-40B4-BE49-F238E27FC236}">
                <a16:creationId xmlns:a16="http://schemas.microsoft.com/office/drawing/2014/main" id="{380D5B65-FA68-4DA4-BC83-2B7881A6A7E6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75640" y="3079158"/>
            <a:ext cx="4744720" cy="453007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200"/>
              </a:spcAft>
              <a:buNone/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4" name="Text Placeholder 44">
            <a:extLst>
              <a:ext uri="{FF2B5EF4-FFF2-40B4-BE49-F238E27FC236}">
                <a16:creationId xmlns:a16="http://schemas.microsoft.com/office/drawing/2014/main" id="{7FA1568A-54BE-4729-9FBC-3AB8F54F9AF5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771640" y="3079158"/>
            <a:ext cx="4744720" cy="453007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200"/>
              </a:spcAft>
              <a:buNone/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5333CBF-7020-492A-A9D1-10A3864F7FA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</p:spTree>
    <p:extLst>
      <p:ext uri="{BB962C8B-B14F-4D97-AF65-F5344CB8AC3E}">
        <p14:creationId xmlns:p14="http://schemas.microsoft.com/office/powerpoint/2010/main" val="183219256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ymbolfolie transition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C50F7CB-8FC1-405A-8063-66482333645A}"/>
              </a:ext>
            </a:extLst>
          </p:cNvPr>
          <p:cNvSpPr/>
          <p:nvPr userDrawn="1"/>
        </p:nvSpPr>
        <p:spPr>
          <a:xfrm>
            <a:off x="0" y="2837929"/>
            <a:ext cx="6096000" cy="40200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575F5F-5AF0-462B-84F9-7050AFD4A760}"/>
              </a:ext>
            </a:extLst>
          </p:cNvPr>
          <p:cNvSpPr/>
          <p:nvPr userDrawn="1"/>
        </p:nvSpPr>
        <p:spPr>
          <a:xfrm>
            <a:off x="6096000" y="2837929"/>
            <a:ext cx="6096000" cy="402007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B9455812-CF0E-4BAA-A740-AB6576241301}"/>
              </a:ext>
            </a:extLst>
          </p:cNvPr>
          <p:cNvSpPr/>
          <p:nvPr userDrawn="1"/>
        </p:nvSpPr>
        <p:spPr>
          <a:xfrm rot="5400000" flipH="1">
            <a:off x="5945033" y="4764276"/>
            <a:ext cx="469312" cy="167377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>
              <a:solidFill>
                <a:schemeClr val="tx1"/>
              </a:solidFill>
            </a:endParaRP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D343FDE8-6046-4935-9B26-5C7D63DB459D}"/>
              </a:ext>
            </a:extLst>
          </p:cNvPr>
          <p:cNvSpPr/>
          <p:nvPr userDrawn="1"/>
        </p:nvSpPr>
        <p:spPr>
          <a:xfrm rot="5400000" flipH="1">
            <a:off x="-150967" y="4764276"/>
            <a:ext cx="469312" cy="167377"/>
          </a:xfrm>
          <a:prstGeom prst="triangl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7BF1ACF-24A7-44E6-B951-4CCC596244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13" name="Text Placeholder 44">
            <a:extLst>
              <a:ext uri="{FF2B5EF4-FFF2-40B4-BE49-F238E27FC236}">
                <a16:creationId xmlns:a16="http://schemas.microsoft.com/office/drawing/2014/main" id="{577572DC-12F5-493A-970D-5A9A19B77046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75640" y="3079158"/>
            <a:ext cx="4744720" cy="453007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200"/>
              </a:spcAft>
              <a:buNone/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5" name="Text Placeholder 44">
            <a:extLst>
              <a:ext uri="{FF2B5EF4-FFF2-40B4-BE49-F238E27FC236}">
                <a16:creationId xmlns:a16="http://schemas.microsoft.com/office/drawing/2014/main" id="{3C9211E5-22DF-494D-845F-058CDE18109E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771640" y="3079158"/>
            <a:ext cx="4744720" cy="453007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200"/>
              </a:spcAft>
              <a:buNone/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ACC1128C-AF74-4B02-8FC1-61CDD3940F6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 noProof="0"/>
              <a:t>Quellenangabe</a:t>
            </a:r>
          </a:p>
        </p:txBody>
      </p:sp>
    </p:spTree>
    <p:extLst>
      <p:ext uri="{BB962C8B-B14F-4D97-AF65-F5344CB8AC3E}">
        <p14:creationId xmlns:p14="http://schemas.microsoft.com/office/powerpoint/2010/main" val="516830998"/>
      </p:ext>
    </p:extLst>
  </p:cSld>
  <p:clrMapOvr>
    <a:masterClrMapping/>
  </p:clrMapOvr>
  <p:transition spd="slow">
    <p:push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4 Icon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4B1DFF88-A13F-4A3C-8E90-0C0582EC2D64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28996BD-DFEA-4148-ADC4-C90C03C8FA21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DE" sz="1400" b="1" err="1"/>
          </a:p>
        </p:txBody>
      </p:sp>
      <p:sp>
        <p:nvSpPr>
          <p:cNvPr id="17" name="Text Placeholder 44">
            <a:extLst>
              <a:ext uri="{FF2B5EF4-FFF2-40B4-BE49-F238E27FC236}">
                <a16:creationId xmlns:a16="http://schemas.microsoft.com/office/drawing/2014/main" id="{FAFB221F-45D8-439B-ABC4-EBF2F69A56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9" y="2670011"/>
            <a:ext cx="3129038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97C1856B-F5CA-4BE9-9562-6401A807BA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9" name="Text Placeholder 44">
            <a:extLst>
              <a:ext uri="{FF2B5EF4-FFF2-40B4-BE49-F238E27FC236}">
                <a16:creationId xmlns:a16="http://schemas.microsoft.com/office/drawing/2014/main" id="{62507A4B-1D5D-4BF8-9963-507BFB176DBD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4924822" y="1835624"/>
            <a:ext cx="6727704" cy="453007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0" name="Text Placeholder 44">
            <a:extLst>
              <a:ext uri="{FF2B5EF4-FFF2-40B4-BE49-F238E27FC236}">
                <a16:creationId xmlns:a16="http://schemas.microsoft.com/office/drawing/2014/main" id="{21518701-F1CF-45DB-9148-666AB68CF896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4924822" y="2754871"/>
            <a:ext cx="6727704" cy="453007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1" name="Text Placeholder 44">
            <a:extLst>
              <a:ext uri="{FF2B5EF4-FFF2-40B4-BE49-F238E27FC236}">
                <a16:creationId xmlns:a16="http://schemas.microsoft.com/office/drawing/2014/main" id="{587D3ADA-09D4-4E5E-8187-73F129AACF7E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4924822" y="3650124"/>
            <a:ext cx="6727704" cy="453007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2" name="Text Placeholder 44">
            <a:extLst>
              <a:ext uri="{FF2B5EF4-FFF2-40B4-BE49-F238E27FC236}">
                <a16:creationId xmlns:a16="http://schemas.microsoft.com/office/drawing/2014/main" id="{6A3B0CEC-5E2A-400E-8A5D-2AC23608B39A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4924822" y="4545377"/>
            <a:ext cx="6727704" cy="453007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3" name="Picture Placeholder 13">
            <a:extLst>
              <a:ext uri="{FF2B5EF4-FFF2-40B4-BE49-F238E27FC236}">
                <a16:creationId xmlns:a16="http://schemas.microsoft.com/office/drawing/2014/main" id="{228072FB-FAED-4AC3-A04A-A26AE5CF7CE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975106" y="1835623"/>
            <a:ext cx="452602" cy="453007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4" name="Picture Placeholder 13">
            <a:extLst>
              <a:ext uri="{FF2B5EF4-FFF2-40B4-BE49-F238E27FC236}">
                <a16:creationId xmlns:a16="http://schemas.microsoft.com/office/drawing/2014/main" id="{C2538619-9328-47C2-8C06-8FBF06021869}"/>
              </a:ext>
            </a:extLst>
          </p:cNvPr>
          <p:cNvSpPr>
            <a:spLocks noGrp="1"/>
          </p:cNvSpPr>
          <p:nvPr>
            <p:ph type="pic" sz="quarter" idx="51" hasCustomPrompt="1"/>
          </p:nvPr>
        </p:nvSpPr>
        <p:spPr>
          <a:xfrm>
            <a:off x="3975106" y="2754871"/>
            <a:ext cx="452602" cy="453007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5" name="Picture Placeholder 13">
            <a:extLst>
              <a:ext uri="{FF2B5EF4-FFF2-40B4-BE49-F238E27FC236}">
                <a16:creationId xmlns:a16="http://schemas.microsoft.com/office/drawing/2014/main" id="{7C8C88C4-A557-4DD8-99C3-14729F1ABB07}"/>
              </a:ext>
            </a:extLst>
          </p:cNvPr>
          <p:cNvSpPr>
            <a:spLocks noGrp="1"/>
          </p:cNvSpPr>
          <p:nvPr>
            <p:ph type="pic" sz="quarter" idx="52" hasCustomPrompt="1"/>
          </p:nvPr>
        </p:nvSpPr>
        <p:spPr>
          <a:xfrm>
            <a:off x="3975106" y="3650124"/>
            <a:ext cx="452602" cy="45300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6" name="Picture Placeholder 13">
            <a:extLst>
              <a:ext uri="{FF2B5EF4-FFF2-40B4-BE49-F238E27FC236}">
                <a16:creationId xmlns:a16="http://schemas.microsoft.com/office/drawing/2014/main" id="{CD369225-AF51-4316-971E-478EFF83940E}"/>
              </a:ext>
            </a:extLst>
          </p:cNvPr>
          <p:cNvSpPr>
            <a:spLocks noGrp="1"/>
          </p:cNvSpPr>
          <p:nvPr>
            <p:ph type="pic" sz="quarter" idx="53" hasCustomPrompt="1"/>
          </p:nvPr>
        </p:nvSpPr>
        <p:spPr>
          <a:xfrm>
            <a:off x="3975106" y="4545378"/>
            <a:ext cx="452602" cy="45300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9373213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nke 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F3CDF2B-CE32-4893-8D06-EF06294A5620}"/>
              </a:ext>
            </a:extLst>
          </p:cNvPr>
          <p:cNvSpPr/>
          <p:nvPr userDrawn="1"/>
        </p:nvSpPr>
        <p:spPr>
          <a:xfrm>
            <a:off x="0" y="0"/>
            <a:ext cx="539163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158B092D-1777-4796-8A1A-B5F5790E6C5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633C5ABA-C203-4AD0-8675-6ED503BE710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864086" y="-7938"/>
            <a:ext cx="5327914" cy="6865938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</a:defRPr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C52AFDB-6B13-43C7-AC96-09BA3921276A}"/>
              </a:ext>
            </a:extLst>
          </p:cNvPr>
          <p:cNvSpPr/>
          <p:nvPr userDrawn="1"/>
        </p:nvSpPr>
        <p:spPr>
          <a:xfrm>
            <a:off x="5327915" y="0"/>
            <a:ext cx="1536171" cy="68659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/>
          </a:p>
        </p:txBody>
      </p:sp>
    </p:spTree>
    <p:extLst>
      <p:ext uri="{BB962C8B-B14F-4D97-AF65-F5344CB8AC3E}">
        <p14:creationId xmlns:p14="http://schemas.microsoft.com/office/powerpoint/2010/main" val="24631074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D7EF3DB-E0AF-4EA6-BFF5-4222323364B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E754DE-2DEF-4D1C-9C8D-32A30A8F5288}"/>
              </a:ext>
            </a:extLst>
          </p:cNvPr>
          <p:cNvSpPr txBox="1"/>
          <p:nvPr userDrawn="1"/>
        </p:nvSpPr>
        <p:spPr>
          <a:xfrm>
            <a:off x="4080347" y="0"/>
            <a:ext cx="3001491" cy="6860471"/>
          </a:xfrm>
          <a:custGeom>
            <a:avLst/>
            <a:gdLst/>
            <a:ahLst/>
            <a:cxnLst/>
            <a:rect l="l" t="t" r="r" b="b"/>
            <a:pathLst>
              <a:path w="47923" h="109537">
                <a:moveTo>
                  <a:pt x="30956" y="0"/>
                </a:moveTo>
                <a:lnTo>
                  <a:pt x="47923" y="0"/>
                </a:lnTo>
                <a:lnTo>
                  <a:pt x="47923" y="109537"/>
                </a:lnTo>
                <a:lnTo>
                  <a:pt x="27012" y="109537"/>
                </a:lnTo>
                <a:lnTo>
                  <a:pt x="27012" y="30733"/>
                </a:lnTo>
                <a:cubicBezTo>
                  <a:pt x="19373" y="37876"/>
                  <a:pt x="10369" y="43160"/>
                  <a:pt x="0" y="46583"/>
                </a:cubicBezTo>
                <a:lnTo>
                  <a:pt x="0" y="27607"/>
                </a:lnTo>
                <a:cubicBezTo>
                  <a:pt x="5457" y="25821"/>
                  <a:pt x="11385" y="22435"/>
                  <a:pt x="17785" y="17450"/>
                </a:cubicBezTo>
                <a:cubicBezTo>
                  <a:pt x="24185" y="12464"/>
                  <a:pt x="28575" y="6647"/>
                  <a:pt x="3095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51340911-9B5F-4133-9B92-45E95AB011C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81838" y="-7938"/>
            <a:ext cx="5110162" cy="6865938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221AC32E-C87C-4B14-AC6A-15B69733F1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361337466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CF5C5E5E-59FD-447F-B901-EBC80409862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51917" y="0"/>
            <a:ext cx="6140082" cy="6858000"/>
          </a:xfrm>
          <a:custGeom>
            <a:avLst/>
            <a:gdLst>
              <a:gd name="connsiteX0" fmla="*/ 552687 w 6140082"/>
              <a:gd name="connsiteY0" fmla="*/ 0 h 6858000"/>
              <a:gd name="connsiteX1" fmla="*/ 6140082 w 6140082"/>
              <a:gd name="connsiteY1" fmla="*/ 0 h 6858000"/>
              <a:gd name="connsiteX2" fmla="*/ 6140082 w 6140082"/>
              <a:gd name="connsiteY2" fmla="*/ 6858000 h 6858000"/>
              <a:gd name="connsiteX3" fmla="*/ 2601277 w 6140082"/>
              <a:gd name="connsiteY3" fmla="*/ 6858000 h 6858000"/>
              <a:gd name="connsiteX4" fmla="*/ 2601277 w 6140082"/>
              <a:gd name="connsiteY4" fmla="*/ 5641277 h 6858000"/>
              <a:gd name="connsiteX5" fmla="*/ 0 w 6140082"/>
              <a:gd name="connsiteY5" fmla="*/ 5641277 h 6858000"/>
              <a:gd name="connsiteX6" fmla="*/ 268065 w 6140082"/>
              <a:gd name="connsiteY6" fmla="*/ 5277676 h 6858000"/>
              <a:gd name="connsiteX7" fmla="*/ 1053592 w 6140082"/>
              <a:gd name="connsiteY7" fmla="*/ 4522471 h 6858000"/>
              <a:gd name="connsiteX8" fmla="*/ 1911350 w 6140082"/>
              <a:gd name="connsiteY8" fmla="*/ 3650680 h 6858000"/>
              <a:gd name="connsiteX9" fmla="*/ 2435765 w 6140082"/>
              <a:gd name="connsiteY9" fmla="*/ 2776634 h 6858000"/>
              <a:gd name="connsiteX10" fmla="*/ 2601277 w 6140082"/>
              <a:gd name="connsiteY10" fmla="*/ 1897889 h 6858000"/>
              <a:gd name="connsiteX11" fmla="*/ 2023237 w 6140082"/>
              <a:gd name="connsiteY11" fmla="*/ 541276 h 6858000"/>
              <a:gd name="connsiteX12" fmla="*/ 679658 w 6140082"/>
              <a:gd name="connsiteY12" fmla="*/ 439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140082" h="6858000">
                <a:moveTo>
                  <a:pt x="552687" y="0"/>
                </a:moveTo>
                <a:lnTo>
                  <a:pt x="6140082" y="0"/>
                </a:lnTo>
                <a:lnTo>
                  <a:pt x="6140082" y="6858000"/>
                </a:lnTo>
                <a:lnTo>
                  <a:pt x="2601277" y="6858000"/>
                </a:lnTo>
                <a:lnTo>
                  <a:pt x="2601277" y="5641277"/>
                </a:lnTo>
                <a:lnTo>
                  <a:pt x="0" y="5641277"/>
                </a:lnTo>
                <a:cubicBezTo>
                  <a:pt x="68348" y="5523188"/>
                  <a:pt x="157745" y="5401967"/>
                  <a:pt x="268065" y="5277676"/>
                </a:cubicBezTo>
                <a:cubicBezTo>
                  <a:pt x="378386" y="5153322"/>
                  <a:pt x="640249" y="4901608"/>
                  <a:pt x="1053592" y="4522471"/>
                </a:cubicBezTo>
                <a:cubicBezTo>
                  <a:pt x="1466934" y="4143270"/>
                  <a:pt x="1752854" y="3852715"/>
                  <a:pt x="1911350" y="3650680"/>
                </a:cubicBezTo>
                <a:cubicBezTo>
                  <a:pt x="2150660" y="3346092"/>
                  <a:pt x="2325444" y="3054785"/>
                  <a:pt x="2435765" y="2776634"/>
                </a:cubicBezTo>
                <a:cubicBezTo>
                  <a:pt x="2546085" y="2498482"/>
                  <a:pt x="2601277" y="2205547"/>
                  <a:pt x="2601277" y="1897889"/>
                </a:cubicBezTo>
                <a:cubicBezTo>
                  <a:pt x="2601277" y="1357061"/>
                  <a:pt x="2408576" y="904877"/>
                  <a:pt x="2023237" y="541276"/>
                </a:cubicBezTo>
                <a:cubicBezTo>
                  <a:pt x="1686010" y="223125"/>
                  <a:pt x="1238178" y="44165"/>
                  <a:pt x="679658" y="4396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lIns="54864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447D171A-8CA2-4E77-8215-4EB0FA07C260}"/>
              </a:ext>
            </a:extLst>
          </p:cNvPr>
          <p:cNvSpPr/>
          <p:nvPr userDrawn="1"/>
        </p:nvSpPr>
        <p:spPr>
          <a:xfrm>
            <a:off x="1" y="-1"/>
            <a:ext cx="7652656" cy="6858001"/>
          </a:xfrm>
          <a:custGeom>
            <a:avLst/>
            <a:gdLst>
              <a:gd name="connsiteX0" fmla="*/ 4855028 w 7652656"/>
              <a:gd name="connsiteY0" fmla="*/ 0 h 6858001"/>
              <a:gd name="connsiteX1" fmla="*/ 6388101 w 7652656"/>
              <a:gd name="connsiteY1" fmla="*/ 0 h 6858001"/>
              <a:gd name="connsiteX2" fmla="*/ 6388101 w 7652656"/>
              <a:gd name="connsiteY2" fmla="*/ 702733 h 6858001"/>
              <a:gd name="connsiteX3" fmla="*/ 5803899 w 7652656"/>
              <a:gd name="connsiteY3" fmla="*/ 702733 h 6858001"/>
              <a:gd name="connsiteX4" fmla="*/ 5803899 w 7652656"/>
              <a:gd name="connsiteY4" fmla="*/ 1012371 h 6858001"/>
              <a:gd name="connsiteX5" fmla="*/ 7652656 w 7652656"/>
              <a:gd name="connsiteY5" fmla="*/ 1012371 h 6858001"/>
              <a:gd name="connsiteX6" fmla="*/ 7652656 w 7652656"/>
              <a:gd name="connsiteY6" fmla="*/ 3429000 h 6858001"/>
              <a:gd name="connsiteX7" fmla="*/ 7035194 w 7652656"/>
              <a:gd name="connsiteY7" fmla="*/ 3429000 h 6858001"/>
              <a:gd name="connsiteX8" fmla="*/ 7035194 w 7652656"/>
              <a:gd name="connsiteY8" fmla="*/ 4528458 h 6858001"/>
              <a:gd name="connsiteX9" fmla="*/ 5803899 w 7652656"/>
              <a:gd name="connsiteY9" fmla="*/ 4528458 h 6858001"/>
              <a:gd name="connsiteX10" fmla="*/ 5803899 w 7652656"/>
              <a:gd name="connsiteY10" fmla="*/ 6858001 h 6858001"/>
              <a:gd name="connsiteX11" fmla="*/ 0 w 7652656"/>
              <a:gd name="connsiteY11" fmla="*/ 6858001 h 6858001"/>
              <a:gd name="connsiteX12" fmla="*/ 0 w 7652656"/>
              <a:gd name="connsiteY12" fmla="*/ 1 h 6858001"/>
              <a:gd name="connsiteX13" fmla="*/ 4855028 w 7652656"/>
              <a:gd name="connsiteY13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652656" h="6858001">
                <a:moveTo>
                  <a:pt x="4855028" y="0"/>
                </a:moveTo>
                <a:lnTo>
                  <a:pt x="6388101" y="0"/>
                </a:lnTo>
                <a:lnTo>
                  <a:pt x="6388101" y="702733"/>
                </a:lnTo>
                <a:lnTo>
                  <a:pt x="5803899" y="702733"/>
                </a:lnTo>
                <a:lnTo>
                  <a:pt x="5803899" y="1012371"/>
                </a:lnTo>
                <a:lnTo>
                  <a:pt x="7652656" y="1012371"/>
                </a:lnTo>
                <a:lnTo>
                  <a:pt x="7652656" y="3429000"/>
                </a:lnTo>
                <a:lnTo>
                  <a:pt x="7035194" y="3429000"/>
                </a:lnTo>
                <a:lnTo>
                  <a:pt x="7035194" y="4528458"/>
                </a:lnTo>
                <a:lnTo>
                  <a:pt x="5803899" y="4528458"/>
                </a:lnTo>
                <a:lnTo>
                  <a:pt x="5803899" y="6858001"/>
                </a:lnTo>
                <a:lnTo>
                  <a:pt x="0" y="6858001"/>
                </a:lnTo>
                <a:lnTo>
                  <a:pt x="0" y="1"/>
                </a:lnTo>
                <a:lnTo>
                  <a:pt x="4855028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l"/>
            <a:endParaRPr lang="en-US" sz="1400" b="1" err="1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B6DFD671-9604-4ED3-BC23-E34D9C6783E5}"/>
              </a:ext>
            </a:extLst>
          </p:cNvPr>
          <p:cNvSpPr/>
          <p:nvPr userDrawn="1"/>
        </p:nvSpPr>
        <p:spPr>
          <a:xfrm>
            <a:off x="4061320" y="-4126"/>
            <a:ext cx="4591874" cy="6862126"/>
          </a:xfrm>
          <a:custGeom>
            <a:avLst/>
            <a:gdLst/>
            <a:ahLst/>
            <a:cxnLst/>
            <a:rect l="l" t="t" r="r" b="b"/>
            <a:pathLst>
              <a:path w="73298" h="109537">
                <a:moveTo>
                  <a:pt x="38695" y="0"/>
                </a:moveTo>
                <a:cubicBezTo>
                  <a:pt x="49461" y="0"/>
                  <a:pt x="57919" y="2902"/>
                  <a:pt x="64071" y="8706"/>
                </a:cubicBezTo>
                <a:cubicBezTo>
                  <a:pt x="70222" y="14510"/>
                  <a:pt x="73298" y="21728"/>
                  <a:pt x="73298" y="30361"/>
                </a:cubicBezTo>
                <a:cubicBezTo>
                  <a:pt x="73298" y="35272"/>
                  <a:pt x="72417" y="39948"/>
                  <a:pt x="70656" y="44388"/>
                </a:cubicBezTo>
                <a:cubicBezTo>
                  <a:pt x="68895" y="48828"/>
                  <a:pt x="66105" y="53478"/>
                  <a:pt x="62285" y="58340"/>
                </a:cubicBezTo>
                <a:cubicBezTo>
                  <a:pt x="59755" y="61565"/>
                  <a:pt x="55191" y="66203"/>
                  <a:pt x="48593" y="72256"/>
                </a:cubicBezTo>
                <a:cubicBezTo>
                  <a:pt x="41995" y="78308"/>
                  <a:pt x="37815" y="82326"/>
                  <a:pt x="36054" y="84311"/>
                </a:cubicBezTo>
                <a:cubicBezTo>
                  <a:pt x="34293" y="86295"/>
                  <a:pt x="32866" y="88230"/>
                  <a:pt x="31775" y="90115"/>
                </a:cubicBezTo>
                <a:lnTo>
                  <a:pt x="73298" y="90115"/>
                </a:lnTo>
                <a:lnTo>
                  <a:pt x="73298" y="109537"/>
                </a:lnTo>
                <a:lnTo>
                  <a:pt x="0" y="109537"/>
                </a:lnTo>
                <a:cubicBezTo>
                  <a:pt x="794" y="102195"/>
                  <a:pt x="3175" y="95237"/>
                  <a:pt x="7144" y="88664"/>
                </a:cubicBezTo>
                <a:cubicBezTo>
                  <a:pt x="11113" y="82091"/>
                  <a:pt x="18951" y="73372"/>
                  <a:pt x="30659" y="62507"/>
                </a:cubicBezTo>
                <a:cubicBezTo>
                  <a:pt x="40085" y="53727"/>
                  <a:pt x="45864" y="47773"/>
                  <a:pt x="47997" y="44648"/>
                </a:cubicBezTo>
                <a:cubicBezTo>
                  <a:pt x="50875" y="40332"/>
                  <a:pt x="52313" y="36066"/>
                  <a:pt x="52313" y="31849"/>
                </a:cubicBezTo>
                <a:cubicBezTo>
                  <a:pt x="52313" y="27186"/>
                  <a:pt x="51061" y="23601"/>
                  <a:pt x="48555" y="21096"/>
                </a:cubicBezTo>
                <a:cubicBezTo>
                  <a:pt x="46050" y="18591"/>
                  <a:pt x="42590" y="17338"/>
                  <a:pt x="38175" y="17338"/>
                </a:cubicBezTo>
                <a:cubicBezTo>
                  <a:pt x="33809" y="17338"/>
                  <a:pt x="30336" y="18653"/>
                  <a:pt x="27757" y="21282"/>
                </a:cubicBezTo>
                <a:cubicBezTo>
                  <a:pt x="25177" y="23911"/>
                  <a:pt x="23689" y="28277"/>
                  <a:pt x="23292" y="34379"/>
                </a:cubicBezTo>
                <a:lnTo>
                  <a:pt x="2456" y="32295"/>
                </a:lnTo>
                <a:cubicBezTo>
                  <a:pt x="3696" y="20786"/>
                  <a:pt x="7590" y="12526"/>
                  <a:pt x="14139" y="7515"/>
                </a:cubicBezTo>
                <a:cubicBezTo>
                  <a:pt x="20687" y="2505"/>
                  <a:pt x="28873" y="0"/>
                  <a:pt x="3869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l"/>
            <a:endParaRPr lang="en-US" sz="1400" b="1" err="1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644A3233-3C21-4398-9DCB-D228999E9DA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28578480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5062436-27DE-4AEE-8D17-2A7086D7EFCA}"/>
              </a:ext>
            </a:extLst>
          </p:cNvPr>
          <p:cNvSpPr/>
          <p:nvPr userDrawn="1"/>
        </p:nvSpPr>
        <p:spPr>
          <a:xfrm>
            <a:off x="0" y="1"/>
            <a:ext cx="669471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DE" sz="1400" b="1" err="1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993E45A0-C9EC-4526-93E9-4E915BCA6BF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694488" y="0"/>
            <a:ext cx="5497512" cy="6858000"/>
          </a:xfrm>
          <a:custGeom>
            <a:avLst/>
            <a:gdLst>
              <a:gd name="connsiteX0" fmla="*/ 0 w 5497512"/>
              <a:gd name="connsiteY0" fmla="*/ 0 h 6858000"/>
              <a:gd name="connsiteX1" fmla="*/ 5497512 w 5497512"/>
              <a:gd name="connsiteY1" fmla="*/ 0 h 6858000"/>
              <a:gd name="connsiteX2" fmla="*/ 5497512 w 5497512"/>
              <a:gd name="connsiteY2" fmla="*/ 6858000 h 6858000"/>
              <a:gd name="connsiteX3" fmla="*/ 0 w 5497512"/>
              <a:gd name="connsiteY3" fmla="*/ 6858000 h 6858000"/>
              <a:gd name="connsiteX4" fmla="*/ 0 w 5497512"/>
              <a:gd name="connsiteY4" fmla="*/ 6857076 h 6858000"/>
              <a:gd name="connsiteX5" fmla="*/ 213061 w 5497512"/>
              <a:gd name="connsiteY5" fmla="*/ 6848271 h 6858000"/>
              <a:gd name="connsiteX6" fmla="*/ 1584933 w 5497512"/>
              <a:gd name="connsiteY6" fmla="*/ 6235228 h 6858000"/>
              <a:gd name="connsiteX7" fmla="*/ 2230599 w 5497512"/>
              <a:gd name="connsiteY7" fmla="*/ 4728632 h 6858000"/>
              <a:gd name="connsiteX8" fmla="*/ 1884874 w 5497512"/>
              <a:gd name="connsiteY8" fmla="*/ 3689117 h 6858000"/>
              <a:gd name="connsiteX9" fmla="*/ 962160 w 5497512"/>
              <a:gd name="connsiteY9" fmla="*/ 3135021 h 6858000"/>
              <a:gd name="connsiteX10" fmla="*/ 1928382 w 5497512"/>
              <a:gd name="connsiteY10" fmla="*/ 1724550 h 6858000"/>
              <a:gd name="connsiteX11" fmla="*/ 1456686 w 5497512"/>
              <a:gd name="connsiteY11" fmla="*/ 607188 h 6858000"/>
              <a:gd name="connsiteX12" fmla="*/ 167480 w 5497512"/>
              <a:gd name="connsiteY12" fmla="*/ 12197 h 6858000"/>
              <a:gd name="connsiteX13" fmla="*/ 0 w 5497512"/>
              <a:gd name="connsiteY13" fmla="*/ 535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497512" h="6858000">
                <a:moveTo>
                  <a:pt x="0" y="0"/>
                </a:moveTo>
                <a:lnTo>
                  <a:pt x="5497512" y="0"/>
                </a:lnTo>
                <a:lnTo>
                  <a:pt x="5497512" y="6858000"/>
                </a:lnTo>
                <a:lnTo>
                  <a:pt x="0" y="6858000"/>
                </a:lnTo>
                <a:lnTo>
                  <a:pt x="0" y="6857076"/>
                </a:lnTo>
                <a:lnTo>
                  <a:pt x="213061" y="6848271"/>
                </a:lnTo>
                <a:cubicBezTo>
                  <a:pt x="750959" y="6802864"/>
                  <a:pt x="1208277" y="6598531"/>
                  <a:pt x="1584933" y="6235228"/>
                </a:cubicBezTo>
                <a:cubicBezTo>
                  <a:pt x="2015398" y="5820025"/>
                  <a:pt x="2230599" y="5317806"/>
                  <a:pt x="2230599" y="4728632"/>
                </a:cubicBezTo>
                <a:cubicBezTo>
                  <a:pt x="2230599" y="4322599"/>
                  <a:pt x="2115336" y="3976073"/>
                  <a:pt x="1884874" y="3689117"/>
                </a:cubicBezTo>
                <a:cubicBezTo>
                  <a:pt x="1654349" y="3402161"/>
                  <a:pt x="1346778" y="3217422"/>
                  <a:pt x="962160" y="3135021"/>
                </a:cubicBezTo>
                <a:cubicBezTo>
                  <a:pt x="1606287" y="2783942"/>
                  <a:pt x="1928382" y="2313784"/>
                  <a:pt x="1928382" y="1724550"/>
                </a:cubicBezTo>
                <a:cubicBezTo>
                  <a:pt x="1928382" y="1309347"/>
                  <a:pt x="1771150" y="936913"/>
                  <a:pt x="1456686" y="607188"/>
                </a:cubicBezTo>
                <a:cubicBezTo>
                  <a:pt x="1122784" y="254601"/>
                  <a:pt x="693049" y="56271"/>
                  <a:pt x="167480" y="12197"/>
                </a:cubicBezTo>
                <a:lnTo>
                  <a:pt x="0" y="5353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B5AEFF0-63FE-4977-B5F6-2C9B6E7FFDFA}"/>
              </a:ext>
            </a:extLst>
          </p:cNvPr>
          <p:cNvSpPr/>
          <p:nvPr userDrawn="1"/>
        </p:nvSpPr>
        <p:spPr>
          <a:xfrm>
            <a:off x="5780314" y="827314"/>
            <a:ext cx="1850572" cy="53279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302195-04BD-4318-AC72-23294EFEB8E8}"/>
              </a:ext>
            </a:extLst>
          </p:cNvPr>
          <p:cNvSpPr txBox="1"/>
          <p:nvPr userDrawn="1"/>
        </p:nvSpPr>
        <p:spPr>
          <a:xfrm>
            <a:off x="4464810" y="2753"/>
            <a:ext cx="4460277" cy="6855248"/>
          </a:xfrm>
          <a:custGeom>
            <a:avLst/>
            <a:gdLst/>
            <a:ahLst/>
            <a:cxnLst/>
            <a:rect l="l" t="t" r="r" b="b"/>
            <a:pathLst>
              <a:path w="72479" h="111397">
                <a:moveTo>
                  <a:pt x="35198" y="0"/>
                </a:moveTo>
                <a:cubicBezTo>
                  <a:pt x="45467" y="0"/>
                  <a:pt x="53702" y="3274"/>
                  <a:pt x="59903" y="9822"/>
                </a:cubicBezTo>
                <a:cubicBezTo>
                  <a:pt x="65013" y="15180"/>
                  <a:pt x="67568" y="21232"/>
                  <a:pt x="67568" y="27979"/>
                </a:cubicBezTo>
                <a:cubicBezTo>
                  <a:pt x="67568" y="37554"/>
                  <a:pt x="62334" y="45194"/>
                  <a:pt x="51867" y="50899"/>
                </a:cubicBezTo>
                <a:cubicBezTo>
                  <a:pt x="58117" y="52238"/>
                  <a:pt x="63115" y="55240"/>
                  <a:pt x="66861" y="59903"/>
                </a:cubicBezTo>
                <a:cubicBezTo>
                  <a:pt x="70606" y="64566"/>
                  <a:pt x="72479" y="70197"/>
                  <a:pt x="72479" y="76795"/>
                </a:cubicBezTo>
                <a:cubicBezTo>
                  <a:pt x="72479" y="86369"/>
                  <a:pt x="68982" y="94530"/>
                  <a:pt x="61987" y="101277"/>
                </a:cubicBezTo>
                <a:cubicBezTo>
                  <a:pt x="54992" y="108024"/>
                  <a:pt x="46285" y="111397"/>
                  <a:pt x="35868" y="111397"/>
                </a:cubicBezTo>
                <a:cubicBezTo>
                  <a:pt x="25995" y="111397"/>
                  <a:pt x="17810" y="108557"/>
                  <a:pt x="11311" y="102877"/>
                </a:cubicBezTo>
                <a:cubicBezTo>
                  <a:pt x="4812" y="97197"/>
                  <a:pt x="1042" y="89768"/>
                  <a:pt x="0" y="80590"/>
                </a:cubicBezTo>
                <a:lnTo>
                  <a:pt x="20241" y="78134"/>
                </a:lnTo>
                <a:cubicBezTo>
                  <a:pt x="20885" y="83294"/>
                  <a:pt x="22622" y="87238"/>
                  <a:pt x="25450" y="89966"/>
                </a:cubicBezTo>
                <a:cubicBezTo>
                  <a:pt x="28277" y="92695"/>
                  <a:pt x="31700" y="94059"/>
                  <a:pt x="35719" y="94059"/>
                </a:cubicBezTo>
                <a:cubicBezTo>
                  <a:pt x="40035" y="94059"/>
                  <a:pt x="43669" y="92422"/>
                  <a:pt x="46620" y="89148"/>
                </a:cubicBezTo>
                <a:cubicBezTo>
                  <a:pt x="49572" y="85873"/>
                  <a:pt x="51048" y="81458"/>
                  <a:pt x="51048" y="75902"/>
                </a:cubicBezTo>
                <a:cubicBezTo>
                  <a:pt x="51048" y="70643"/>
                  <a:pt x="49634" y="66476"/>
                  <a:pt x="46806" y="63400"/>
                </a:cubicBezTo>
                <a:cubicBezTo>
                  <a:pt x="43979" y="60325"/>
                  <a:pt x="40531" y="58787"/>
                  <a:pt x="36463" y="58787"/>
                </a:cubicBezTo>
                <a:cubicBezTo>
                  <a:pt x="33784" y="58787"/>
                  <a:pt x="30584" y="59308"/>
                  <a:pt x="26863" y="60349"/>
                </a:cubicBezTo>
                <a:lnTo>
                  <a:pt x="29170" y="43309"/>
                </a:lnTo>
                <a:cubicBezTo>
                  <a:pt x="34826" y="43457"/>
                  <a:pt x="39142" y="42230"/>
                  <a:pt x="42118" y="39625"/>
                </a:cubicBezTo>
                <a:cubicBezTo>
                  <a:pt x="45095" y="37021"/>
                  <a:pt x="46583" y="33560"/>
                  <a:pt x="46583" y="29244"/>
                </a:cubicBezTo>
                <a:cubicBezTo>
                  <a:pt x="46583" y="25573"/>
                  <a:pt x="45492" y="22646"/>
                  <a:pt x="43309" y="20463"/>
                </a:cubicBezTo>
                <a:cubicBezTo>
                  <a:pt x="41126" y="18281"/>
                  <a:pt x="38224" y="17189"/>
                  <a:pt x="34602" y="17189"/>
                </a:cubicBezTo>
                <a:cubicBezTo>
                  <a:pt x="31031" y="17189"/>
                  <a:pt x="27980" y="18429"/>
                  <a:pt x="25450" y="20910"/>
                </a:cubicBezTo>
                <a:cubicBezTo>
                  <a:pt x="22919" y="23390"/>
                  <a:pt x="21382" y="27012"/>
                  <a:pt x="20836" y="31774"/>
                </a:cubicBezTo>
                <a:lnTo>
                  <a:pt x="1563" y="28500"/>
                </a:lnTo>
                <a:cubicBezTo>
                  <a:pt x="2902" y="21902"/>
                  <a:pt x="4924" y="16631"/>
                  <a:pt x="7627" y="12687"/>
                </a:cubicBezTo>
                <a:cubicBezTo>
                  <a:pt x="10331" y="8743"/>
                  <a:pt x="14101" y="5643"/>
                  <a:pt x="18938" y="3385"/>
                </a:cubicBezTo>
                <a:cubicBezTo>
                  <a:pt x="23775" y="1128"/>
                  <a:pt x="29195" y="0"/>
                  <a:pt x="3519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7467A685-C491-4D48-9DDC-9E99F78A2FB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37290739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8658996-36CF-4AC6-8220-708F46641723}"/>
              </a:ext>
            </a:extLst>
          </p:cNvPr>
          <p:cNvSpPr/>
          <p:nvPr userDrawn="1"/>
        </p:nvSpPr>
        <p:spPr>
          <a:xfrm>
            <a:off x="0" y="0"/>
            <a:ext cx="7707086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CH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CE971981-B57F-4263-B1DE-BD49CA1E64B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083550" y="-4763"/>
            <a:ext cx="4108450" cy="6858001"/>
          </a:xfrm>
          <a:custGeom>
            <a:avLst/>
            <a:gdLst>
              <a:gd name="connsiteX0" fmla="*/ 0 w 4108450"/>
              <a:gd name="connsiteY0" fmla="*/ 0 h 6858001"/>
              <a:gd name="connsiteX1" fmla="*/ 4108450 w 4108450"/>
              <a:gd name="connsiteY1" fmla="*/ 0 h 6858001"/>
              <a:gd name="connsiteX2" fmla="*/ 4108450 w 4108450"/>
              <a:gd name="connsiteY2" fmla="*/ 6858001 h 6858001"/>
              <a:gd name="connsiteX3" fmla="*/ 78713 w 4108450"/>
              <a:gd name="connsiteY3" fmla="*/ 6858001 h 6858001"/>
              <a:gd name="connsiteX4" fmla="*/ 78713 w 4108450"/>
              <a:gd name="connsiteY4" fmla="*/ 5487549 h 6858001"/>
              <a:gd name="connsiteX5" fmla="*/ 927134 w 4108450"/>
              <a:gd name="connsiteY5" fmla="*/ 5487549 h 6858001"/>
              <a:gd name="connsiteX6" fmla="*/ 927134 w 4108450"/>
              <a:gd name="connsiteY6" fmla="*/ 4336107 h 6858001"/>
              <a:gd name="connsiteX7" fmla="*/ 78713 w 4108450"/>
              <a:gd name="connsiteY7" fmla="*/ 4336107 h 6858001"/>
              <a:gd name="connsiteX8" fmla="*/ 78713 w 4108450"/>
              <a:gd name="connsiteY8" fmla="*/ 660 h 6858001"/>
              <a:gd name="connsiteX9" fmla="*/ 0 w 4108450"/>
              <a:gd name="connsiteY9" fmla="*/ 66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08450" h="6858001">
                <a:moveTo>
                  <a:pt x="0" y="0"/>
                </a:moveTo>
                <a:lnTo>
                  <a:pt x="4108450" y="0"/>
                </a:lnTo>
                <a:lnTo>
                  <a:pt x="4108450" y="6858001"/>
                </a:lnTo>
                <a:lnTo>
                  <a:pt x="78713" y="6858001"/>
                </a:lnTo>
                <a:lnTo>
                  <a:pt x="78713" y="5487549"/>
                </a:lnTo>
                <a:lnTo>
                  <a:pt x="927134" y="5487549"/>
                </a:lnTo>
                <a:lnTo>
                  <a:pt x="927134" y="4336107"/>
                </a:lnTo>
                <a:lnTo>
                  <a:pt x="78713" y="4336107"/>
                </a:lnTo>
                <a:lnTo>
                  <a:pt x="78713" y="660"/>
                </a:lnTo>
                <a:lnTo>
                  <a:pt x="0" y="6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119B1E-B8FE-41A2-B518-ED52E60A8A86}"/>
              </a:ext>
            </a:extLst>
          </p:cNvPr>
          <p:cNvSpPr txBox="1"/>
          <p:nvPr userDrawn="1"/>
        </p:nvSpPr>
        <p:spPr>
          <a:xfrm>
            <a:off x="4097198" y="-4103"/>
            <a:ext cx="4913486" cy="6862103"/>
          </a:xfrm>
          <a:custGeom>
            <a:avLst/>
            <a:gdLst/>
            <a:ahLst/>
            <a:cxnLst/>
            <a:rect l="l" t="t" r="r" b="b"/>
            <a:pathLst>
              <a:path w="78432" h="109537">
                <a:moveTo>
                  <a:pt x="44648" y="31923"/>
                </a:moveTo>
                <a:lnTo>
                  <a:pt x="19571" y="69205"/>
                </a:lnTo>
                <a:lnTo>
                  <a:pt x="44648" y="69205"/>
                </a:lnTo>
                <a:close/>
                <a:moveTo>
                  <a:pt x="47327" y="0"/>
                </a:moveTo>
                <a:lnTo>
                  <a:pt x="64889" y="0"/>
                </a:lnTo>
                <a:lnTo>
                  <a:pt x="64889" y="69205"/>
                </a:lnTo>
                <a:lnTo>
                  <a:pt x="78432" y="69205"/>
                </a:lnTo>
                <a:lnTo>
                  <a:pt x="78432" y="87585"/>
                </a:lnTo>
                <a:lnTo>
                  <a:pt x="64889" y="87585"/>
                </a:lnTo>
                <a:lnTo>
                  <a:pt x="64889" y="109537"/>
                </a:lnTo>
                <a:lnTo>
                  <a:pt x="44648" y="109537"/>
                </a:lnTo>
                <a:lnTo>
                  <a:pt x="44648" y="87585"/>
                </a:lnTo>
                <a:lnTo>
                  <a:pt x="0" y="87585"/>
                </a:lnTo>
                <a:lnTo>
                  <a:pt x="0" y="6927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D49D851F-91A1-4CB9-8D2E-3BE631303DB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3382150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451F8C-ABB4-4176-8F10-BF0AE8F2D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1046D7-97CE-4C5B-B45C-4F1D4973E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0F7D4BF-ECC9-43BB-B2DF-32A3846D16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D8F7D74-E362-4F6A-8860-A4D0E2C87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7FEED02-A8BD-4847-8B44-937339E74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B150A65-92BF-4D5C-94E7-EEDC38051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7330150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5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8320489-D8A5-4180-8BD0-4072F1299AAC}"/>
              </a:ext>
            </a:extLst>
          </p:cNvPr>
          <p:cNvSpPr/>
          <p:nvPr userDrawn="1"/>
        </p:nvSpPr>
        <p:spPr>
          <a:xfrm>
            <a:off x="0" y="0"/>
            <a:ext cx="5969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0C5F0DC-3CB2-452C-811C-19F3E6B2ABD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91506" y="0"/>
            <a:ext cx="6100494" cy="6858000"/>
          </a:xfrm>
          <a:custGeom>
            <a:avLst/>
            <a:gdLst>
              <a:gd name="connsiteX0" fmla="*/ 2676088 w 6100494"/>
              <a:gd name="connsiteY0" fmla="*/ 0 h 6858000"/>
              <a:gd name="connsiteX1" fmla="*/ 6100494 w 6100494"/>
              <a:gd name="connsiteY1" fmla="*/ 0 h 6858000"/>
              <a:gd name="connsiteX2" fmla="*/ 6100494 w 6100494"/>
              <a:gd name="connsiteY2" fmla="*/ 6858000 h 6858000"/>
              <a:gd name="connsiteX3" fmla="*/ 741094 w 6100494"/>
              <a:gd name="connsiteY3" fmla="*/ 6858000 h 6858000"/>
              <a:gd name="connsiteX4" fmla="*/ 741094 w 6100494"/>
              <a:gd name="connsiteY4" fmla="*/ 6852977 h 6858000"/>
              <a:gd name="connsiteX5" fmla="*/ 926693 w 6100494"/>
              <a:gd name="connsiteY5" fmla="*/ 6843869 h 6858000"/>
              <a:gd name="connsiteX6" fmla="*/ 2489637 w 6100494"/>
              <a:gd name="connsiteY6" fmla="*/ 5953565 h 6858000"/>
              <a:gd name="connsiteX7" fmla="*/ 2979132 w 6100494"/>
              <a:gd name="connsiteY7" fmla="*/ 4447679 h 6858000"/>
              <a:gd name="connsiteX8" fmla="*/ 2373043 w 6100494"/>
              <a:gd name="connsiteY8" fmla="*/ 2801954 h 6858000"/>
              <a:gd name="connsiteX9" fmla="*/ 895162 w 6100494"/>
              <a:gd name="connsiteY9" fmla="*/ 2167923 h 6858000"/>
              <a:gd name="connsiteX10" fmla="*/ 0 w 6100494"/>
              <a:gd name="connsiteY10" fmla="*/ 2387015 h 6858000"/>
              <a:gd name="connsiteX11" fmla="*/ 205183 w 6100494"/>
              <a:gd name="connsiteY11" fmla="*/ 1226149 h 6858000"/>
              <a:gd name="connsiteX12" fmla="*/ 2676088 w 6100494"/>
              <a:gd name="connsiteY12" fmla="*/ 122614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100494" h="6858000">
                <a:moveTo>
                  <a:pt x="2676088" y="0"/>
                </a:moveTo>
                <a:lnTo>
                  <a:pt x="6100494" y="0"/>
                </a:lnTo>
                <a:lnTo>
                  <a:pt x="6100494" y="6858000"/>
                </a:lnTo>
                <a:lnTo>
                  <a:pt x="741094" y="6858000"/>
                </a:lnTo>
                <a:lnTo>
                  <a:pt x="741094" y="6852977"/>
                </a:lnTo>
                <a:lnTo>
                  <a:pt x="926693" y="6843869"/>
                </a:lnTo>
                <a:cubicBezTo>
                  <a:pt x="1579737" y="6777920"/>
                  <a:pt x="2100690" y="6481153"/>
                  <a:pt x="2489637" y="5953565"/>
                </a:cubicBezTo>
                <a:cubicBezTo>
                  <a:pt x="2815988" y="5512250"/>
                  <a:pt x="2979132" y="5010287"/>
                  <a:pt x="2979132" y="4447679"/>
                </a:cubicBezTo>
                <a:cubicBezTo>
                  <a:pt x="2979132" y="3773237"/>
                  <a:pt x="2777082" y="3224663"/>
                  <a:pt x="2373043" y="2801954"/>
                </a:cubicBezTo>
                <a:cubicBezTo>
                  <a:pt x="1969005" y="2379246"/>
                  <a:pt x="1476378" y="2167923"/>
                  <a:pt x="895162" y="2167923"/>
                </a:cubicBezTo>
                <a:cubicBezTo>
                  <a:pt x="590551" y="2167923"/>
                  <a:pt x="292205" y="2240974"/>
                  <a:pt x="0" y="2387015"/>
                </a:cubicBezTo>
                <a:lnTo>
                  <a:pt x="205183" y="1226149"/>
                </a:lnTo>
                <a:lnTo>
                  <a:pt x="2676088" y="1226149"/>
                </a:lnTo>
                <a:close/>
              </a:path>
            </a:pathLst>
          </a:custGeom>
        </p:spPr>
        <p:txBody>
          <a:bodyPr wrap="square" lIns="731520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56E329-7678-4F64-9AC2-0D7EC750A464}"/>
              </a:ext>
            </a:extLst>
          </p:cNvPr>
          <p:cNvSpPr/>
          <p:nvPr userDrawn="1"/>
        </p:nvSpPr>
        <p:spPr>
          <a:xfrm>
            <a:off x="5130800" y="2959100"/>
            <a:ext cx="3314700" cy="304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0F5FAD-29CF-472F-80F9-69D22A258CA2}"/>
              </a:ext>
            </a:extLst>
          </p:cNvPr>
          <p:cNvSpPr/>
          <p:nvPr userDrawn="1"/>
        </p:nvSpPr>
        <p:spPr>
          <a:xfrm>
            <a:off x="5130800" y="3810000"/>
            <a:ext cx="1714500" cy="304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A8D56DA-0856-4334-9E9F-9F1699E30E71}"/>
              </a:ext>
            </a:extLst>
          </p:cNvPr>
          <p:cNvSpPr txBox="1"/>
          <p:nvPr userDrawn="1"/>
        </p:nvSpPr>
        <p:spPr>
          <a:xfrm>
            <a:off x="4473786" y="0"/>
            <a:ext cx="4596852" cy="6858000"/>
          </a:xfrm>
          <a:custGeom>
            <a:avLst/>
            <a:gdLst/>
            <a:ahLst/>
            <a:cxnLst/>
            <a:rect l="l" t="t" r="r" b="b"/>
            <a:pathLst>
              <a:path w="73372" h="109463">
                <a:moveTo>
                  <a:pt x="13246" y="0"/>
                </a:moveTo>
                <a:lnTo>
                  <a:pt x="68535" y="0"/>
                </a:lnTo>
                <a:lnTo>
                  <a:pt x="68535" y="19571"/>
                </a:lnTo>
                <a:lnTo>
                  <a:pt x="29096" y="19571"/>
                </a:lnTo>
                <a:lnTo>
                  <a:pt x="25821" y="38100"/>
                </a:lnTo>
                <a:cubicBezTo>
                  <a:pt x="30485" y="35769"/>
                  <a:pt x="35247" y="34603"/>
                  <a:pt x="40109" y="34603"/>
                </a:cubicBezTo>
                <a:cubicBezTo>
                  <a:pt x="49386" y="34603"/>
                  <a:pt x="57249" y="37976"/>
                  <a:pt x="63698" y="44723"/>
                </a:cubicBezTo>
                <a:cubicBezTo>
                  <a:pt x="70147" y="51470"/>
                  <a:pt x="73372" y="60226"/>
                  <a:pt x="73372" y="70991"/>
                </a:cubicBezTo>
                <a:cubicBezTo>
                  <a:pt x="73372" y="79971"/>
                  <a:pt x="70768" y="87983"/>
                  <a:pt x="65559" y="95027"/>
                </a:cubicBezTo>
                <a:cubicBezTo>
                  <a:pt x="58464" y="104651"/>
                  <a:pt x="48617" y="109463"/>
                  <a:pt x="36016" y="109463"/>
                </a:cubicBezTo>
                <a:cubicBezTo>
                  <a:pt x="25946" y="109463"/>
                  <a:pt x="17735" y="106760"/>
                  <a:pt x="11385" y="101352"/>
                </a:cubicBezTo>
                <a:cubicBezTo>
                  <a:pt x="5035" y="95945"/>
                  <a:pt x="1240" y="88677"/>
                  <a:pt x="0" y="79549"/>
                </a:cubicBezTo>
                <a:lnTo>
                  <a:pt x="20836" y="77391"/>
                </a:lnTo>
                <a:cubicBezTo>
                  <a:pt x="21431" y="82104"/>
                  <a:pt x="23192" y="85837"/>
                  <a:pt x="26119" y="88590"/>
                </a:cubicBezTo>
                <a:cubicBezTo>
                  <a:pt x="29046" y="91344"/>
                  <a:pt x="32420" y="92720"/>
                  <a:pt x="36239" y="92720"/>
                </a:cubicBezTo>
                <a:cubicBezTo>
                  <a:pt x="40605" y="92720"/>
                  <a:pt x="44301" y="90947"/>
                  <a:pt x="47327" y="87400"/>
                </a:cubicBezTo>
                <a:cubicBezTo>
                  <a:pt x="50353" y="83853"/>
                  <a:pt x="51866" y="78507"/>
                  <a:pt x="51866" y="71363"/>
                </a:cubicBezTo>
                <a:cubicBezTo>
                  <a:pt x="51866" y="64666"/>
                  <a:pt x="50366" y="59643"/>
                  <a:pt x="47364" y="56295"/>
                </a:cubicBezTo>
                <a:cubicBezTo>
                  <a:pt x="44363" y="52946"/>
                  <a:pt x="40456" y="51272"/>
                  <a:pt x="35644" y="51272"/>
                </a:cubicBezTo>
                <a:cubicBezTo>
                  <a:pt x="29641" y="51272"/>
                  <a:pt x="24259" y="53926"/>
                  <a:pt x="19496" y="59234"/>
                </a:cubicBezTo>
                <a:lnTo>
                  <a:pt x="2530" y="5677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9445BA56-159D-4B3C-9980-6C2765D5979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20900625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832E9CE9-8708-4D93-8CC7-34DBDAA64C6C}"/>
              </a:ext>
            </a:extLst>
          </p:cNvPr>
          <p:cNvSpPr/>
          <p:nvPr userDrawn="1"/>
        </p:nvSpPr>
        <p:spPr>
          <a:xfrm>
            <a:off x="0" y="0"/>
            <a:ext cx="57023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CH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D3FC175A-1FA2-4F38-B724-6EA17B6B65A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795472" y="0"/>
            <a:ext cx="6396529" cy="6851650"/>
          </a:xfrm>
          <a:custGeom>
            <a:avLst/>
            <a:gdLst>
              <a:gd name="connsiteX0" fmla="*/ 1292860 w 6396529"/>
              <a:gd name="connsiteY0" fmla="*/ 0 h 6851650"/>
              <a:gd name="connsiteX1" fmla="*/ 6396529 w 6396529"/>
              <a:gd name="connsiteY1" fmla="*/ 0 h 6851650"/>
              <a:gd name="connsiteX2" fmla="*/ 6396529 w 6396529"/>
              <a:gd name="connsiteY2" fmla="*/ 6851650 h 6851650"/>
              <a:gd name="connsiteX3" fmla="*/ 1146121 w 6396529"/>
              <a:gd name="connsiteY3" fmla="*/ 6851650 h 6851650"/>
              <a:gd name="connsiteX4" fmla="*/ 1226875 w 6396529"/>
              <a:gd name="connsiteY4" fmla="*/ 6848258 h 6851650"/>
              <a:gd name="connsiteX5" fmla="*/ 2549384 w 6396529"/>
              <a:gd name="connsiteY5" fmla="*/ 6234426 h 6851650"/>
              <a:gd name="connsiteX6" fmla="*/ 3154596 w 6396529"/>
              <a:gd name="connsiteY6" fmla="*/ 4579181 h 6851650"/>
              <a:gd name="connsiteX7" fmla="*/ 2579145 w 6396529"/>
              <a:gd name="connsiteY7" fmla="*/ 2992641 h 6851650"/>
              <a:gd name="connsiteX8" fmla="*/ 1196745 w 6396529"/>
              <a:gd name="connsiteY8" fmla="*/ 2378248 h 6851650"/>
              <a:gd name="connsiteX9" fmla="*/ 0 w 6396529"/>
              <a:gd name="connsiteY9" fmla="*/ 2946797 h 6851650"/>
              <a:gd name="connsiteX10" fmla="*/ 355351 w 6396529"/>
              <a:gd name="connsiteY10" fmla="*/ 1419903 h 6851650"/>
              <a:gd name="connsiteX11" fmla="*/ 1045411 w 6396529"/>
              <a:gd name="connsiteY11" fmla="*/ 1053091 h 6851650"/>
              <a:gd name="connsiteX12" fmla="*/ 1545195 w 6396529"/>
              <a:gd name="connsiteY12" fmla="*/ 1236528 h 6851650"/>
              <a:gd name="connsiteX13" fmla="*/ 1783657 w 6396529"/>
              <a:gd name="connsiteY13" fmla="*/ 1805077 h 6851650"/>
              <a:gd name="connsiteX14" fmla="*/ 3030805 w 6396529"/>
              <a:gd name="connsiteY14" fmla="*/ 1667546 h 6851650"/>
              <a:gd name="connsiteX15" fmla="*/ 2391211 w 6396529"/>
              <a:gd name="connsiteY15" fmla="*/ 422616 h 6851650"/>
              <a:gd name="connsiteX16" fmla="*/ 1310677 w 6396529"/>
              <a:gd name="connsiteY16" fmla="*/ 637 h 685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396529" h="6851650">
                <a:moveTo>
                  <a:pt x="1292860" y="0"/>
                </a:moveTo>
                <a:lnTo>
                  <a:pt x="6396529" y="0"/>
                </a:lnTo>
                <a:lnTo>
                  <a:pt x="6396529" y="6851650"/>
                </a:lnTo>
                <a:lnTo>
                  <a:pt x="1146121" y="6851650"/>
                </a:lnTo>
                <a:lnTo>
                  <a:pt x="1226875" y="6848258"/>
                </a:lnTo>
                <a:cubicBezTo>
                  <a:pt x="1755495" y="6802792"/>
                  <a:pt x="2196290" y="6598196"/>
                  <a:pt x="2549384" y="6234426"/>
                </a:cubicBezTo>
                <a:cubicBezTo>
                  <a:pt x="2952859" y="5818689"/>
                  <a:pt x="3154596" y="5266961"/>
                  <a:pt x="3154596" y="4579181"/>
                </a:cubicBezTo>
                <a:cubicBezTo>
                  <a:pt x="3154596" y="3931083"/>
                  <a:pt x="2962779" y="3402278"/>
                  <a:pt x="2579145" y="2992641"/>
                </a:cubicBezTo>
                <a:cubicBezTo>
                  <a:pt x="2195573" y="2583066"/>
                  <a:pt x="1734732" y="2378248"/>
                  <a:pt x="1196745" y="2378248"/>
                </a:cubicBezTo>
                <a:cubicBezTo>
                  <a:pt x="719884" y="2378248"/>
                  <a:pt x="320969" y="2567785"/>
                  <a:pt x="0" y="2946797"/>
                </a:cubicBezTo>
                <a:cubicBezTo>
                  <a:pt x="48863" y="2173429"/>
                  <a:pt x="167355" y="1664465"/>
                  <a:pt x="355351" y="1419903"/>
                </a:cubicBezTo>
                <a:cubicBezTo>
                  <a:pt x="543348" y="1175403"/>
                  <a:pt x="773368" y="1053091"/>
                  <a:pt x="1045411" y="1053091"/>
                </a:cubicBezTo>
                <a:cubicBezTo>
                  <a:pt x="1250230" y="1053091"/>
                  <a:pt x="1416845" y="1114216"/>
                  <a:pt x="1545195" y="1236528"/>
                </a:cubicBezTo>
                <a:cubicBezTo>
                  <a:pt x="1673607" y="1358778"/>
                  <a:pt x="1753094" y="1548315"/>
                  <a:pt x="1783657" y="1805077"/>
                </a:cubicBezTo>
                <a:lnTo>
                  <a:pt x="3030805" y="1667546"/>
                </a:lnTo>
                <a:cubicBezTo>
                  <a:pt x="2939118" y="1123397"/>
                  <a:pt x="2725919" y="708461"/>
                  <a:pt x="2391211" y="422616"/>
                </a:cubicBezTo>
                <a:cubicBezTo>
                  <a:pt x="2098287" y="172554"/>
                  <a:pt x="1738136" y="31895"/>
                  <a:pt x="1310677" y="637"/>
                </a:cubicBezTo>
                <a:close/>
              </a:path>
            </a:pathLst>
          </a:custGeom>
        </p:spPr>
        <p:txBody>
          <a:bodyPr wrap="square" lIns="914400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9C55945-1E16-41C4-BBAB-3EB76DB542B7}"/>
              </a:ext>
            </a:extLst>
          </p:cNvPr>
          <p:cNvSpPr/>
          <p:nvPr userDrawn="1"/>
        </p:nvSpPr>
        <p:spPr>
          <a:xfrm>
            <a:off x="4749800" y="6155267"/>
            <a:ext cx="2159000" cy="702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76A229F-2187-40FD-962F-2C579C3A2FF5}"/>
              </a:ext>
            </a:extLst>
          </p:cNvPr>
          <p:cNvSpPr/>
          <p:nvPr userDrawn="1"/>
        </p:nvSpPr>
        <p:spPr>
          <a:xfrm>
            <a:off x="5815800" y="3170767"/>
            <a:ext cx="2070900" cy="27220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3C1ED69-DE51-4AE5-AC43-9058E15C2132}"/>
              </a:ext>
            </a:extLst>
          </p:cNvPr>
          <p:cNvSpPr/>
          <p:nvPr userDrawn="1"/>
        </p:nvSpPr>
        <p:spPr>
          <a:xfrm>
            <a:off x="4749800" y="0"/>
            <a:ext cx="2159000" cy="702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E8D6F50-4538-40EE-B13E-ABB0F5774260}"/>
              </a:ext>
            </a:extLst>
          </p:cNvPr>
          <p:cNvSpPr txBox="1"/>
          <p:nvPr userDrawn="1"/>
        </p:nvSpPr>
        <p:spPr>
          <a:xfrm>
            <a:off x="4461133" y="-6061"/>
            <a:ext cx="4488934" cy="6864061"/>
          </a:xfrm>
          <a:custGeom>
            <a:avLst/>
            <a:gdLst/>
            <a:ahLst/>
            <a:cxnLst/>
            <a:rect l="l" t="t" r="r" b="b"/>
            <a:pathLst>
              <a:path w="72851" h="111397">
                <a:moveTo>
                  <a:pt x="37802" y="54099"/>
                </a:moveTo>
                <a:cubicBezTo>
                  <a:pt x="33784" y="54099"/>
                  <a:pt x="30386" y="55674"/>
                  <a:pt x="27608" y="58824"/>
                </a:cubicBezTo>
                <a:cubicBezTo>
                  <a:pt x="24830" y="61974"/>
                  <a:pt x="23441" y="66625"/>
                  <a:pt x="23441" y="72777"/>
                </a:cubicBezTo>
                <a:cubicBezTo>
                  <a:pt x="23441" y="79573"/>
                  <a:pt x="25003" y="84819"/>
                  <a:pt x="28129" y="88515"/>
                </a:cubicBezTo>
                <a:cubicBezTo>
                  <a:pt x="31254" y="92211"/>
                  <a:pt x="34826" y="94059"/>
                  <a:pt x="38844" y="94059"/>
                </a:cubicBezTo>
                <a:cubicBezTo>
                  <a:pt x="42714" y="94059"/>
                  <a:pt x="45938" y="92546"/>
                  <a:pt x="48518" y="89520"/>
                </a:cubicBezTo>
                <a:cubicBezTo>
                  <a:pt x="51098" y="86494"/>
                  <a:pt x="52388" y="81533"/>
                  <a:pt x="52388" y="74637"/>
                </a:cubicBezTo>
                <a:cubicBezTo>
                  <a:pt x="52388" y="67543"/>
                  <a:pt x="50999" y="62346"/>
                  <a:pt x="48220" y="59047"/>
                </a:cubicBezTo>
                <a:cubicBezTo>
                  <a:pt x="45442" y="55748"/>
                  <a:pt x="41970" y="54099"/>
                  <a:pt x="37802" y="54099"/>
                </a:cubicBezTo>
                <a:close/>
                <a:moveTo>
                  <a:pt x="39886" y="0"/>
                </a:moveTo>
                <a:cubicBezTo>
                  <a:pt x="48171" y="0"/>
                  <a:pt x="55029" y="2319"/>
                  <a:pt x="60462" y="6957"/>
                </a:cubicBezTo>
                <a:cubicBezTo>
                  <a:pt x="65894" y="11596"/>
                  <a:pt x="69354" y="18330"/>
                  <a:pt x="70842" y="27161"/>
                </a:cubicBezTo>
                <a:lnTo>
                  <a:pt x="50602" y="29393"/>
                </a:lnTo>
                <a:cubicBezTo>
                  <a:pt x="50106" y="25226"/>
                  <a:pt x="48816" y="22150"/>
                  <a:pt x="46732" y="20166"/>
                </a:cubicBezTo>
                <a:cubicBezTo>
                  <a:pt x="44649" y="18181"/>
                  <a:pt x="41945" y="17189"/>
                  <a:pt x="38621" y="17189"/>
                </a:cubicBezTo>
                <a:cubicBezTo>
                  <a:pt x="34206" y="17189"/>
                  <a:pt x="30473" y="19174"/>
                  <a:pt x="27422" y="23142"/>
                </a:cubicBezTo>
                <a:cubicBezTo>
                  <a:pt x="24371" y="27111"/>
                  <a:pt x="22448" y="35371"/>
                  <a:pt x="21655" y="47922"/>
                </a:cubicBezTo>
                <a:cubicBezTo>
                  <a:pt x="26864" y="41771"/>
                  <a:pt x="33338" y="38695"/>
                  <a:pt x="41077" y="38695"/>
                </a:cubicBezTo>
                <a:cubicBezTo>
                  <a:pt x="49808" y="38695"/>
                  <a:pt x="57287" y="42019"/>
                  <a:pt x="63512" y="48666"/>
                </a:cubicBezTo>
                <a:cubicBezTo>
                  <a:pt x="69738" y="55314"/>
                  <a:pt x="72851" y="63896"/>
                  <a:pt x="72851" y="74414"/>
                </a:cubicBezTo>
                <a:cubicBezTo>
                  <a:pt x="72851" y="85576"/>
                  <a:pt x="69577" y="94530"/>
                  <a:pt x="63029" y="101277"/>
                </a:cubicBezTo>
                <a:cubicBezTo>
                  <a:pt x="56480" y="108024"/>
                  <a:pt x="48072" y="111397"/>
                  <a:pt x="37802" y="111397"/>
                </a:cubicBezTo>
                <a:cubicBezTo>
                  <a:pt x="26789" y="111397"/>
                  <a:pt x="17735" y="107119"/>
                  <a:pt x="10641" y="98561"/>
                </a:cubicBezTo>
                <a:cubicBezTo>
                  <a:pt x="3547" y="90003"/>
                  <a:pt x="0" y="75976"/>
                  <a:pt x="0" y="56480"/>
                </a:cubicBezTo>
                <a:cubicBezTo>
                  <a:pt x="0" y="36487"/>
                  <a:pt x="3696" y="22076"/>
                  <a:pt x="11088" y="13245"/>
                </a:cubicBezTo>
                <a:cubicBezTo>
                  <a:pt x="18480" y="4415"/>
                  <a:pt x="28079" y="0"/>
                  <a:pt x="3988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48F7EED-72CE-4582-BF4F-9957D04CD1E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229030534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C32A934E-D559-4037-9DF6-560220A93B3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318598" y="0"/>
            <a:ext cx="5873403" cy="6858000"/>
          </a:xfrm>
          <a:custGeom>
            <a:avLst/>
            <a:gdLst>
              <a:gd name="connsiteX0" fmla="*/ 2338155 w 5873403"/>
              <a:gd name="connsiteY0" fmla="*/ 0 h 6858000"/>
              <a:gd name="connsiteX1" fmla="*/ 5873403 w 5873403"/>
              <a:gd name="connsiteY1" fmla="*/ 0 h 6858000"/>
              <a:gd name="connsiteX2" fmla="*/ 5873403 w 5873403"/>
              <a:gd name="connsiteY2" fmla="*/ 6858000 h 6858000"/>
              <a:gd name="connsiteX3" fmla="*/ 0 w 5873403"/>
              <a:gd name="connsiteY3" fmla="*/ 6858000 h 6858000"/>
              <a:gd name="connsiteX4" fmla="*/ 3660 w 5873403"/>
              <a:gd name="connsiteY4" fmla="*/ 6624092 h 6858000"/>
              <a:gd name="connsiteX5" fmla="*/ 301145 w 5873403"/>
              <a:gd name="connsiteY5" fmla="*/ 4768855 h 6858000"/>
              <a:gd name="connsiteX6" fmla="*/ 1190429 w 5873403"/>
              <a:gd name="connsiteY6" fmla="*/ 2561100 h 6858000"/>
              <a:gd name="connsiteX7" fmla="*/ 2338156 w 5873403"/>
              <a:gd name="connsiteY7" fmla="*/ 967551 h 6858000"/>
              <a:gd name="connsiteX8" fmla="*/ 2338156 w 5873403"/>
              <a:gd name="connsiteY8" fmla="*/ 1 h 6858000"/>
              <a:gd name="connsiteX9" fmla="*/ 2338155 w 5873403"/>
              <a:gd name="connsiteY9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873403" h="6858000">
                <a:moveTo>
                  <a:pt x="2338155" y="0"/>
                </a:moveTo>
                <a:lnTo>
                  <a:pt x="5873403" y="0"/>
                </a:lnTo>
                <a:lnTo>
                  <a:pt x="5873403" y="6858000"/>
                </a:lnTo>
                <a:lnTo>
                  <a:pt x="0" y="6858000"/>
                </a:lnTo>
                <a:lnTo>
                  <a:pt x="3660" y="6624092"/>
                </a:lnTo>
                <a:cubicBezTo>
                  <a:pt x="23528" y="6069221"/>
                  <a:pt x="122689" y="5450780"/>
                  <a:pt x="301145" y="4768855"/>
                </a:cubicBezTo>
                <a:cubicBezTo>
                  <a:pt x="505094" y="3989449"/>
                  <a:pt x="801523" y="3253509"/>
                  <a:pt x="1190429" y="2561100"/>
                </a:cubicBezTo>
                <a:cubicBezTo>
                  <a:pt x="1579336" y="1868627"/>
                  <a:pt x="1961869" y="1337465"/>
                  <a:pt x="2338156" y="967551"/>
                </a:cubicBezTo>
                <a:lnTo>
                  <a:pt x="2338156" y="1"/>
                </a:lnTo>
                <a:lnTo>
                  <a:pt x="2338155" y="1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DE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  <a:p>
            <a:endParaRPr lang="de-DE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7EF3DB-E0AF-4EA6-BFF5-4222323364BD}"/>
              </a:ext>
            </a:extLst>
          </p:cNvPr>
          <p:cNvSpPr/>
          <p:nvPr userDrawn="1"/>
        </p:nvSpPr>
        <p:spPr>
          <a:xfrm>
            <a:off x="0" y="0"/>
            <a:ext cx="5583677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373AEAF-5532-4654-8A71-E0F8DE89DCC9}"/>
              </a:ext>
            </a:extLst>
          </p:cNvPr>
          <p:cNvSpPr/>
          <p:nvPr userDrawn="1"/>
        </p:nvSpPr>
        <p:spPr>
          <a:xfrm>
            <a:off x="4584700" y="533400"/>
            <a:ext cx="1733898" cy="387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8AF9BA2-2BEB-4542-96FF-4BAB0117D593}"/>
              </a:ext>
            </a:extLst>
          </p:cNvPr>
          <p:cNvSpPr/>
          <p:nvPr userDrawn="1"/>
        </p:nvSpPr>
        <p:spPr>
          <a:xfrm>
            <a:off x="5583677" y="533398"/>
            <a:ext cx="1733898" cy="22606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548E422-F20C-4654-A7E5-DD854AF36C68}"/>
              </a:ext>
            </a:extLst>
          </p:cNvPr>
          <p:cNvSpPr txBox="1"/>
          <p:nvPr userDrawn="1"/>
        </p:nvSpPr>
        <p:spPr>
          <a:xfrm>
            <a:off x="4098987" y="1"/>
            <a:ext cx="4557766" cy="6858000"/>
          </a:xfrm>
          <a:custGeom>
            <a:avLst/>
            <a:gdLst/>
            <a:ahLst/>
            <a:cxnLst/>
            <a:rect l="l" t="t" r="r" b="b"/>
            <a:pathLst>
              <a:path w="71512" h="107603">
                <a:moveTo>
                  <a:pt x="0" y="0"/>
                </a:moveTo>
                <a:lnTo>
                  <a:pt x="71512" y="0"/>
                </a:lnTo>
                <a:lnTo>
                  <a:pt x="71512" y="15181"/>
                </a:lnTo>
                <a:cubicBezTo>
                  <a:pt x="65608" y="20985"/>
                  <a:pt x="59606" y="29319"/>
                  <a:pt x="53504" y="40184"/>
                </a:cubicBezTo>
                <a:cubicBezTo>
                  <a:pt x="47402" y="51048"/>
                  <a:pt x="42751" y="62595"/>
                  <a:pt x="39551" y="74824"/>
                </a:cubicBezTo>
                <a:cubicBezTo>
                  <a:pt x="36351" y="87052"/>
                  <a:pt x="34776" y="97979"/>
                  <a:pt x="34826" y="107603"/>
                </a:cubicBezTo>
                <a:lnTo>
                  <a:pt x="14660" y="107603"/>
                </a:lnTo>
                <a:cubicBezTo>
                  <a:pt x="15007" y="92522"/>
                  <a:pt x="18120" y="77143"/>
                  <a:pt x="23999" y="61466"/>
                </a:cubicBezTo>
                <a:cubicBezTo>
                  <a:pt x="29877" y="45790"/>
                  <a:pt x="37728" y="31775"/>
                  <a:pt x="47551" y="19422"/>
                </a:cubicBezTo>
                <a:lnTo>
                  <a:pt x="0" y="1942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CAD188D5-7968-486E-A44C-E892F4DB86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292577751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B2932FAF-C2E8-42B8-8042-824DCE95AA5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921500" y="0"/>
            <a:ext cx="5270500" cy="6858000"/>
          </a:xfrm>
          <a:custGeom>
            <a:avLst/>
            <a:gdLst>
              <a:gd name="connsiteX0" fmla="*/ 0 w 5270500"/>
              <a:gd name="connsiteY0" fmla="*/ 0 h 6858000"/>
              <a:gd name="connsiteX1" fmla="*/ 5270500 w 5270500"/>
              <a:gd name="connsiteY1" fmla="*/ 0 h 6858000"/>
              <a:gd name="connsiteX2" fmla="*/ 5270500 w 5270500"/>
              <a:gd name="connsiteY2" fmla="*/ 6858000 h 6858000"/>
              <a:gd name="connsiteX3" fmla="*/ 0 w 5270500"/>
              <a:gd name="connsiteY3" fmla="*/ 6858000 h 6858000"/>
              <a:gd name="connsiteX4" fmla="*/ 0 w 5270500"/>
              <a:gd name="connsiteY4" fmla="*/ 6855058 h 6858000"/>
              <a:gd name="connsiteX5" fmla="*/ 162379 w 5270500"/>
              <a:gd name="connsiteY5" fmla="*/ 6848911 h 6858000"/>
              <a:gd name="connsiteX6" fmla="*/ 1500168 w 5270500"/>
              <a:gd name="connsiteY6" fmla="*/ 6276308 h 6858000"/>
              <a:gd name="connsiteX7" fmla="*/ 2093307 w 5270500"/>
              <a:gd name="connsiteY7" fmla="*/ 4764933 h 6858000"/>
              <a:gd name="connsiteX8" fmla="*/ 1802431 w 5270500"/>
              <a:gd name="connsiteY8" fmla="*/ 3771054 h 6858000"/>
              <a:gd name="connsiteX9" fmla="*/ 952821 w 5270500"/>
              <a:gd name="connsiteY9" fmla="*/ 3116121 h 6858000"/>
              <a:gd name="connsiteX10" fmla="*/ 1635266 w 5270500"/>
              <a:gd name="connsiteY10" fmla="*/ 2559603 h 6858000"/>
              <a:gd name="connsiteX11" fmla="*/ 1878012 w 5270500"/>
              <a:gd name="connsiteY11" fmla="*/ 1728334 h 6858000"/>
              <a:gd name="connsiteX12" fmla="*/ 1349006 w 5270500"/>
              <a:gd name="connsiteY12" fmla="*/ 487155 h 6858000"/>
              <a:gd name="connsiteX13" fmla="*/ 95413 w 5270500"/>
              <a:gd name="connsiteY13" fmla="*/ 4766 h 6858000"/>
              <a:gd name="connsiteX14" fmla="*/ 0 w 5270500"/>
              <a:gd name="connsiteY14" fmla="*/ 162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270500" h="6858000">
                <a:moveTo>
                  <a:pt x="0" y="0"/>
                </a:moveTo>
                <a:lnTo>
                  <a:pt x="5270500" y="0"/>
                </a:lnTo>
                <a:lnTo>
                  <a:pt x="5270500" y="6858000"/>
                </a:lnTo>
                <a:lnTo>
                  <a:pt x="0" y="6858000"/>
                </a:lnTo>
                <a:lnTo>
                  <a:pt x="0" y="6855058"/>
                </a:lnTo>
                <a:lnTo>
                  <a:pt x="162379" y="6848911"/>
                </a:lnTo>
                <a:cubicBezTo>
                  <a:pt x="708237" y="6806500"/>
                  <a:pt x="1154153" y="6615646"/>
                  <a:pt x="1500168" y="6276308"/>
                </a:cubicBezTo>
                <a:cubicBezTo>
                  <a:pt x="1895553" y="5888555"/>
                  <a:pt x="2093307" y="5384722"/>
                  <a:pt x="2093307" y="4764933"/>
                </a:cubicBezTo>
                <a:cubicBezTo>
                  <a:pt x="2093307" y="4389366"/>
                  <a:pt x="1996307" y="4058053"/>
                  <a:pt x="1802431" y="3771054"/>
                </a:cubicBezTo>
                <a:cubicBezTo>
                  <a:pt x="1608554" y="3483994"/>
                  <a:pt x="1325372" y="3265683"/>
                  <a:pt x="952821" y="3116121"/>
                </a:cubicBezTo>
                <a:cubicBezTo>
                  <a:pt x="1245975" y="2987854"/>
                  <a:pt x="1473456" y="2802349"/>
                  <a:pt x="1635266" y="2559603"/>
                </a:cubicBezTo>
                <a:cubicBezTo>
                  <a:pt x="1797076" y="2316857"/>
                  <a:pt x="1878012" y="2039768"/>
                  <a:pt x="1878012" y="1728334"/>
                </a:cubicBezTo>
                <a:cubicBezTo>
                  <a:pt x="1878012" y="1227579"/>
                  <a:pt x="1701676" y="813853"/>
                  <a:pt x="1349006" y="487155"/>
                </a:cubicBezTo>
                <a:cubicBezTo>
                  <a:pt x="1040419" y="201295"/>
                  <a:pt x="622555" y="40499"/>
                  <a:pt x="95413" y="4766"/>
                </a:cubicBezTo>
                <a:lnTo>
                  <a:pt x="0" y="1625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DE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  <a:p>
            <a:endParaRPr lang="de-DE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7EF3DB-E0AF-4EA6-BFF5-4222323364BD}"/>
              </a:ext>
            </a:extLst>
          </p:cNvPr>
          <p:cNvSpPr/>
          <p:nvPr userDrawn="1"/>
        </p:nvSpPr>
        <p:spPr>
          <a:xfrm>
            <a:off x="0" y="0"/>
            <a:ext cx="6712086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CH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BDD6BBD-1FEA-485F-AAEE-BAEC1BC07B44}"/>
              </a:ext>
            </a:extLst>
          </p:cNvPr>
          <p:cNvSpPr/>
          <p:nvPr userDrawn="1"/>
        </p:nvSpPr>
        <p:spPr>
          <a:xfrm>
            <a:off x="5746750" y="817123"/>
            <a:ext cx="2140086" cy="214008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AA7C0BD1-8265-4B91-AC1D-FA5313AD7B86}"/>
              </a:ext>
            </a:extLst>
          </p:cNvPr>
          <p:cNvSpPr/>
          <p:nvPr userDrawn="1"/>
        </p:nvSpPr>
        <p:spPr>
          <a:xfrm>
            <a:off x="5598539" y="3470478"/>
            <a:ext cx="2436508" cy="24365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1AAFBBB-4B73-446C-A399-F92196BF5207}"/>
              </a:ext>
            </a:extLst>
          </p:cNvPr>
          <p:cNvSpPr/>
          <p:nvPr userDrawn="1"/>
        </p:nvSpPr>
        <p:spPr>
          <a:xfrm>
            <a:off x="6656523" y="6702424"/>
            <a:ext cx="325302" cy="1555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991FD39-17D1-48C9-997E-3AA38E596595}"/>
              </a:ext>
            </a:extLst>
          </p:cNvPr>
          <p:cNvSpPr/>
          <p:nvPr userDrawn="1"/>
        </p:nvSpPr>
        <p:spPr>
          <a:xfrm>
            <a:off x="6140450" y="0"/>
            <a:ext cx="781050" cy="30574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C4851E2-075D-43F9-8D01-429009BA8164}"/>
              </a:ext>
            </a:extLst>
          </p:cNvPr>
          <p:cNvSpPr txBox="1"/>
          <p:nvPr userDrawn="1"/>
        </p:nvSpPr>
        <p:spPr>
          <a:xfrm>
            <a:off x="4599593" y="-2890"/>
            <a:ext cx="4415214" cy="6860890"/>
          </a:xfrm>
          <a:custGeom>
            <a:avLst/>
            <a:gdLst/>
            <a:ahLst/>
            <a:cxnLst/>
            <a:rect l="l" t="t" r="r" b="b"/>
            <a:pathLst>
              <a:path w="71736" h="111472">
                <a:moveTo>
                  <a:pt x="35794" y="59605"/>
                </a:moveTo>
                <a:cubicBezTo>
                  <a:pt x="30684" y="59605"/>
                  <a:pt x="26876" y="61366"/>
                  <a:pt x="24371" y="64889"/>
                </a:cubicBezTo>
                <a:cubicBezTo>
                  <a:pt x="21866" y="68411"/>
                  <a:pt x="20613" y="72231"/>
                  <a:pt x="20613" y="76348"/>
                </a:cubicBezTo>
                <a:cubicBezTo>
                  <a:pt x="20613" y="82103"/>
                  <a:pt x="22089" y="86593"/>
                  <a:pt x="25041" y="89817"/>
                </a:cubicBezTo>
                <a:cubicBezTo>
                  <a:pt x="27992" y="93042"/>
                  <a:pt x="31676" y="94654"/>
                  <a:pt x="36091" y="94654"/>
                </a:cubicBezTo>
                <a:cubicBezTo>
                  <a:pt x="40407" y="94654"/>
                  <a:pt x="43979" y="93104"/>
                  <a:pt x="46807" y="90003"/>
                </a:cubicBezTo>
                <a:cubicBezTo>
                  <a:pt x="49635" y="86903"/>
                  <a:pt x="51048" y="82426"/>
                  <a:pt x="51048" y="76572"/>
                </a:cubicBezTo>
                <a:cubicBezTo>
                  <a:pt x="51048" y="71462"/>
                  <a:pt x="49610" y="67357"/>
                  <a:pt x="46732" y="64256"/>
                </a:cubicBezTo>
                <a:cubicBezTo>
                  <a:pt x="43855" y="61156"/>
                  <a:pt x="40209" y="59605"/>
                  <a:pt x="35794" y="59605"/>
                </a:cubicBezTo>
                <a:close/>
                <a:moveTo>
                  <a:pt x="35719" y="16594"/>
                </a:moveTo>
                <a:cubicBezTo>
                  <a:pt x="31701" y="16594"/>
                  <a:pt x="28501" y="17785"/>
                  <a:pt x="26120" y="20166"/>
                </a:cubicBezTo>
                <a:cubicBezTo>
                  <a:pt x="23738" y="22547"/>
                  <a:pt x="22548" y="25697"/>
                  <a:pt x="22548" y="29616"/>
                </a:cubicBezTo>
                <a:cubicBezTo>
                  <a:pt x="22548" y="33784"/>
                  <a:pt x="23726" y="37033"/>
                  <a:pt x="26082" y="39365"/>
                </a:cubicBezTo>
                <a:cubicBezTo>
                  <a:pt x="28439" y="41696"/>
                  <a:pt x="31577" y="42862"/>
                  <a:pt x="35496" y="42862"/>
                </a:cubicBezTo>
                <a:cubicBezTo>
                  <a:pt x="39465" y="42862"/>
                  <a:pt x="42640" y="41684"/>
                  <a:pt x="45021" y="39327"/>
                </a:cubicBezTo>
                <a:cubicBezTo>
                  <a:pt x="47402" y="36971"/>
                  <a:pt x="48593" y="33709"/>
                  <a:pt x="48593" y="29542"/>
                </a:cubicBezTo>
                <a:cubicBezTo>
                  <a:pt x="48593" y="25623"/>
                  <a:pt x="47415" y="22485"/>
                  <a:pt x="45058" y="20129"/>
                </a:cubicBezTo>
                <a:cubicBezTo>
                  <a:pt x="42702" y="17772"/>
                  <a:pt x="39589" y="16594"/>
                  <a:pt x="35719" y="16594"/>
                </a:cubicBezTo>
                <a:close/>
                <a:moveTo>
                  <a:pt x="35496" y="0"/>
                </a:moveTo>
                <a:cubicBezTo>
                  <a:pt x="45864" y="0"/>
                  <a:pt x="53913" y="2654"/>
                  <a:pt x="59643" y="7962"/>
                </a:cubicBezTo>
                <a:cubicBezTo>
                  <a:pt x="65373" y="13270"/>
                  <a:pt x="68238" y="19992"/>
                  <a:pt x="68238" y="28128"/>
                </a:cubicBezTo>
                <a:cubicBezTo>
                  <a:pt x="68238" y="33188"/>
                  <a:pt x="66923" y="37690"/>
                  <a:pt x="64294" y="41634"/>
                </a:cubicBezTo>
                <a:cubicBezTo>
                  <a:pt x="61665" y="45578"/>
                  <a:pt x="57969" y="48592"/>
                  <a:pt x="53206" y="50676"/>
                </a:cubicBezTo>
                <a:cubicBezTo>
                  <a:pt x="59259" y="53106"/>
                  <a:pt x="63860" y="56653"/>
                  <a:pt x="67010" y="61317"/>
                </a:cubicBezTo>
                <a:cubicBezTo>
                  <a:pt x="70160" y="65980"/>
                  <a:pt x="71736" y="71363"/>
                  <a:pt x="71736" y="77465"/>
                </a:cubicBezTo>
                <a:cubicBezTo>
                  <a:pt x="71736" y="87535"/>
                  <a:pt x="68523" y="95721"/>
                  <a:pt x="62099" y="102021"/>
                </a:cubicBezTo>
                <a:cubicBezTo>
                  <a:pt x="55674" y="108322"/>
                  <a:pt x="47129" y="111472"/>
                  <a:pt x="36463" y="111472"/>
                </a:cubicBezTo>
                <a:cubicBezTo>
                  <a:pt x="26541" y="111472"/>
                  <a:pt x="18281" y="108867"/>
                  <a:pt x="11683" y="103658"/>
                </a:cubicBezTo>
                <a:cubicBezTo>
                  <a:pt x="3895" y="97507"/>
                  <a:pt x="0" y="89073"/>
                  <a:pt x="0" y="78358"/>
                </a:cubicBezTo>
                <a:cubicBezTo>
                  <a:pt x="0" y="72454"/>
                  <a:pt x="1464" y="67034"/>
                  <a:pt x="4391" y="62098"/>
                </a:cubicBezTo>
                <a:cubicBezTo>
                  <a:pt x="7318" y="57162"/>
                  <a:pt x="11931" y="53354"/>
                  <a:pt x="18232" y="50676"/>
                </a:cubicBezTo>
                <a:cubicBezTo>
                  <a:pt x="12824" y="48394"/>
                  <a:pt x="8893" y="45256"/>
                  <a:pt x="6437" y="41262"/>
                </a:cubicBezTo>
                <a:cubicBezTo>
                  <a:pt x="3982" y="37269"/>
                  <a:pt x="2754" y="32891"/>
                  <a:pt x="2754" y="28128"/>
                </a:cubicBezTo>
                <a:cubicBezTo>
                  <a:pt x="2754" y="19992"/>
                  <a:pt x="5594" y="13270"/>
                  <a:pt x="11274" y="7962"/>
                </a:cubicBezTo>
                <a:cubicBezTo>
                  <a:pt x="16954" y="2654"/>
                  <a:pt x="25028" y="0"/>
                  <a:pt x="3549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BAC4629-75B3-4F79-B22C-D0191446395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341265885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EB626D0-11D5-4AA3-AE67-BA608879DD8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701368" y="0"/>
            <a:ext cx="5490632" cy="6858000"/>
          </a:xfrm>
          <a:custGeom>
            <a:avLst/>
            <a:gdLst>
              <a:gd name="connsiteX0" fmla="*/ 0 w 5490632"/>
              <a:gd name="connsiteY0" fmla="*/ 0 h 6858000"/>
              <a:gd name="connsiteX1" fmla="*/ 5490632 w 5490632"/>
              <a:gd name="connsiteY1" fmla="*/ 0 h 6858000"/>
              <a:gd name="connsiteX2" fmla="*/ 5490632 w 5490632"/>
              <a:gd name="connsiteY2" fmla="*/ 6858000 h 6858000"/>
              <a:gd name="connsiteX3" fmla="*/ 0 w 5490632"/>
              <a:gd name="connsiteY3" fmla="*/ 6858000 h 6858000"/>
              <a:gd name="connsiteX4" fmla="*/ 0 w 5490632"/>
              <a:gd name="connsiteY4" fmla="*/ 6854946 h 6858000"/>
              <a:gd name="connsiteX5" fmla="*/ 203021 w 5490632"/>
              <a:gd name="connsiteY5" fmla="*/ 6845269 h 6858000"/>
              <a:gd name="connsiteX6" fmla="*/ 1712239 w 5490632"/>
              <a:gd name="connsiteY6" fmla="*/ 6043079 h 6858000"/>
              <a:gd name="connsiteX7" fmla="*/ 2394397 w 5490632"/>
              <a:gd name="connsiteY7" fmla="*/ 3387781 h 6858000"/>
              <a:gd name="connsiteX8" fmla="*/ 1739678 w 5490632"/>
              <a:gd name="connsiteY8" fmla="*/ 789700 h 6858000"/>
              <a:gd name="connsiteX9" fmla="*/ 64122 w 5490632"/>
              <a:gd name="connsiteY9" fmla="*/ 1 h 6858000"/>
              <a:gd name="connsiteX10" fmla="*/ 0 w 5490632"/>
              <a:gd name="connsiteY10" fmla="*/ 272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90632" h="6858000">
                <a:moveTo>
                  <a:pt x="0" y="0"/>
                </a:moveTo>
                <a:lnTo>
                  <a:pt x="5490632" y="0"/>
                </a:lnTo>
                <a:lnTo>
                  <a:pt x="5490632" y="6858000"/>
                </a:lnTo>
                <a:lnTo>
                  <a:pt x="0" y="6858000"/>
                </a:lnTo>
                <a:lnTo>
                  <a:pt x="0" y="6854946"/>
                </a:lnTo>
                <a:lnTo>
                  <a:pt x="203021" y="6845269"/>
                </a:lnTo>
                <a:cubicBezTo>
                  <a:pt x="811255" y="6785851"/>
                  <a:pt x="1314314" y="6518468"/>
                  <a:pt x="1712239" y="6043079"/>
                </a:cubicBezTo>
                <a:cubicBezTo>
                  <a:pt x="2167011" y="5499838"/>
                  <a:pt x="2394397" y="4614718"/>
                  <a:pt x="2394397" y="3387781"/>
                </a:cubicBezTo>
                <a:cubicBezTo>
                  <a:pt x="2394397" y="2182193"/>
                  <a:pt x="2176116" y="1316207"/>
                  <a:pt x="1739678" y="789700"/>
                </a:cubicBezTo>
                <a:cubicBezTo>
                  <a:pt x="1303240" y="263193"/>
                  <a:pt x="744742" y="1"/>
                  <a:pt x="64122" y="1"/>
                </a:cubicBezTo>
                <a:lnTo>
                  <a:pt x="0" y="2729"/>
                </a:lnTo>
                <a:close/>
              </a:path>
            </a:pathLst>
          </a:custGeom>
        </p:spPr>
        <p:txBody>
          <a:bodyPr wrap="square" lIns="548640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</a:t>
            </a:r>
            <a:br>
              <a:rPr lang="de-CH"/>
            </a:br>
            <a:r>
              <a:rPr lang="de-CH"/>
              <a:t>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7EF3DB-E0AF-4EA6-BFF5-4222323364BD}"/>
              </a:ext>
            </a:extLst>
          </p:cNvPr>
          <p:cNvSpPr/>
          <p:nvPr userDrawn="1"/>
        </p:nvSpPr>
        <p:spPr>
          <a:xfrm>
            <a:off x="0" y="0"/>
            <a:ext cx="6701368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6AC054-8932-4B65-86F3-CE8A45AB99D5}"/>
              </a:ext>
            </a:extLst>
          </p:cNvPr>
          <p:cNvSpPr/>
          <p:nvPr userDrawn="1"/>
        </p:nvSpPr>
        <p:spPr>
          <a:xfrm>
            <a:off x="5753100" y="838200"/>
            <a:ext cx="2349500" cy="53170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DA980AC-BCF9-4D93-9FB8-B7C65188F54D}"/>
              </a:ext>
            </a:extLst>
          </p:cNvPr>
          <p:cNvSpPr txBox="1"/>
          <p:nvPr userDrawn="1"/>
        </p:nvSpPr>
        <p:spPr>
          <a:xfrm>
            <a:off x="4613752" y="1"/>
            <a:ext cx="4482013" cy="6858000"/>
          </a:xfrm>
          <a:custGeom>
            <a:avLst/>
            <a:gdLst/>
            <a:ahLst/>
            <a:cxnLst/>
            <a:rect l="l" t="t" r="r" b="b"/>
            <a:pathLst>
              <a:path w="72852" h="111472">
                <a:moveTo>
                  <a:pt x="34007" y="17338"/>
                </a:moveTo>
                <a:cubicBezTo>
                  <a:pt x="30138" y="17338"/>
                  <a:pt x="26926" y="18864"/>
                  <a:pt x="24371" y="21915"/>
                </a:cubicBezTo>
                <a:cubicBezTo>
                  <a:pt x="21816" y="24966"/>
                  <a:pt x="20538" y="29964"/>
                  <a:pt x="20538" y="36909"/>
                </a:cubicBezTo>
                <a:cubicBezTo>
                  <a:pt x="20538" y="43954"/>
                  <a:pt x="21928" y="49125"/>
                  <a:pt x="24706" y="52424"/>
                </a:cubicBezTo>
                <a:cubicBezTo>
                  <a:pt x="27484" y="55723"/>
                  <a:pt x="30956" y="57373"/>
                  <a:pt x="35124" y="57373"/>
                </a:cubicBezTo>
                <a:cubicBezTo>
                  <a:pt x="39142" y="57373"/>
                  <a:pt x="42528" y="55785"/>
                  <a:pt x="45281" y="52610"/>
                </a:cubicBezTo>
                <a:cubicBezTo>
                  <a:pt x="48034" y="49435"/>
                  <a:pt x="49411" y="44772"/>
                  <a:pt x="49411" y="38621"/>
                </a:cubicBezTo>
                <a:cubicBezTo>
                  <a:pt x="49411" y="31874"/>
                  <a:pt x="47861" y="26640"/>
                  <a:pt x="44760" y="22919"/>
                </a:cubicBezTo>
                <a:cubicBezTo>
                  <a:pt x="41660" y="19198"/>
                  <a:pt x="38075" y="17338"/>
                  <a:pt x="34007" y="17338"/>
                </a:cubicBezTo>
                <a:close/>
                <a:moveTo>
                  <a:pt x="34975" y="0"/>
                </a:moveTo>
                <a:cubicBezTo>
                  <a:pt x="46038" y="0"/>
                  <a:pt x="55116" y="4278"/>
                  <a:pt x="62210" y="12836"/>
                </a:cubicBezTo>
                <a:cubicBezTo>
                  <a:pt x="69304" y="21394"/>
                  <a:pt x="72852" y="35470"/>
                  <a:pt x="72852" y="55066"/>
                </a:cubicBezTo>
                <a:cubicBezTo>
                  <a:pt x="72852" y="75009"/>
                  <a:pt x="69156" y="89396"/>
                  <a:pt x="61764" y="98226"/>
                </a:cubicBezTo>
                <a:cubicBezTo>
                  <a:pt x="54372" y="107057"/>
                  <a:pt x="44748" y="111472"/>
                  <a:pt x="32891" y="111472"/>
                </a:cubicBezTo>
                <a:cubicBezTo>
                  <a:pt x="24358" y="111472"/>
                  <a:pt x="17463" y="109202"/>
                  <a:pt x="12204" y="104663"/>
                </a:cubicBezTo>
                <a:cubicBezTo>
                  <a:pt x="6945" y="100124"/>
                  <a:pt x="3572" y="93340"/>
                  <a:pt x="2084" y="84311"/>
                </a:cubicBezTo>
                <a:lnTo>
                  <a:pt x="22324" y="82078"/>
                </a:lnTo>
                <a:cubicBezTo>
                  <a:pt x="22820" y="86196"/>
                  <a:pt x="24110" y="89247"/>
                  <a:pt x="26194" y="91231"/>
                </a:cubicBezTo>
                <a:cubicBezTo>
                  <a:pt x="28278" y="93216"/>
                  <a:pt x="31031" y="94208"/>
                  <a:pt x="34454" y="94208"/>
                </a:cubicBezTo>
                <a:cubicBezTo>
                  <a:pt x="38770" y="94208"/>
                  <a:pt x="42441" y="92223"/>
                  <a:pt x="45467" y="88255"/>
                </a:cubicBezTo>
                <a:cubicBezTo>
                  <a:pt x="48493" y="84286"/>
                  <a:pt x="50428" y="76051"/>
                  <a:pt x="51271" y="63549"/>
                </a:cubicBezTo>
                <a:cubicBezTo>
                  <a:pt x="46013" y="69651"/>
                  <a:pt x="39440" y="72702"/>
                  <a:pt x="31552" y="72702"/>
                </a:cubicBezTo>
                <a:cubicBezTo>
                  <a:pt x="22969" y="72702"/>
                  <a:pt x="15565" y="69391"/>
                  <a:pt x="9339" y="62768"/>
                </a:cubicBezTo>
                <a:cubicBezTo>
                  <a:pt x="3113" y="56145"/>
                  <a:pt x="0" y="47525"/>
                  <a:pt x="0" y="36909"/>
                </a:cubicBezTo>
                <a:cubicBezTo>
                  <a:pt x="0" y="25846"/>
                  <a:pt x="3287" y="16929"/>
                  <a:pt x="9860" y="10157"/>
                </a:cubicBezTo>
                <a:cubicBezTo>
                  <a:pt x="16433" y="3385"/>
                  <a:pt x="24805" y="0"/>
                  <a:pt x="3497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4746B065-30E3-44AD-B92B-878695D4EE5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110945941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C707789-5A15-44C9-B1D2-ED29978176D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975592" y="0"/>
            <a:ext cx="3216408" cy="6858000"/>
          </a:xfrm>
          <a:custGeom>
            <a:avLst/>
            <a:gdLst>
              <a:gd name="connsiteX0" fmla="*/ 0 w 3216408"/>
              <a:gd name="connsiteY0" fmla="*/ 0 h 6858000"/>
              <a:gd name="connsiteX1" fmla="*/ 3216408 w 3216408"/>
              <a:gd name="connsiteY1" fmla="*/ 0 h 6858000"/>
              <a:gd name="connsiteX2" fmla="*/ 3216408 w 3216408"/>
              <a:gd name="connsiteY2" fmla="*/ 6858000 h 6858000"/>
              <a:gd name="connsiteX3" fmla="*/ 2882 w 3216408"/>
              <a:gd name="connsiteY3" fmla="*/ 6858000 h 6858000"/>
              <a:gd name="connsiteX4" fmla="*/ 139659 w 3216408"/>
              <a:gd name="connsiteY4" fmla="*/ 6823088 h 6858000"/>
              <a:gd name="connsiteX5" fmla="*/ 1005056 w 3216408"/>
              <a:gd name="connsiteY5" fmla="*/ 6221602 h 6858000"/>
              <a:gd name="connsiteX6" fmla="*/ 1676988 w 3216408"/>
              <a:gd name="connsiteY6" fmla="*/ 3431353 h 6858000"/>
              <a:gd name="connsiteX7" fmla="*/ 1009759 w 3216408"/>
              <a:gd name="connsiteY7" fmla="*/ 645743 h 6858000"/>
              <a:gd name="connsiteX8" fmla="*/ 140304 w 3216408"/>
              <a:gd name="connsiteY8" fmla="*/ 3623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16408" h="6858000">
                <a:moveTo>
                  <a:pt x="0" y="0"/>
                </a:moveTo>
                <a:lnTo>
                  <a:pt x="3216408" y="0"/>
                </a:lnTo>
                <a:lnTo>
                  <a:pt x="3216408" y="6858000"/>
                </a:lnTo>
                <a:lnTo>
                  <a:pt x="2882" y="6858000"/>
                </a:lnTo>
                <a:lnTo>
                  <a:pt x="139659" y="6823088"/>
                </a:lnTo>
                <a:cubicBezTo>
                  <a:pt x="485238" y="6713737"/>
                  <a:pt x="773719" y="6513252"/>
                  <a:pt x="1005056" y="6221602"/>
                </a:cubicBezTo>
                <a:cubicBezTo>
                  <a:pt x="1453010" y="5655451"/>
                  <a:pt x="1676988" y="4725368"/>
                  <a:pt x="1676988" y="3431353"/>
                </a:cubicBezTo>
                <a:cubicBezTo>
                  <a:pt x="1676988" y="2134201"/>
                  <a:pt x="1454576" y="1205623"/>
                  <a:pt x="1009759" y="645743"/>
                </a:cubicBezTo>
                <a:cubicBezTo>
                  <a:pt x="776423" y="350212"/>
                  <a:pt x="486605" y="147047"/>
                  <a:pt x="140304" y="3623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</a:t>
            </a:r>
            <a:br>
              <a:rPr lang="de-CH"/>
            </a:br>
            <a:r>
              <a:rPr lang="de-CH"/>
              <a:t>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DC1BF09-D0C3-417C-B580-E525D8E69636}"/>
              </a:ext>
            </a:extLst>
          </p:cNvPr>
          <p:cNvSpPr/>
          <p:nvPr userDrawn="1"/>
        </p:nvSpPr>
        <p:spPr>
          <a:xfrm>
            <a:off x="0" y="0"/>
            <a:ext cx="8975592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CH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A7C74C1-81B2-4FF0-AFFF-59DDFBA36D33}"/>
              </a:ext>
            </a:extLst>
          </p:cNvPr>
          <p:cNvSpPr txBox="1"/>
          <p:nvPr userDrawn="1"/>
        </p:nvSpPr>
        <p:spPr>
          <a:xfrm>
            <a:off x="3019207" y="0"/>
            <a:ext cx="3004948" cy="6868372"/>
          </a:xfrm>
          <a:custGeom>
            <a:avLst/>
            <a:gdLst>
              <a:gd name="connsiteX0" fmla="*/ 665693 w 1030560"/>
              <a:gd name="connsiteY0" fmla="*/ 0 h 2355538"/>
              <a:gd name="connsiteX1" fmla="*/ 1030560 w 1030560"/>
              <a:gd name="connsiteY1" fmla="*/ 0 h 2355538"/>
              <a:gd name="connsiteX2" fmla="*/ 1030560 w 1030560"/>
              <a:gd name="connsiteY2" fmla="*/ 2355538 h 2355538"/>
              <a:gd name="connsiteX3" fmla="*/ 580879 w 1030560"/>
              <a:gd name="connsiteY3" fmla="*/ 2355538 h 2355538"/>
              <a:gd name="connsiteX4" fmla="*/ 580879 w 1030560"/>
              <a:gd name="connsiteY4" fmla="*/ 660898 h 2355538"/>
              <a:gd name="connsiteX5" fmla="*/ 0 w 1030560"/>
              <a:gd name="connsiteY5" fmla="*/ 1001744 h 2355538"/>
              <a:gd name="connsiteX6" fmla="*/ 0 w 1030560"/>
              <a:gd name="connsiteY6" fmla="*/ 593675 h 2355538"/>
              <a:gd name="connsiteX7" fmla="*/ 382457 w 1030560"/>
              <a:gd name="connsiteY7" fmla="*/ 375254 h 2355538"/>
              <a:gd name="connsiteX8" fmla="*/ 665693 w 1030560"/>
              <a:gd name="connsiteY8" fmla="*/ 0 h 2355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30560" h="2355538">
                <a:moveTo>
                  <a:pt x="665693" y="0"/>
                </a:moveTo>
                <a:lnTo>
                  <a:pt x="1030560" y="0"/>
                </a:lnTo>
                <a:lnTo>
                  <a:pt x="1030560" y="2355538"/>
                </a:lnTo>
                <a:lnTo>
                  <a:pt x="580879" y="2355538"/>
                </a:lnTo>
                <a:lnTo>
                  <a:pt x="580879" y="660898"/>
                </a:lnTo>
                <a:cubicBezTo>
                  <a:pt x="416607" y="814504"/>
                  <a:pt x="222959" y="928134"/>
                  <a:pt x="0" y="1001744"/>
                </a:cubicBezTo>
                <a:lnTo>
                  <a:pt x="0" y="593675"/>
                </a:lnTo>
                <a:cubicBezTo>
                  <a:pt x="117350" y="555268"/>
                  <a:pt x="244829" y="482453"/>
                  <a:pt x="382457" y="375254"/>
                </a:cubicBezTo>
                <a:cubicBezTo>
                  <a:pt x="520086" y="268032"/>
                  <a:pt x="614491" y="142940"/>
                  <a:pt x="66569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C80030-F33E-4607-9528-8DF8B79547B4}"/>
              </a:ext>
            </a:extLst>
          </p:cNvPr>
          <p:cNvSpPr/>
          <p:nvPr userDrawn="1"/>
        </p:nvSpPr>
        <p:spPr>
          <a:xfrm>
            <a:off x="7467600" y="702733"/>
            <a:ext cx="2413000" cy="521546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1494AE0-0009-427A-880F-448A3C2DE053}"/>
              </a:ext>
            </a:extLst>
          </p:cNvPr>
          <p:cNvSpPr/>
          <p:nvPr userDrawn="1"/>
        </p:nvSpPr>
        <p:spPr>
          <a:xfrm>
            <a:off x="6210528" y="-63500"/>
            <a:ext cx="4442052" cy="6985000"/>
          </a:xfrm>
          <a:custGeom>
            <a:avLst/>
            <a:gdLst>
              <a:gd name="connsiteX0" fmla="*/ 761710 w 1523421"/>
              <a:gd name="connsiteY0" fmla="*/ 372845 h 2395536"/>
              <a:gd name="connsiteX1" fmla="*/ 616082 w 1523421"/>
              <a:gd name="connsiteY1" fmla="*/ 424865 h 2395536"/>
              <a:gd name="connsiteX2" fmla="*/ 516860 w 1523421"/>
              <a:gd name="connsiteY2" fmla="*/ 611287 h 2395536"/>
              <a:gd name="connsiteX3" fmla="*/ 470454 w 1523421"/>
              <a:gd name="connsiteY3" fmla="*/ 1198575 h 2395536"/>
              <a:gd name="connsiteX4" fmla="*/ 512065 w 1523421"/>
              <a:gd name="connsiteY4" fmla="*/ 1765863 h 2395536"/>
              <a:gd name="connsiteX5" fmla="*/ 616878 w 1523421"/>
              <a:gd name="connsiteY5" fmla="*/ 1971489 h 2395536"/>
              <a:gd name="connsiteX6" fmla="*/ 761710 w 1523421"/>
              <a:gd name="connsiteY6" fmla="*/ 2022691 h 2395536"/>
              <a:gd name="connsiteX7" fmla="*/ 907317 w 1523421"/>
              <a:gd name="connsiteY7" fmla="*/ 1970693 h 2395536"/>
              <a:gd name="connsiteX8" fmla="*/ 1006539 w 1523421"/>
              <a:gd name="connsiteY8" fmla="*/ 1784249 h 2395536"/>
              <a:gd name="connsiteX9" fmla="*/ 1052946 w 1523421"/>
              <a:gd name="connsiteY9" fmla="*/ 1198575 h 2395536"/>
              <a:gd name="connsiteX10" fmla="*/ 1011334 w 1523421"/>
              <a:gd name="connsiteY10" fmla="*/ 631286 h 2395536"/>
              <a:gd name="connsiteX11" fmla="*/ 906522 w 1523421"/>
              <a:gd name="connsiteY11" fmla="*/ 424865 h 2395536"/>
              <a:gd name="connsiteX12" fmla="*/ 761710 w 1523421"/>
              <a:gd name="connsiteY12" fmla="*/ 372845 h 2395536"/>
              <a:gd name="connsiteX13" fmla="*/ 761710 w 1523421"/>
              <a:gd name="connsiteY13" fmla="*/ 0 h 2395536"/>
              <a:gd name="connsiteX14" fmla="*/ 1294592 w 1523421"/>
              <a:gd name="connsiteY14" fmla="*/ 243238 h 2395536"/>
              <a:gd name="connsiteX15" fmla="*/ 1523421 w 1523421"/>
              <a:gd name="connsiteY15" fmla="*/ 1198575 h 2395536"/>
              <a:gd name="connsiteX16" fmla="*/ 1292979 w 1523421"/>
              <a:gd name="connsiteY16" fmla="*/ 2155503 h 2395536"/>
              <a:gd name="connsiteX17" fmla="*/ 761710 w 1523421"/>
              <a:gd name="connsiteY17" fmla="*/ 2395536 h 2395536"/>
              <a:gd name="connsiteX18" fmla="*/ 209626 w 1523421"/>
              <a:gd name="connsiteY18" fmla="*/ 2132300 h 2395536"/>
              <a:gd name="connsiteX19" fmla="*/ 0 w 1523421"/>
              <a:gd name="connsiteY19" fmla="*/ 1193779 h 2395536"/>
              <a:gd name="connsiteX20" fmla="*/ 230420 w 1523421"/>
              <a:gd name="connsiteY20" fmla="*/ 240033 h 2395536"/>
              <a:gd name="connsiteX21" fmla="*/ 761710 w 1523421"/>
              <a:gd name="connsiteY21" fmla="*/ 0 h 2395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523421" h="2395536">
                <a:moveTo>
                  <a:pt x="761710" y="372845"/>
                </a:moveTo>
                <a:cubicBezTo>
                  <a:pt x="707304" y="372845"/>
                  <a:pt x="658747" y="390178"/>
                  <a:pt x="616082" y="424865"/>
                </a:cubicBezTo>
                <a:cubicBezTo>
                  <a:pt x="573417" y="459530"/>
                  <a:pt x="540343" y="521678"/>
                  <a:pt x="516860" y="611287"/>
                </a:cubicBezTo>
                <a:cubicBezTo>
                  <a:pt x="485937" y="727562"/>
                  <a:pt x="470454" y="923339"/>
                  <a:pt x="470454" y="1198575"/>
                </a:cubicBezTo>
                <a:cubicBezTo>
                  <a:pt x="470454" y="1473811"/>
                  <a:pt x="484324" y="1662900"/>
                  <a:pt x="512065" y="1765863"/>
                </a:cubicBezTo>
                <a:cubicBezTo>
                  <a:pt x="539806" y="1868805"/>
                  <a:pt x="574750" y="1937340"/>
                  <a:pt x="616878" y="1971489"/>
                </a:cubicBezTo>
                <a:cubicBezTo>
                  <a:pt x="659026" y="2005617"/>
                  <a:pt x="707304" y="2022691"/>
                  <a:pt x="761710" y="2022691"/>
                </a:cubicBezTo>
                <a:cubicBezTo>
                  <a:pt x="816117" y="2022691"/>
                  <a:pt x="864652" y="2005359"/>
                  <a:pt x="907317" y="1970693"/>
                </a:cubicBezTo>
                <a:cubicBezTo>
                  <a:pt x="950004" y="1936007"/>
                  <a:pt x="983078" y="1873859"/>
                  <a:pt x="1006539" y="1784249"/>
                </a:cubicBezTo>
                <a:cubicBezTo>
                  <a:pt x="1037484" y="1669028"/>
                  <a:pt x="1052946" y="1473811"/>
                  <a:pt x="1052946" y="1198575"/>
                </a:cubicBezTo>
                <a:cubicBezTo>
                  <a:pt x="1052946" y="923339"/>
                  <a:pt x="1039075" y="734228"/>
                  <a:pt x="1011334" y="631286"/>
                </a:cubicBezTo>
                <a:cubicBezTo>
                  <a:pt x="983594" y="528344"/>
                  <a:pt x="948670" y="459530"/>
                  <a:pt x="906522" y="424865"/>
                </a:cubicBezTo>
                <a:cubicBezTo>
                  <a:pt x="864394" y="390178"/>
                  <a:pt x="816117" y="372845"/>
                  <a:pt x="761710" y="372845"/>
                </a:cubicBezTo>
                <a:close/>
                <a:moveTo>
                  <a:pt x="761710" y="0"/>
                </a:moveTo>
                <a:cubicBezTo>
                  <a:pt x="988927" y="0"/>
                  <a:pt x="1166554" y="81072"/>
                  <a:pt x="1294592" y="243238"/>
                </a:cubicBezTo>
                <a:cubicBezTo>
                  <a:pt x="1447144" y="435251"/>
                  <a:pt x="1523421" y="753711"/>
                  <a:pt x="1523421" y="1198575"/>
                </a:cubicBezTo>
                <a:cubicBezTo>
                  <a:pt x="1523421" y="1642363"/>
                  <a:pt x="1446607" y="1961339"/>
                  <a:pt x="1292979" y="2155503"/>
                </a:cubicBezTo>
                <a:cubicBezTo>
                  <a:pt x="1166038" y="2315539"/>
                  <a:pt x="988927" y="2395536"/>
                  <a:pt x="761710" y="2395536"/>
                </a:cubicBezTo>
                <a:cubicBezTo>
                  <a:pt x="533397" y="2395536"/>
                  <a:pt x="349383" y="2307798"/>
                  <a:pt x="209626" y="2132300"/>
                </a:cubicBezTo>
                <a:cubicBezTo>
                  <a:pt x="69868" y="1956823"/>
                  <a:pt x="0" y="1643976"/>
                  <a:pt x="0" y="1193779"/>
                </a:cubicBezTo>
                <a:cubicBezTo>
                  <a:pt x="0" y="752098"/>
                  <a:pt x="76792" y="434197"/>
                  <a:pt x="230420" y="240033"/>
                </a:cubicBezTo>
                <a:cubicBezTo>
                  <a:pt x="357383" y="79997"/>
                  <a:pt x="534472" y="0"/>
                  <a:pt x="76171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l"/>
            <a:endParaRPr lang="en-US" sz="1400" b="1" err="1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BB8B07D5-C75F-4705-A820-106BFADF19F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3518275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012C7D-6860-4905-AD85-62D559AF2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B746016-B42F-4BC9-AA9F-85BB77EE66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1F6A7D-58CA-4353-A402-62998E6513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BF6F270-EA61-4F56-B1D8-118E72A77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A04C743-9032-4292-A00F-E021025E1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645DB80-05CB-419C-9146-6195E8936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30053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9" Type="http://schemas.openxmlformats.org/officeDocument/2006/relationships/slideLayout" Target="../slideLayouts/slideLayout50.xml"/><Relationship Id="rId21" Type="http://schemas.openxmlformats.org/officeDocument/2006/relationships/slideLayout" Target="../slideLayouts/slideLayout32.xml"/><Relationship Id="rId34" Type="http://schemas.openxmlformats.org/officeDocument/2006/relationships/slideLayout" Target="../slideLayouts/slideLayout45.xml"/><Relationship Id="rId42" Type="http://schemas.openxmlformats.org/officeDocument/2006/relationships/slideLayout" Target="../slideLayouts/slideLayout53.xml"/><Relationship Id="rId47" Type="http://schemas.openxmlformats.org/officeDocument/2006/relationships/slideLayout" Target="../slideLayouts/slideLayout58.xml"/><Relationship Id="rId50" Type="http://schemas.openxmlformats.org/officeDocument/2006/relationships/slideLayout" Target="../slideLayouts/slideLayout61.xml"/><Relationship Id="rId55" Type="http://schemas.openxmlformats.org/officeDocument/2006/relationships/slideLayout" Target="../slideLayouts/slideLayout66.xml"/><Relationship Id="rId63" Type="http://schemas.openxmlformats.org/officeDocument/2006/relationships/slideLayout" Target="../slideLayouts/slideLayout74.xml"/><Relationship Id="rId68" Type="http://schemas.openxmlformats.org/officeDocument/2006/relationships/slideLayout" Target="../slideLayouts/slideLayout79.xml"/><Relationship Id="rId7" Type="http://schemas.openxmlformats.org/officeDocument/2006/relationships/slideLayout" Target="../slideLayouts/slideLayout18.xml"/><Relationship Id="rId71" Type="http://schemas.openxmlformats.org/officeDocument/2006/relationships/slideLayout" Target="../slideLayouts/slideLayout8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9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32" Type="http://schemas.openxmlformats.org/officeDocument/2006/relationships/slideLayout" Target="../slideLayouts/slideLayout43.xml"/><Relationship Id="rId37" Type="http://schemas.openxmlformats.org/officeDocument/2006/relationships/slideLayout" Target="../slideLayouts/slideLayout48.xml"/><Relationship Id="rId40" Type="http://schemas.openxmlformats.org/officeDocument/2006/relationships/slideLayout" Target="../slideLayouts/slideLayout51.xml"/><Relationship Id="rId45" Type="http://schemas.openxmlformats.org/officeDocument/2006/relationships/slideLayout" Target="../slideLayouts/slideLayout56.xml"/><Relationship Id="rId53" Type="http://schemas.openxmlformats.org/officeDocument/2006/relationships/slideLayout" Target="../slideLayouts/slideLayout64.xml"/><Relationship Id="rId58" Type="http://schemas.openxmlformats.org/officeDocument/2006/relationships/slideLayout" Target="../slideLayouts/slideLayout69.xml"/><Relationship Id="rId66" Type="http://schemas.openxmlformats.org/officeDocument/2006/relationships/slideLayout" Target="../slideLayouts/slideLayout77.xml"/><Relationship Id="rId74" Type="http://schemas.openxmlformats.org/officeDocument/2006/relationships/slideLayout" Target="../slideLayouts/slideLayout85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36" Type="http://schemas.openxmlformats.org/officeDocument/2006/relationships/slideLayout" Target="../slideLayouts/slideLayout47.xml"/><Relationship Id="rId49" Type="http://schemas.openxmlformats.org/officeDocument/2006/relationships/slideLayout" Target="../slideLayouts/slideLayout60.xml"/><Relationship Id="rId57" Type="http://schemas.openxmlformats.org/officeDocument/2006/relationships/slideLayout" Target="../slideLayouts/slideLayout68.xml"/><Relationship Id="rId61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31" Type="http://schemas.openxmlformats.org/officeDocument/2006/relationships/slideLayout" Target="../slideLayouts/slideLayout42.xml"/><Relationship Id="rId44" Type="http://schemas.openxmlformats.org/officeDocument/2006/relationships/slideLayout" Target="../slideLayouts/slideLayout55.xml"/><Relationship Id="rId52" Type="http://schemas.openxmlformats.org/officeDocument/2006/relationships/slideLayout" Target="../slideLayouts/slideLayout63.xml"/><Relationship Id="rId60" Type="http://schemas.openxmlformats.org/officeDocument/2006/relationships/slideLayout" Target="../slideLayouts/slideLayout71.xml"/><Relationship Id="rId65" Type="http://schemas.openxmlformats.org/officeDocument/2006/relationships/slideLayout" Target="../slideLayouts/slideLayout76.xml"/><Relationship Id="rId73" Type="http://schemas.openxmlformats.org/officeDocument/2006/relationships/slideLayout" Target="../slideLayouts/slideLayout8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slideLayout" Target="../slideLayouts/slideLayout41.xml"/><Relationship Id="rId35" Type="http://schemas.openxmlformats.org/officeDocument/2006/relationships/slideLayout" Target="../slideLayouts/slideLayout46.xml"/><Relationship Id="rId43" Type="http://schemas.openxmlformats.org/officeDocument/2006/relationships/slideLayout" Target="../slideLayouts/slideLayout54.xml"/><Relationship Id="rId48" Type="http://schemas.openxmlformats.org/officeDocument/2006/relationships/slideLayout" Target="../slideLayouts/slideLayout59.xml"/><Relationship Id="rId56" Type="http://schemas.openxmlformats.org/officeDocument/2006/relationships/slideLayout" Target="../slideLayouts/slideLayout67.xml"/><Relationship Id="rId64" Type="http://schemas.openxmlformats.org/officeDocument/2006/relationships/slideLayout" Target="../slideLayouts/slideLayout75.xml"/><Relationship Id="rId69" Type="http://schemas.openxmlformats.org/officeDocument/2006/relationships/slideLayout" Target="../slideLayouts/slideLayout80.xml"/><Relationship Id="rId8" Type="http://schemas.openxmlformats.org/officeDocument/2006/relationships/slideLayout" Target="../slideLayouts/slideLayout19.xml"/><Relationship Id="rId51" Type="http://schemas.openxmlformats.org/officeDocument/2006/relationships/slideLayout" Target="../slideLayouts/slideLayout62.xml"/><Relationship Id="rId72" Type="http://schemas.openxmlformats.org/officeDocument/2006/relationships/slideLayout" Target="../slideLayouts/slideLayout83.xml"/><Relationship Id="rId3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33" Type="http://schemas.openxmlformats.org/officeDocument/2006/relationships/slideLayout" Target="../slideLayouts/slideLayout44.xml"/><Relationship Id="rId38" Type="http://schemas.openxmlformats.org/officeDocument/2006/relationships/slideLayout" Target="../slideLayouts/slideLayout49.xml"/><Relationship Id="rId46" Type="http://schemas.openxmlformats.org/officeDocument/2006/relationships/slideLayout" Target="../slideLayouts/slideLayout57.xml"/><Relationship Id="rId59" Type="http://schemas.openxmlformats.org/officeDocument/2006/relationships/slideLayout" Target="../slideLayouts/slideLayout70.xml"/><Relationship Id="rId67" Type="http://schemas.openxmlformats.org/officeDocument/2006/relationships/slideLayout" Target="../slideLayouts/slideLayout78.xml"/><Relationship Id="rId20" Type="http://schemas.openxmlformats.org/officeDocument/2006/relationships/slideLayout" Target="../slideLayouts/slideLayout31.xml"/><Relationship Id="rId41" Type="http://schemas.openxmlformats.org/officeDocument/2006/relationships/slideLayout" Target="../slideLayouts/slideLayout52.xml"/><Relationship Id="rId54" Type="http://schemas.openxmlformats.org/officeDocument/2006/relationships/slideLayout" Target="../slideLayouts/slideLayout65.xml"/><Relationship Id="rId62" Type="http://schemas.openxmlformats.org/officeDocument/2006/relationships/slideLayout" Target="../slideLayouts/slideLayout73.xml"/><Relationship Id="rId70" Type="http://schemas.openxmlformats.org/officeDocument/2006/relationships/slideLayout" Target="../slideLayouts/slideLayout81.xml"/><Relationship Id="rId75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7AD9ADA-9BFD-4B97-AB4C-485902127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AAF6DFE-D589-4543-AED8-5E0B076DA6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598F5DC-1433-458B-8BAD-DDF734E7DF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5B852FC-73B6-436E-B23B-8759404A74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092086-56BE-4736-BE1F-1637CEEB4F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53319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3FC17E-321B-4008-A509-7E5184EC4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476672"/>
            <a:ext cx="11089232" cy="86409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1BE9E9-71C8-4301-87F2-0B38A8ED3F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1384" y="1556792"/>
            <a:ext cx="11089232" cy="46085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B8BAB-65F4-4DEC-9AC9-4DEDBAEEFA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74E8B-4845-461C-A439-090FDE737A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26F25-5301-4AF9-BAD7-55C0F18D74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89578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  <p:sldLayoutId id="2147483814" r:id="rId12"/>
    <p:sldLayoutId id="2147483815" r:id="rId13"/>
    <p:sldLayoutId id="2147483816" r:id="rId14"/>
    <p:sldLayoutId id="2147483817" r:id="rId15"/>
    <p:sldLayoutId id="2147483818" r:id="rId16"/>
    <p:sldLayoutId id="2147483819" r:id="rId17"/>
    <p:sldLayoutId id="2147483820" r:id="rId18"/>
    <p:sldLayoutId id="2147483821" r:id="rId19"/>
    <p:sldLayoutId id="2147483822" r:id="rId20"/>
    <p:sldLayoutId id="2147483823" r:id="rId21"/>
    <p:sldLayoutId id="2147483824" r:id="rId22"/>
    <p:sldLayoutId id="2147483825" r:id="rId23"/>
    <p:sldLayoutId id="2147483826" r:id="rId24"/>
    <p:sldLayoutId id="2147483827" r:id="rId25"/>
    <p:sldLayoutId id="2147483828" r:id="rId26"/>
    <p:sldLayoutId id="2147483829" r:id="rId27"/>
    <p:sldLayoutId id="2147483830" r:id="rId28"/>
    <p:sldLayoutId id="2147483831" r:id="rId29"/>
    <p:sldLayoutId id="2147483832" r:id="rId30"/>
    <p:sldLayoutId id="2147483833" r:id="rId31"/>
    <p:sldLayoutId id="2147483834" r:id="rId32"/>
    <p:sldLayoutId id="2147483835" r:id="rId33"/>
    <p:sldLayoutId id="2147483836" r:id="rId34"/>
    <p:sldLayoutId id="2147483837" r:id="rId35"/>
    <p:sldLayoutId id="2147483838" r:id="rId36"/>
    <p:sldLayoutId id="2147483839" r:id="rId37"/>
    <p:sldLayoutId id="2147483840" r:id="rId38"/>
    <p:sldLayoutId id="2147483841" r:id="rId39"/>
    <p:sldLayoutId id="2147483842" r:id="rId40"/>
    <p:sldLayoutId id="2147483843" r:id="rId41"/>
    <p:sldLayoutId id="2147483844" r:id="rId42"/>
    <p:sldLayoutId id="2147483845" r:id="rId43"/>
    <p:sldLayoutId id="2147483846" r:id="rId44"/>
    <p:sldLayoutId id="2147483847" r:id="rId45"/>
    <p:sldLayoutId id="2147483848" r:id="rId46"/>
    <p:sldLayoutId id="2147483849" r:id="rId47"/>
    <p:sldLayoutId id="2147483850" r:id="rId48"/>
    <p:sldLayoutId id="2147483851" r:id="rId49"/>
    <p:sldLayoutId id="2147483852" r:id="rId50"/>
    <p:sldLayoutId id="2147483853" r:id="rId51"/>
    <p:sldLayoutId id="2147483854" r:id="rId52"/>
    <p:sldLayoutId id="2147483855" r:id="rId53"/>
    <p:sldLayoutId id="2147483856" r:id="rId54"/>
    <p:sldLayoutId id="2147483857" r:id="rId55"/>
    <p:sldLayoutId id="2147483858" r:id="rId56"/>
    <p:sldLayoutId id="2147483859" r:id="rId57"/>
    <p:sldLayoutId id="2147483860" r:id="rId58"/>
    <p:sldLayoutId id="2147483861" r:id="rId59"/>
    <p:sldLayoutId id="2147483862" r:id="rId60"/>
    <p:sldLayoutId id="2147483863" r:id="rId61"/>
    <p:sldLayoutId id="2147483864" r:id="rId62"/>
    <p:sldLayoutId id="2147483865" r:id="rId63"/>
    <p:sldLayoutId id="2147483866" r:id="rId64"/>
    <p:sldLayoutId id="2147483867" r:id="rId65"/>
    <p:sldLayoutId id="2147483868" r:id="rId66"/>
    <p:sldLayoutId id="2147483869" r:id="rId67"/>
    <p:sldLayoutId id="2147483870" r:id="rId68"/>
    <p:sldLayoutId id="2147483871" r:id="rId69"/>
    <p:sldLayoutId id="2147483872" r:id="rId70"/>
    <p:sldLayoutId id="2147483873" r:id="rId71"/>
    <p:sldLayoutId id="2147483874" r:id="rId72"/>
    <p:sldLayoutId id="2147483875" r:id="rId73"/>
    <p:sldLayoutId id="2147483876" r:id="rId74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179388" indent="-179388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269875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19138" indent="-269875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268288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57300" indent="-269875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22413" indent="-2651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792288" indent="-26987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62163" indent="-26987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330450" indent="-26828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a-E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7">
          <p15:clr>
            <a:srgbClr val="F26B43"/>
          </p15:clr>
        </p15:guide>
        <p15:guide id="2" orient="horz" pos="482">
          <p15:clr>
            <a:srgbClr val="F26B43"/>
          </p15:clr>
        </p15:guide>
        <p15:guide id="3" pos="7333">
          <p15:clr>
            <a:srgbClr val="F26B43"/>
          </p15:clr>
        </p15:guide>
        <p15:guide id="4" orient="horz" pos="981">
          <p15:clr>
            <a:srgbClr val="F26B43"/>
          </p15:clr>
        </p15:guide>
        <p15:guide id="5" orient="horz" pos="3884">
          <p15:clr>
            <a:srgbClr val="F26B43"/>
          </p15:clr>
        </p15:guide>
        <p15:guide id="6" orient="horz" pos="414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uva.ch/de-ch/praevention/beratung-kurse-und-angebote/sichere-lehrzeit/sichere-lehre-berufsbildner-ausbildner/sei-ein-vorbild-vorlagen" TargetMode="External"/><Relationship Id="rId3" Type="http://schemas.openxmlformats.org/officeDocument/2006/relationships/hyperlink" Target="https://www.suva.ch/de-ch/download/checklisten/sichere-lehrzeit/sichere-lehrzeit--67190.D" TargetMode="External"/><Relationship Id="rId7" Type="http://schemas.openxmlformats.org/officeDocument/2006/relationships/hyperlink" Target="https://www.suva.ch/de-ch/praevention/beratung-kurse-und-angebote/praeventionsmodule-uebersicht/praeventionsmodul-sichere-lehrzeit-kurzfilme-safety-flash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8.xml"/><Relationship Id="rId6" Type="http://schemas.openxmlformats.org/officeDocument/2006/relationships/hyperlink" Target="https://www.suva.ch/de-ch/praevention/beratung-kurse-und-angebote/praeventionsmodule-uebersicht/praeventionsmodul-sichere-lehrzeit-aufgabensammlung-fur-lernende" TargetMode="External"/><Relationship Id="rId11" Type="http://schemas.openxmlformats.org/officeDocument/2006/relationships/hyperlink" Target="https://www.suva.ch/de-ch/praevention/beratung-kurse-und-angebote/praeventionsmodule-uebersicht/workshop-fur-eine-sichere-und-gesunde-lehrzeit" TargetMode="External"/><Relationship Id="rId5" Type="http://schemas.openxmlformats.org/officeDocument/2006/relationships/hyperlink" Target="https://www.suva.ch/de-ch/praevention/beratung-kurse-und-angebote/praeventionsmodule-uebersicht/praeventionsmodul-sichere-lehrzeit-erlebnis-parcours-modul-3" TargetMode="External"/><Relationship Id="rId10" Type="http://schemas.openxmlformats.org/officeDocument/2006/relationships/hyperlink" Target="https://www.suva.ch/de-ch/praevention/beratung-kurse-und-angebote/praeventionsmodule-uebersicht/praeventionsmodul-3-2-1-das-quiz" TargetMode="External"/><Relationship Id="rId4" Type="http://schemas.openxmlformats.org/officeDocument/2006/relationships/hyperlink" Target="https://www.suva.ch/de-ch/praevention/beratung-kurse-und-angebote/sichere-lehrzeit/lehrbeginn-lehrmittel" TargetMode="External"/><Relationship Id="rId9" Type="http://schemas.openxmlformats.org/officeDocument/2006/relationships/hyperlink" Target="https://www.suva.ch/de-ch/download/weitere-artikel/von-diesen-lernenden-koennte-eine-person-verunfallen--verhindern-sie-das/von-diesen-lernenden-koennte-eine-person-verunfallen--verhindern-sie-das--55336.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feld 75">
            <a:extLst>
              <a:ext uri="{FF2B5EF4-FFF2-40B4-BE49-F238E27FC236}">
                <a16:creationId xmlns:a16="http://schemas.microsoft.com/office/drawing/2014/main" id="{0B6F05F8-5E30-4FEF-BFE8-E026BC3030A4}"/>
              </a:ext>
            </a:extLst>
          </p:cNvPr>
          <p:cNvSpPr txBox="1"/>
          <p:nvPr/>
        </p:nvSpPr>
        <p:spPr>
          <a:xfrm>
            <a:off x="413120" y="5887433"/>
            <a:ext cx="10381004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200" b="0" i="0" u="none" strike="noStrike" kern="1200" cap="none" spc="0" normalizeH="0" baseline="0" noProof="0" err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D17891F-CBD8-38D8-AA3E-395507092E4F}"/>
              </a:ext>
            </a:extLst>
          </p:cNvPr>
          <p:cNvSpPr/>
          <p:nvPr/>
        </p:nvSpPr>
        <p:spPr>
          <a:xfrm>
            <a:off x="1" y="1418114"/>
            <a:ext cx="12191999" cy="43871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remier League Light" panose="020B0304020203020204" pitchFamily="34" charset="0"/>
              <a:ea typeface="+mn-ea"/>
              <a:cs typeface="+mn-cs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5AEBF9F-7520-D4BD-1A2E-3631B4E1639F}"/>
              </a:ext>
            </a:extLst>
          </p:cNvPr>
          <p:cNvCxnSpPr>
            <a:cxnSpLocks/>
          </p:cNvCxnSpPr>
          <p:nvPr/>
        </p:nvCxnSpPr>
        <p:spPr>
          <a:xfrm>
            <a:off x="642643" y="3610904"/>
            <a:ext cx="10980000" cy="0"/>
          </a:xfrm>
          <a:prstGeom prst="line">
            <a:avLst/>
          </a:prstGeom>
          <a:ln w="3175">
            <a:solidFill>
              <a:srgbClr val="4C4C4C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1">
            <a:extLst>
              <a:ext uri="{FF2B5EF4-FFF2-40B4-BE49-F238E27FC236}">
                <a16:creationId xmlns:a16="http://schemas.microsoft.com/office/drawing/2014/main" id="{01BEBB1E-B9D0-B2F1-10A6-6798E25F2B1A}"/>
              </a:ext>
            </a:extLst>
          </p:cNvPr>
          <p:cNvSpPr txBox="1">
            <a:spLocks/>
          </p:cNvSpPr>
          <p:nvPr/>
        </p:nvSpPr>
        <p:spPr>
          <a:xfrm>
            <a:off x="551384" y="476672"/>
            <a:ext cx="11089232" cy="864096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b="1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2400" b="1" i="0" u="none" strike="noStrike" kern="1200" cap="none" spc="0" normalizeH="0" baseline="0" noProof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Präventionsplan </a:t>
            </a:r>
            <a:r>
              <a:rPr kumimoji="0" lang="de-CH" sz="2400" b="1" i="0" u="none" strike="noStrike" kern="120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«Sichere Lehrzeit»</a:t>
            </a:r>
          </a:p>
        </p:txBody>
      </p:sp>
      <p:sp>
        <p:nvSpPr>
          <p:cNvPr id="32" name="TextBox 64">
            <a:extLst>
              <a:ext uri="{FF2B5EF4-FFF2-40B4-BE49-F238E27FC236}">
                <a16:creationId xmlns:a16="http://schemas.microsoft.com/office/drawing/2014/main" id="{2565E878-530A-48E1-8223-210D1B5205DE}"/>
              </a:ext>
            </a:extLst>
          </p:cNvPr>
          <p:cNvSpPr txBox="1"/>
          <p:nvPr/>
        </p:nvSpPr>
        <p:spPr>
          <a:xfrm>
            <a:off x="96538" y="3201527"/>
            <a:ext cx="968027" cy="27699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CH" sz="1200" b="1" i="0" u="none" strike="noStrike" kern="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1. Lehrjahr</a:t>
            </a:r>
          </a:p>
        </p:txBody>
      </p:sp>
      <p:sp>
        <p:nvSpPr>
          <p:cNvPr id="37" name="TextBox 49">
            <a:extLst>
              <a:ext uri="{FF2B5EF4-FFF2-40B4-BE49-F238E27FC236}">
                <a16:creationId xmlns:a16="http://schemas.microsoft.com/office/drawing/2014/main" id="{396C5055-8609-4006-AC18-247C1E462DBC}"/>
              </a:ext>
            </a:extLst>
          </p:cNvPr>
          <p:cNvSpPr txBox="1"/>
          <p:nvPr/>
        </p:nvSpPr>
        <p:spPr>
          <a:xfrm>
            <a:off x="789586" y="5964779"/>
            <a:ext cx="1639358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aa-ET"/>
            </a:defPPr>
            <a:lvl1pPr marR="0" lvl="0" indent="0" fontAlgn="auto">
              <a:lnSpc>
                <a:spcPct val="8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sz="800" i="0" u="none" strike="noStrike" kern="0" cap="none" spc="0" normalizeH="0" baseline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CH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Suva: Veranstaltung mit Fachperson</a:t>
            </a:r>
          </a:p>
        </p:txBody>
      </p:sp>
      <p:sp>
        <p:nvSpPr>
          <p:cNvPr id="6" name="Oval 57">
            <a:extLst>
              <a:ext uri="{FF2B5EF4-FFF2-40B4-BE49-F238E27FC236}">
                <a16:creationId xmlns:a16="http://schemas.microsoft.com/office/drawing/2014/main" id="{E0DBD73F-176D-8F31-6EE2-AE37691A4215}"/>
              </a:ext>
            </a:extLst>
          </p:cNvPr>
          <p:cNvSpPr/>
          <p:nvPr/>
        </p:nvSpPr>
        <p:spPr>
          <a:xfrm>
            <a:off x="9572340" y="6051611"/>
            <a:ext cx="288000" cy="288000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9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ID4096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0" name="TextBox 55">
            <a:extLst>
              <a:ext uri="{FF2B5EF4-FFF2-40B4-BE49-F238E27FC236}">
                <a16:creationId xmlns:a16="http://schemas.microsoft.com/office/drawing/2014/main" id="{C88E731E-46C6-47CA-AD3E-0FAC1AECE4F2}"/>
              </a:ext>
            </a:extLst>
          </p:cNvPr>
          <p:cNvSpPr txBox="1"/>
          <p:nvPr/>
        </p:nvSpPr>
        <p:spPr>
          <a:xfrm>
            <a:off x="5791342" y="5964779"/>
            <a:ext cx="1713102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aa-ET"/>
            </a:defPPr>
            <a:lvl1pPr marR="0" lvl="0" indent="0" fontAlgn="auto">
              <a:lnSpc>
                <a:spcPct val="8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sz="800" i="0" u="none" strike="noStrike" kern="0" cap="none" spc="0" normalizeH="0" baseline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Externe Anbieter </a:t>
            </a:r>
            <a:b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(z.B. BFU)</a:t>
            </a:r>
          </a:p>
        </p:txBody>
      </p:sp>
      <p:sp>
        <p:nvSpPr>
          <p:cNvPr id="43" name="Oval 9">
            <a:extLst>
              <a:ext uri="{FF2B5EF4-FFF2-40B4-BE49-F238E27FC236}">
                <a16:creationId xmlns:a16="http://schemas.microsoft.com/office/drawing/2014/main" id="{51FFB348-DCC6-48CD-B817-C5227C49F09C}"/>
              </a:ext>
            </a:extLst>
          </p:cNvPr>
          <p:cNvSpPr/>
          <p:nvPr/>
        </p:nvSpPr>
        <p:spPr>
          <a:xfrm>
            <a:off x="894326" y="3473944"/>
            <a:ext cx="288000" cy="28658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9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ID4096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7" name="TextBox 14">
            <a:extLst>
              <a:ext uri="{FF2B5EF4-FFF2-40B4-BE49-F238E27FC236}">
                <a16:creationId xmlns:a16="http://schemas.microsoft.com/office/drawing/2014/main" id="{B52BF6FE-7183-498D-AB20-A747388D9BFB}"/>
              </a:ext>
            </a:extLst>
          </p:cNvPr>
          <p:cNvSpPr txBox="1"/>
          <p:nvPr/>
        </p:nvSpPr>
        <p:spPr>
          <a:xfrm>
            <a:off x="342844" y="2332421"/>
            <a:ext cx="1390964" cy="523220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marL="0" marR="0" lvl="0" indent="0" algn="ct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Vorbereitung / Planung</a:t>
            </a:r>
          </a:p>
        </p:txBody>
      </p:sp>
      <p:cxnSp>
        <p:nvCxnSpPr>
          <p:cNvPr id="51" name="Straight Connector 44">
            <a:extLst>
              <a:ext uri="{FF2B5EF4-FFF2-40B4-BE49-F238E27FC236}">
                <a16:creationId xmlns:a16="http://schemas.microsoft.com/office/drawing/2014/main" id="{5A20EA20-7FA3-4FC1-9C29-8BF31F5A487B}"/>
              </a:ext>
            </a:extLst>
          </p:cNvPr>
          <p:cNvCxnSpPr>
            <a:cxnSpLocks/>
            <a:stCxn id="47" idx="2"/>
            <a:endCxn id="43" idx="0"/>
          </p:cNvCxnSpPr>
          <p:nvPr/>
        </p:nvCxnSpPr>
        <p:spPr>
          <a:xfrm>
            <a:off x="1038326" y="2855641"/>
            <a:ext cx="0" cy="618303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Stern: 5 Zacken 56">
            <a:extLst>
              <a:ext uri="{FF2B5EF4-FFF2-40B4-BE49-F238E27FC236}">
                <a16:creationId xmlns:a16="http://schemas.microsoft.com/office/drawing/2014/main" id="{5BF5696F-DCB0-4482-9913-BEF94CAEA93E}"/>
              </a:ext>
            </a:extLst>
          </p:cNvPr>
          <p:cNvSpPr/>
          <p:nvPr/>
        </p:nvSpPr>
        <p:spPr>
          <a:xfrm>
            <a:off x="501941" y="6051611"/>
            <a:ext cx="288000" cy="288000"/>
          </a:xfrm>
          <a:prstGeom prst="star5">
            <a:avLst/>
          </a:prstGeom>
          <a:solidFill>
            <a:srgbClr val="FF82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8" name="TextBox 58">
            <a:extLst>
              <a:ext uri="{FF2B5EF4-FFF2-40B4-BE49-F238E27FC236}">
                <a16:creationId xmlns:a16="http://schemas.microsoft.com/office/drawing/2014/main" id="{429BDF31-6D52-45E9-8F0B-6306DCC5791A}"/>
              </a:ext>
            </a:extLst>
          </p:cNvPr>
          <p:cNvSpPr txBox="1"/>
          <p:nvPr/>
        </p:nvSpPr>
        <p:spPr>
          <a:xfrm>
            <a:off x="9898277" y="6057112"/>
            <a:ext cx="2059007" cy="27699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Planung</a:t>
            </a:r>
          </a:p>
        </p:txBody>
      </p:sp>
      <p:sp>
        <p:nvSpPr>
          <p:cNvPr id="59" name="Gleichschenkliges Dreieck 58">
            <a:extLst>
              <a:ext uri="{FF2B5EF4-FFF2-40B4-BE49-F238E27FC236}">
                <a16:creationId xmlns:a16="http://schemas.microsoft.com/office/drawing/2014/main" id="{2546A764-12C1-459E-B37F-5B639157643B}"/>
              </a:ext>
            </a:extLst>
          </p:cNvPr>
          <p:cNvSpPr/>
          <p:nvPr/>
        </p:nvSpPr>
        <p:spPr>
          <a:xfrm>
            <a:off x="5511642" y="6051611"/>
            <a:ext cx="288000" cy="288000"/>
          </a:xfrm>
          <a:prstGeom prst="triangle">
            <a:avLst>
              <a:gd name="adj" fmla="val 47450"/>
            </a:avLst>
          </a:prstGeom>
          <a:solidFill>
            <a:srgbClr val="C1E2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61" name="Straight Connector 44">
            <a:extLst>
              <a:ext uri="{FF2B5EF4-FFF2-40B4-BE49-F238E27FC236}">
                <a16:creationId xmlns:a16="http://schemas.microsoft.com/office/drawing/2014/main" id="{555E2786-7EEA-4A65-8F6B-2B0EC4599606}"/>
              </a:ext>
            </a:extLst>
          </p:cNvPr>
          <p:cNvCxnSpPr>
            <a:cxnSpLocks/>
            <a:stCxn id="62" idx="2"/>
            <a:endCxn id="74" idx="0"/>
          </p:cNvCxnSpPr>
          <p:nvPr/>
        </p:nvCxnSpPr>
        <p:spPr>
          <a:xfrm>
            <a:off x="11219096" y="2760200"/>
            <a:ext cx="2983" cy="720656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14">
            <a:extLst>
              <a:ext uri="{FF2B5EF4-FFF2-40B4-BE49-F238E27FC236}">
                <a16:creationId xmlns:a16="http://schemas.microsoft.com/office/drawing/2014/main" id="{F4E9186C-4E43-41A1-BDAA-03353E8465BA}"/>
              </a:ext>
            </a:extLst>
          </p:cNvPr>
          <p:cNvSpPr txBox="1"/>
          <p:nvPr/>
        </p:nvSpPr>
        <p:spPr>
          <a:xfrm>
            <a:off x="10540948" y="1806093"/>
            <a:ext cx="1356295" cy="954107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marL="0" marR="0" lvl="0" indent="0" algn="ct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Evaluation / Planung weiteres Vorgehen</a:t>
            </a:r>
          </a:p>
        </p:txBody>
      </p:sp>
      <p:sp>
        <p:nvSpPr>
          <p:cNvPr id="66" name="TextBox 55">
            <a:extLst>
              <a:ext uri="{FF2B5EF4-FFF2-40B4-BE49-F238E27FC236}">
                <a16:creationId xmlns:a16="http://schemas.microsoft.com/office/drawing/2014/main" id="{DE1EA03B-C166-4ABB-8DC9-8D71947BC21F}"/>
              </a:ext>
            </a:extLst>
          </p:cNvPr>
          <p:cNvSpPr txBox="1"/>
          <p:nvPr/>
        </p:nvSpPr>
        <p:spPr>
          <a:xfrm>
            <a:off x="7885846" y="6057112"/>
            <a:ext cx="1206274" cy="27699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aa-ET"/>
            </a:defPPr>
            <a:lvl1pPr marR="0" lvl="0" indent="0" fontAlgn="auto">
              <a:lnSpc>
                <a:spcPct val="8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sz="800" i="0" u="none" strike="noStrike" kern="0" cap="none" spc="0" normalizeH="0" baseline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Firma intern</a:t>
            </a:r>
          </a:p>
        </p:txBody>
      </p:sp>
      <p:sp>
        <p:nvSpPr>
          <p:cNvPr id="68" name="Rechteck 67">
            <a:extLst>
              <a:ext uri="{FF2B5EF4-FFF2-40B4-BE49-F238E27FC236}">
                <a16:creationId xmlns:a16="http://schemas.microsoft.com/office/drawing/2014/main" id="{11F1C8D4-67C4-4948-96F9-1BF131ED43BD}"/>
              </a:ext>
            </a:extLst>
          </p:cNvPr>
          <p:cNvSpPr/>
          <p:nvPr/>
        </p:nvSpPr>
        <p:spPr>
          <a:xfrm>
            <a:off x="2855870" y="6051611"/>
            <a:ext cx="288000" cy="288000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4" name="Oval 9">
            <a:extLst>
              <a:ext uri="{FF2B5EF4-FFF2-40B4-BE49-F238E27FC236}">
                <a16:creationId xmlns:a16="http://schemas.microsoft.com/office/drawing/2014/main" id="{5AE5D569-8F94-4FB7-BAA8-057C399C3857}"/>
              </a:ext>
            </a:extLst>
          </p:cNvPr>
          <p:cNvSpPr/>
          <p:nvPr/>
        </p:nvSpPr>
        <p:spPr>
          <a:xfrm>
            <a:off x="11084400" y="3480856"/>
            <a:ext cx="275358" cy="28658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9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ID4096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5" name="Fünfeck 74">
            <a:extLst>
              <a:ext uri="{FF2B5EF4-FFF2-40B4-BE49-F238E27FC236}">
                <a16:creationId xmlns:a16="http://schemas.microsoft.com/office/drawing/2014/main" id="{962733C9-9260-47DF-9318-0E4346B3C817}"/>
              </a:ext>
            </a:extLst>
          </p:cNvPr>
          <p:cNvSpPr/>
          <p:nvPr/>
        </p:nvSpPr>
        <p:spPr>
          <a:xfrm>
            <a:off x="7636294" y="6051611"/>
            <a:ext cx="288000" cy="288000"/>
          </a:xfrm>
          <a:prstGeom prst="pentagon">
            <a:avLst/>
          </a:prstGeom>
          <a:solidFill>
            <a:srgbClr val="00B8C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3" name="TextBox 5">
            <a:hlinkClick r:id="rId3"/>
            <a:extLst>
              <a:ext uri="{FF2B5EF4-FFF2-40B4-BE49-F238E27FC236}">
                <a16:creationId xmlns:a16="http://schemas.microsoft.com/office/drawing/2014/main" id="{81AA66F4-EB1C-40E0-B390-097647B24A16}"/>
              </a:ext>
            </a:extLst>
          </p:cNvPr>
          <p:cNvSpPr txBox="1"/>
          <p:nvPr/>
        </p:nvSpPr>
        <p:spPr>
          <a:xfrm>
            <a:off x="818141" y="4824311"/>
            <a:ext cx="1395619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Vorbereitung mit Checkliste</a:t>
            </a:r>
          </a:p>
        </p:txBody>
      </p:sp>
      <p:sp>
        <p:nvSpPr>
          <p:cNvPr id="35" name="Rechteck 34">
            <a:hlinkClick r:id="rId3"/>
            <a:extLst>
              <a:ext uri="{FF2B5EF4-FFF2-40B4-BE49-F238E27FC236}">
                <a16:creationId xmlns:a16="http://schemas.microsoft.com/office/drawing/2014/main" id="{7062A1A6-02F1-4E57-A79C-55F7CE3662B3}"/>
              </a:ext>
            </a:extLst>
          </p:cNvPr>
          <p:cNvSpPr/>
          <p:nvPr/>
        </p:nvSpPr>
        <p:spPr>
          <a:xfrm>
            <a:off x="1371950" y="3470785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36" name="Straight Connector 44">
            <a:extLst>
              <a:ext uri="{FF2B5EF4-FFF2-40B4-BE49-F238E27FC236}">
                <a16:creationId xmlns:a16="http://schemas.microsoft.com/office/drawing/2014/main" id="{419E4CD6-023A-4A15-9F32-FF3D3012BD93}"/>
              </a:ext>
            </a:extLst>
          </p:cNvPr>
          <p:cNvCxnSpPr>
            <a:cxnSpLocks/>
            <a:stCxn id="35" idx="2"/>
            <a:endCxn id="33" idx="0"/>
          </p:cNvCxnSpPr>
          <p:nvPr/>
        </p:nvCxnSpPr>
        <p:spPr>
          <a:xfrm>
            <a:off x="1515950" y="3757368"/>
            <a:ext cx="1" cy="1066943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5">
            <a:extLst>
              <a:ext uri="{FF2B5EF4-FFF2-40B4-BE49-F238E27FC236}">
                <a16:creationId xmlns:a16="http://schemas.microsoft.com/office/drawing/2014/main" id="{1A95B5A0-BB7A-40F0-B5A7-1A2E0B4544A0}"/>
              </a:ext>
            </a:extLst>
          </p:cNvPr>
          <p:cNvSpPr txBox="1"/>
          <p:nvPr/>
        </p:nvSpPr>
        <p:spPr>
          <a:xfrm>
            <a:off x="2145249" y="4226753"/>
            <a:ext cx="1909038" cy="70788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00B8C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Einführungstag der Lernenden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CH" sz="1200" b="1" i="0" u="none" strike="noStrike" kern="0" cap="none" spc="0" normalizeH="0" baseline="0" noProof="0" dirty="0">
                <a:ln>
                  <a:noFill/>
                </a:ln>
                <a:solidFill>
                  <a:srgbClr val="00B8C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(mit Stopp-Ausweis)</a:t>
            </a:r>
          </a:p>
        </p:txBody>
      </p:sp>
      <p:sp>
        <p:nvSpPr>
          <p:cNvPr id="46" name="TextBox 5">
            <a:hlinkClick r:id="rId4"/>
            <a:extLst>
              <a:ext uri="{FF2B5EF4-FFF2-40B4-BE49-F238E27FC236}">
                <a16:creationId xmlns:a16="http://schemas.microsoft.com/office/drawing/2014/main" id="{45860497-8B4D-44A9-86B5-6EFEB2BDE64A}"/>
              </a:ext>
            </a:extLst>
          </p:cNvPr>
          <p:cNvSpPr txBox="1"/>
          <p:nvPr/>
        </p:nvSpPr>
        <p:spPr>
          <a:xfrm>
            <a:off x="3009776" y="2642636"/>
            <a:ext cx="1909037" cy="73866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Arbeitsheft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«10 Schritte für eine sichere Lehrzeit» </a:t>
            </a:r>
          </a:p>
        </p:txBody>
      </p:sp>
      <p:sp>
        <p:nvSpPr>
          <p:cNvPr id="48" name="TextBox 16">
            <a:hlinkClick r:id="rId5"/>
            <a:extLst>
              <a:ext uri="{FF2B5EF4-FFF2-40B4-BE49-F238E27FC236}">
                <a16:creationId xmlns:a16="http://schemas.microsoft.com/office/drawing/2014/main" id="{98F9A24F-123F-4D7A-9FF6-2B28C1223305}"/>
              </a:ext>
            </a:extLst>
          </p:cNvPr>
          <p:cNvSpPr txBox="1"/>
          <p:nvPr/>
        </p:nvSpPr>
        <p:spPr>
          <a:xfrm>
            <a:off x="4452526" y="2272133"/>
            <a:ext cx="1909038" cy="30777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«</a:t>
            </a: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Erlebnisparcours</a:t>
            </a: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»</a:t>
            </a:r>
            <a:endParaRPr kumimoji="0" lang="de-DE" sz="1400" b="1" i="0" u="none" strike="noStrike" kern="0" cap="none" spc="0" normalizeH="0" baseline="0" noProof="0" dirty="0">
              <a:ln>
                <a:noFill/>
              </a:ln>
              <a:solidFill>
                <a:srgbClr val="FF82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2" name="Fünfeck 51">
            <a:extLst>
              <a:ext uri="{FF2B5EF4-FFF2-40B4-BE49-F238E27FC236}">
                <a16:creationId xmlns:a16="http://schemas.microsoft.com/office/drawing/2014/main" id="{6802178A-CD26-4FA6-B01F-6D4CBC38494E}"/>
              </a:ext>
            </a:extLst>
          </p:cNvPr>
          <p:cNvSpPr/>
          <p:nvPr/>
        </p:nvSpPr>
        <p:spPr>
          <a:xfrm>
            <a:off x="2955768" y="3479439"/>
            <a:ext cx="288000" cy="288000"/>
          </a:xfrm>
          <a:prstGeom prst="pentagon">
            <a:avLst/>
          </a:prstGeom>
          <a:solidFill>
            <a:srgbClr val="00B8C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3" name="TextBox 79">
            <a:hlinkClick r:id="rId6"/>
            <a:extLst>
              <a:ext uri="{FF2B5EF4-FFF2-40B4-BE49-F238E27FC236}">
                <a16:creationId xmlns:a16="http://schemas.microsoft.com/office/drawing/2014/main" id="{1355A316-4D9F-487A-868E-4895BD904E5E}"/>
              </a:ext>
            </a:extLst>
          </p:cNvPr>
          <p:cNvSpPr txBox="1"/>
          <p:nvPr/>
        </p:nvSpPr>
        <p:spPr>
          <a:xfrm>
            <a:off x="5613469" y="4211364"/>
            <a:ext cx="2452754" cy="492443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«</a:t>
            </a:r>
            <a:r>
              <a:rPr kumimoji="0" lang="de-DE" sz="1400" b="1" i="0" u="none" strike="noStrike" kern="0" cap="none" spc="0" normalizeH="0" baseline="0" noProof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Danger Zone</a:t>
            </a: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»</a:t>
            </a:r>
            <a:endParaRPr kumimoji="0" lang="de-DE" sz="1400" b="1" i="0" u="none" strike="noStrike" kern="0" cap="none" spc="0" normalizeH="0" baseline="0" noProof="0" dirty="0">
              <a:ln>
                <a:noFill/>
              </a:ln>
              <a:solidFill>
                <a:srgbClr val="FFA153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(ca. alle 8 Wochen, 1 Aufgabe)</a:t>
            </a:r>
          </a:p>
        </p:txBody>
      </p:sp>
      <p:sp>
        <p:nvSpPr>
          <p:cNvPr id="54" name="TextBox 79">
            <a:hlinkClick r:id="rId7"/>
            <a:extLst>
              <a:ext uri="{FF2B5EF4-FFF2-40B4-BE49-F238E27FC236}">
                <a16:creationId xmlns:a16="http://schemas.microsoft.com/office/drawing/2014/main" id="{B625F360-4E1A-4CA1-B835-F7E16AD51378}"/>
              </a:ext>
            </a:extLst>
          </p:cNvPr>
          <p:cNvSpPr txBox="1"/>
          <p:nvPr/>
        </p:nvSpPr>
        <p:spPr>
          <a:xfrm>
            <a:off x="8412117" y="4966400"/>
            <a:ext cx="1578936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3 Kurzfilme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«</a:t>
            </a:r>
            <a:r>
              <a:rPr kumimoji="0" lang="de-DE" sz="1400" b="1" i="0" u="none" strike="noStrike" kern="0" cap="none" spc="0" normalizeH="0" baseline="0" noProof="0" dirty="0" err="1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Safety</a:t>
            </a: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-Flash</a:t>
            </a: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»</a:t>
            </a:r>
            <a:endParaRPr kumimoji="0" lang="de-DE" sz="1400" b="1" i="0" u="none" strike="noStrike" kern="0" cap="none" spc="0" normalizeH="0" baseline="0" noProof="0" dirty="0">
              <a:ln>
                <a:noFill/>
              </a:ln>
              <a:solidFill>
                <a:srgbClr val="FFA153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4" name="TextBox 5">
            <a:hlinkClick r:id="rId8"/>
            <a:extLst>
              <a:ext uri="{FF2B5EF4-FFF2-40B4-BE49-F238E27FC236}">
                <a16:creationId xmlns:a16="http://schemas.microsoft.com/office/drawing/2014/main" id="{11656EAC-971D-436D-BAA6-450BB2F52C4E}"/>
              </a:ext>
            </a:extLst>
          </p:cNvPr>
          <p:cNvSpPr txBox="1"/>
          <p:nvPr/>
        </p:nvSpPr>
        <p:spPr>
          <a:xfrm>
            <a:off x="1194687" y="1785997"/>
            <a:ext cx="2175168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MA-Sensibilisierung «Sei ein Vorbild»</a:t>
            </a:r>
          </a:p>
        </p:txBody>
      </p:sp>
      <p:cxnSp>
        <p:nvCxnSpPr>
          <p:cNvPr id="67" name="Straight Connector 44">
            <a:extLst>
              <a:ext uri="{FF2B5EF4-FFF2-40B4-BE49-F238E27FC236}">
                <a16:creationId xmlns:a16="http://schemas.microsoft.com/office/drawing/2014/main" id="{36217CD7-87FE-4C66-9258-E29C2C5EB3C6}"/>
              </a:ext>
            </a:extLst>
          </p:cNvPr>
          <p:cNvCxnSpPr>
            <a:cxnSpLocks/>
            <a:stCxn id="52" idx="3"/>
            <a:endCxn id="45" idx="0"/>
          </p:cNvCxnSpPr>
          <p:nvPr/>
        </p:nvCxnSpPr>
        <p:spPr>
          <a:xfrm>
            <a:off x="3099768" y="3767439"/>
            <a:ext cx="0" cy="459314"/>
          </a:xfrm>
          <a:prstGeom prst="line">
            <a:avLst/>
          </a:prstGeom>
          <a:ln>
            <a:solidFill>
              <a:srgbClr val="00B8C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44">
            <a:extLst>
              <a:ext uri="{FF2B5EF4-FFF2-40B4-BE49-F238E27FC236}">
                <a16:creationId xmlns:a16="http://schemas.microsoft.com/office/drawing/2014/main" id="{E1C3BCF5-1948-473D-B582-339668D89E3B}"/>
              </a:ext>
            </a:extLst>
          </p:cNvPr>
          <p:cNvCxnSpPr>
            <a:cxnSpLocks/>
            <a:stCxn id="64" idx="2"/>
            <a:endCxn id="4" idx="2"/>
          </p:cNvCxnSpPr>
          <p:nvPr/>
        </p:nvCxnSpPr>
        <p:spPr>
          <a:xfrm>
            <a:off x="2282271" y="2309217"/>
            <a:ext cx="0" cy="1448151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44">
            <a:extLst>
              <a:ext uri="{FF2B5EF4-FFF2-40B4-BE49-F238E27FC236}">
                <a16:creationId xmlns:a16="http://schemas.microsoft.com/office/drawing/2014/main" id="{9A533701-0191-410E-9695-BF431C9E1BF1}"/>
              </a:ext>
            </a:extLst>
          </p:cNvPr>
          <p:cNvCxnSpPr>
            <a:cxnSpLocks/>
            <a:stCxn id="48" idx="2"/>
            <a:endCxn id="49" idx="0"/>
          </p:cNvCxnSpPr>
          <p:nvPr/>
        </p:nvCxnSpPr>
        <p:spPr>
          <a:xfrm>
            <a:off x="5407045" y="2579910"/>
            <a:ext cx="0" cy="751712"/>
          </a:xfrm>
          <a:prstGeom prst="line">
            <a:avLst/>
          </a:prstGeom>
          <a:ln>
            <a:solidFill>
              <a:srgbClr val="FF82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5">
            <a:hlinkClick r:id="rId9"/>
            <a:extLst>
              <a:ext uri="{FF2B5EF4-FFF2-40B4-BE49-F238E27FC236}">
                <a16:creationId xmlns:a16="http://schemas.microsoft.com/office/drawing/2014/main" id="{45046B1E-775F-4BED-95F8-D25E339E3FAF}"/>
              </a:ext>
            </a:extLst>
          </p:cNvPr>
          <p:cNvSpPr txBox="1"/>
          <p:nvPr/>
        </p:nvSpPr>
        <p:spPr>
          <a:xfrm>
            <a:off x="3637030" y="4966400"/>
            <a:ext cx="2175168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Plakat «</a:t>
            </a:r>
            <a:r>
              <a:rPr kumimoji="0" lang="de-CH" sz="1400" b="1" i="0" u="none" strike="noStrike" kern="120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10 Schritte für eine sichere Lehrzeit»</a:t>
            </a:r>
          </a:p>
        </p:txBody>
      </p:sp>
      <p:cxnSp>
        <p:nvCxnSpPr>
          <p:cNvPr id="72" name="Straight Connector 44">
            <a:extLst>
              <a:ext uri="{FF2B5EF4-FFF2-40B4-BE49-F238E27FC236}">
                <a16:creationId xmlns:a16="http://schemas.microsoft.com/office/drawing/2014/main" id="{F920C252-2CA8-4B40-8E6E-0A0B76C935BF}"/>
              </a:ext>
            </a:extLst>
          </p:cNvPr>
          <p:cNvCxnSpPr>
            <a:cxnSpLocks/>
            <a:stCxn id="7" idx="2"/>
            <a:endCxn id="71" idx="0"/>
          </p:cNvCxnSpPr>
          <p:nvPr/>
        </p:nvCxnSpPr>
        <p:spPr>
          <a:xfrm>
            <a:off x="4724614" y="3757434"/>
            <a:ext cx="0" cy="1208966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44">
            <a:extLst>
              <a:ext uri="{FF2B5EF4-FFF2-40B4-BE49-F238E27FC236}">
                <a16:creationId xmlns:a16="http://schemas.microsoft.com/office/drawing/2014/main" id="{872645B9-AD26-403A-AF6C-EE073C853DC1}"/>
              </a:ext>
            </a:extLst>
          </p:cNvPr>
          <p:cNvCxnSpPr>
            <a:cxnSpLocks/>
            <a:stCxn id="46" idx="2"/>
            <a:endCxn id="77" idx="0"/>
          </p:cNvCxnSpPr>
          <p:nvPr/>
        </p:nvCxnSpPr>
        <p:spPr>
          <a:xfrm flipH="1">
            <a:off x="3964294" y="3381300"/>
            <a:ext cx="1" cy="89347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hteck 76">
            <a:hlinkClick r:id="rId4"/>
            <a:extLst>
              <a:ext uri="{FF2B5EF4-FFF2-40B4-BE49-F238E27FC236}">
                <a16:creationId xmlns:a16="http://schemas.microsoft.com/office/drawing/2014/main" id="{0E457161-9A52-4F13-8A4B-1F66DC48D4B6}"/>
              </a:ext>
            </a:extLst>
          </p:cNvPr>
          <p:cNvSpPr/>
          <p:nvPr/>
        </p:nvSpPr>
        <p:spPr>
          <a:xfrm>
            <a:off x="3820294" y="3470647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9" name="Rechteck 78">
            <a:hlinkClick r:id="rId7"/>
            <a:extLst>
              <a:ext uri="{FF2B5EF4-FFF2-40B4-BE49-F238E27FC236}">
                <a16:creationId xmlns:a16="http://schemas.microsoft.com/office/drawing/2014/main" id="{0EA90C04-8E3F-4825-9705-17E756859E87}"/>
              </a:ext>
            </a:extLst>
          </p:cNvPr>
          <p:cNvSpPr/>
          <p:nvPr/>
        </p:nvSpPr>
        <p:spPr>
          <a:xfrm>
            <a:off x="9048153" y="3470784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0" name="Rechteck 79">
            <a:hlinkClick r:id="rId10"/>
            <a:extLst>
              <a:ext uri="{FF2B5EF4-FFF2-40B4-BE49-F238E27FC236}">
                <a16:creationId xmlns:a16="http://schemas.microsoft.com/office/drawing/2014/main" id="{FE714C1E-0DD7-4092-89C8-56CA2655862C}"/>
              </a:ext>
            </a:extLst>
          </p:cNvPr>
          <p:cNvSpPr/>
          <p:nvPr/>
        </p:nvSpPr>
        <p:spPr>
          <a:xfrm>
            <a:off x="10475802" y="3474647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83" name="Straight Connector 44">
            <a:extLst>
              <a:ext uri="{FF2B5EF4-FFF2-40B4-BE49-F238E27FC236}">
                <a16:creationId xmlns:a16="http://schemas.microsoft.com/office/drawing/2014/main" id="{4094F143-F5B6-49FC-82C8-A1ADF4C82FCD}"/>
              </a:ext>
            </a:extLst>
          </p:cNvPr>
          <p:cNvCxnSpPr>
            <a:cxnSpLocks/>
            <a:stCxn id="53" idx="0"/>
          </p:cNvCxnSpPr>
          <p:nvPr/>
        </p:nvCxnSpPr>
        <p:spPr>
          <a:xfrm flipH="1" flipV="1">
            <a:off x="6273703" y="3781171"/>
            <a:ext cx="566143" cy="430193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hteck 85">
            <a:hlinkClick r:id="rId7"/>
            <a:extLst>
              <a:ext uri="{FF2B5EF4-FFF2-40B4-BE49-F238E27FC236}">
                <a16:creationId xmlns:a16="http://schemas.microsoft.com/office/drawing/2014/main" id="{68890E9D-6F1E-4620-8BAE-D8C24F8E1A46}"/>
              </a:ext>
            </a:extLst>
          </p:cNvPr>
          <p:cNvSpPr/>
          <p:nvPr/>
        </p:nvSpPr>
        <p:spPr>
          <a:xfrm>
            <a:off x="8155747" y="3468352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0" name="TextBox 79">
            <a:hlinkClick r:id="rId10"/>
            <a:extLst>
              <a:ext uri="{FF2B5EF4-FFF2-40B4-BE49-F238E27FC236}">
                <a16:creationId xmlns:a16="http://schemas.microsoft.com/office/drawing/2014/main" id="{BF5229CA-7628-4DE4-A096-8C511C36AB11}"/>
              </a:ext>
            </a:extLst>
          </p:cNvPr>
          <p:cNvSpPr txBox="1"/>
          <p:nvPr/>
        </p:nvSpPr>
        <p:spPr>
          <a:xfrm>
            <a:off x="9863961" y="4211364"/>
            <a:ext cx="1511682" cy="30777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«</a:t>
            </a: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3-2-1 Quiz</a:t>
            </a: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»</a:t>
            </a:r>
            <a:endParaRPr kumimoji="0" lang="de-DE" sz="1400" b="1" i="0" u="none" strike="noStrike" kern="0" cap="none" spc="0" normalizeH="0" baseline="0" noProof="0" dirty="0">
              <a:ln>
                <a:noFill/>
              </a:ln>
              <a:solidFill>
                <a:srgbClr val="FFA153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92" name="Straight Connector 44">
            <a:extLst>
              <a:ext uri="{FF2B5EF4-FFF2-40B4-BE49-F238E27FC236}">
                <a16:creationId xmlns:a16="http://schemas.microsoft.com/office/drawing/2014/main" id="{530DE859-9563-47D9-9DF1-F408EFA87136}"/>
              </a:ext>
            </a:extLst>
          </p:cNvPr>
          <p:cNvCxnSpPr>
            <a:cxnSpLocks/>
            <a:stCxn id="79" idx="2"/>
            <a:endCxn id="54" idx="0"/>
          </p:cNvCxnSpPr>
          <p:nvPr/>
        </p:nvCxnSpPr>
        <p:spPr>
          <a:xfrm>
            <a:off x="9192153" y="3757367"/>
            <a:ext cx="9432" cy="1209033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hteck 93">
            <a:hlinkClick r:id="rId7"/>
            <a:extLst>
              <a:ext uri="{FF2B5EF4-FFF2-40B4-BE49-F238E27FC236}">
                <a16:creationId xmlns:a16="http://schemas.microsoft.com/office/drawing/2014/main" id="{C3D87A2D-D794-470D-A1F9-DCCF3E61D40C}"/>
              </a:ext>
            </a:extLst>
          </p:cNvPr>
          <p:cNvSpPr/>
          <p:nvPr/>
        </p:nvSpPr>
        <p:spPr>
          <a:xfrm>
            <a:off x="9771781" y="3468352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107" name="Straight Connector 44">
            <a:extLst>
              <a:ext uri="{FF2B5EF4-FFF2-40B4-BE49-F238E27FC236}">
                <a16:creationId xmlns:a16="http://schemas.microsoft.com/office/drawing/2014/main" id="{CCB44B0D-962C-4EE1-8125-C7149D7234C1}"/>
              </a:ext>
            </a:extLst>
          </p:cNvPr>
          <p:cNvCxnSpPr>
            <a:cxnSpLocks/>
            <a:stCxn id="94" idx="2"/>
            <a:endCxn id="54" idx="0"/>
          </p:cNvCxnSpPr>
          <p:nvPr/>
        </p:nvCxnSpPr>
        <p:spPr>
          <a:xfrm flipH="1">
            <a:off x="9201585" y="3754935"/>
            <a:ext cx="714196" cy="1211465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Flussdiagramm: Verbinder 116">
            <a:extLst>
              <a:ext uri="{FF2B5EF4-FFF2-40B4-BE49-F238E27FC236}">
                <a16:creationId xmlns:a16="http://schemas.microsoft.com/office/drawing/2014/main" id="{8EA9E17A-372D-457F-8F13-53A3A24F1647}"/>
              </a:ext>
            </a:extLst>
          </p:cNvPr>
          <p:cNvSpPr>
            <a:spLocks noChangeAspect="1"/>
          </p:cNvSpPr>
          <p:nvPr/>
        </p:nvSpPr>
        <p:spPr>
          <a:xfrm>
            <a:off x="6798314" y="3579852"/>
            <a:ext cx="61200" cy="61200"/>
          </a:xfrm>
          <a:prstGeom prst="flowChartConnector">
            <a:avLst/>
          </a:prstGeom>
          <a:solidFill>
            <a:srgbClr val="666666"/>
          </a:solidFill>
          <a:ln>
            <a:solidFill>
              <a:srgbClr val="4C4C4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9" name="Stern: 5 Zacken 48">
            <a:hlinkClick r:id="rId5"/>
            <a:extLst>
              <a:ext uri="{FF2B5EF4-FFF2-40B4-BE49-F238E27FC236}">
                <a16:creationId xmlns:a16="http://schemas.microsoft.com/office/drawing/2014/main" id="{C142EAA0-ACD9-4BBB-A2BF-F3A08407546C}"/>
              </a:ext>
            </a:extLst>
          </p:cNvPr>
          <p:cNvSpPr/>
          <p:nvPr/>
        </p:nvSpPr>
        <p:spPr>
          <a:xfrm>
            <a:off x="5174750" y="3331622"/>
            <a:ext cx="464590" cy="464590"/>
          </a:xfrm>
          <a:prstGeom prst="star5">
            <a:avLst/>
          </a:prstGeom>
          <a:solidFill>
            <a:srgbClr val="FF82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TextBox 64">
            <a:extLst>
              <a:ext uri="{FF2B5EF4-FFF2-40B4-BE49-F238E27FC236}">
                <a16:creationId xmlns:a16="http://schemas.microsoft.com/office/drawing/2014/main" id="{15CDB2B6-7B94-E66D-DF0E-E5941E4E59D8}"/>
              </a:ext>
            </a:extLst>
          </p:cNvPr>
          <p:cNvSpPr txBox="1"/>
          <p:nvPr/>
        </p:nvSpPr>
        <p:spPr>
          <a:xfrm>
            <a:off x="6325148" y="3201527"/>
            <a:ext cx="968027" cy="27699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CH" sz="1200" b="1" i="0" u="none" strike="noStrike" kern="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2. Lehrjahr</a:t>
            </a:r>
          </a:p>
        </p:txBody>
      </p:sp>
      <p:sp>
        <p:nvSpPr>
          <p:cNvPr id="4" name="Rechteck 3">
            <a:hlinkClick r:id="rId8"/>
            <a:extLst>
              <a:ext uri="{FF2B5EF4-FFF2-40B4-BE49-F238E27FC236}">
                <a16:creationId xmlns:a16="http://schemas.microsoft.com/office/drawing/2014/main" id="{6601BD93-ACD3-7014-8A8C-BB7D9875C854}"/>
              </a:ext>
            </a:extLst>
          </p:cNvPr>
          <p:cNvSpPr/>
          <p:nvPr/>
        </p:nvSpPr>
        <p:spPr>
          <a:xfrm>
            <a:off x="2138271" y="3470785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Rechteck 6">
            <a:hlinkClick r:id="rId9"/>
            <a:extLst>
              <a:ext uri="{FF2B5EF4-FFF2-40B4-BE49-F238E27FC236}">
                <a16:creationId xmlns:a16="http://schemas.microsoft.com/office/drawing/2014/main" id="{4A65D1F6-835F-72AC-2BE7-F962769FE340}"/>
              </a:ext>
            </a:extLst>
          </p:cNvPr>
          <p:cNvSpPr/>
          <p:nvPr/>
        </p:nvSpPr>
        <p:spPr>
          <a:xfrm>
            <a:off x="4580614" y="3470851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6">
            <a:hlinkClick r:id="rId11"/>
            <a:extLst>
              <a:ext uri="{FF2B5EF4-FFF2-40B4-BE49-F238E27FC236}">
                <a16:creationId xmlns:a16="http://schemas.microsoft.com/office/drawing/2014/main" id="{B5959C3A-7924-7775-901E-7168BCE2E92A}"/>
              </a:ext>
            </a:extLst>
          </p:cNvPr>
          <p:cNvSpPr txBox="1"/>
          <p:nvPr/>
        </p:nvSpPr>
        <p:spPr>
          <a:xfrm>
            <a:off x="7807749" y="2272133"/>
            <a:ext cx="1895225" cy="30777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«</a:t>
            </a: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Fit </a:t>
            </a:r>
            <a:r>
              <a:rPr kumimoji="0" lang="de-DE" sz="1400" b="1" i="0" u="none" strike="noStrike" kern="0" cap="none" spc="0" normalizeH="0" baseline="0" noProof="0" dirty="0" err="1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for</a:t>
            </a: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de-DE" sz="1400" b="1" i="0" u="none" strike="noStrike" kern="0" cap="none" spc="0" normalizeH="0" baseline="0" noProof="0" dirty="0" err="1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work</a:t>
            </a: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&amp; </a:t>
            </a:r>
            <a:r>
              <a:rPr kumimoji="0" lang="de-DE" sz="1400" b="1" i="0" u="none" strike="noStrike" kern="0" cap="none" spc="0" normalizeH="0" baseline="0" noProof="0" dirty="0" err="1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life</a:t>
            </a: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»</a:t>
            </a:r>
            <a:endParaRPr kumimoji="0" lang="de-DE" sz="1400" b="1" i="0" u="none" strike="noStrike" kern="0" cap="none" spc="0" normalizeH="0" baseline="0" noProof="0" dirty="0">
              <a:ln>
                <a:noFill/>
              </a:ln>
              <a:solidFill>
                <a:srgbClr val="FF82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87" name="Straight Connector 44">
            <a:extLst>
              <a:ext uri="{FF2B5EF4-FFF2-40B4-BE49-F238E27FC236}">
                <a16:creationId xmlns:a16="http://schemas.microsoft.com/office/drawing/2014/main" id="{D0EB5A41-6195-52CA-749D-818AC27CA3F2}"/>
              </a:ext>
            </a:extLst>
          </p:cNvPr>
          <p:cNvCxnSpPr>
            <a:cxnSpLocks/>
            <a:stCxn id="9" idx="2"/>
            <a:endCxn id="5" idx="0"/>
          </p:cNvCxnSpPr>
          <p:nvPr/>
        </p:nvCxnSpPr>
        <p:spPr>
          <a:xfrm flipH="1">
            <a:off x="8755361" y="2579910"/>
            <a:ext cx="1" cy="751712"/>
          </a:xfrm>
          <a:prstGeom prst="line">
            <a:avLst/>
          </a:prstGeom>
          <a:ln>
            <a:solidFill>
              <a:srgbClr val="FF82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44">
            <a:extLst>
              <a:ext uri="{FF2B5EF4-FFF2-40B4-BE49-F238E27FC236}">
                <a16:creationId xmlns:a16="http://schemas.microsoft.com/office/drawing/2014/main" id="{0CE01B80-9034-0899-A18B-C49812210DF3}"/>
              </a:ext>
            </a:extLst>
          </p:cNvPr>
          <p:cNvCxnSpPr>
            <a:cxnSpLocks/>
            <a:stCxn id="86" idx="2"/>
            <a:endCxn id="54" idx="0"/>
          </p:cNvCxnSpPr>
          <p:nvPr/>
        </p:nvCxnSpPr>
        <p:spPr>
          <a:xfrm>
            <a:off x="8299747" y="3754935"/>
            <a:ext cx="901838" cy="1211465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A14DD40F-11F7-9B6E-D142-BD0AE361827D}"/>
              </a:ext>
            </a:extLst>
          </p:cNvPr>
          <p:cNvGrpSpPr/>
          <p:nvPr/>
        </p:nvGrpSpPr>
        <p:grpSpPr>
          <a:xfrm>
            <a:off x="6971888" y="3474445"/>
            <a:ext cx="838728" cy="286583"/>
            <a:chOff x="6971888" y="3697377"/>
            <a:chExt cx="838728" cy="286583"/>
          </a:xfrm>
        </p:grpSpPr>
        <p:sp>
          <p:nvSpPr>
            <p:cNvPr id="99" name="Rechteck 98">
              <a:hlinkClick r:id="rId6"/>
              <a:extLst>
                <a:ext uri="{FF2B5EF4-FFF2-40B4-BE49-F238E27FC236}">
                  <a16:creationId xmlns:a16="http://schemas.microsoft.com/office/drawing/2014/main" id="{45EEC5DB-B95C-9F45-11DC-AEC8CBE1BDB2}"/>
                </a:ext>
              </a:extLst>
            </p:cNvPr>
            <p:cNvSpPr/>
            <p:nvPr/>
          </p:nvSpPr>
          <p:spPr>
            <a:xfrm>
              <a:off x="6971888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00" name="Rechteck 99">
              <a:hlinkClick r:id="rId6"/>
              <a:extLst>
                <a:ext uri="{FF2B5EF4-FFF2-40B4-BE49-F238E27FC236}">
                  <a16:creationId xmlns:a16="http://schemas.microsoft.com/office/drawing/2014/main" id="{1D3B2268-8D9C-BBA0-FABB-5E97902DD123}"/>
                </a:ext>
              </a:extLst>
            </p:cNvPr>
            <p:cNvSpPr/>
            <p:nvPr/>
          </p:nvSpPr>
          <p:spPr>
            <a:xfrm>
              <a:off x="7082034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01" name="Rechteck 100">
              <a:hlinkClick r:id="rId6"/>
              <a:extLst>
                <a:ext uri="{FF2B5EF4-FFF2-40B4-BE49-F238E27FC236}">
                  <a16:creationId xmlns:a16="http://schemas.microsoft.com/office/drawing/2014/main" id="{025530A9-053A-4F3C-45E2-0AEF1E3B269E}"/>
                </a:ext>
              </a:extLst>
            </p:cNvPr>
            <p:cNvSpPr/>
            <p:nvPr/>
          </p:nvSpPr>
          <p:spPr>
            <a:xfrm>
              <a:off x="7192180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02" name="Rechteck 101">
              <a:hlinkClick r:id="rId6"/>
              <a:extLst>
                <a:ext uri="{FF2B5EF4-FFF2-40B4-BE49-F238E27FC236}">
                  <a16:creationId xmlns:a16="http://schemas.microsoft.com/office/drawing/2014/main" id="{819D6113-5396-554B-5BF1-C26EF789C46F}"/>
                </a:ext>
              </a:extLst>
            </p:cNvPr>
            <p:cNvSpPr/>
            <p:nvPr/>
          </p:nvSpPr>
          <p:spPr>
            <a:xfrm>
              <a:off x="7302326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03" name="Rechteck 102">
              <a:hlinkClick r:id="rId6"/>
              <a:extLst>
                <a:ext uri="{FF2B5EF4-FFF2-40B4-BE49-F238E27FC236}">
                  <a16:creationId xmlns:a16="http://schemas.microsoft.com/office/drawing/2014/main" id="{77558196-A8EC-E9CC-2463-23A0DF9DE7EC}"/>
                </a:ext>
              </a:extLst>
            </p:cNvPr>
            <p:cNvSpPr/>
            <p:nvPr/>
          </p:nvSpPr>
          <p:spPr>
            <a:xfrm>
              <a:off x="7412472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04" name="Rechteck 103">
              <a:hlinkClick r:id="rId6"/>
              <a:extLst>
                <a:ext uri="{FF2B5EF4-FFF2-40B4-BE49-F238E27FC236}">
                  <a16:creationId xmlns:a16="http://schemas.microsoft.com/office/drawing/2014/main" id="{9D6A337A-5374-74BF-9A51-77C461167830}"/>
                </a:ext>
              </a:extLst>
            </p:cNvPr>
            <p:cNvSpPr/>
            <p:nvPr/>
          </p:nvSpPr>
          <p:spPr>
            <a:xfrm>
              <a:off x="7522616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cxnSp>
        <p:nvCxnSpPr>
          <p:cNvPr id="106" name="Straight Connector 44">
            <a:extLst>
              <a:ext uri="{FF2B5EF4-FFF2-40B4-BE49-F238E27FC236}">
                <a16:creationId xmlns:a16="http://schemas.microsoft.com/office/drawing/2014/main" id="{7A6F83EE-6B62-536F-1528-4D9507F09E55}"/>
              </a:ext>
            </a:extLst>
          </p:cNvPr>
          <p:cNvCxnSpPr>
            <a:cxnSpLocks/>
            <a:stCxn id="53" idx="0"/>
            <a:endCxn id="102" idx="2"/>
          </p:cNvCxnSpPr>
          <p:nvPr/>
        </p:nvCxnSpPr>
        <p:spPr>
          <a:xfrm flipV="1">
            <a:off x="6839846" y="3761028"/>
            <a:ext cx="606480" cy="450336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44">
            <a:extLst>
              <a:ext uri="{FF2B5EF4-FFF2-40B4-BE49-F238E27FC236}">
                <a16:creationId xmlns:a16="http://schemas.microsoft.com/office/drawing/2014/main" id="{C7605E85-5107-4448-3359-EC910FA604B0}"/>
              </a:ext>
            </a:extLst>
          </p:cNvPr>
          <p:cNvCxnSpPr>
            <a:cxnSpLocks/>
            <a:stCxn id="80" idx="2"/>
            <a:endCxn id="90" idx="0"/>
          </p:cNvCxnSpPr>
          <p:nvPr/>
        </p:nvCxnSpPr>
        <p:spPr>
          <a:xfrm>
            <a:off x="10619802" y="3761230"/>
            <a:ext cx="0" cy="450134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tern: 5 Zacken 4">
            <a:hlinkClick r:id="rId5"/>
            <a:extLst>
              <a:ext uri="{FF2B5EF4-FFF2-40B4-BE49-F238E27FC236}">
                <a16:creationId xmlns:a16="http://schemas.microsoft.com/office/drawing/2014/main" id="{28329992-5839-F819-7DE3-0D18815A62BE}"/>
              </a:ext>
            </a:extLst>
          </p:cNvPr>
          <p:cNvSpPr/>
          <p:nvPr/>
        </p:nvSpPr>
        <p:spPr>
          <a:xfrm>
            <a:off x="8523066" y="3331622"/>
            <a:ext cx="464590" cy="464590"/>
          </a:xfrm>
          <a:prstGeom prst="star5">
            <a:avLst/>
          </a:prstGeom>
          <a:solidFill>
            <a:srgbClr val="FF82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TextBox 49">
            <a:extLst>
              <a:ext uri="{FF2B5EF4-FFF2-40B4-BE49-F238E27FC236}">
                <a16:creationId xmlns:a16="http://schemas.microsoft.com/office/drawing/2014/main" id="{BDD6F902-C109-E580-A4F9-8C3C9648108C}"/>
              </a:ext>
            </a:extLst>
          </p:cNvPr>
          <p:cNvSpPr txBox="1"/>
          <p:nvPr/>
        </p:nvSpPr>
        <p:spPr>
          <a:xfrm>
            <a:off x="3176592" y="5964779"/>
            <a:ext cx="1639358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aa-ET"/>
            </a:defPPr>
            <a:lvl1pPr marR="0" lvl="0" indent="0" fontAlgn="auto">
              <a:lnSpc>
                <a:spcPct val="8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sz="800" i="0" u="none" strike="noStrike" kern="0" cap="none" spc="0" normalizeH="0" baseline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Suva</a:t>
            </a:r>
            <a:r>
              <a:rPr kumimoji="0" lang="de-DE" sz="1200" b="0" i="0" u="none" strike="noStrike" kern="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von </a:t>
            </a: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der Suva erhältliche Hilfsmittel</a:t>
            </a: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72EDB0C6-87EA-FF29-20B2-96F43810F5AF}"/>
              </a:ext>
            </a:extLst>
          </p:cNvPr>
          <p:cNvGrpSpPr/>
          <p:nvPr/>
        </p:nvGrpSpPr>
        <p:grpSpPr>
          <a:xfrm>
            <a:off x="5833121" y="3474445"/>
            <a:ext cx="838728" cy="286583"/>
            <a:chOff x="6971888" y="3697377"/>
            <a:chExt cx="838728" cy="286583"/>
          </a:xfrm>
        </p:grpSpPr>
        <p:sp>
          <p:nvSpPr>
            <p:cNvPr id="24" name="Rechteck 23">
              <a:hlinkClick r:id="rId6"/>
              <a:extLst>
                <a:ext uri="{FF2B5EF4-FFF2-40B4-BE49-F238E27FC236}">
                  <a16:creationId xmlns:a16="http://schemas.microsoft.com/office/drawing/2014/main" id="{AED01774-73A8-175E-73CB-5CA2A4190F87}"/>
                </a:ext>
              </a:extLst>
            </p:cNvPr>
            <p:cNvSpPr/>
            <p:nvPr/>
          </p:nvSpPr>
          <p:spPr>
            <a:xfrm>
              <a:off x="6971888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5" name="Rechteck 24">
              <a:hlinkClick r:id="rId6"/>
              <a:extLst>
                <a:ext uri="{FF2B5EF4-FFF2-40B4-BE49-F238E27FC236}">
                  <a16:creationId xmlns:a16="http://schemas.microsoft.com/office/drawing/2014/main" id="{85BB872E-0172-FBEE-655B-D039D3ACB887}"/>
                </a:ext>
              </a:extLst>
            </p:cNvPr>
            <p:cNvSpPr/>
            <p:nvPr/>
          </p:nvSpPr>
          <p:spPr>
            <a:xfrm>
              <a:off x="7082034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9" name="Rechteck 28">
              <a:hlinkClick r:id="rId6"/>
              <a:extLst>
                <a:ext uri="{FF2B5EF4-FFF2-40B4-BE49-F238E27FC236}">
                  <a16:creationId xmlns:a16="http://schemas.microsoft.com/office/drawing/2014/main" id="{EA59432F-CDB8-A818-EAA0-0766FCC91670}"/>
                </a:ext>
              </a:extLst>
            </p:cNvPr>
            <p:cNvSpPr/>
            <p:nvPr/>
          </p:nvSpPr>
          <p:spPr>
            <a:xfrm>
              <a:off x="7192180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38" name="Rechteck 37">
              <a:hlinkClick r:id="rId6"/>
              <a:extLst>
                <a:ext uri="{FF2B5EF4-FFF2-40B4-BE49-F238E27FC236}">
                  <a16:creationId xmlns:a16="http://schemas.microsoft.com/office/drawing/2014/main" id="{C0ECD206-041C-B9BA-E1FC-19C6EE529918}"/>
                </a:ext>
              </a:extLst>
            </p:cNvPr>
            <p:cNvSpPr/>
            <p:nvPr/>
          </p:nvSpPr>
          <p:spPr>
            <a:xfrm>
              <a:off x="7302326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42" name="Rechteck 41">
              <a:hlinkClick r:id="rId6"/>
              <a:extLst>
                <a:ext uri="{FF2B5EF4-FFF2-40B4-BE49-F238E27FC236}">
                  <a16:creationId xmlns:a16="http://schemas.microsoft.com/office/drawing/2014/main" id="{AB556AD7-7655-67E6-38C7-DAF5FA12E8C7}"/>
                </a:ext>
              </a:extLst>
            </p:cNvPr>
            <p:cNvSpPr/>
            <p:nvPr/>
          </p:nvSpPr>
          <p:spPr>
            <a:xfrm>
              <a:off x="7412472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44" name="Rechteck 43">
              <a:hlinkClick r:id="rId6"/>
              <a:extLst>
                <a:ext uri="{FF2B5EF4-FFF2-40B4-BE49-F238E27FC236}">
                  <a16:creationId xmlns:a16="http://schemas.microsoft.com/office/drawing/2014/main" id="{1467830E-1986-1A22-5272-A0F59288DA36}"/>
                </a:ext>
              </a:extLst>
            </p:cNvPr>
            <p:cNvSpPr/>
            <p:nvPr/>
          </p:nvSpPr>
          <p:spPr>
            <a:xfrm>
              <a:off x="7522616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sp>
        <p:nvSpPr>
          <p:cNvPr id="10" name="Rectangle 16">
            <a:extLst>
              <a:ext uri="{FF2B5EF4-FFF2-40B4-BE49-F238E27FC236}">
                <a16:creationId xmlns:a16="http://schemas.microsoft.com/office/drawing/2014/main" id="{1E294863-68E7-A157-9C4C-E302E3E76DA3}"/>
              </a:ext>
            </a:extLst>
          </p:cNvPr>
          <p:cNvSpPr/>
          <p:nvPr/>
        </p:nvSpPr>
        <p:spPr>
          <a:xfrm>
            <a:off x="8780145" y="162999"/>
            <a:ext cx="3168000" cy="900000"/>
          </a:xfrm>
          <a:prstGeom prst="rect">
            <a:avLst/>
          </a:prstGeom>
          <a:noFill/>
          <a:ln w="12700" cap="flat" cmpd="sng" algn="ctr">
            <a:solidFill>
              <a:srgbClr val="00B8C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126000" tIns="126000" rIns="126000" bIns="12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000" b="1" i="0" u="none" strike="noStrike" kern="0" cap="none" spc="0" normalizeH="0" baseline="0" noProof="0">
                <a:ln>
                  <a:noFill/>
                </a:ln>
                <a:solidFill>
                  <a:srgbClr val="00B8C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Info: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Diese Präventionsmassnahmen zielen darauf ab, Lernende im 1. + 2. Lehrjahr für das Thema Arbeitssicherheit &amp; Gesundheitsschutz zu sensibilisieren.</a:t>
            </a:r>
            <a:endParaRPr kumimoji="0" lang="de-CH" sz="10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22182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NGUAGEID" val="2055"/>
</p:tagLst>
</file>

<file path=ppt/theme/theme1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">
  <a:themeElements>
    <a:clrScheme name="SUVA_1">
      <a:dk1>
        <a:sysClr val="windowText" lastClr="000000"/>
      </a:dk1>
      <a:lt1>
        <a:sysClr val="window" lastClr="FFFFFF"/>
      </a:lt1>
      <a:dk2>
        <a:srgbClr val="A5A5A5"/>
      </a:dk2>
      <a:lt2>
        <a:srgbClr val="E7E6E6"/>
      </a:lt2>
      <a:accent1>
        <a:srgbClr val="666666"/>
      </a:accent1>
      <a:accent2>
        <a:srgbClr val="FF8200"/>
      </a:accent2>
      <a:accent3>
        <a:srgbClr val="00B8CF"/>
      </a:accent3>
      <a:accent4>
        <a:srgbClr val="C1E200"/>
      </a:accent4>
      <a:accent5>
        <a:srgbClr val="EB0064"/>
      </a:accent5>
      <a:accent6>
        <a:srgbClr val="FCE300"/>
      </a:accent6>
      <a:hlink>
        <a:srgbClr val="0563C1"/>
      </a:hlink>
      <a:folHlink>
        <a:srgbClr val="954F5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l">
          <a:defRPr sz="1400" b="1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sz="1200" dirty="0" err="1" smtClean="0"/>
        </a:defPPr>
      </a:lstStyle>
    </a:txDef>
  </a:objectDefaults>
  <a:extraClrSchemeLst/>
  <a:custClrLst>
    <a:custClr name="Rot">
      <a:srgbClr val="F50000"/>
    </a:custClr>
    <a:custClr name="Gelb">
      <a:srgbClr val="FFD700"/>
    </a:custClr>
    <a:custClr name="Gruen">
      <a:srgbClr val="009B00"/>
    </a:custClr>
  </a:custClrLst>
  <a:extLst>
    <a:ext uri="{05A4C25C-085E-4340-85A3-A5531E510DB2}">
      <thm15:themeFamily xmlns:thm15="http://schemas.microsoft.com/office/thememl/2012/main" name="Vorlage_16x9_DE_20220913" id="{83739A1F-A439-49D8-98AA-1A6F4845236C}" vid="{22B17629-CF51-477F-A3C5-BFA85DE7233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_x0020_der_x0020_Aufgabe xmlns="fb12257e-2545-4492-bf00-85ffc4a643eb">Offen</Status_x0020_der_x0020_Aufgabe>
    <lcf76f155ced4ddcb4097134ff3c332f xmlns="fb12257e-2545-4492-bf00-85ffc4a643eb">
      <Terms xmlns="http://schemas.microsoft.com/office/infopath/2007/PartnerControls"/>
    </lcf76f155ced4ddcb4097134ff3c332f>
    <TaxCatchAll xmlns="7b6fca0e-0371-4bb1-9f44-ec1d7e80c190" xsi:nil="true"/>
    <SharedWithUsers xmlns="7b6fca0e-0371-4bb1-9f44-ec1d7e80c190">
      <UserInfo>
        <DisplayName>Reiter Marcel (RM6)</DisplayName>
        <AccountId>28</AccountId>
        <AccountType/>
      </UserInfo>
    </SharedWithUsers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EE48E0CB41C7E4A8A0CA9109C1A6C13" ma:contentTypeVersion="21" ma:contentTypeDescription="Ein neues Dokument erstellen." ma:contentTypeScope="" ma:versionID="2a31e13816e1962bcef78bf005ac1b62">
  <xsd:schema xmlns:xsd="http://www.w3.org/2001/XMLSchema" xmlns:xs="http://www.w3.org/2001/XMLSchema" xmlns:p="http://schemas.microsoft.com/office/2006/metadata/properties" xmlns:ns1="http://schemas.microsoft.com/sharepoint/v3" xmlns:ns2="fb12257e-2545-4492-bf00-85ffc4a643eb" xmlns:ns3="7b6fca0e-0371-4bb1-9f44-ec1d7e80c190" targetNamespace="http://schemas.microsoft.com/office/2006/metadata/properties" ma:root="true" ma:fieldsID="0c8f148afbd6819bab60950b8107a276" ns1:_="" ns2:_="" ns3:_="">
    <xsd:import namespace="http://schemas.microsoft.com/sharepoint/v3"/>
    <xsd:import namespace="fb12257e-2545-4492-bf00-85ffc4a643eb"/>
    <xsd:import namespace="7b6fca0e-0371-4bb1-9f44-ec1d7e80c190"/>
    <xsd:element name="properties">
      <xsd:complexType>
        <xsd:sequence>
          <xsd:element name="documentManagement">
            <xsd:complexType>
              <xsd:all>
                <xsd:element ref="ns2:Status_x0020_der_x0020_Aufgabe" minOccurs="0"/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Eigenschaften der einheitlichen Compliancerichtlinie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I-Aktion der einheitlichen Compliancerichtlini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12257e-2545-4492-bf00-85ffc4a643eb" elementFormDefault="qualified">
    <xsd:import namespace="http://schemas.microsoft.com/office/2006/documentManagement/types"/>
    <xsd:import namespace="http://schemas.microsoft.com/office/infopath/2007/PartnerControls"/>
    <xsd:element name="Status_x0020_der_x0020_Aufgabe" ma:index="2" nillable="true" ma:displayName="Status der Aufgabe" ma:default="Offen" ma:internalName="Status_x0020_der_x0020_Aufgabe">
      <xsd:simpleType>
        <xsd:restriction base="dms:Unknown">
          <xsd:enumeration value="Offen"/>
          <xsd:enumeration value="Erste Version erstellt"/>
          <xsd:enumeration value="Fachlich abgenommen"/>
          <xsd:enumeration value="Redigiert"/>
          <xsd:enumeration value="Fachabnahme erfolgt"/>
        </xsd:restriction>
      </xsd:simpleType>
    </xsd:element>
    <xsd:element name="lcf76f155ced4ddcb4097134ff3c332f" ma:index="9" nillable="true" ma:taxonomy="true" ma:internalName="lcf76f155ced4ddcb4097134ff3c332f" ma:taxonomyFieldName="MediaServiceImageTags" ma:displayName="Bildmarkierungen" ma:readOnly="false" ma:fieldId="{5cf76f15-5ced-4ddc-b409-7134ff3c332f}" ma:taxonomyMulti="true" ma:sspId="5398598b-1692-41ba-b181-08e92b7f903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9" nillable="true" ma:displayName="Extracted Text" ma:hidden="true" ma:internalName="MediaServiceOCR" ma:readOnly="true">
      <xsd:simpleType>
        <xsd:restriction base="dms:Note"/>
      </xsd:simpleType>
    </xsd:element>
    <xsd:element name="MediaServiceLocation" ma:index="20" nillable="true" ma:displayName="Location" ma:hidden="true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6fca0e-0371-4bb1-9f44-ec1d7e80c190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0f11cc11-60a8-467a-9619-419cac894208}" ma:internalName="TaxCatchAll" ma:readOnly="false" ma:showField="CatchAllData" ma:web="7b6fca0e-0371-4bb1-9f44-ec1d7e80c1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5" nillable="true" ma:displayName="Freigegeben für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hidden="true" ma:internalName="SharedWithDetail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Inhaltstyp"/>
        <xsd:element ref="dc:title" minOccurs="0" maxOccurs="1" ma:index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63EA06E-4989-4310-958A-26366F134037}">
  <ds:schemaRefs>
    <ds:schemaRef ds:uri="http://schemas.openxmlformats.org/package/2006/metadata/core-properties"/>
    <ds:schemaRef ds:uri="http://schemas.microsoft.com/office/2006/documentManagement/types"/>
    <ds:schemaRef ds:uri="7b6fca0e-0371-4bb1-9f44-ec1d7e80c190"/>
    <ds:schemaRef ds:uri="http://schemas.microsoft.com/office/infopath/2007/PartnerControls"/>
    <ds:schemaRef ds:uri="http://purl.org/dc/elements/1.1/"/>
    <ds:schemaRef ds:uri="http://schemas.microsoft.com/office/2006/metadata/properties"/>
    <ds:schemaRef ds:uri="fb12257e-2545-4492-bf00-85ffc4a643eb"/>
    <ds:schemaRef ds:uri="http://purl.org/dc/terms/"/>
    <ds:schemaRef ds:uri="http://www.w3.org/XML/1998/namespace"/>
    <ds:schemaRef ds:uri="http://purl.org/dc/dcmitype/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7FB41E99-F538-4D70-B1EF-CD68290A8F4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D3C01B-CABA-477E-9CBC-A251E2CE70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b12257e-2545-4492-bf00-85ffc4a643eb"/>
    <ds:schemaRef ds:uri="7b6fca0e-0371-4bb1-9f44-ec1d7e80c1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a7a56758-cff2-477b-bb1d-5b1675037bee}" enabled="1" method="Privileged" siteId="{98616167-5668-4e66-acbf-925e81df8b0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DE_Präsentation_neu2</Template>
  <TotalTime>0</TotalTime>
  <Words>137</Words>
  <Application>Microsoft Office PowerPoint</Application>
  <PresentationFormat>Breitbild</PresentationFormat>
  <Paragraphs>27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Arial Nova Light</vt:lpstr>
      <vt:lpstr>Calibri</vt:lpstr>
      <vt:lpstr>Calibri Light</vt:lpstr>
      <vt:lpstr>Premier League Light</vt:lpstr>
      <vt:lpstr>SBB</vt:lpstr>
      <vt:lpstr>Ubuntu Light</vt:lpstr>
      <vt:lpstr>Benutzerdefiniertes Design</vt:lpstr>
      <vt:lpstr>1_Office</vt:lpstr>
      <vt:lpstr>PowerPoint-Präsentation</vt:lpstr>
    </vt:vector>
  </TitlesOfParts>
  <Company>SUVA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Präsentationstitel (Arial Bold, 36 pt/Zab 38 pt)</dc:title>
  <dc:creator>Linder Vanessa (L5V)</dc:creator>
  <cp:lastModifiedBy>Graf Erika (GEF)</cp:lastModifiedBy>
  <cp:revision>46</cp:revision>
  <cp:lastPrinted>2018-10-25T12:59:18Z</cp:lastPrinted>
  <dcterms:created xsi:type="dcterms:W3CDTF">2018-02-12T14:25:36Z</dcterms:created>
  <dcterms:modified xsi:type="dcterms:W3CDTF">2025-06-05T13:23:23Z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0f20d95-30f1-4757-92d7-5495691a0c29_Enabled">
    <vt:lpwstr>true</vt:lpwstr>
  </property>
  <property fmtid="{D5CDD505-2E9C-101B-9397-08002B2CF9AE}" pid="3" name="MSIP_Label_40f20d95-30f1-4757-92d7-5495691a0c29_SetDate">
    <vt:lpwstr>2023-02-09T09:59:12Z</vt:lpwstr>
  </property>
  <property fmtid="{D5CDD505-2E9C-101B-9397-08002B2CF9AE}" pid="4" name="MSIP_Label_40f20d95-30f1-4757-92d7-5495691a0c29_Method">
    <vt:lpwstr>Privileged</vt:lpwstr>
  </property>
  <property fmtid="{D5CDD505-2E9C-101B-9397-08002B2CF9AE}" pid="5" name="MSIP_Label_40f20d95-30f1-4757-92d7-5495691a0c29_Name">
    <vt:lpwstr>Intern</vt:lpwstr>
  </property>
  <property fmtid="{D5CDD505-2E9C-101B-9397-08002B2CF9AE}" pid="6" name="MSIP_Label_40f20d95-30f1-4757-92d7-5495691a0c29_SiteId">
    <vt:lpwstr>98616167-5668-4e66-acbf-925e81df8b00</vt:lpwstr>
  </property>
  <property fmtid="{D5CDD505-2E9C-101B-9397-08002B2CF9AE}" pid="7" name="MSIP_Label_40f20d95-30f1-4757-92d7-5495691a0c29_ActionId">
    <vt:lpwstr>21992445-85d7-4c3f-8e55-fa23468f5105</vt:lpwstr>
  </property>
  <property fmtid="{D5CDD505-2E9C-101B-9397-08002B2CF9AE}" pid="8" name="MSIP_Label_40f20d95-30f1-4757-92d7-5495691a0c29_ContentBits">
    <vt:lpwstr>0</vt:lpwstr>
  </property>
  <property fmtid="{D5CDD505-2E9C-101B-9397-08002B2CF9AE}" pid="9" name="ContentTypeId">
    <vt:lpwstr>0x010100FEE48E0CB41C7E4A8A0CA9109C1A6C13</vt:lpwstr>
  </property>
  <property fmtid="{D5CDD505-2E9C-101B-9397-08002B2CF9AE}" pid="10" name="MediaServiceImageTags">
    <vt:lpwstr/>
  </property>
</Properties>
</file>