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267" r:id="rId2"/>
    <p:sldId id="313" r:id="rId3"/>
    <p:sldId id="270" r:id="rId4"/>
    <p:sldId id="328" r:id="rId5"/>
    <p:sldId id="271" r:id="rId6"/>
    <p:sldId id="318" r:id="rId7"/>
    <p:sldId id="315" r:id="rId8"/>
    <p:sldId id="316" r:id="rId9"/>
    <p:sldId id="274" r:id="rId10"/>
    <p:sldId id="272" r:id="rId11"/>
    <p:sldId id="405" r:id="rId12"/>
    <p:sldId id="1269" r:id="rId13"/>
    <p:sldId id="403" r:id="rId14"/>
    <p:sldId id="277" r:id="rId15"/>
    <p:sldId id="329" r:id="rId16"/>
    <p:sldId id="279" r:id="rId17"/>
    <p:sldId id="280" r:id="rId18"/>
    <p:sldId id="281" r:id="rId19"/>
    <p:sldId id="282" r:id="rId20"/>
    <p:sldId id="283" r:id="rId21"/>
    <p:sldId id="324" r:id="rId22"/>
    <p:sldId id="285" r:id="rId23"/>
    <p:sldId id="286" r:id="rId24"/>
    <p:sldId id="287" r:id="rId25"/>
    <p:sldId id="1268" r:id="rId26"/>
    <p:sldId id="290" r:id="rId27"/>
    <p:sldId id="1270" r:id="rId28"/>
    <p:sldId id="292" r:id="rId29"/>
    <p:sldId id="320" r:id="rId30"/>
    <p:sldId id="321" r:id="rId31"/>
    <p:sldId id="293" r:id="rId32"/>
    <p:sldId id="322" r:id="rId33"/>
    <p:sldId id="294" r:id="rId34"/>
    <p:sldId id="295" r:id="rId35"/>
    <p:sldId id="325" r:id="rId36"/>
    <p:sldId id="298" r:id="rId37"/>
    <p:sldId id="300" r:id="rId38"/>
    <p:sldId id="301" r:id="rId39"/>
    <p:sldId id="1272" r:id="rId40"/>
    <p:sldId id="1271" r:id="rId41"/>
    <p:sldId id="308" r:id="rId42"/>
    <p:sldId id="307" r:id="rId43"/>
    <p:sldId id="309" r:id="rId44"/>
  </p:sldIdLst>
  <p:sldSz cx="12192000" cy="6858000"/>
  <p:notesSz cx="6797675" cy="9872663"/>
  <p:custDataLst>
    <p:tags r:id="rId47"/>
  </p:custDataLst>
  <p:defaultText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7" userDrawn="1">
          <p15:clr>
            <a:srgbClr val="A4A3A4"/>
          </p15:clr>
        </p15:guide>
        <p15:guide id="2" pos="3840" userDrawn="1">
          <p15:clr>
            <a:srgbClr val="A4A3A4"/>
          </p15:clr>
        </p15:guide>
        <p15:guide id="3" orient="horz" pos="370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CCFF"/>
    <a:srgbClr val="B3B3B3"/>
    <a:srgbClr val="80DCE7"/>
    <a:srgbClr val="FFC180"/>
    <a:srgbClr val="F2F2F2"/>
    <a:srgbClr val="00B8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251B765-F91A-4008-8DD1-53D880B8B698}">
  <a:tblStyle styleId="{8251B765-F91A-4008-8DD1-53D880B8B698}" styleName="SUVA">
    <a:tblBg>
      <a:effect>
        <a:effectLst/>
      </a:effect>
    </a:tblBg>
    <a:wholeTbl>
      <a:tcTxStyle b="off" i="off">
        <a:fontRef idx="minor"/>
        <a:schemeClr val="tx1"/>
      </a:tcTxStyle>
      <a:tcStyle>
        <a:tcBdr>
          <a:left>
            <a:ln>
              <a:noFill/>
            </a:ln>
          </a:left>
          <a:right>
            <a:ln>
              <a:noFill/>
            </a:ln>
          </a:right>
          <a:top>
            <a:ln w="2117" cap="flat" cmpd="sng" algn="ctr">
              <a:solidFill>
                <a:schemeClr val="dk1"/>
              </a:solidFill>
              <a:prstDash val="solid"/>
            </a:ln>
          </a:top>
          <a:bottom>
            <a:ln w="2117" cap="flat" cmpd="sng" algn="ctr">
              <a:solidFill>
                <a:schemeClr val="dk1"/>
              </a:solidFill>
              <a:prstDash val="solid"/>
            </a:ln>
          </a:bottom>
          <a:insideH>
            <a:ln w="2117" cap="flat" cmpd="sng" algn="ctr">
              <a:solidFill>
                <a:schemeClr val="dk1"/>
              </a:solidFill>
              <a:prstDash val="solid"/>
            </a:ln>
          </a:insideH>
          <a:insideV>
            <a:ln>
              <a:noFill/>
            </a:ln>
          </a:insideV>
          <a:tl2br>
            <a:ln>
              <a:noFill/>
            </a:ln>
          </a:tl2br>
          <a:tr2bl>
            <a:ln>
              <a:noFill/>
            </a:ln>
          </a:tr2bl>
        </a:tcBdr>
        <a:fill>
          <a:noFill/>
        </a:fill>
      </a:tcStyle>
    </a:wholeTbl>
    <a:band1H>
      <a:tcTxStyle b="off" i="off">
        <a:fontRef idx="minor"/>
        <a:schemeClr val="tx1"/>
      </a:tcTxStyle>
      <a:tcStyle>
        <a:tcBdr/>
        <a:fill>
          <a:noFill/>
        </a:fill>
      </a:tcStyle>
    </a:band1H>
    <a:band2H>
      <a:tcTxStyle b="off" i="off">
        <a:fontRef idx="minor"/>
        <a:schemeClr val="tx1"/>
      </a:tcTxStyle>
      <a:tcStyle>
        <a:tcBdr/>
        <a:fill>
          <a:noFill/>
        </a:fill>
      </a:tcStyle>
    </a:band2H>
    <a:band1V>
      <a:tcTxStyle b="off" i="off">
        <a:fontRef idx="minor"/>
        <a:schemeClr val="tx1"/>
      </a:tcTxStyle>
      <a:tcStyle>
        <a:tcBdr/>
        <a:fill>
          <a:noFill/>
        </a:fill>
      </a:tcStyle>
    </a:band1V>
    <a:band2V>
      <a:tcTxStyle b="off" i="off">
        <a:fontRef idx="minor"/>
        <a:schemeClr val="tx1"/>
      </a:tcTxStyle>
      <a:tcStyle>
        <a:tcBdr/>
        <a:fill>
          <a:noFill/>
        </a:fill>
      </a:tcStyle>
    </a:band2V>
    <a:lastCol>
      <a:tcTxStyle b="on" i="off">
        <a:fontRef idx="minor"/>
        <a:schemeClr val="tx1"/>
      </a:tcTxStyle>
      <a:tcStyle>
        <a:tcBdr/>
      </a:tcStyle>
    </a:lastCol>
    <a:firstCol>
      <a:tcTxStyle b="on" i="off">
        <a:fontRef idx="minor"/>
        <a:schemeClr val="tx1"/>
      </a:tcTxStyle>
      <a:tcStyle>
        <a:tcBdr/>
      </a:tcStyle>
    </a:firstCol>
    <a:lastRow>
      <a:tcTxStyle b="on" i="off">
        <a:fontRef idx="minor"/>
        <a:schemeClr val="accent1"/>
      </a:tcTxStyle>
      <a:tcStyle>
        <a:tcBdr>
          <a:left>
            <a:ln>
              <a:noFill/>
            </a:ln>
          </a:left>
          <a:right>
            <a:ln>
              <a:noFill/>
            </a:ln>
          </a:right>
          <a:top>
            <a:ln w="2117" cap="flat" cmpd="sng" algn="ctr">
              <a:solidFill>
                <a:schemeClr val="dk2"/>
              </a:solidFill>
              <a:prstDash val="solid"/>
            </a:ln>
          </a:top>
          <a:bottom>
            <a:ln w="12700" cap="flat" cmpd="sng" algn="ctr">
              <a:solidFill>
                <a:schemeClr val="accent1"/>
              </a:solidFill>
              <a:prstDash val="solid"/>
            </a:ln>
          </a:bottom>
          <a:insideH>
            <a:ln>
              <a:noFill/>
            </a:ln>
          </a:insideH>
          <a:insideV>
            <a:ln>
              <a:noFill/>
            </a:ln>
          </a:insideV>
          <a:tl2br>
            <a:ln>
              <a:noFill/>
            </a:ln>
          </a:tl2br>
          <a:tr2bl>
            <a:ln>
              <a:noFill/>
            </a:ln>
          </a:tr2bl>
        </a:tcBdr>
        <a:fill>
          <a:noFill/>
        </a:fill>
      </a:tcStyle>
    </a:lastRow>
    <a:firstRow>
      <a:tcTxStyle b="on" i="off">
        <a:fontRef idx="minor"/>
        <a:schemeClr val="dk2"/>
      </a:tcTxStyle>
      <a:tcStyle>
        <a:tcBdr>
          <a:left>
            <a:ln>
              <a:noFill/>
            </a:ln>
          </a:left>
          <a:right>
            <a:ln>
              <a:noFill/>
            </a:ln>
          </a:right>
          <a:top>
            <a:ln>
              <a:noFill/>
            </a:ln>
          </a:top>
          <a:bottom>
            <a:ln w="8466" cap="flat" cmpd="sng" algn="ctr">
              <a:solidFill>
                <a:schemeClr val="dk2"/>
              </a:solidFill>
              <a:prstDash val="solid"/>
            </a:ln>
          </a:bottom>
          <a:insideH>
            <a:ln>
              <a:noFill/>
            </a:ln>
          </a:insideH>
          <a:insideV>
            <a:ln>
              <a:noFill/>
            </a:ln>
          </a:insideV>
          <a:tl2br>
            <a:ln>
              <a:noFill/>
            </a:ln>
          </a:tl2br>
          <a:tr2bl>
            <a:ln>
              <a:noFill/>
            </a:ln>
          </a:tr2bl>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87191" autoAdjust="0"/>
  </p:normalViewPr>
  <p:slideViewPr>
    <p:cSldViewPr showGuides="1">
      <p:cViewPr varScale="1">
        <p:scale>
          <a:sx n="71" d="100"/>
          <a:sy n="71" d="100"/>
        </p:scale>
        <p:origin x="1291" y="53"/>
      </p:cViewPr>
      <p:guideLst>
        <p:guide orient="horz" pos="1207"/>
        <p:guide pos="3840"/>
        <p:guide orient="horz" pos="3702"/>
      </p:guideLst>
    </p:cSldViewPr>
  </p:slideViewPr>
  <p:outlineViewPr>
    <p:cViewPr>
      <p:scale>
        <a:sx n="33" d="100"/>
        <a:sy n="33" d="100"/>
      </p:scale>
      <p:origin x="0" y="-25491"/>
    </p:cViewPr>
  </p:outlineViewPr>
  <p:notesTextViewPr>
    <p:cViewPr>
      <p:scale>
        <a:sx n="1" d="1"/>
        <a:sy n="1" d="1"/>
      </p:scale>
      <p:origin x="0" y="0"/>
    </p:cViewPr>
  </p:notesTextViewPr>
  <p:sorterViewPr>
    <p:cViewPr varScale="1">
      <p:scale>
        <a:sx n="1" d="1"/>
        <a:sy n="1" d="1"/>
      </p:scale>
      <p:origin x="0" y="-11198"/>
    </p:cViewPr>
  </p:sorterViewPr>
  <p:notesViewPr>
    <p:cSldViewPr showGuides="1">
      <p:cViewPr varScale="1">
        <p:scale>
          <a:sx n="91" d="100"/>
          <a:sy n="91" d="100"/>
        </p:scale>
        <p:origin x="369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Schwarz Carigiet" userId="8cd1508d44ba01dd" providerId="LiveId" clId="{EC64F046-76E9-44FB-903E-4F75E697DF01}"/>
    <pc:docChg chg="undo custSel modSld">
      <pc:chgData name="Daniel Schwarz Carigiet" userId="8cd1508d44ba01dd" providerId="LiveId" clId="{EC64F046-76E9-44FB-903E-4F75E697DF01}" dt="2018-01-28T16:30:39.419" v="291"/>
      <pc:docMkLst>
        <pc:docMk/>
      </pc:docMkLst>
      <pc:sldChg chg="addSp delSp modSp">
        <pc:chgData name="Daniel Schwarz Carigiet" userId="8cd1508d44ba01dd" providerId="LiveId" clId="{EC64F046-76E9-44FB-903E-4F75E697DF01}" dt="2018-01-28T16:30:39.419" v="291"/>
        <pc:sldMkLst>
          <pc:docMk/>
          <pc:sldMk cId="3318751566" sldId="299"/>
        </pc:sldMkLst>
        <pc:spChg chg="mod">
          <ac:chgData name="Daniel Schwarz Carigiet" userId="8cd1508d44ba01dd" providerId="LiveId" clId="{EC64F046-76E9-44FB-903E-4F75E697DF01}" dt="2018-01-28T16:30:39.419" v="291"/>
          <ac:spMkLst>
            <pc:docMk/>
            <pc:sldMk cId="3318751566" sldId="299"/>
            <ac:spMk id="2" creationId="{09EB726A-8094-40FF-9042-B388D4DCCFF6}"/>
          </ac:spMkLst>
        </pc:spChg>
        <pc:spChg chg="mod">
          <ac:chgData name="Daniel Schwarz Carigiet" userId="8cd1508d44ba01dd" providerId="LiveId" clId="{EC64F046-76E9-44FB-903E-4F75E697DF01}" dt="2018-01-28T16:30:39.419" v="291"/>
          <ac:spMkLst>
            <pc:docMk/>
            <pc:sldMk cId="3318751566" sldId="299"/>
            <ac:spMk id="3" creationId="{96240AF0-ABE0-423A-9BF5-E0D7A910B073}"/>
          </ac:spMkLst>
        </pc:spChg>
        <pc:spChg chg="mod">
          <ac:chgData name="Daniel Schwarz Carigiet" userId="8cd1508d44ba01dd" providerId="LiveId" clId="{EC64F046-76E9-44FB-903E-4F75E697DF01}" dt="2018-01-28T16:30:39.419" v="291"/>
          <ac:spMkLst>
            <pc:docMk/>
            <pc:sldMk cId="3318751566" sldId="299"/>
            <ac:spMk id="4" creationId="{E1EC33CD-F663-4256-9A50-B2E22E16C390}"/>
          </ac:spMkLst>
        </pc:spChg>
        <pc:spChg chg="mod">
          <ac:chgData name="Daniel Schwarz Carigiet" userId="8cd1508d44ba01dd" providerId="LiveId" clId="{EC64F046-76E9-44FB-903E-4F75E697DF01}" dt="2018-01-28T16:30:39.419" v="291"/>
          <ac:spMkLst>
            <pc:docMk/>
            <pc:sldMk cId="3318751566" sldId="299"/>
            <ac:spMk id="5" creationId="{44E4FDB2-20F0-482D-9AF7-2DF402A0857C}"/>
          </ac:spMkLst>
        </pc:spChg>
        <pc:spChg chg="mod">
          <ac:chgData name="Daniel Schwarz Carigiet" userId="8cd1508d44ba01dd" providerId="LiveId" clId="{EC64F046-76E9-44FB-903E-4F75E697DF01}" dt="2018-01-28T16:30:39.419" v="291"/>
          <ac:spMkLst>
            <pc:docMk/>
            <pc:sldMk cId="3318751566" sldId="299"/>
            <ac:spMk id="48" creationId="{6A654CE1-8FD4-41CB-874A-2BEE5263189E}"/>
          </ac:spMkLst>
        </pc:spChg>
        <pc:spChg chg="mod">
          <ac:chgData name="Daniel Schwarz Carigiet" userId="8cd1508d44ba01dd" providerId="LiveId" clId="{EC64F046-76E9-44FB-903E-4F75E697DF01}" dt="2018-01-28T16:30:39.419" v="291"/>
          <ac:spMkLst>
            <pc:docMk/>
            <pc:sldMk cId="3318751566" sldId="299"/>
            <ac:spMk id="49" creationId="{091CE235-B5CE-4200-9924-962D79EFDCF1}"/>
          </ac:spMkLst>
        </pc:spChg>
        <pc:spChg chg="mod">
          <ac:chgData name="Daniel Schwarz Carigiet" userId="8cd1508d44ba01dd" providerId="LiveId" clId="{EC64F046-76E9-44FB-903E-4F75E697DF01}" dt="2018-01-28T16:30:39.419" v="291"/>
          <ac:spMkLst>
            <pc:docMk/>
            <pc:sldMk cId="3318751566" sldId="299"/>
            <ac:spMk id="50" creationId="{7AB36ED6-B27C-41BF-B79F-24C7DB5CF8D1}"/>
          </ac:spMkLst>
        </pc:spChg>
        <pc:spChg chg="mod">
          <ac:chgData name="Daniel Schwarz Carigiet" userId="8cd1508d44ba01dd" providerId="LiveId" clId="{EC64F046-76E9-44FB-903E-4F75E697DF01}" dt="2018-01-28T16:30:39.419" v="291"/>
          <ac:spMkLst>
            <pc:docMk/>
            <pc:sldMk cId="3318751566" sldId="299"/>
            <ac:spMk id="51" creationId="{AD1A604F-07C8-4217-99CD-1DF518B3CF4E}"/>
          </ac:spMkLst>
        </pc:spChg>
        <pc:spChg chg="mod">
          <ac:chgData name="Daniel Schwarz Carigiet" userId="8cd1508d44ba01dd" providerId="LiveId" clId="{EC64F046-76E9-44FB-903E-4F75E697DF01}" dt="2018-01-28T16:30:39.419" v="291"/>
          <ac:spMkLst>
            <pc:docMk/>
            <pc:sldMk cId="3318751566" sldId="299"/>
            <ac:spMk id="52" creationId="{9C8D0B40-474B-4D63-80C3-D91264C1BB88}"/>
          </ac:spMkLst>
        </pc:spChg>
        <pc:spChg chg="mod">
          <ac:chgData name="Daniel Schwarz Carigiet" userId="8cd1508d44ba01dd" providerId="LiveId" clId="{EC64F046-76E9-44FB-903E-4F75E697DF01}" dt="2018-01-28T16:30:39.419" v="291"/>
          <ac:spMkLst>
            <pc:docMk/>
            <pc:sldMk cId="3318751566" sldId="299"/>
            <ac:spMk id="53" creationId="{5DF4343E-9246-4D41-A478-1F44004917C4}"/>
          </ac:spMkLst>
        </pc:spChg>
        <pc:spChg chg="mod">
          <ac:chgData name="Daniel Schwarz Carigiet" userId="8cd1508d44ba01dd" providerId="LiveId" clId="{EC64F046-76E9-44FB-903E-4F75E697DF01}" dt="2018-01-28T16:30:39.419" v="291"/>
          <ac:spMkLst>
            <pc:docMk/>
            <pc:sldMk cId="3318751566" sldId="299"/>
            <ac:spMk id="54" creationId="{06FB80C8-D978-45AF-924C-3F734EF11C21}"/>
          </ac:spMkLst>
        </pc:spChg>
        <pc:spChg chg="mod">
          <ac:chgData name="Daniel Schwarz Carigiet" userId="8cd1508d44ba01dd" providerId="LiveId" clId="{EC64F046-76E9-44FB-903E-4F75E697DF01}" dt="2018-01-28T16:30:39.419" v="291"/>
          <ac:spMkLst>
            <pc:docMk/>
            <pc:sldMk cId="3318751566" sldId="299"/>
            <ac:spMk id="55" creationId="{FF8E8776-265A-441B-BA9C-FE020033C6CB}"/>
          </ac:spMkLst>
        </pc:spChg>
        <pc:spChg chg="mod">
          <ac:chgData name="Daniel Schwarz Carigiet" userId="8cd1508d44ba01dd" providerId="LiveId" clId="{EC64F046-76E9-44FB-903E-4F75E697DF01}" dt="2018-01-28T16:30:39.419" v="291"/>
          <ac:spMkLst>
            <pc:docMk/>
            <pc:sldMk cId="3318751566" sldId="299"/>
            <ac:spMk id="56" creationId="{97872B53-7562-496D-857E-9FCFFBBB14D0}"/>
          </ac:spMkLst>
        </pc:spChg>
        <pc:spChg chg="mod">
          <ac:chgData name="Daniel Schwarz Carigiet" userId="8cd1508d44ba01dd" providerId="LiveId" clId="{EC64F046-76E9-44FB-903E-4F75E697DF01}" dt="2018-01-28T16:30:39.419" v="291"/>
          <ac:spMkLst>
            <pc:docMk/>
            <pc:sldMk cId="3318751566" sldId="299"/>
            <ac:spMk id="57" creationId="{C2B9F210-3A31-46C6-BC8E-AFC046FEF9AE}"/>
          </ac:spMkLst>
        </pc:spChg>
        <pc:spChg chg="mod">
          <ac:chgData name="Daniel Schwarz Carigiet" userId="8cd1508d44ba01dd" providerId="LiveId" clId="{EC64F046-76E9-44FB-903E-4F75E697DF01}" dt="2018-01-28T16:30:39.419" v="291"/>
          <ac:spMkLst>
            <pc:docMk/>
            <pc:sldMk cId="3318751566" sldId="299"/>
            <ac:spMk id="58" creationId="{06E12C9E-B252-485C-A3AC-DE20DCB105B1}"/>
          </ac:spMkLst>
        </pc:spChg>
        <pc:spChg chg="mod">
          <ac:chgData name="Daniel Schwarz Carigiet" userId="8cd1508d44ba01dd" providerId="LiveId" clId="{EC64F046-76E9-44FB-903E-4F75E697DF01}" dt="2018-01-28T16:30:39.419" v="291"/>
          <ac:spMkLst>
            <pc:docMk/>
            <pc:sldMk cId="3318751566" sldId="299"/>
            <ac:spMk id="59" creationId="{00973720-061F-48C2-83F9-D277834B7E04}"/>
          </ac:spMkLst>
        </pc:spChg>
        <pc:spChg chg="mod">
          <ac:chgData name="Daniel Schwarz Carigiet" userId="8cd1508d44ba01dd" providerId="LiveId" clId="{EC64F046-76E9-44FB-903E-4F75E697DF01}" dt="2018-01-28T16:30:39.419" v="291"/>
          <ac:spMkLst>
            <pc:docMk/>
            <pc:sldMk cId="3318751566" sldId="299"/>
            <ac:spMk id="60" creationId="{D4723B8E-1E69-47C9-8F5E-1FDC7A78A73D}"/>
          </ac:spMkLst>
        </pc:spChg>
        <pc:spChg chg="mod">
          <ac:chgData name="Daniel Schwarz Carigiet" userId="8cd1508d44ba01dd" providerId="LiveId" clId="{EC64F046-76E9-44FB-903E-4F75E697DF01}" dt="2018-01-28T16:30:39.419" v="291"/>
          <ac:spMkLst>
            <pc:docMk/>
            <pc:sldMk cId="3318751566" sldId="299"/>
            <ac:spMk id="61" creationId="{8416446A-02F8-4429-A0B5-52F4AF3F9E8E}"/>
          </ac:spMkLst>
        </pc:spChg>
        <pc:spChg chg="mod">
          <ac:chgData name="Daniel Schwarz Carigiet" userId="8cd1508d44ba01dd" providerId="LiveId" clId="{EC64F046-76E9-44FB-903E-4F75E697DF01}" dt="2018-01-28T16:30:39.419" v="291"/>
          <ac:spMkLst>
            <pc:docMk/>
            <pc:sldMk cId="3318751566" sldId="299"/>
            <ac:spMk id="62" creationId="{35F109BD-755E-44B1-A19F-1BB9A9C5D073}"/>
          </ac:spMkLst>
        </pc:spChg>
        <pc:spChg chg="mod">
          <ac:chgData name="Daniel Schwarz Carigiet" userId="8cd1508d44ba01dd" providerId="LiveId" clId="{EC64F046-76E9-44FB-903E-4F75E697DF01}" dt="2018-01-28T16:30:39.419" v="291"/>
          <ac:spMkLst>
            <pc:docMk/>
            <pc:sldMk cId="3318751566" sldId="299"/>
            <ac:spMk id="63" creationId="{6B40A7C4-FAB9-4E6A-8207-74CEF1EA701A}"/>
          </ac:spMkLst>
        </pc:spChg>
        <pc:spChg chg="mod">
          <ac:chgData name="Daniel Schwarz Carigiet" userId="8cd1508d44ba01dd" providerId="LiveId" clId="{EC64F046-76E9-44FB-903E-4F75E697DF01}" dt="2018-01-28T16:30:39.419" v="291"/>
          <ac:spMkLst>
            <pc:docMk/>
            <pc:sldMk cId="3318751566" sldId="299"/>
            <ac:spMk id="64" creationId="{DCA2E09B-0EC7-4D34-935D-14ABC01B53CC}"/>
          </ac:spMkLst>
        </pc:spChg>
        <pc:spChg chg="mod">
          <ac:chgData name="Daniel Schwarz Carigiet" userId="8cd1508d44ba01dd" providerId="LiveId" clId="{EC64F046-76E9-44FB-903E-4F75E697DF01}" dt="2018-01-28T16:30:39.419" v="291"/>
          <ac:spMkLst>
            <pc:docMk/>
            <pc:sldMk cId="3318751566" sldId="299"/>
            <ac:spMk id="65" creationId="{A5A0FE7E-E8B4-44AC-A1F2-D9F6BC2D2758}"/>
          </ac:spMkLst>
        </pc:spChg>
        <pc:spChg chg="mod">
          <ac:chgData name="Daniel Schwarz Carigiet" userId="8cd1508d44ba01dd" providerId="LiveId" clId="{EC64F046-76E9-44FB-903E-4F75E697DF01}" dt="2018-01-28T16:30:39.419" v="291"/>
          <ac:spMkLst>
            <pc:docMk/>
            <pc:sldMk cId="3318751566" sldId="299"/>
            <ac:spMk id="66" creationId="{E5C4E8E6-2D3E-44D7-BF5F-08CFA813ABDD}"/>
          </ac:spMkLst>
        </pc:spChg>
        <pc:spChg chg="mod">
          <ac:chgData name="Daniel Schwarz Carigiet" userId="8cd1508d44ba01dd" providerId="LiveId" clId="{EC64F046-76E9-44FB-903E-4F75E697DF01}" dt="2018-01-28T16:30:39.419" v="291"/>
          <ac:spMkLst>
            <pc:docMk/>
            <pc:sldMk cId="3318751566" sldId="299"/>
            <ac:spMk id="67" creationId="{AEB1DCE8-F4B3-4379-91B7-0DDA68C6C8EF}"/>
          </ac:spMkLst>
        </pc:spChg>
        <pc:spChg chg="mod">
          <ac:chgData name="Daniel Schwarz Carigiet" userId="8cd1508d44ba01dd" providerId="LiveId" clId="{EC64F046-76E9-44FB-903E-4F75E697DF01}" dt="2018-01-28T16:30:39.419" v="291"/>
          <ac:spMkLst>
            <pc:docMk/>
            <pc:sldMk cId="3318751566" sldId="299"/>
            <ac:spMk id="68" creationId="{281A8D3F-8B3A-424E-91CB-AD35BEDE0F33}"/>
          </ac:spMkLst>
        </pc:spChg>
        <pc:spChg chg="mod">
          <ac:chgData name="Daniel Schwarz Carigiet" userId="8cd1508d44ba01dd" providerId="LiveId" clId="{EC64F046-76E9-44FB-903E-4F75E697DF01}" dt="2018-01-28T16:30:39.419" v="291"/>
          <ac:spMkLst>
            <pc:docMk/>
            <pc:sldMk cId="3318751566" sldId="299"/>
            <ac:spMk id="69" creationId="{4BBB0F01-2EFE-4876-9D67-21CC6B1CBDC9}"/>
          </ac:spMkLst>
        </pc:spChg>
        <pc:spChg chg="mod">
          <ac:chgData name="Daniel Schwarz Carigiet" userId="8cd1508d44ba01dd" providerId="LiveId" clId="{EC64F046-76E9-44FB-903E-4F75E697DF01}" dt="2018-01-28T16:30:39.419" v="291"/>
          <ac:spMkLst>
            <pc:docMk/>
            <pc:sldMk cId="3318751566" sldId="299"/>
            <ac:spMk id="70" creationId="{BDF64F6D-7736-4658-AE4E-5E0201EA79F2}"/>
          </ac:spMkLst>
        </pc:spChg>
        <pc:spChg chg="mod">
          <ac:chgData name="Daniel Schwarz Carigiet" userId="8cd1508d44ba01dd" providerId="LiveId" clId="{EC64F046-76E9-44FB-903E-4F75E697DF01}" dt="2018-01-28T16:30:39.419" v="291"/>
          <ac:spMkLst>
            <pc:docMk/>
            <pc:sldMk cId="3318751566" sldId="299"/>
            <ac:spMk id="71" creationId="{2CD13428-EF44-4861-9DD5-9C3001F85619}"/>
          </ac:spMkLst>
        </pc:spChg>
        <pc:spChg chg="mod">
          <ac:chgData name="Daniel Schwarz Carigiet" userId="8cd1508d44ba01dd" providerId="LiveId" clId="{EC64F046-76E9-44FB-903E-4F75E697DF01}" dt="2018-01-28T16:30:39.419" v="291"/>
          <ac:spMkLst>
            <pc:docMk/>
            <pc:sldMk cId="3318751566" sldId="299"/>
            <ac:spMk id="72" creationId="{DE42C218-6DFF-4E0E-916D-E996C90EDD54}"/>
          </ac:spMkLst>
        </pc:spChg>
        <pc:grpChg chg="mod">
          <ac:chgData name="Daniel Schwarz Carigiet" userId="8cd1508d44ba01dd" providerId="LiveId" clId="{EC64F046-76E9-44FB-903E-4F75E697DF01}" dt="2018-01-28T16:30:39.419" v="291"/>
          <ac:grpSpMkLst>
            <pc:docMk/>
            <pc:sldMk cId="3318751566" sldId="299"/>
            <ac:grpSpMk id="1" creationId="{00000000-0000-0000-0000-000000000000}"/>
          </ac:grpSpMkLst>
        </pc:grpChg>
        <pc:picChg chg="add mod">
          <ac:chgData name="Daniel Schwarz Carigiet" userId="8cd1508d44ba01dd" providerId="LiveId" clId="{EC64F046-76E9-44FB-903E-4F75E697DF01}" dt="2018-01-28T16:30:39.419" v="291"/>
          <ac:picMkLst>
            <pc:docMk/>
            <pc:sldMk cId="3318751566" sldId="299"/>
            <ac:picMk id="7" creationId="{692FFA26-1B19-4982-8919-0EF9837B9406}"/>
          </ac:picMkLst>
        </pc:picChg>
        <pc:picChg chg="add mod">
          <ac:chgData name="Daniel Schwarz Carigiet" userId="8cd1508d44ba01dd" providerId="LiveId" clId="{EC64F046-76E9-44FB-903E-4F75E697DF01}" dt="2018-01-28T16:30:39.419" v="291"/>
          <ac:picMkLst>
            <pc:docMk/>
            <pc:sldMk cId="3318751566" sldId="299"/>
            <ac:picMk id="9" creationId="{6C1899CE-7469-4946-A3A0-376D51C45E3E}"/>
          </ac:picMkLst>
        </pc:picChg>
        <pc:picChg chg="add mod">
          <ac:chgData name="Daniel Schwarz Carigiet" userId="8cd1508d44ba01dd" providerId="LiveId" clId="{EC64F046-76E9-44FB-903E-4F75E697DF01}" dt="2018-01-28T16:30:39.419" v="291"/>
          <ac:picMkLst>
            <pc:docMk/>
            <pc:sldMk cId="3318751566" sldId="299"/>
            <ac:picMk id="11" creationId="{B1D53781-BE88-437A-BAC0-1E5D03DAB210}"/>
          </ac:picMkLst>
        </pc:picChg>
        <pc:picChg chg="add mod">
          <ac:chgData name="Daniel Schwarz Carigiet" userId="8cd1508d44ba01dd" providerId="LiveId" clId="{EC64F046-76E9-44FB-903E-4F75E697DF01}" dt="2018-01-28T16:30:39.419" v="291"/>
          <ac:picMkLst>
            <pc:docMk/>
            <pc:sldMk cId="3318751566" sldId="299"/>
            <ac:picMk id="13" creationId="{6C100629-C604-4A7A-A3E0-3C2AB1CF7046}"/>
          </ac:picMkLst>
        </pc:picChg>
        <pc:picChg chg="add mod">
          <ac:chgData name="Daniel Schwarz Carigiet" userId="8cd1508d44ba01dd" providerId="LiveId" clId="{EC64F046-76E9-44FB-903E-4F75E697DF01}" dt="2018-01-28T16:30:39.419" v="291"/>
          <ac:picMkLst>
            <pc:docMk/>
            <pc:sldMk cId="3318751566" sldId="299"/>
            <ac:picMk id="15" creationId="{BE031C72-091A-4E61-BA18-F6329622DEF6}"/>
          </ac:picMkLst>
        </pc:picChg>
        <pc:picChg chg="add mod">
          <ac:chgData name="Daniel Schwarz Carigiet" userId="8cd1508d44ba01dd" providerId="LiveId" clId="{EC64F046-76E9-44FB-903E-4F75E697DF01}" dt="2018-01-28T16:30:39.419" v="291"/>
          <ac:picMkLst>
            <pc:docMk/>
            <pc:sldMk cId="3318751566" sldId="299"/>
            <ac:picMk id="17" creationId="{49BEADBD-7EF8-4842-A32E-01DA41CE35C0}"/>
          </ac:picMkLst>
        </pc:picChg>
        <pc:picChg chg="add mod">
          <ac:chgData name="Daniel Schwarz Carigiet" userId="8cd1508d44ba01dd" providerId="LiveId" clId="{EC64F046-76E9-44FB-903E-4F75E697DF01}" dt="2018-01-28T16:30:39.419" v="291"/>
          <ac:picMkLst>
            <pc:docMk/>
            <pc:sldMk cId="3318751566" sldId="299"/>
            <ac:picMk id="19" creationId="{CC4E6DDF-608D-4128-AECB-5C2D5B6E35B2}"/>
          </ac:picMkLst>
        </pc:picChg>
        <pc:picChg chg="add mod">
          <ac:chgData name="Daniel Schwarz Carigiet" userId="8cd1508d44ba01dd" providerId="LiveId" clId="{EC64F046-76E9-44FB-903E-4F75E697DF01}" dt="2018-01-28T16:30:39.419" v="291"/>
          <ac:picMkLst>
            <pc:docMk/>
            <pc:sldMk cId="3318751566" sldId="299"/>
            <ac:picMk id="21" creationId="{2BE9A37C-1C84-4E67-9BCB-0A88C2F4E385}"/>
          </ac:picMkLst>
        </pc:picChg>
        <pc:picChg chg="add mod">
          <ac:chgData name="Daniel Schwarz Carigiet" userId="8cd1508d44ba01dd" providerId="LiveId" clId="{EC64F046-76E9-44FB-903E-4F75E697DF01}" dt="2018-01-28T16:30:39.419" v="291"/>
          <ac:picMkLst>
            <pc:docMk/>
            <pc:sldMk cId="3318751566" sldId="299"/>
            <ac:picMk id="23" creationId="{106633CB-B23E-4880-BC01-F276C91DC934}"/>
          </ac:picMkLst>
        </pc:picChg>
        <pc:picChg chg="add mod">
          <ac:chgData name="Daniel Schwarz Carigiet" userId="8cd1508d44ba01dd" providerId="LiveId" clId="{EC64F046-76E9-44FB-903E-4F75E697DF01}" dt="2018-01-28T16:30:39.419" v="291"/>
          <ac:picMkLst>
            <pc:docMk/>
            <pc:sldMk cId="3318751566" sldId="299"/>
            <ac:picMk id="25" creationId="{7C92B47C-BB0E-4405-875D-EE83D98A0993}"/>
          </ac:picMkLst>
        </pc:picChg>
        <pc:picChg chg="add mod">
          <ac:chgData name="Daniel Schwarz Carigiet" userId="8cd1508d44ba01dd" providerId="LiveId" clId="{EC64F046-76E9-44FB-903E-4F75E697DF01}" dt="2018-01-28T16:30:39.419" v="291"/>
          <ac:picMkLst>
            <pc:docMk/>
            <pc:sldMk cId="3318751566" sldId="299"/>
            <ac:picMk id="27" creationId="{487A5E68-7E6E-484F-98E2-EA5A16B127B4}"/>
          </ac:picMkLst>
        </pc:picChg>
        <pc:picChg chg="add mod">
          <ac:chgData name="Daniel Schwarz Carigiet" userId="8cd1508d44ba01dd" providerId="LiveId" clId="{EC64F046-76E9-44FB-903E-4F75E697DF01}" dt="2018-01-28T16:30:39.419" v="291"/>
          <ac:picMkLst>
            <pc:docMk/>
            <pc:sldMk cId="3318751566" sldId="299"/>
            <ac:picMk id="29" creationId="{497303DC-7D2D-4CE4-8113-42A895324A7A}"/>
          </ac:picMkLst>
        </pc:picChg>
        <pc:picChg chg="add mod">
          <ac:chgData name="Daniel Schwarz Carigiet" userId="8cd1508d44ba01dd" providerId="LiveId" clId="{EC64F046-76E9-44FB-903E-4F75E697DF01}" dt="2018-01-28T16:30:39.419" v="291"/>
          <ac:picMkLst>
            <pc:docMk/>
            <pc:sldMk cId="3318751566" sldId="299"/>
            <ac:picMk id="31" creationId="{95D9F9A7-7A1B-426B-83AB-F5448B2E0380}"/>
          </ac:picMkLst>
        </pc:picChg>
        <pc:picChg chg="add mod">
          <ac:chgData name="Daniel Schwarz Carigiet" userId="8cd1508d44ba01dd" providerId="LiveId" clId="{EC64F046-76E9-44FB-903E-4F75E697DF01}" dt="2018-01-28T16:30:39.419" v="291"/>
          <ac:picMkLst>
            <pc:docMk/>
            <pc:sldMk cId="3318751566" sldId="299"/>
            <ac:picMk id="33" creationId="{2A4F30E9-A773-45A5-9DCE-83C952AD173B}"/>
          </ac:picMkLst>
        </pc:picChg>
        <pc:picChg chg="add mod">
          <ac:chgData name="Daniel Schwarz Carigiet" userId="8cd1508d44ba01dd" providerId="LiveId" clId="{EC64F046-76E9-44FB-903E-4F75E697DF01}" dt="2018-01-28T16:30:39.419" v="291"/>
          <ac:picMkLst>
            <pc:docMk/>
            <pc:sldMk cId="3318751566" sldId="299"/>
            <ac:picMk id="35" creationId="{0BC82526-224C-4F43-92DE-1EB6B441A89B}"/>
          </ac:picMkLst>
        </pc:picChg>
        <pc:picChg chg="add mod">
          <ac:chgData name="Daniel Schwarz Carigiet" userId="8cd1508d44ba01dd" providerId="LiveId" clId="{EC64F046-76E9-44FB-903E-4F75E697DF01}" dt="2018-01-28T16:30:39.419" v="291"/>
          <ac:picMkLst>
            <pc:docMk/>
            <pc:sldMk cId="3318751566" sldId="299"/>
            <ac:picMk id="37" creationId="{A3B994C3-2566-4EC0-9969-0E08E7AEF892}"/>
          </ac:picMkLst>
        </pc:picChg>
        <pc:picChg chg="add mod">
          <ac:chgData name="Daniel Schwarz Carigiet" userId="8cd1508d44ba01dd" providerId="LiveId" clId="{EC64F046-76E9-44FB-903E-4F75E697DF01}" dt="2018-01-28T16:30:39.419" v="291"/>
          <ac:picMkLst>
            <pc:docMk/>
            <pc:sldMk cId="3318751566" sldId="299"/>
            <ac:picMk id="39" creationId="{4676E7D3-5DC5-49D4-A18F-9AF4CBDDF127}"/>
          </ac:picMkLst>
        </pc:picChg>
        <pc:picChg chg="add mod">
          <ac:chgData name="Daniel Schwarz Carigiet" userId="8cd1508d44ba01dd" providerId="LiveId" clId="{EC64F046-76E9-44FB-903E-4F75E697DF01}" dt="2018-01-28T16:30:39.419" v="291"/>
          <ac:picMkLst>
            <pc:docMk/>
            <pc:sldMk cId="3318751566" sldId="299"/>
            <ac:picMk id="41" creationId="{7964C1DE-ED31-491B-8B84-777FAFBEF954}"/>
          </ac:picMkLst>
        </pc:picChg>
        <pc:picChg chg="add mod">
          <ac:chgData name="Daniel Schwarz Carigiet" userId="8cd1508d44ba01dd" providerId="LiveId" clId="{EC64F046-76E9-44FB-903E-4F75E697DF01}" dt="2018-01-28T16:30:39.419" v="291"/>
          <ac:picMkLst>
            <pc:docMk/>
            <pc:sldMk cId="3318751566" sldId="299"/>
            <ac:picMk id="43" creationId="{9A6E9DE0-2B85-4972-B3E8-F7A3B20AB73E}"/>
          </ac:picMkLst>
        </pc:picChg>
        <pc:picChg chg="add mod">
          <ac:chgData name="Daniel Schwarz Carigiet" userId="8cd1508d44ba01dd" providerId="LiveId" clId="{EC64F046-76E9-44FB-903E-4F75E697DF01}" dt="2018-01-28T16:30:39.419" v="291"/>
          <ac:picMkLst>
            <pc:docMk/>
            <pc:sldMk cId="3318751566" sldId="299"/>
            <ac:picMk id="45" creationId="{923E619B-787D-4FA5-8D23-F9ED1188B077}"/>
          </ac:picMkLst>
        </pc:picChg>
        <pc:picChg chg="add mod">
          <ac:chgData name="Daniel Schwarz Carigiet" userId="8cd1508d44ba01dd" providerId="LiveId" clId="{EC64F046-76E9-44FB-903E-4F75E697DF01}" dt="2018-01-28T16:30:39.419" v="291"/>
          <ac:picMkLst>
            <pc:docMk/>
            <pc:sldMk cId="3318751566" sldId="299"/>
            <ac:picMk id="47" creationId="{A84A70F5-AC44-4FC4-9F00-66785E88B065}"/>
          </ac:picMkLst>
        </pc:picChg>
        <pc:picChg chg="del mod">
          <ac:chgData name="Daniel Schwarz Carigiet" userId="8cd1508d44ba01dd" providerId="LiveId" clId="{EC64F046-76E9-44FB-903E-4F75E697DF01}" dt="2018-01-28T16:27:17.027" v="143" actId="478"/>
          <ac:picMkLst>
            <pc:docMk/>
            <pc:sldMk cId="3318751566" sldId="299"/>
            <ac:picMk id="73" creationId="{516E32A5-3B4E-4BB6-963C-0EC2A2443564}"/>
          </ac:picMkLst>
        </pc:picChg>
        <pc:picChg chg="del mod">
          <ac:chgData name="Daniel Schwarz Carigiet" userId="8cd1508d44ba01dd" providerId="LiveId" clId="{EC64F046-76E9-44FB-903E-4F75E697DF01}" dt="2018-01-28T16:27:17.027" v="143" actId="478"/>
          <ac:picMkLst>
            <pc:docMk/>
            <pc:sldMk cId="3318751566" sldId="299"/>
            <ac:picMk id="74" creationId="{36E2D971-78D0-4499-921D-CF1F3CEC5EAE}"/>
          </ac:picMkLst>
        </pc:picChg>
        <pc:picChg chg="del mod">
          <ac:chgData name="Daniel Schwarz Carigiet" userId="8cd1508d44ba01dd" providerId="LiveId" clId="{EC64F046-76E9-44FB-903E-4F75E697DF01}" dt="2018-01-28T16:27:17.027" v="143" actId="478"/>
          <ac:picMkLst>
            <pc:docMk/>
            <pc:sldMk cId="3318751566" sldId="299"/>
            <ac:picMk id="75" creationId="{0F2CF038-206D-4BB6-8002-0F50FA9F2D6F}"/>
          </ac:picMkLst>
        </pc:picChg>
        <pc:picChg chg="del mod">
          <ac:chgData name="Daniel Schwarz Carigiet" userId="8cd1508d44ba01dd" providerId="LiveId" clId="{EC64F046-76E9-44FB-903E-4F75E697DF01}" dt="2018-01-28T16:27:17.027" v="143" actId="478"/>
          <ac:picMkLst>
            <pc:docMk/>
            <pc:sldMk cId="3318751566" sldId="299"/>
            <ac:picMk id="76" creationId="{91E77C45-29D5-4E5E-AA45-8B7C96380D86}"/>
          </ac:picMkLst>
        </pc:picChg>
        <pc:picChg chg="add mod">
          <ac:chgData name="Daniel Schwarz Carigiet" userId="8cd1508d44ba01dd" providerId="LiveId" clId="{EC64F046-76E9-44FB-903E-4F75E697DF01}" dt="2018-01-28T16:30:39.419" v="291"/>
          <ac:picMkLst>
            <pc:docMk/>
            <pc:sldMk cId="3318751566" sldId="299"/>
            <ac:picMk id="78" creationId="{7EB7F636-6AFC-41D7-BB11-4C6C09D15E82}"/>
          </ac:picMkLst>
        </pc:picChg>
        <pc:picChg chg="add mod">
          <ac:chgData name="Daniel Schwarz Carigiet" userId="8cd1508d44ba01dd" providerId="LiveId" clId="{EC64F046-76E9-44FB-903E-4F75E697DF01}" dt="2018-01-28T16:30:39.419" v="291"/>
          <ac:picMkLst>
            <pc:docMk/>
            <pc:sldMk cId="3318751566" sldId="299"/>
            <ac:picMk id="80" creationId="{CA473092-D880-48D6-8B2A-ADA198205BCF}"/>
          </ac:picMkLst>
        </pc:picChg>
        <pc:picChg chg="del mod">
          <ac:chgData name="Daniel Schwarz Carigiet" userId="8cd1508d44ba01dd" providerId="LiveId" clId="{EC64F046-76E9-44FB-903E-4F75E697DF01}" dt="2018-01-28T16:27:17.027" v="143" actId="478"/>
          <ac:picMkLst>
            <pc:docMk/>
            <pc:sldMk cId="3318751566" sldId="299"/>
            <ac:picMk id="81" creationId="{D8E60870-8B23-446D-83B9-3AE457106BF9}"/>
          </ac:picMkLst>
        </pc:picChg>
        <pc:picChg chg="del mod">
          <ac:chgData name="Daniel Schwarz Carigiet" userId="8cd1508d44ba01dd" providerId="LiveId" clId="{EC64F046-76E9-44FB-903E-4F75E697DF01}" dt="2018-01-28T16:27:17.027" v="143" actId="478"/>
          <ac:picMkLst>
            <pc:docMk/>
            <pc:sldMk cId="3318751566" sldId="299"/>
            <ac:picMk id="82" creationId="{95338048-B033-4364-AA66-8E3FE0782004}"/>
          </ac:picMkLst>
        </pc:picChg>
        <pc:picChg chg="del mod">
          <ac:chgData name="Daniel Schwarz Carigiet" userId="8cd1508d44ba01dd" providerId="LiveId" clId="{EC64F046-76E9-44FB-903E-4F75E697DF01}" dt="2018-01-28T16:27:17.027" v="143" actId="478"/>
          <ac:picMkLst>
            <pc:docMk/>
            <pc:sldMk cId="3318751566" sldId="299"/>
            <ac:picMk id="83" creationId="{BC750774-5140-4ED3-8F88-85A057A6C9E0}"/>
          </ac:picMkLst>
        </pc:picChg>
        <pc:picChg chg="del mod">
          <ac:chgData name="Daniel Schwarz Carigiet" userId="8cd1508d44ba01dd" providerId="LiveId" clId="{EC64F046-76E9-44FB-903E-4F75E697DF01}" dt="2018-01-28T16:27:17.027" v="143" actId="478"/>
          <ac:picMkLst>
            <pc:docMk/>
            <pc:sldMk cId="3318751566" sldId="299"/>
            <ac:picMk id="84" creationId="{DD2D9660-829B-4CF2-B47A-04A24E488D0F}"/>
          </ac:picMkLst>
        </pc:picChg>
        <pc:picChg chg="del mod">
          <ac:chgData name="Daniel Schwarz Carigiet" userId="8cd1508d44ba01dd" providerId="LiveId" clId="{EC64F046-76E9-44FB-903E-4F75E697DF01}" dt="2018-01-28T16:27:17.027" v="143" actId="478"/>
          <ac:picMkLst>
            <pc:docMk/>
            <pc:sldMk cId="3318751566" sldId="299"/>
            <ac:picMk id="85" creationId="{661E661F-6811-44E5-B605-2401C103E0DF}"/>
          </ac:picMkLst>
        </pc:picChg>
        <pc:picChg chg="del mod">
          <ac:chgData name="Daniel Schwarz Carigiet" userId="8cd1508d44ba01dd" providerId="LiveId" clId="{EC64F046-76E9-44FB-903E-4F75E697DF01}" dt="2018-01-28T16:29:11.072" v="221" actId="478"/>
          <ac:picMkLst>
            <pc:docMk/>
            <pc:sldMk cId="3318751566" sldId="299"/>
            <ac:picMk id="86" creationId="{36B3DB26-9B1B-4390-9F3D-D6ED8AC50A3D}"/>
          </ac:picMkLst>
        </pc:picChg>
        <pc:picChg chg="del mod">
          <ac:chgData name="Daniel Schwarz Carigiet" userId="8cd1508d44ba01dd" providerId="LiveId" clId="{EC64F046-76E9-44FB-903E-4F75E697DF01}" dt="2018-01-28T16:29:11.072" v="221" actId="478"/>
          <ac:picMkLst>
            <pc:docMk/>
            <pc:sldMk cId="3318751566" sldId="299"/>
            <ac:picMk id="88" creationId="{6EB227BD-1ED4-4A84-8520-C8485EAC4EC3}"/>
          </ac:picMkLst>
        </pc:picChg>
        <pc:picChg chg="del mod">
          <ac:chgData name="Daniel Schwarz Carigiet" userId="8cd1508d44ba01dd" providerId="LiveId" clId="{EC64F046-76E9-44FB-903E-4F75E697DF01}" dt="2018-01-28T16:29:11.072" v="221" actId="478"/>
          <ac:picMkLst>
            <pc:docMk/>
            <pc:sldMk cId="3318751566" sldId="299"/>
            <ac:picMk id="89" creationId="{B77F6680-6003-4BAC-BA80-EC612661FBD0}"/>
          </ac:picMkLst>
        </pc:picChg>
        <pc:picChg chg="add mod">
          <ac:chgData name="Daniel Schwarz Carigiet" userId="8cd1508d44ba01dd" providerId="LiveId" clId="{EC64F046-76E9-44FB-903E-4F75E697DF01}" dt="2018-01-28T16:30:39.419" v="291"/>
          <ac:picMkLst>
            <pc:docMk/>
            <pc:sldMk cId="3318751566" sldId="299"/>
            <ac:picMk id="90" creationId="{BE7D9306-00EB-4E22-8560-3246A8487312}"/>
          </ac:picMkLst>
        </pc:picChg>
        <pc:picChg chg="add mod">
          <ac:chgData name="Daniel Schwarz Carigiet" userId="8cd1508d44ba01dd" providerId="LiveId" clId="{EC64F046-76E9-44FB-903E-4F75E697DF01}" dt="2018-01-28T16:30:39.419" v="291"/>
          <ac:picMkLst>
            <pc:docMk/>
            <pc:sldMk cId="3318751566" sldId="299"/>
            <ac:picMk id="92" creationId="{A545D1FA-1592-418A-9063-949AA6A5F346}"/>
          </ac:picMkLst>
        </pc:picChg>
        <pc:picChg chg="del mod">
          <ac:chgData name="Daniel Schwarz Carigiet" userId="8cd1508d44ba01dd" providerId="LiveId" clId="{EC64F046-76E9-44FB-903E-4F75E697DF01}" dt="2018-01-28T16:29:11.072" v="221" actId="478"/>
          <ac:picMkLst>
            <pc:docMk/>
            <pc:sldMk cId="3318751566" sldId="299"/>
            <ac:picMk id="119" creationId="{BDB7A6AD-A6C8-4DD0-BCBE-C004104E40E4}"/>
          </ac:picMkLst>
        </pc:picChg>
        <pc:picChg chg="del mod">
          <ac:chgData name="Daniel Schwarz Carigiet" userId="8cd1508d44ba01dd" providerId="LiveId" clId="{EC64F046-76E9-44FB-903E-4F75E697DF01}" dt="2018-01-28T16:29:11.072" v="221" actId="478"/>
          <ac:picMkLst>
            <pc:docMk/>
            <pc:sldMk cId="3318751566" sldId="299"/>
            <ac:picMk id="120" creationId="{21B441F3-D677-4F91-BFB6-61832B97AD5D}"/>
          </ac:picMkLst>
        </pc:picChg>
        <pc:picChg chg="del mod">
          <ac:chgData name="Daniel Schwarz Carigiet" userId="8cd1508d44ba01dd" providerId="LiveId" clId="{EC64F046-76E9-44FB-903E-4F75E697DF01}" dt="2018-01-28T16:29:11.072" v="221" actId="478"/>
          <ac:picMkLst>
            <pc:docMk/>
            <pc:sldMk cId="3318751566" sldId="299"/>
            <ac:picMk id="121" creationId="{F5C1E49A-6A83-41C4-A9BF-35D2311B34C0}"/>
          </ac:picMkLst>
        </pc:picChg>
        <pc:picChg chg="del mod">
          <ac:chgData name="Daniel Schwarz Carigiet" userId="8cd1508d44ba01dd" providerId="LiveId" clId="{EC64F046-76E9-44FB-903E-4F75E697DF01}" dt="2018-01-28T16:29:11.072" v="221" actId="478"/>
          <ac:picMkLst>
            <pc:docMk/>
            <pc:sldMk cId="3318751566" sldId="299"/>
            <ac:picMk id="122" creationId="{6B6EBAFD-EDE8-46AC-B304-D74436BC48BB}"/>
          </ac:picMkLst>
        </pc:picChg>
        <pc:picChg chg="del mod">
          <ac:chgData name="Daniel Schwarz Carigiet" userId="8cd1508d44ba01dd" providerId="LiveId" clId="{EC64F046-76E9-44FB-903E-4F75E697DF01}" dt="2018-01-28T16:29:11.072" v="221" actId="478"/>
          <ac:picMkLst>
            <pc:docMk/>
            <pc:sldMk cId="3318751566" sldId="299"/>
            <ac:picMk id="123" creationId="{F849A9E5-19DC-4E71-9065-2B23EE06683D}"/>
          </ac:picMkLst>
        </pc:picChg>
        <pc:picChg chg="del mod">
          <ac:chgData name="Daniel Schwarz Carigiet" userId="8cd1508d44ba01dd" providerId="LiveId" clId="{EC64F046-76E9-44FB-903E-4F75E697DF01}" dt="2018-01-28T16:30:36.946" v="290" actId="478"/>
          <ac:picMkLst>
            <pc:docMk/>
            <pc:sldMk cId="3318751566" sldId="299"/>
            <ac:picMk id="124" creationId="{B0825E6E-C146-4C25-9B1F-38A72D5029F5}"/>
          </ac:picMkLst>
        </pc:picChg>
        <pc:picChg chg="del mod">
          <ac:chgData name="Daniel Schwarz Carigiet" userId="8cd1508d44ba01dd" providerId="LiveId" clId="{EC64F046-76E9-44FB-903E-4F75E697DF01}" dt="2018-01-28T16:29:11.072" v="221" actId="478"/>
          <ac:picMkLst>
            <pc:docMk/>
            <pc:sldMk cId="3318751566" sldId="299"/>
            <ac:picMk id="125" creationId="{B4CFAA20-61DB-4DC8-B88C-08BD3169F6E8}"/>
          </ac:picMkLst>
        </pc:picChg>
        <pc:picChg chg="del mod">
          <ac:chgData name="Daniel Schwarz Carigiet" userId="8cd1508d44ba01dd" providerId="LiveId" clId="{EC64F046-76E9-44FB-903E-4F75E697DF01}" dt="2018-01-28T16:30:36.946" v="290" actId="478"/>
          <ac:picMkLst>
            <pc:docMk/>
            <pc:sldMk cId="3318751566" sldId="299"/>
            <ac:picMk id="126" creationId="{8678BF94-A8FF-4A12-8ACD-E7246BBBABB7}"/>
          </ac:picMkLst>
        </pc:picChg>
        <pc:picChg chg="del mod">
          <ac:chgData name="Daniel Schwarz Carigiet" userId="8cd1508d44ba01dd" providerId="LiveId" clId="{EC64F046-76E9-44FB-903E-4F75E697DF01}" dt="2018-01-28T16:30:36.946" v="290" actId="478"/>
          <ac:picMkLst>
            <pc:docMk/>
            <pc:sldMk cId="3318751566" sldId="299"/>
            <ac:picMk id="127" creationId="{DE88C2C3-EDA1-4F34-9B24-7A6BE02DB396}"/>
          </ac:picMkLst>
        </pc:picChg>
        <pc:picChg chg="del mod">
          <ac:chgData name="Daniel Schwarz Carigiet" userId="8cd1508d44ba01dd" providerId="LiveId" clId="{EC64F046-76E9-44FB-903E-4F75E697DF01}" dt="2018-01-28T16:30:36.946" v="290" actId="478"/>
          <ac:picMkLst>
            <pc:docMk/>
            <pc:sldMk cId="3318751566" sldId="299"/>
            <ac:picMk id="128" creationId="{030B1EC7-6F84-4715-9503-DD49ACDB9B13}"/>
          </ac:picMkLst>
        </pc:picChg>
        <pc:picChg chg="del mod">
          <ac:chgData name="Daniel Schwarz Carigiet" userId="8cd1508d44ba01dd" providerId="LiveId" clId="{EC64F046-76E9-44FB-903E-4F75E697DF01}" dt="2018-01-28T16:30:36.946" v="290" actId="478"/>
          <ac:picMkLst>
            <pc:docMk/>
            <pc:sldMk cId="3318751566" sldId="299"/>
            <ac:picMk id="129" creationId="{34CE4A8D-342C-4914-BB5A-3223C7CE82F7}"/>
          </ac:picMkLst>
        </pc:picChg>
        <pc:picChg chg="del mod">
          <ac:chgData name="Daniel Schwarz Carigiet" userId="8cd1508d44ba01dd" providerId="LiveId" clId="{EC64F046-76E9-44FB-903E-4F75E697DF01}" dt="2018-01-28T16:30:36.946" v="290" actId="478"/>
          <ac:picMkLst>
            <pc:docMk/>
            <pc:sldMk cId="3318751566" sldId="299"/>
            <ac:picMk id="130" creationId="{63A35825-EBBF-4990-BBD3-5B06B54F7979}"/>
          </ac:picMkLst>
        </pc:picChg>
        <pc:picChg chg="del mod">
          <ac:chgData name="Daniel Schwarz Carigiet" userId="8cd1508d44ba01dd" providerId="LiveId" clId="{EC64F046-76E9-44FB-903E-4F75E697DF01}" dt="2018-01-28T16:30:36.946" v="290" actId="478"/>
          <ac:picMkLst>
            <pc:docMk/>
            <pc:sldMk cId="3318751566" sldId="299"/>
            <ac:picMk id="131" creationId="{CF8252C8-3737-4E8C-9F92-02CD2E466C5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29F783-0641-4354-AF4C-7FAD3F827DF8}" type="doc">
      <dgm:prSet loTypeId="urn:microsoft.com/office/officeart/2005/8/layout/process4" loCatId="process" qsTypeId="urn:microsoft.com/office/officeart/2005/8/quickstyle/simple2" qsCatId="simple" csTypeId="urn:microsoft.com/office/officeart/2005/8/colors/accent2_2" csCatId="accent2" phldr="1"/>
      <dgm:spPr/>
      <dgm:t>
        <a:bodyPr/>
        <a:lstStyle/>
        <a:p>
          <a:endParaRPr lang="de-CH"/>
        </a:p>
      </dgm:t>
    </dgm:pt>
    <dgm:pt modelId="{D557C9FB-D1F5-4247-915D-963A2E0230ED}">
      <dgm:prSet phldrT="[Text]" custT="1"/>
      <dgm:spPr/>
      <dgm:t>
        <a:bodyPr/>
        <a:lstStyle/>
        <a:p>
          <a:r>
            <a:rPr lang="de-CH" sz="1800" dirty="0"/>
            <a:t>Geschäftsleitung</a:t>
          </a:r>
        </a:p>
      </dgm:t>
    </dgm:pt>
    <dgm:pt modelId="{FBFB63E6-CD27-4DA5-AB5C-F5785C1E2419}" type="parTrans" cxnId="{9BCD64F2-FCD8-4CA8-ABA6-9A479553EAA4}">
      <dgm:prSet/>
      <dgm:spPr/>
      <dgm:t>
        <a:bodyPr/>
        <a:lstStyle/>
        <a:p>
          <a:endParaRPr lang="de-CH"/>
        </a:p>
      </dgm:t>
    </dgm:pt>
    <dgm:pt modelId="{3E4728E9-5CB2-4773-BEA4-4F4CBC2E326B}" type="sibTrans" cxnId="{9BCD64F2-FCD8-4CA8-ABA6-9A479553EAA4}">
      <dgm:prSet/>
      <dgm:spPr/>
      <dgm:t>
        <a:bodyPr/>
        <a:lstStyle/>
        <a:p>
          <a:endParaRPr lang="de-CH"/>
        </a:p>
      </dgm:t>
    </dgm:pt>
    <dgm:pt modelId="{62695A68-8485-4178-BD23-A494BBB678F5}">
      <dgm:prSet phldrT="[Text]" custT="1"/>
      <dgm:spPr/>
      <dgm:t>
        <a:bodyPr/>
        <a:lstStyle/>
        <a:p>
          <a:r>
            <a:rPr lang="de-CH" sz="1800" dirty="0"/>
            <a:t>Herr Egger</a:t>
          </a:r>
        </a:p>
      </dgm:t>
    </dgm:pt>
    <dgm:pt modelId="{4EB1D5EC-1607-428E-8AB0-0B610B031CDF}" type="parTrans" cxnId="{8E3A00AD-E922-44AE-AEC1-80FE8639CF68}">
      <dgm:prSet/>
      <dgm:spPr/>
      <dgm:t>
        <a:bodyPr/>
        <a:lstStyle/>
        <a:p>
          <a:endParaRPr lang="de-CH"/>
        </a:p>
      </dgm:t>
    </dgm:pt>
    <dgm:pt modelId="{C0D86466-581E-4CCF-A675-C988EB409E92}" type="sibTrans" cxnId="{8E3A00AD-E922-44AE-AEC1-80FE8639CF68}">
      <dgm:prSet/>
      <dgm:spPr/>
      <dgm:t>
        <a:bodyPr/>
        <a:lstStyle/>
        <a:p>
          <a:endParaRPr lang="de-CH"/>
        </a:p>
      </dgm:t>
    </dgm:pt>
    <dgm:pt modelId="{FBD5EE27-0BA0-4AB7-B193-400C111C7D71}">
      <dgm:prSet phldrT="[Text]" custT="1"/>
      <dgm:spPr/>
      <dgm:t>
        <a:bodyPr/>
        <a:lstStyle/>
        <a:p>
          <a:r>
            <a:rPr lang="de-CH" sz="1800" dirty="0"/>
            <a:t>Produktionsleiter</a:t>
          </a:r>
        </a:p>
      </dgm:t>
    </dgm:pt>
    <dgm:pt modelId="{B2FB5D63-3DD5-4BEC-B096-237F3C4B7C18}" type="parTrans" cxnId="{B9145C5A-0BD0-4447-9E26-5624894E4EB3}">
      <dgm:prSet/>
      <dgm:spPr/>
      <dgm:t>
        <a:bodyPr/>
        <a:lstStyle/>
        <a:p>
          <a:endParaRPr lang="de-CH"/>
        </a:p>
      </dgm:t>
    </dgm:pt>
    <dgm:pt modelId="{BB501923-91CB-4142-8E26-5173A45B6AEB}" type="sibTrans" cxnId="{B9145C5A-0BD0-4447-9E26-5624894E4EB3}">
      <dgm:prSet/>
      <dgm:spPr/>
      <dgm:t>
        <a:bodyPr/>
        <a:lstStyle/>
        <a:p>
          <a:endParaRPr lang="de-CH"/>
        </a:p>
      </dgm:t>
    </dgm:pt>
    <dgm:pt modelId="{9DD1DCAB-E871-4EC4-8A9B-85336A02A3E5}">
      <dgm:prSet phldrT="[Text]" custT="1"/>
      <dgm:spPr/>
      <dgm:t>
        <a:bodyPr/>
        <a:lstStyle/>
        <a:p>
          <a:r>
            <a:rPr lang="de-CH" sz="1800" dirty="0"/>
            <a:t>Ruedi Mäder</a:t>
          </a:r>
        </a:p>
      </dgm:t>
    </dgm:pt>
    <dgm:pt modelId="{5FFC2863-042E-4731-A5D4-1FBF4C5C17EA}" type="parTrans" cxnId="{65DBBF54-FFC7-4B60-8737-7C1A567EEB69}">
      <dgm:prSet/>
      <dgm:spPr/>
      <dgm:t>
        <a:bodyPr/>
        <a:lstStyle/>
        <a:p>
          <a:endParaRPr lang="de-CH"/>
        </a:p>
      </dgm:t>
    </dgm:pt>
    <dgm:pt modelId="{00ED7AA6-6ECB-41C2-BA49-0EA805A194EA}" type="sibTrans" cxnId="{65DBBF54-FFC7-4B60-8737-7C1A567EEB69}">
      <dgm:prSet/>
      <dgm:spPr/>
      <dgm:t>
        <a:bodyPr/>
        <a:lstStyle/>
        <a:p>
          <a:endParaRPr lang="de-CH"/>
        </a:p>
      </dgm:t>
    </dgm:pt>
    <dgm:pt modelId="{2C1F34E2-810B-4280-B238-1EA4930C25AF}">
      <dgm:prSet phldrT="[Text]" custT="1"/>
      <dgm:spPr/>
      <dgm:t>
        <a:bodyPr/>
        <a:lstStyle/>
        <a:p>
          <a:r>
            <a:rPr lang="de-CH" sz="1800" dirty="0"/>
            <a:t>Teamleiter &amp; </a:t>
          </a:r>
          <a:r>
            <a:rPr lang="de-CH" sz="1800" dirty="0" err="1"/>
            <a:t>SiBe</a:t>
          </a:r>
          <a:endParaRPr lang="de-CH" sz="1800" dirty="0"/>
        </a:p>
      </dgm:t>
    </dgm:pt>
    <dgm:pt modelId="{794A88E2-DC74-424C-B0E7-9D9D80803F27}" type="parTrans" cxnId="{3CA8308C-97AF-411A-AA02-F1872B1150D0}">
      <dgm:prSet/>
      <dgm:spPr/>
      <dgm:t>
        <a:bodyPr/>
        <a:lstStyle/>
        <a:p>
          <a:endParaRPr lang="de-CH"/>
        </a:p>
      </dgm:t>
    </dgm:pt>
    <dgm:pt modelId="{C586D64F-6DF1-4078-9834-42D14B97D8A4}" type="sibTrans" cxnId="{3CA8308C-97AF-411A-AA02-F1872B1150D0}">
      <dgm:prSet/>
      <dgm:spPr/>
      <dgm:t>
        <a:bodyPr/>
        <a:lstStyle/>
        <a:p>
          <a:endParaRPr lang="de-CH"/>
        </a:p>
      </dgm:t>
    </dgm:pt>
    <dgm:pt modelId="{D3EF4358-1113-485C-BBA7-8C2C631BA8B0}">
      <dgm:prSet phldrT="[Text]" custT="1"/>
      <dgm:spPr/>
      <dgm:t>
        <a:bodyPr/>
        <a:lstStyle/>
        <a:p>
          <a:r>
            <a:rPr lang="de-CH" sz="1800" dirty="0"/>
            <a:t>Urs Grau</a:t>
          </a:r>
        </a:p>
      </dgm:t>
    </dgm:pt>
    <dgm:pt modelId="{E75735E5-42AE-4708-9213-5DB0E70F168D}" type="parTrans" cxnId="{3F47ADCF-DD6B-4ADC-8615-DA3523490DEE}">
      <dgm:prSet/>
      <dgm:spPr/>
      <dgm:t>
        <a:bodyPr/>
        <a:lstStyle/>
        <a:p>
          <a:endParaRPr lang="de-CH"/>
        </a:p>
      </dgm:t>
    </dgm:pt>
    <dgm:pt modelId="{538A613A-5407-4192-949B-59744C255DB3}" type="sibTrans" cxnId="{3F47ADCF-DD6B-4ADC-8615-DA3523490DEE}">
      <dgm:prSet/>
      <dgm:spPr/>
      <dgm:t>
        <a:bodyPr/>
        <a:lstStyle/>
        <a:p>
          <a:endParaRPr lang="de-CH"/>
        </a:p>
      </dgm:t>
    </dgm:pt>
    <dgm:pt modelId="{8D20701C-10FC-4F0C-884C-7750C0D3F2D3}">
      <dgm:prSet custT="1"/>
      <dgm:spPr/>
      <dgm:t>
        <a:bodyPr/>
        <a:lstStyle/>
        <a:p>
          <a:r>
            <a:rPr lang="de-CH" sz="1800" dirty="0"/>
            <a:t>Mitarbeiter (Verunfallter)</a:t>
          </a:r>
        </a:p>
      </dgm:t>
    </dgm:pt>
    <dgm:pt modelId="{42E64F73-3EC5-4002-AF72-2ABDB2485FBC}" type="parTrans" cxnId="{5C50413A-57DE-490E-BE91-3C85741D6DCA}">
      <dgm:prSet/>
      <dgm:spPr/>
      <dgm:t>
        <a:bodyPr/>
        <a:lstStyle/>
        <a:p>
          <a:endParaRPr lang="de-CH"/>
        </a:p>
      </dgm:t>
    </dgm:pt>
    <dgm:pt modelId="{4E79E0F3-7B13-40B8-AB2F-EAADE66495FC}" type="sibTrans" cxnId="{5C50413A-57DE-490E-BE91-3C85741D6DCA}">
      <dgm:prSet/>
      <dgm:spPr/>
      <dgm:t>
        <a:bodyPr/>
        <a:lstStyle/>
        <a:p>
          <a:endParaRPr lang="de-CH"/>
        </a:p>
      </dgm:t>
    </dgm:pt>
    <dgm:pt modelId="{757B3DBB-DA16-4C8F-A190-EDE3D8DCD405}">
      <dgm:prSet custT="1"/>
      <dgm:spPr/>
      <dgm:t>
        <a:bodyPr/>
        <a:lstStyle/>
        <a:p>
          <a:r>
            <a:rPr lang="de-CH" sz="1800" dirty="0"/>
            <a:t>Peter Meier</a:t>
          </a:r>
        </a:p>
      </dgm:t>
    </dgm:pt>
    <dgm:pt modelId="{12B6344B-B5BE-4264-8991-649E429A8AD6}" type="parTrans" cxnId="{1603CA56-35BB-441C-B381-9D9A041B34C2}">
      <dgm:prSet/>
      <dgm:spPr/>
      <dgm:t>
        <a:bodyPr/>
        <a:lstStyle/>
        <a:p>
          <a:endParaRPr lang="de-CH"/>
        </a:p>
      </dgm:t>
    </dgm:pt>
    <dgm:pt modelId="{BE110C51-F3E2-44CE-A946-D65A82BD12D5}" type="sibTrans" cxnId="{1603CA56-35BB-441C-B381-9D9A041B34C2}">
      <dgm:prSet/>
      <dgm:spPr/>
      <dgm:t>
        <a:bodyPr/>
        <a:lstStyle/>
        <a:p>
          <a:endParaRPr lang="de-CH"/>
        </a:p>
      </dgm:t>
    </dgm:pt>
    <dgm:pt modelId="{09B94FBE-0B92-4315-94C3-40D665FC3F25}" type="pres">
      <dgm:prSet presAssocID="{8329F783-0641-4354-AF4C-7FAD3F827DF8}" presName="Name0" presStyleCnt="0">
        <dgm:presLayoutVars>
          <dgm:dir/>
          <dgm:animLvl val="lvl"/>
          <dgm:resizeHandles val="exact"/>
        </dgm:presLayoutVars>
      </dgm:prSet>
      <dgm:spPr/>
    </dgm:pt>
    <dgm:pt modelId="{3187410C-F5A6-4845-9469-757F3B5F83A8}" type="pres">
      <dgm:prSet presAssocID="{8D20701C-10FC-4F0C-884C-7750C0D3F2D3}" presName="boxAndChildren" presStyleCnt="0"/>
      <dgm:spPr/>
    </dgm:pt>
    <dgm:pt modelId="{3F988A3C-7C43-489B-B44E-77203C7BCD9D}" type="pres">
      <dgm:prSet presAssocID="{8D20701C-10FC-4F0C-884C-7750C0D3F2D3}" presName="parentTextBox" presStyleLbl="node1" presStyleIdx="0" presStyleCnt="4"/>
      <dgm:spPr/>
    </dgm:pt>
    <dgm:pt modelId="{30F3370F-E670-4EF6-A7A3-09756302F8D0}" type="pres">
      <dgm:prSet presAssocID="{8D20701C-10FC-4F0C-884C-7750C0D3F2D3}" presName="entireBox" presStyleLbl="node1" presStyleIdx="0" presStyleCnt="4"/>
      <dgm:spPr/>
    </dgm:pt>
    <dgm:pt modelId="{0C8E9D1F-9906-4B21-872E-5586EB3328E6}" type="pres">
      <dgm:prSet presAssocID="{8D20701C-10FC-4F0C-884C-7750C0D3F2D3}" presName="descendantBox" presStyleCnt="0"/>
      <dgm:spPr/>
    </dgm:pt>
    <dgm:pt modelId="{3AF0B0C6-70B6-4383-B96F-0E0657BCCEC3}" type="pres">
      <dgm:prSet presAssocID="{757B3DBB-DA16-4C8F-A190-EDE3D8DCD405}" presName="childTextBox" presStyleLbl="fgAccFollowNode1" presStyleIdx="0" presStyleCnt="4">
        <dgm:presLayoutVars>
          <dgm:bulletEnabled val="1"/>
        </dgm:presLayoutVars>
      </dgm:prSet>
      <dgm:spPr/>
    </dgm:pt>
    <dgm:pt modelId="{DDE91134-AED0-4465-82E0-2E81F6A3BBA4}" type="pres">
      <dgm:prSet presAssocID="{C586D64F-6DF1-4078-9834-42D14B97D8A4}" presName="sp" presStyleCnt="0"/>
      <dgm:spPr/>
    </dgm:pt>
    <dgm:pt modelId="{D9A9F611-28F2-476F-AF8B-8B056D2D4876}" type="pres">
      <dgm:prSet presAssocID="{2C1F34E2-810B-4280-B238-1EA4930C25AF}" presName="arrowAndChildren" presStyleCnt="0"/>
      <dgm:spPr/>
    </dgm:pt>
    <dgm:pt modelId="{82BA5046-8D1C-4FB8-89F8-932D0085AB99}" type="pres">
      <dgm:prSet presAssocID="{2C1F34E2-810B-4280-B238-1EA4930C25AF}" presName="parentTextArrow" presStyleLbl="node1" presStyleIdx="0" presStyleCnt="4"/>
      <dgm:spPr/>
    </dgm:pt>
    <dgm:pt modelId="{A3CFCF7A-C967-43B2-91CF-DA95D18F4FF4}" type="pres">
      <dgm:prSet presAssocID="{2C1F34E2-810B-4280-B238-1EA4930C25AF}" presName="arrow" presStyleLbl="node1" presStyleIdx="1" presStyleCnt="4"/>
      <dgm:spPr/>
    </dgm:pt>
    <dgm:pt modelId="{937123F3-8A7F-49D9-9235-42DF69AE621C}" type="pres">
      <dgm:prSet presAssocID="{2C1F34E2-810B-4280-B238-1EA4930C25AF}" presName="descendantArrow" presStyleCnt="0"/>
      <dgm:spPr/>
    </dgm:pt>
    <dgm:pt modelId="{E9859F06-1460-4A8B-829E-D5F8EBFEDBB0}" type="pres">
      <dgm:prSet presAssocID="{D3EF4358-1113-485C-BBA7-8C2C631BA8B0}" presName="childTextArrow" presStyleLbl="fgAccFollowNode1" presStyleIdx="1" presStyleCnt="4">
        <dgm:presLayoutVars>
          <dgm:bulletEnabled val="1"/>
        </dgm:presLayoutVars>
      </dgm:prSet>
      <dgm:spPr/>
    </dgm:pt>
    <dgm:pt modelId="{E4D75A8A-2C62-4364-ACFC-9616B775F9E9}" type="pres">
      <dgm:prSet presAssocID="{BB501923-91CB-4142-8E26-5173A45B6AEB}" presName="sp" presStyleCnt="0"/>
      <dgm:spPr/>
    </dgm:pt>
    <dgm:pt modelId="{F620F052-61C3-4A33-B22C-EAA9256BB5B2}" type="pres">
      <dgm:prSet presAssocID="{FBD5EE27-0BA0-4AB7-B193-400C111C7D71}" presName="arrowAndChildren" presStyleCnt="0"/>
      <dgm:spPr/>
    </dgm:pt>
    <dgm:pt modelId="{F0A24368-C5A5-4FCC-88DD-A432C280CD17}" type="pres">
      <dgm:prSet presAssocID="{FBD5EE27-0BA0-4AB7-B193-400C111C7D71}" presName="parentTextArrow" presStyleLbl="node1" presStyleIdx="1" presStyleCnt="4"/>
      <dgm:spPr/>
    </dgm:pt>
    <dgm:pt modelId="{778F673E-0BC9-4CF9-A0F6-347C7EA7B46B}" type="pres">
      <dgm:prSet presAssocID="{FBD5EE27-0BA0-4AB7-B193-400C111C7D71}" presName="arrow" presStyleLbl="node1" presStyleIdx="2" presStyleCnt="4"/>
      <dgm:spPr/>
    </dgm:pt>
    <dgm:pt modelId="{4E7C2218-1BA2-41A4-B388-692ABEF7996F}" type="pres">
      <dgm:prSet presAssocID="{FBD5EE27-0BA0-4AB7-B193-400C111C7D71}" presName="descendantArrow" presStyleCnt="0"/>
      <dgm:spPr/>
    </dgm:pt>
    <dgm:pt modelId="{44C7999A-4AEE-4DD6-8BAB-48125EFCDDAD}" type="pres">
      <dgm:prSet presAssocID="{9DD1DCAB-E871-4EC4-8A9B-85336A02A3E5}" presName="childTextArrow" presStyleLbl="fgAccFollowNode1" presStyleIdx="2" presStyleCnt="4">
        <dgm:presLayoutVars>
          <dgm:bulletEnabled val="1"/>
        </dgm:presLayoutVars>
      </dgm:prSet>
      <dgm:spPr/>
    </dgm:pt>
    <dgm:pt modelId="{3674D967-90C0-4D80-9C04-EECAA1EA659B}" type="pres">
      <dgm:prSet presAssocID="{3E4728E9-5CB2-4773-BEA4-4F4CBC2E326B}" presName="sp" presStyleCnt="0"/>
      <dgm:spPr/>
    </dgm:pt>
    <dgm:pt modelId="{DF87458E-D4C3-4666-8A71-742F50A019EC}" type="pres">
      <dgm:prSet presAssocID="{D557C9FB-D1F5-4247-915D-963A2E0230ED}" presName="arrowAndChildren" presStyleCnt="0"/>
      <dgm:spPr/>
    </dgm:pt>
    <dgm:pt modelId="{3E4EB72F-2CAB-48E1-B59E-72C529FE27A3}" type="pres">
      <dgm:prSet presAssocID="{D557C9FB-D1F5-4247-915D-963A2E0230ED}" presName="parentTextArrow" presStyleLbl="node1" presStyleIdx="2" presStyleCnt="4"/>
      <dgm:spPr/>
    </dgm:pt>
    <dgm:pt modelId="{BA7AEEFB-F77D-4F90-90BD-3F8A0263C9A6}" type="pres">
      <dgm:prSet presAssocID="{D557C9FB-D1F5-4247-915D-963A2E0230ED}" presName="arrow" presStyleLbl="node1" presStyleIdx="3" presStyleCnt="4"/>
      <dgm:spPr/>
    </dgm:pt>
    <dgm:pt modelId="{F3F05C7F-D1D5-45A1-8FC4-82D7842EDDA2}" type="pres">
      <dgm:prSet presAssocID="{D557C9FB-D1F5-4247-915D-963A2E0230ED}" presName="descendantArrow" presStyleCnt="0"/>
      <dgm:spPr/>
    </dgm:pt>
    <dgm:pt modelId="{353690A8-A84C-4E22-92D8-E52CB4359BC6}" type="pres">
      <dgm:prSet presAssocID="{62695A68-8485-4178-BD23-A494BBB678F5}" presName="childTextArrow" presStyleLbl="fgAccFollowNode1" presStyleIdx="3" presStyleCnt="4">
        <dgm:presLayoutVars>
          <dgm:bulletEnabled val="1"/>
        </dgm:presLayoutVars>
      </dgm:prSet>
      <dgm:spPr/>
    </dgm:pt>
  </dgm:ptLst>
  <dgm:cxnLst>
    <dgm:cxn modelId="{5C50413A-57DE-490E-BE91-3C85741D6DCA}" srcId="{8329F783-0641-4354-AF4C-7FAD3F827DF8}" destId="{8D20701C-10FC-4F0C-884C-7750C0D3F2D3}" srcOrd="3" destOrd="0" parTransId="{42E64F73-3EC5-4002-AF72-2ABDB2485FBC}" sibTransId="{4E79E0F3-7B13-40B8-AB2F-EAADE66495FC}"/>
    <dgm:cxn modelId="{AD48A143-4528-41EB-9C9C-768C1D686B06}" type="presOf" srcId="{FBD5EE27-0BA0-4AB7-B193-400C111C7D71}" destId="{F0A24368-C5A5-4FCC-88DD-A432C280CD17}" srcOrd="0" destOrd="0" presId="urn:microsoft.com/office/officeart/2005/8/layout/process4"/>
    <dgm:cxn modelId="{65521C4D-3CA4-44BF-B708-11E454712CFC}" type="presOf" srcId="{D557C9FB-D1F5-4247-915D-963A2E0230ED}" destId="{3E4EB72F-2CAB-48E1-B59E-72C529FE27A3}" srcOrd="0" destOrd="0" presId="urn:microsoft.com/office/officeart/2005/8/layout/process4"/>
    <dgm:cxn modelId="{65DBBF54-FFC7-4B60-8737-7C1A567EEB69}" srcId="{FBD5EE27-0BA0-4AB7-B193-400C111C7D71}" destId="{9DD1DCAB-E871-4EC4-8A9B-85336A02A3E5}" srcOrd="0" destOrd="0" parTransId="{5FFC2863-042E-4731-A5D4-1FBF4C5C17EA}" sibTransId="{00ED7AA6-6ECB-41C2-BA49-0EA805A194EA}"/>
    <dgm:cxn modelId="{1603CA56-35BB-441C-B381-9D9A041B34C2}" srcId="{8D20701C-10FC-4F0C-884C-7750C0D3F2D3}" destId="{757B3DBB-DA16-4C8F-A190-EDE3D8DCD405}" srcOrd="0" destOrd="0" parTransId="{12B6344B-B5BE-4264-8991-649E429A8AD6}" sibTransId="{BE110C51-F3E2-44CE-A946-D65A82BD12D5}"/>
    <dgm:cxn modelId="{B9145C5A-0BD0-4447-9E26-5624894E4EB3}" srcId="{8329F783-0641-4354-AF4C-7FAD3F827DF8}" destId="{FBD5EE27-0BA0-4AB7-B193-400C111C7D71}" srcOrd="1" destOrd="0" parTransId="{B2FB5D63-3DD5-4BEC-B096-237F3C4B7C18}" sibTransId="{BB501923-91CB-4142-8E26-5173A45B6AEB}"/>
    <dgm:cxn modelId="{CA67347C-57C8-45D2-9865-593C0FC7DEC8}" type="presOf" srcId="{2C1F34E2-810B-4280-B238-1EA4930C25AF}" destId="{A3CFCF7A-C967-43B2-91CF-DA95D18F4FF4}" srcOrd="1" destOrd="0" presId="urn:microsoft.com/office/officeart/2005/8/layout/process4"/>
    <dgm:cxn modelId="{3CA8308C-97AF-411A-AA02-F1872B1150D0}" srcId="{8329F783-0641-4354-AF4C-7FAD3F827DF8}" destId="{2C1F34E2-810B-4280-B238-1EA4930C25AF}" srcOrd="2" destOrd="0" parTransId="{794A88E2-DC74-424C-B0E7-9D9D80803F27}" sibTransId="{C586D64F-6DF1-4078-9834-42D14B97D8A4}"/>
    <dgm:cxn modelId="{9FDCCD8D-E175-499E-812B-2842C2046C8A}" type="presOf" srcId="{8D20701C-10FC-4F0C-884C-7750C0D3F2D3}" destId="{30F3370F-E670-4EF6-A7A3-09756302F8D0}" srcOrd="1" destOrd="0" presId="urn:microsoft.com/office/officeart/2005/8/layout/process4"/>
    <dgm:cxn modelId="{4B91C09A-6143-46BE-BDDF-14165D0DF9C5}" type="presOf" srcId="{8D20701C-10FC-4F0C-884C-7750C0D3F2D3}" destId="{3F988A3C-7C43-489B-B44E-77203C7BCD9D}" srcOrd="0" destOrd="0" presId="urn:microsoft.com/office/officeart/2005/8/layout/process4"/>
    <dgm:cxn modelId="{D7C5FEA1-E98C-4156-AB23-6E1F169F3CE7}" type="presOf" srcId="{9DD1DCAB-E871-4EC4-8A9B-85336A02A3E5}" destId="{44C7999A-4AEE-4DD6-8BAB-48125EFCDDAD}" srcOrd="0" destOrd="0" presId="urn:microsoft.com/office/officeart/2005/8/layout/process4"/>
    <dgm:cxn modelId="{4BC0D5A7-09A2-4500-BECF-8DB973E51FB2}" type="presOf" srcId="{D557C9FB-D1F5-4247-915D-963A2E0230ED}" destId="{BA7AEEFB-F77D-4F90-90BD-3F8A0263C9A6}" srcOrd="1" destOrd="0" presId="urn:microsoft.com/office/officeart/2005/8/layout/process4"/>
    <dgm:cxn modelId="{8E3A00AD-E922-44AE-AEC1-80FE8639CF68}" srcId="{D557C9FB-D1F5-4247-915D-963A2E0230ED}" destId="{62695A68-8485-4178-BD23-A494BBB678F5}" srcOrd="0" destOrd="0" parTransId="{4EB1D5EC-1607-428E-8AB0-0B610B031CDF}" sibTransId="{C0D86466-581E-4CCF-A675-C988EB409E92}"/>
    <dgm:cxn modelId="{3F47ADCF-DD6B-4ADC-8615-DA3523490DEE}" srcId="{2C1F34E2-810B-4280-B238-1EA4930C25AF}" destId="{D3EF4358-1113-485C-BBA7-8C2C631BA8B0}" srcOrd="0" destOrd="0" parTransId="{E75735E5-42AE-4708-9213-5DB0E70F168D}" sibTransId="{538A613A-5407-4192-949B-59744C255DB3}"/>
    <dgm:cxn modelId="{083A98D7-2142-415B-9E03-1C2B142C1ABC}" type="presOf" srcId="{D3EF4358-1113-485C-BBA7-8C2C631BA8B0}" destId="{E9859F06-1460-4A8B-829E-D5F8EBFEDBB0}" srcOrd="0" destOrd="0" presId="urn:microsoft.com/office/officeart/2005/8/layout/process4"/>
    <dgm:cxn modelId="{DFAF94D9-898A-4BEA-A431-1FF646CE2A6E}" type="presOf" srcId="{2C1F34E2-810B-4280-B238-1EA4930C25AF}" destId="{82BA5046-8D1C-4FB8-89F8-932D0085AB99}" srcOrd="0" destOrd="0" presId="urn:microsoft.com/office/officeart/2005/8/layout/process4"/>
    <dgm:cxn modelId="{DAF8F6D9-FCD0-4DE3-B027-E1B61786A656}" type="presOf" srcId="{62695A68-8485-4178-BD23-A494BBB678F5}" destId="{353690A8-A84C-4E22-92D8-E52CB4359BC6}" srcOrd="0" destOrd="0" presId="urn:microsoft.com/office/officeart/2005/8/layout/process4"/>
    <dgm:cxn modelId="{228251DF-0ADE-4D68-BF73-360DD04067D0}" type="presOf" srcId="{757B3DBB-DA16-4C8F-A190-EDE3D8DCD405}" destId="{3AF0B0C6-70B6-4383-B96F-0E0657BCCEC3}" srcOrd="0" destOrd="0" presId="urn:microsoft.com/office/officeart/2005/8/layout/process4"/>
    <dgm:cxn modelId="{534230F1-E2D4-4F7A-B696-01FE30D5CDAB}" type="presOf" srcId="{FBD5EE27-0BA0-4AB7-B193-400C111C7D71}" destId="{778F673E-0BC9-4CF9-A0F6-347C7EA7B46B}" srcOrd="1" destOrd="0" presId="urn:microsoft.com/office/officeart/2005/8/layout/process4"/>
    <dgm:cxn modelId="{9BCD64F2-FCD8-4CA8-ABA6-9A479553EAA4}" srcId="{8329F783-0641-4354-AF4C-7FAD3F827DF8}" destId="{D557C9FB-D1F5-4247-915D-963A2E0230ED}" srcOrd="0" destOrd="0" parTransId="{FBFB63E6-CD27-4DA5-AB5C-F5785C1E2419}" sibTransId="{3E4728E9-5CB2-4773-BEA4-4F4CBC2E326B}"/>
    <dgm:cxn modelId="{F3BC40F5-C9C6-4190-9759-BE5F4B612326}" type="presOf" srcId="{8329F783-0641-4354-AF4C-7FAD3F827DF8}" destId="{09B94FBE-0B92-4315-94C3-40D665FC3F25}" srcOrd="0" destOrd="0" presId="urn:microsoft.com/office/officeart/2005/8/layout/process4"/>
    <dgm:cxn modelId="{44A158B1-E792-4B10-8D40-5F9D4CC40D3E}" type="presParOf" srcId="{09B94FBE-0B92-4315-94C3-40D665FC3F25}" destId="{3187410C-F5A6-4845-9469-757F3B5F83A8}" srcOrd="0" destOrd="0" presId="urn:microsoft.com/office/officeart/2005/8/layout/process4"/>
    <dgm:cxn modelId="{FEF558E7-F3F6-41CF-8799-74DEA317FC8E}" type="presParOf" srcId="{3187410C-F5A6-4845-9469-757F3B5F83A8}" destId="{3F988A3C-7C43-489B-B44E-77203C7BCD9D}" srcOrd="0" destOrd="0" presId="urn:microsoft.com/office/officeart/2005/8/layout/process4"/>
    <dgm:cxn modelId="{F903EBB5-110E-48E9-8E79-B6B2C9EC58E7}" type="presParOf" srcId="{3187410C-F5A6-4845-9469-757F3B5F83A8}" destId="{30F3370F-E670-4EF6-A7A3-09756302F8D0}" srcOrd="1" destOrd="0" presId="urn:microsoft.com/office/officeart/2005/8/layout/process4"/>
    <dgm:cxn modelId="{7B58F986-CBC8-4A92-8405-7D38DEC3A24D}" type="presParOf" srcId="{3187410C-F5A6-4845-9469-757F3B5F83A8}" destId="{0C8E9D1F-9906-4B21-872E-5586EB3328E6}" srcOrd="2" destOrd="0" presId="urn:microsoft.com/office/officeart/2005/8/layout/process4"/>
    <dgm:cxn modelId="{F38A6466-D977-437C-A491-18E65BABE899}" type="presParOf" srcId="{0C8E9D1F-9906-4B21-872E-5586EB3328E6}" destId="{3AF0B0C6-70B6-4383-B96F-0E0657BCCEC3}" srcOrd="0" destOrd="0" presId="urn:microsoft.com/office/officeart/2005/8/layout/process4"/>
    <dgm:cxn modelId="{4B43E099-215E-4B0D-80EB-35D0150FCB76}" type="presParOf" srcId="{09B94FBE-0B92-4315-94C3-40D665FC3F25}" destId="{DDE91134-AED0-4465-82E0-2E81F6A3BBA4}" srcOrd="1" destOrd="0" presId="urn:microsoft.com/office/officeart/2005/8/layout/process4"/>
    <dgm:cxn modelId="{5527DB97-7A00-4696-8758-9854FB780D8C}" type="presParOf" srcId="{09B94FBE-0B92-4315-94C3-40D665FC3F25}" destId="{D9A9F611-28F2-476F-AF8B-8B056D2D4876}" srcOrd="2" destOrd="0" presId="urn:microsoft.com/office/officeart/2005/8/layout/process4"/>
    <dgm:cxn modelId="{85A1F98F-DCEE-4EAE-B605-1941A49FE5A5}" type="presParOf" srcId="{D9A9F611-28F2-476F-AF8B-8B056D2D4876}" destId="{82BA5046-8D1C-4FB8-89F8-932D0085AB99}" srcOrd="0" destOrd="0" presId="urn:microsoft.com/office/officeart/2005/8/layout/process4"/>
    <dgm:cxn modelId="{79EE8390-6B39-4C57-96EE-AF71FC92C1C4}" type="presParOf" srcId="{D9A9F611-28F2-476F-AF8B-8B056D2D4876}" destId="{A3CFCF7A-C967-43B2-91CF-DA95D18F4FF4}" srcOrd="1" destOrd="0" presId="urn:microsoft.com/office/officeart/2005/8/layout/process4"/>
    <dgm:cxn modelId="{7823D1D4-44FF-4087-82C4-384385343112}" type="presParOf" srcId="{D9A9F611-28F2-476F-AF8B-8B056D2D4876}" destId="{937123F3-8A7F-49D9-9235-42DF69AE621C}" srcOrd="2" destOrd="0" presId="urn:microsoft.com/office/officeart/2005/8/layout/process4"/>
    <dgm:cxn modelId="{E68834F9-3850-4437-A188-1F16FFE4BEF7}" type="presParOf" srcId="{937123F3-8A7F-49D9-9235-42DF69AE621C}" destId="{E9859F06-1460-4A8B-829E-D5F8EBFEDBB0}" srcOrd="0" destOrd="0" presId="urn:microsoft.com/office/officeart/2005/8/layout/process4"/>
    <dgm:cxn modelId="{3E7A46F1-EA92-4A5E-AE4F-4D71B59DE04A}" type="presParOf" srcId="{09B94FBE-0B92-4315-94C3-40D665FC3F25}" destId="{E4D75A8A-2C62-4364-ACFC-9616B775F9E9}" srcOrd="3" destOrd="0" presId="urn:microsoft.com/office/officeart/2005/8/layout/process4"/>
    <dgm:cxn modelId="{23429527-A7D9-4258-96FC-48974F160ADC}" type="presParOf" srcId="{09B94FBE-0B92-4315-94C3-40D665FC3F25}" destId="{F620F052-61C3-4A33-B22C-EAA9256BB5B2}" srcOrd="4" destOrd="0" presId="urn:microsoft.com/office/officeart/2005/8/layout/process4"/>
    <dgm:cxn modelId="{79181465-408B-4B3A-9F05-78AEE352907E}" type="presParOf" srcId="{F620F052-61C3-4A33-B22C-EAA9256BB5B2}" destId="{F0A24368-C5A5-4FCC-88DD-A432C280CD17}" srcOrd="0" destOrd="0" presId="urn:microsoft.com/office/officeart/2005/8/layout/process4"/>
    <dgm:cxn modelId="{97F305A5-EFD5-4DBA-A1FC-91F64F199FF1}" type="presParOf" srcId="{F620F052-61C3-4A33-B22C-EAA9256BB5B2}" destId="{778F673E-0BC9-4CF9-A0F6-347C7EA7B46B}" srcOrd="1" destOrd="0" presId="urn:microsoft.com/office/officeart/2005/8/layout/process4"/>
    <dgm:cxn modelId="{498B134F-615A-4660-B404-7A6DEDC79763}" type="presParOf" srcId="{F620F052-61C3-4A33-B22C-EAA9256BB5B2}" destId="{4E7C2218-1BA2-41A4-B388-692ABEF7996F}" srcOrd="2" destOrd="0" presId="urn:microsoft.com/office/officeart/2005/8/layout/process4"/>
    <dgm:cxn modelId="{3D7F4433-A00E-4F27-A292-06199382A743}" type="presParOf" srcId="{4E7C2218-1BA2-41A4-B388-692ABEF7996F}" destId="{44C7999A-4AEE-4DD6-8BAB-48125EFCDDAD}" srcOrd="0" destOrd="0" presId="urn:microsoft.com/office/officeart/2005/8/layout/process4"/>
    <dgm:cxn modelId="{37DEF840-5065-4D3F-8504-833FA5E406E4}" type="presParOf" srcId="{09B94FBE-0B92-4315-94C3-40D665FC3F25}" destId="{3674D967-90C0-4D80-9C04-EECAA1EA659B}" srcOrd="5" destOrd="0" presId="urn:microsoft.com/office/officeart/2005/8/layout/process4"/>
    <dgm:cxn modelId="{CEEB3CEA-6449-4858-9DBE-263F537F0DD9}" type="presParOf" srcId="{09B94FBE-0B92-4315-94C3-40D665FC3F25}" destId="{DF87458E-D4C3-4666-8A71-742F50A019EC}" srcOrd="6" destOrd="0" presId="urn:microsoft.com/office/officeart/2005/8/layout/process4"/>
    <dgm:cxn modelId="{5F02E57A-AC44-41BF-BB60-1DAA9E18A30A}" type="presParOf" srcId="{DF87458E-D4C3-4666-8A71-742F50A019EC}" destId="{3E4EB72F-2CAB-48E1-B59E-72C529FE27A3}" srcOrd="0" destOrd="0" presId="urn:microsoft.com/office/officeart/2005/8/layout/process4"/>
    <dgm:cxn modelId="{7A126ADC-C39F-47C5-B2FD-F1CA82ACC8FC}" type="presParOf" srcId="{DF87458E-D4C3-4666-8A71-742F50A019EC}" destId="{BA7AEEFB-F77D-4F90-90BD-3F8A0263C9A6}" srcOrd="1" destOrd="0" presId="urn:microsoft.com/office/officeart/2005/8/layout/process4"/>
    <dgm:cxn modelId="{FDE88790-AA3E-44F9-95C6-589AD1E9ACA6}" type="presParOf" srcId="{DF87458E-D4C3-4666-8A71-742F50A019EC}" destId="{F3F05C7F-D1D5-45A1-8FC4-82D7842EDDA2}" srcOrd="2" destOrd="0" presId="urn:microsoft.com/office/officeart/2005/8/layout/process4"/>
    <dgm:cxn modelId="{946C25DC-41AB-46E1-AFFA-4604A5595CE7}" type="presParOf" srcId="{F3F05C7F-D1D5-45A1-8FC4-82D7842EDDA2}" destId="{353690A8-A84C-4E22-92D8-E52CB4359BC6}" srcOrd="0" destOrd="0" presId="urn:microsoft.com/office/officeart/2005/8/layout/process4"/>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F3370F-E670-4EF6-A7A3-09756302F8D0}">
      <dsp:nvSpPr>
        <dsp:cNvPr id="0" name=""/>
        <dsp:cNvSpPr/>
      </dsp:nvSpPr>
      <dsp:spPr>
        <a:xfrm>
          <a:off x="0" y="3838592"/>
          <a:ext cx="4752528" cy="8397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CH" sz="1800" kern="1200" dirty="0"/>
            <a:t>Mitarbeiter (Verunfallter)</a:t>
          </a:r>
        </a:p>
      </dsp:txBody>
      <dsp:txXfrm>
        <a:off x="0" y="3838592"/>
        <a:ext cx="4752528" cy="453486"/>
      </dsp:txXfrm>
    </dsp:sp>
    <dsp:sp modelId="{3AF0B0C6-70B6-4383-B96F-0E0657BCCEC3}">
      <dsp:nvSpPr>
        <dsp:cNvPr id="0" name=""/>
        <dsp:cNvSpPr/>
      </dsp:nvSpPr>
      <dsp:spPr>
        <a:xfrm>
          <a:off x="0" y="4275283"/>
          <a:ext cx="4752528" cy="386303"/>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de-CH" sz="1800" kern="1200" dirty="0"/>
            <a:t>Peter Meier</a:t>
          </a:r>
        </a:p>
      </dsp:txBody>
      <dsp:txXfrm>
        <a:off x="0" y="4275283"/>
        <a:ext cx="4752528" cy="386303"/>
      </dsp:txXfrm>
    </dsp:sp>
    <dsp:sp modelId="{A3CFCF7A-C967-43B2-91CF-DA95D18F4FF4}">
      <dsp:nvSpPr>
        <dsp:cNvPr id="0" name=""/>
        <dsp:cNvSpPr/>
      </dsp:nvSpPr>
      <dsp:spPr>
        <a:xfrm rot="10800000">
          <a:off x="0" y="2559592"/>
          <a:ext cx="4752528" cy="1291597"/>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CH" sz="1800" kern="1200" dirty="0"/>
            <a:t>Teamleiter &amp; </a:t>
          </a:r>
          <a:r>
            <a:rPr lang="de-CH" sz="1800" kern="1200" dirty="0" err="1"/>
            <a:t>SiBe</a:t>
          </a:r>
          <a:endParaRPr lang="de-CH" sz="1800" kern="1200" dirty="0"/>
        </a:p>
      </dsp:txBody>
      <dsp:txXfrm rot="-10800000">
        <a:off x="0" y="2559592"/>
        <a:ext cx="4752528" cy="453350"/>
      </dsp:txXfrm>
    </dsp:sp>
    <dsp:sp modelId="{E9859F06-1460-4A8B-829E-D5F8EBFEDBB0}">
      <dsp:nvSpPr>
        <dsp:cNvPr id="0" name=""/>
        <dsp:cNvSpPr/>
      </dsp:nvSpPr>
      <dsp:spPr>
        <a:xfrm>
          <a:off x="0" y="3012942"/>
          <a:ext cx="4752528" cy="38618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de-CH" sz="1800" kern="1200" dirty="0"/>
            <a:t>Urs Grau</a:t>
          </a:r>
        </a:p>
      </dsp:txBody>
      <dsp:txXfrm>
        <a:off x="0" y="3012942"/>
        <a:ext cx="4752528" cy="386187"/>
      </dsp:txXfrm>
    </dsp:sp>
    <dsp:sp modelId="{778F673E-0BC9-4CF9-A0F6-347C7EA7B46B}">
      <dsp:nvSpPr>
        <dsp:cNvPr id="0" name=""/>
        <dsp:cNvSpPr/>
      </dsp:nvSpPr>
      <dsp:spPr>
        <a:xfrm rot="10800000">
          <a:off x="0" y="1280591"/>
          <a:ext cx="4752528" cy="1291597"/>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CH" sz="1800" kern="1200" dirty="0"/>
            <a:t>Produktionsleiter</a:t>
          </a:r>
        </a:p>
      </dsp:txBody>
      <dsp:txXfrm rot="-10800000">
        <a:off x="0" y="1280591"/>
        <a:ext cx="4752528" cy="453350"/>
      </dsp:txXfrm>
    </dsp:sp>
    <dsp:sp modelId="{44C7999A-4AEE-4DD6-8BAB-48125EFCDDAD}">
      <dsp:nvSpPr>
        <dsp:cNvPr id="0" name=""/>
        <dsp:cNvSpPr/>
      </dsp:nvSpPr>
      <dsp:spPr>
        <a:xfrm>
          <a:off x="0" y="1733942"/>
          <a:ext cx="4752528" cy="38618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de-CH" sz="1800" kern="1200" dirty="0"/>
            <a:t>Ruedi Mäder</a:t>
          </a:r>
        </a:p>
      </dsp:txBody>
      <dsp:txXfrm>
        <a:off x="0" y="1733942"/>
        <a:ext cx="4752528" cy="386187"/>
      </dsp:txXfrm>
    </dsp:sp>
    <dsp:sp modelId="{BA7AEEFB-F77D-4F90-90BD-3F8A0263C9A6}">
      <dsp:nvSpPr>
        <dsp:cNvPr id="0" name=""/>
        <dsp:cNvSpPr/>
      </dsp:nvSpPr>
      <dsp:spPr>
        <a:xfrm rot="10800000">
          <a:off x="0" y="1591"/>
          <a:ext cx="4752528" cy="1291597"/>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CH" sz="1800" kern="1200" dirty="0"/>
            <a:t>Geschäftsleitung</a:t>
          </a:r>
        </a:p>
      </dsp:txBody>
      <dsp:txXfrm rot="-10800000">
        <a:off x="0" y="1591"/>
        <a:ext cx="4752528" cy="453350"/>
      </dsp:txXfrm>
    </dsp:sp>
    <dsp:sp modelId="{353690A8-A84C-4E22-92D8-E52CB4359BC6}">
      <dsp:nvSpPr>
        <dsp:cNvPr id="0" name=""/>
        <dsp:cNvSpPr/>
      </dsp:nvSpPr>
      <dsp:spPr>
        <a:xfrm>
          <a:off x="0" y="454941"/>
          <a:ext cx="4752528" cy="38618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de-CH" sz="1800" kern="1200" dirty="0"/>
            <a:t>Herr Egger</a:t>
          </a:r>
        </a:p>
      </dsp:txBody>
      <dsp:txXfrm>
        <a:off x="0" y="454941"/>
        <a:ext cx="4752528" cy="38618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E676F6-F7FF-45A3-A2C3-7594A19EC673}"/>
              </a:ext>
            </a:extLst>
          </p:cNvPr>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E835B9F-2446-4DD8-882A-74B42C51714F}"/>
              </a:ext>
            </a:extLst>
          </p:cNvPr>
          <p:cNvSpPr>
            <a:spLocks noGrp="1"/>
          </p:cNvSpPr>
          <p:nvPr>
            <p:ph type="dt" sz="quarter" idx="1"/>
          </p:nvPr>
        </p:nvSpPr>
        <p:spPr>
          <a:xfrm>
            <a:off x="3850443" y="0"/>
            <a:ext cx="2945659" cy="495348"/>
          </a:xfrm>
          <a:prstGeom prst="rect">
            <a:avLst/>
          </a:prstGeom>
        </p:spPr>
        <p:txBody>
          <a:bodyPr vert="horz" lIns="91440" tIns="45720" rIns="91440" bIns="45720" rtlCol="0"/>
          <a:lstStyle>
            <a:lvl1pPr algn="r">
              <a:defRPr sz="1200"/>
            </a:lvl1pPr>
          </a:lstStyle>
          <a:p>
            <a:fld id="{2587F81F-703A-486A-ABDB-8FD28DBE1C96}" type="datetimeFigureOut">
              <a:rPr lang="en-US" smtClean="0"/>
              <a:t>8/30/2022</a:t>
            </a:fld>
            <a:endParaRPr lang="en-US"/>
          </a:p>
        </p:txBody>
      </p:sp>
      <p:sp>
        <p:nvSpPr>
          <p:cNvPr id="4" name="Footer Placeholder 3">
            <a:extLst>
              <a:ext uri="{FF2B5EF4-FFF2-40B4-BE49-F238E27FC236}">
                <a16:creationId xmlns:a16="http://schemas.microsoft.com/office/drawing/2014/main" id="{433A8080-C5E6-4CAA-8935-D6036BF2D875}"/>
              </a:ext>
            </a:extLst>
          </p:cNvPr>
          <p:cNvSpPr>
            <a:spLocks noGrp="1"/>
          </p:cNvSpPr>
          <p:nvPr>
            <p:ph type="ftr" sz="quarter" idx="2"/>
          </p:nvPr>
        </p:nvSpPr>
        <p:spPr>
          <a:xfrm>
            <a:off x="0" y="9377317"/>
            <a:ext cx="2945659" cy="49534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6D33C99-2A73-4EF0-A4C6-4C899BEF70FC}"/>
              </a:ext>
            </a:extLst>
          </p:cNvPr>
          <p:cNvSpPr>
            <a:spLocks noGrp="1"/>
          </p:cNvSpPr>
          <p:nvPr>
            <p:ph type="sldNum" sz="quarter" idx="3"/>
          </p:nvPr>
        </p:nvSpPr>
        <p:spPr>
          <a:xfrm>
            <a:off x="3850443" y="9377317"/>
            <a:ext cx="2945659" cy="495347"/>
          </a:xfrm>
          <a:prstGeom prst="rect">
            <a:avLst/>
          </a:prstGeom>
        </p:spPr>
        <p:txBody>
          <a:bodyPr vert="horz" lIns="91440" tIns="45720" rIns="91440" bIns="45720" rtlCol="0" anchor="b"/>
          <a:lstStyle>
            <a:lvl1pPr algn="r">
              <a:defRPr sz="1200"/>
            </a:lvl1pPr>
          </a:lstStyle>
          <a:p>
            <a:fld id="{64814E94-0214-4629-B180-35145CB53D16}" type="slidenum">
              <a:rPr lang="en-US" smtClean="0"/>
              <a:t>‹Nr.›</a:t>
            </a:fld>
            <a:endParaRPr lang="en-US"/>
          </a:p>
        </p:txBody>
      </p:sp>
    </p:spTree>
    <p:extLst>
      <p:ext uri="{BB962C8B-B14F-4D97-AF65-F5344CB8AC3E}">
        <p14:creationId xmlns:p14="http://schemas.microsoft.com/office/powerpoint/2010/main" val="707700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1D7C7CC5-2BF5-4715-A2D9-EB8D14F8111B}" type="datetimeFigureOut">
              <a:rPr lang="en-US" smtClean="0"/>
              <a:t>8/30/2022</a:t>
            </a:fld>
            <a:endParaRPr lang="en-US"/>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7A598EF2-3FE4-4244-93B5-BDDBC036C6E0}" type="slidenum">
              <a:rPr lang="en-US" smtClean="0"/>
              <a:t>‹Nr.›</a:t>
            </a:fld>
            <a:endParaRPr lang="en-US"/>
          </a:p>
        </p:txBody>
      </p:sp>
    </p:spTree>
    <p:extLst>
      <p:ext uri="{BB962C8B-B14F-4D97-AF65-F5344CB8AC3E}">
        <p14:creationId xmlns:p14="http://schemas.microsoft.com/office/powerpoint/2010/main" val="973102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200000"/>
              </a:lnSpc>
            </a:pPr>
            <a:endParaRPr lang="de-CH" b="0" dirty="0"/>
          </a:p>
        </p:txBody>
      </p:sp>
      <p:sp>
        <p:nvSpPr>
          <p:cNvPr id="4" name="Foliennummernplatzhalter 3"/>
          <p:cNvSpPr>
            <a:spLocks noGrp="1"/>
          </p:cNvSpPr>
          <p:nvPr>
            <p:ph type="sldNum" sz="quarter" idx="5"/>
          </p:nvPr>
        </p:nvSpPr>
        <p:spPr/>
        <p:txBody>
          <a:bodyPr/>
          <a:lstStyle/>
          <a:p>
            <a:fld id="{7A598EF2-3FE4-4244-93B5-BDDBC036C6E0}" type="slidenum">
              <a:rPr lang="en-US" smtClean="0"/>
              <a:t>1</a:t>
            </a:fld>
            <a:endParaRPr lang="en-US"/>
          </a:p>
        </p:txBody>
      </p:sp>
    </p:spTree>
    <p:extLst>
      <p:ext uri="{BB962C8B-B14F-4D97-AF65-F5344CB8AC3E}">
        <p14:creationId xmlns:p14="http://schemas.microsoft.com/office/powerpoint/2010/main" val="1290401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Film «Der lange Weg»</a:t>
            </a:r>
          </a:p>
        </p:txBody>
      </p:sp>
      <p:sp>
        <p:nvSpPr>
          <p:cNvPr id="4" name="Foliennummernplatzhalter 3"/>
          <p:cNvSpPr>
            <a:spLocks noGrp="1"/>
          </p:cNvSpPr>
          <p:nvPr>
            <p:ph type="sldNum" sz="quarter" idx="5"/>
          </p:nvPr>
        </p:nvSpPr>
        <p:spPr/>
        <p:txBody>
          <a:bodyPr/>
          <a:lstStyle/>
          <a:p>
            <a:fld id="{7A598EF2-3FE4-4244-93B5-BDDBC036C6E0}" type="slidenum">
              <a:rPr lang="en-US" smtClean="0"/>
              <a:t>11</a:t>
            </a:fld>
            <a:endParaRPr lang="en-US"/>
          </a:p>
        </p:txBody>
      </p:sp>
    </p:spTree>
    <p:extLst>
      <p:ext uri="{BB962C8B-B14F-4D97-AF65-F5344CB8AC3E}">
        <p14:creationId xmlns:p14="http://schemas.microsoft.com/office/powerpoint/2010/main" val="1903817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sz="1400" b="1" dirty="0"/>
              <a:t>Motivazione</a:t>
            </a:r>
            <a:endParaRPr lang="de-CH" dirty="0"/>
          </a:p>
          <a:p>
            <a:r>
              <a:rPr lang="it-IT" dirty="0"/>
              <a:t>Die </a:t>
            </a:r>
            <a:r>
              <a:rPr lang="it-IT" dirty="0" err="1"/>
              <a:t>Motivation</a:t>
            </a:r>
            <a:r>
              <a:rPr lang="it-IT" dirty="0"/>
              <a:t>, </a:t>
            </a:r>
            <a:r>
              <a:rPr lang="it-IT" dirty="0" err="1"/>
              <a:t>Sicherheit</a:t>
            </a:r>
            <a:r>
              <a:rPr lang="it-IT" dirty="0"/>
              <a:t> und </a:t>
            </a:r>
            <a:r>
              <a:rPr lang="it-IT" dirty="0" err="1"/>
              <a:t>Gesundheit</a:t>
            </a:r>
            <a:r>
              <a:rPr lang="it-IT" dirty="0"/>
              <a:t> </a:t>
            </a:r>
            <a:r>
              <a:rPr lang="it-IT" dirty="0" err="1"/>
              <a:t>der</a:t>
            </a:r>
            <a:r>
              <a:rPr lang="it-IT" dirty="0"/>
              <a:t> </a:t>
            </a:r>
            <a:r>
              <a:rPr lang="it-IT" dirty="0" err="1"/>
              <a:t>MitarbeiterInnen</a:t>
            </a:r>
            <a:r>
              <a:rPr lang="it-IT" dirty="0"/>
              <a:t> </a:t>
            </a:r>
            <a:r>
              <a:rPr lang="it-IT" dirty="0" err="1"/>
              <a:t>zu</a:t>
            </a:r>
            <a:r>
              <a:rPr lang="it-IT" dirty="0"/>
              <a:t> </a:t>
            </a:r>
            <a:r>
              <a:rPr lang="it-IT" dirty="0" err="1"/>
              <a:t>fördern</a:t>
            </a:r>
            <a:r>
              <a:rPr lang="it-IT" dirty="0"/>
              <a:t>, </a:t>
            </a:r>
            <a:r>
              <a:rPr lang="it-IT" dirty="0" err="1"/>
              <a:t>beruht</a:t>
            </a:r>
            <a:r>
              <a:rPr lang="it-IT" dirty="0"/>
              <a:t> </a:t>
            </a:r>
            <a:r>
              <a:rPr lang="it-IT" dirty="0" err="1"/>
              <a:t>auf</a:t>
            </a:r>
            <a:r>
              <a:rPr lang="it-IT" dirty="0"/>
              <a:t> </a:t>
            </a:r>
            <a:r>
              <a:rPr lang="it-IT" dirty="0" err="1"/>
              <a:t>drei</a:t>
            </a:r>
            <a:r>
              <a:rPr lang="it-IT" dirty="0"/>
              <a:t> </a:t>
            </a:r>
            <a:r>
              <a:rPr lang="it-IT" dirty="0" err="1"/>
              <a:t>Segmenten</a:t>
            </a:r>
            <a:r>
              <a:rPr lang="it-IT" dirty="0"/>
              <a:t>:</a:t>
            </a:r>
          </a:p>
          <a:p>
            <a:r>
              <a:rPr lang="it-IT" dirty="0" err="1"/>
              <a:t>Ethisch</a:t>
            </a:r>
            <a:r>
              <a:rPr lang="it-IT" dirty="0"/>
              <a:t> - </a:t>
            </a:r>
            <a:r>
              <a:rPr lang="it-IT" dirty="0" err="1"/>
              <a:t>moralisch</a:t>
            </a:r>
            <a:r>
              <a:rPr lang="it-IT" dirty="0"/>
              <a:t>:	Die </a:t>
            </a:r>
            <a:r>
              <a:rPr lang="it-IT" dirty="0" err="1"/>
              <a:t>Mitarbeitenden</a:t>
            </a:r>
            <a:r>
              <a:rPr lang="it-IT" dirty="0"/>
              <a:t> </a:t>
            </a:r>
            <a:r>
              <a:rPr lang="it-IT" dirty="0" err="1"/>
              <a:t>sollen</a:t>
            </a:r>
            <a:r>
              <a:rPr lang="it-IT" dirty="0"/>
              <a:t> </a:t>
            </a:r>
            <a:r>
              <a:rPr lang="it-IT" dirty="0" err="1"/>
              <a:t>ihre</a:t>
            </a:r>
            <a:r>
              <a:rPr lang="it-IT" dirty="0"/>
              <a:t> </a:t>
            </a:r>
            <a:r>
              <a:rPr lang="it-IT" dirty="0" err="1"/>
              <a:t>Arbeit</a:t>
            </a:r>
            <a:r>
              <a:rPr lang="it-IT" dirty="0"/>
              <a:t> in </a:t>
            </a:r>
            <a:r>
              <a:rPr lang="it-IT" dirty="0" err="1"/>
              <a:t>möglichst</a:t>
            </a:r>
            <a:r>
              <a:rPr lang="it-IT" dirty="0"/>
              <a:t> </a:t>
            </a:r>
            <a:r>
              <a:rPr lang="it-IT" dirty="0" err="1"/>
              <a:t>grosser</a:t>
            </a:r>
            <a:r>
              <a:rPr lang="it-IT" dirty="0"/>
              <a:t> </a:t>
            </a:r>
            <a:r>
              <a:rPr lang="it-IT" dirty="0" err="1"/>
              <a:t>Sicherheit</a:t>
            </a:r>
            <a:endParaRPr lang="it-IT" dirty="0"/>
          </a:p>
          <a:p>
            <a:r>
              <a:rPr lang="it-IT" dirty="0"/>
              <a:t>		und </a:t>
            </a:r>
            <a:r>
              <a:rPr lang="it-IT" dirty="0" err="1"/>
              <a:t>ohne</a:t>
            </a:r>
            <a:r>
              <a:rPr lang="it-IT" dirty="0"/>
              <a:t> negative </a:t>
            </a:r>
            <a:r>
              <a:rPr lang="it-IT" dirty="0" err="1"/>
              <a:t>Folgen</a:t>
            </a:r>
            <a:r>
              <a:rPr lang="it-IT" dirty="0"/>
              <a:t> </a:t>
            </a:r>
            <a:r>
              <a:rPr lang="it-IT" dirty="0" err="1"/>
              <a:t>für</a:t>
            </a:r>
            <a:r>
              <a:rPr lang="it-IT" dirty="0"/>
              <a:t> die </a:t>
            </a:r>
            <a:r>
              <a:rPr lang="it-IT" dirty="0" err="1"/>
              <a:t>Gesundheit</a:t>
            </a:r>
            <a:r>
              <a:rPr lang="it-IT" dirty="0"/>
              <a:t> </a:t>
            </a:r>
            <a:r>
              <a:rPr lang="it-IT" dirty="0" err="1"/>
              <a:t>verrichten</a:t>
            </a:r>
            <a:r>
              <a:rPr lang="it-IT" dirty="0"/>
              <a:t> </a:t>
            </a:r>
            <a:r>
              <a:rPr lang="it-IT" dirty="0" err="1"/>
              <a:t>können</a:t>
            </a:r>
            <a:r>
              <a:rPr lang="it-IT" dirty="0"/>
              <a:t>.</a:t>
            </a:r>
          </a:p>
          <a:p>
            <a:r>
              <a:rPr lang="it-IT" dirty="0" err="1"/>
              <a:t>Wirtschaftlich</a:t>
            </a:r>
            <a:r>
              <a:rPr lang="it-IT" dirty="0"/>
              <a:t>:	</a:t>
            </a:r>
            <a:r>
              <a:rPr lang="it-IT" dirty="0" err="1"/>
              <a:t>Arbeitssicherheit</a:t>
            </a:r>
            <a:r>
              <a:rPr lang="it-IT" dirty="0"/>
              <a:t> </a:t>
            </a:r>
            <a:r>
              <a:rPr lang="it-IT" dirty="0" err="1"/>
              <a:t>lohnt</a:t>
            </a:r>
            <a:r>
              <a:rPr lang="it-IT" dirty="0"/>
              <a:t> </a:t>
            </a:r>
            <a:r>
              <a:rPr lang="it-IT" dirty="0" err="1"/>
              <a:t>sich</a:t>
            </a:r>
            <a:r>
              <a:rPr lang="it-IT" dirty="0"/>
              <a:t> </a:t>
            </a:r>
            <a:r>
              <a:rPr lang="it-IT" dirty="0" err="1"/>
              <a:t>auch</a:t>
            </a:r>
            <a:r>
              <a:rPr lang="it-IT" dirty="0"/>
              <a:t> </a:t>
            </a:r>
            <a:r>
              <a:rPr lang="it-IT" dirty="0" err="1"/>
              <a:t>aus</a:t>
            </a:r>
            <a:r>
              <a:rPr lang="it-IT" dirty="0"/>
              <a:t> </a:t>
            </a:r>
            <a:r>
              <a:rPr lang="it-IT" dirty="0" err="1"/>
              <a:t>betriebswirtschaftlicher</a:t>
            </a:r>
            <a:r>
              <a:rPr lang="it-IT" dirty="0"/>
              <a:t> </a:t>
            </a:r>
            <a:r>
              <a:rPr lang="it-IT" dirty="0" err="1"/>
              <a:t>Sicht</a:t>
            </a:r>
            <a:endParaRPr lang="it-IT" dirty="0"/>
          </a:p>
          <a:p>
            <a:r>
              <a:rPr lang="it-IT" dirty="0" err="1"/>
              <a:t>Gesetzlich</a:t>
            </a:r>
            <a:r>
              <a:rPr lang="it-IT" dirty="0"/>
              <a:t>:		</a:t>
            </a:r>
            <a:r>
              <a:rPr lang="it-IT" dirty="0" err="1"/>
              <a:t>Der</a:t>
            </a:r>
            <a:r>
              <a:rPr lang="it-IT" dirty="0"/>
              <a:t> </a:t>
            </a:r>
            <a:r>
              <a:rPr lang="it-IT" dirty="0" err="1"/>
              <a:t>Unternehmer</a:t>
            </a:r>
            <a:r>
              <a:rPr lang="it-IT" dirty="0"/>
              <a:t> </a:t>
            </a:r>
            <a:r>
              <a:rPr lang="it-IT" dirty="0" err="1"/>
              <a:t>steht</a:t>
            </a:r>
            <a:r>
              <a:rPr lang="it-IT" dirty="0"/>
              <a:t> </a:t>
            </a:r>
            <a:r>
              <a:rPr lang="it-IT" dirty="0" err="1"/>
              <a:t>auch</a:t>
            </a:r>
            <a:r>
              <a:rPr lang="it-IT" dirty="0"/>
              <a:t> in </a:t>
            </a:r>
            <a:r>
              <a:rPr lang="it-IT" dirty="0" err="1"/>
              <a:t>der</a:t>
            </a:r>
            <a:r>
              <a:rPr lang="it-IT" dirty="0"/>
              <a:t> </a:t>
            </a:r>
            <a:r>
              <a:rPr lang="it-IT" dirty="0" err="1"/>
              <a:t>Pflicht</a:t>
            </a:r>
            <a:r>
              <a:rPr lang="it-IT" dirty="0"/>
              <a:t>, die </a:t>
            </a:r>
            <a:r>
              <a:rPr lang="it-IT" dirty="0" err="1"/>
              <a:t>gesetzlichen</a:t>
            </a:r>
            <a:r>
              <a:rPr lang="it-IT" dirty="0"/>
              <a:t> </a:t>
            </a:r>
            <a:r>
              <a:rPr lang="it-IT" dirty="0" err="1"/>
              <a:t>Auflagen</a:t>
            </a:r>
            <a:r>
              <a:rPr lang="it-IT" dirty="0"/>
              <a:t> </a:t>
            </a:r>
            <a:r>
              <a:rPr lang="it-IT" dirty="0" err="1"/>
              <a:t>zu</a:t>
            </a:r>
            <a:r>
              <a:rPr lang="it-IT" dirty="0"/>
              <a:t> </a:t>
            </a:r>
            <a:r>
              <a:rPr lang="it-IT" dirty="0" err="1"/>
              <a:t>erfüllen</a:t>
            </a:r>
            <a:r>
              <a:rPr lang="it-IT" dirty="0"/>
              <a:t>.</a:t>
            </a:r>
          </a:p>
          <a:p>
            <a:endParaRPr lang="de-DE" dirty="0"/>
          </a:p>
          <a:p>
            <a:r>
              <a:rPr lang="it-IT" b="1" dirty="0" err="1"/>
              <a:t>Das</a:t>
            </a:r>
            <a:r>
              <a:rPr lang="it-IT" b="1" dirty="0"/>
              <a:t> </a:t>
            </a:r>
            <a:r>
              <a:rPr lang="it-IT" b="1" dirty="0" err="1"/>
              <a:t>oberste</a:t>
            </a:r>
            <a:r>
              <a:rPr lang="it-IT" b="1" dirty="0"/>
              <a:t> Management </a:t>
            </a:r>
            <a:r>
              <a:rPr lang="it-IT" b="1" dirty="0" err="1"/>
              <a:t>muss</a:t>
            </a:r>
            <a:r>
              <a:rPr lang="it-IT" b="1" dirty="0"/>
              <a:t> </a:t>
            </a:r>
            <a:r>
              <a:rPr lang="it-IT" b="1" dirty="0" err="1"/>
              <a:t>sich</a:t>
            </a:r>
            <a:r>
              <a:rPr lang="it-IT" b="1" dirty="0"/>
              <a:t> </a:t>
            </a:r>
            <a:r>
              <a:rPr lang="it-IT" b="1" dirty="0" err="1"/>
              <a:t>voll</a:t>
            </a:r>
            <a:r>
              <a:rPr lang="it-IT" b="1" dirty="0"/>
              <a:t> </a:t>
            </a:r>
            <a:r>
              <a:rPr lang="it-IT" b="1" dirty="0" err="1"/>
              <a:t>mit</a:t>
            </a:r>
            <a:r>
              <a:rPr lang="it-IT" b="1" dirty="0"/>
              <a:t> </a:t>
            </a:r>
            <a:r>
              <a:rPr lang="it-IT" b="1" dirty="0" err="1"/>
              <a:t>der</a:t>
            </a:r>
            <a:r>
              <a:rPr lang="it-IT" b="1" dirty="0"/>
              <a:t> </a:t>
            </a:r>
            <a:r>
              <a:rPr lang="it-IT" b="1" dirty="0" err="1"/>
              <a:t>Aufgabe</a:t>
            </a:r>
            <a:r>
              <a:rPr lang="it-IT" b="1" dirty="0"/>
              <a:t> </a:t>
            </a:r>
            <a:r>
              <a:rPr lang="it-IT" b="1" dirty="0" err="1"/>
              <a:t>Sicherheit</a:t>
            </a:r>
            <a:r>
              <a:rPr lang="it-IT" b="1" dirty="0"/>
              <a:t> und </a:t>
            </a:r>
            <a:r>
              <a:rPr lang="it-IT" b="1" dirty="0" err="1"/>
              <a:t>Gesundheitsschutz</a:t>
            </a:r>
            <a:r>
              <a:rPr lang="it-IT" b="1" dirty="0"/>
              <a:t> </a:t>
            </a:r>
            <a:r>
              <a:rPr lang="it-IT" b="1" dirty="0" err="1"/>
              <a:t>identifizieren</a:t>
            </a:r>
            <a:r>
              <a:rPr lang="it-IT" b="1" dirty="0"/>
              <a:t>. </a:t>
            </a:r>
          </a:p>
          <a:p>
            <a:r>
              <a:rPr lang="it-IT" b="1" dirty="0" err="1"/>
              <a:t>Das</a:t>
            </a:r>
            <a:r>
              <a:rPr lang="it-IT" b="1" dirty="0"/>
              <a:t> </a:t>
            </a:r>
            <a:r>
              <a:rPr lang="it-IT" b="1" dirty="0" err="1"/>
              <a:t>ist</a:t>
            </a:r>
            <a:r>
              <a:rPr lang="it-IT" b="1" dirty="0"/>
              <a:t> </a:t>
            </a:r>
            <a:r>
              <a:rPr lang="it-IT" b="1" dirty="0" err="1"/>
              <a:t>der</a:t>
            </a:r>
            <a:r>
              <a:rPr lang="it-IT" b="1" dirty="0"/>
              <a:t> </a:t>
            </a:r>
            <a:r>
              <a:rPr lang="it-IT" b="1" dirty="0" err="1"/>
              <a:t>entscheidende</a:t>
            </a:r>
            <a:r>
              <a:rPr lang="it-IT" b="1" dirty="0"/>
              <a:t> </a:t>
            </a:r>
            <a:r>
              <a:rPr lang="it-IT" b="1" dirty="0" err="1"/>
              <a:t>erste</a:t>
            </a:r>
            <a:r>
              <a:rPr lang="it-IT" b="1" dirty="0"/>
              <a:t> </a:t>
            </a:r>
            <a:r>
              <a:rPr lang="it-IT" b="1" dirty="0" err="1"/>
              <a:t>Schritt</a:t>
            </a:r>
            <a:r>
              <a:rPr lang="it-IT" b="1" dirty="0"/>
              <a:t>.</a:t>
            </a:r>
            <a:endParaRPr lang="de-DE" dirty="0"/>
          </a:p>
        </p:txBody>
      </p:sp>
      <p:sp>
        <p:nvSpPr>
          <p:cNvPr id="4" name="Foliennummernplatzhalter 3"/>
          <p:cNvSpPr>
            <a:spLocks noGrp="1"/>
          </p:cNvSpPr>
          <p:nvPr>
            <p:ph type="sldNum" sz="quarter" idx="10"/>
          </p:nvPr>
        </p:nvSpPr>
        <p:spPr/>
        <p:txBody>
          <a:bodyPr/>
          <a:lstStyle/>
          <a:p>
            <a:fld id="{7A598EF2-3FE4-4244-93B5-BDDBC036C6E0}" type="slidenum">
              <a:rPr lang="en-US" smtClean="0"/>
              <a:t>15</a:t>
            </a:fld>
            <a:endParaRPr lang="en-US"/>
          </a:p>
        </p:txBody>
      </p:sp>
    </p:spTree>
    <p:extLst>
      <p:ext uri="{BB962C8B-B14F-4D97-AF65-F5344CB8AC3E}">
        <p14:creationId xmlns:p14="http://schemas.microsoft.com/office/powerpoint/2010/main" val="425485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effectLst/>
              </a:rPr>
              <a:t>Da die Dichte des Eises 0,920 Kilogramm pro Liter beträgt (Meerwasser 1,025 Kilogramm/Liter), müssen sich 90 % des Volumens der Eisberge unter der Wasseroberfläche befinden. Die angegebenen Durchschnittswerte können in Abhängigkeit von Salzgehalt und Wassertemperatur geringfügig schwanken. Beim Eisberg kommt noch die Menge der Lufteinschlüsse als Variable hinzu. </a:t>
            </a:r>
            <a:endParaRPr lang="de-CH" dirty="0"/>
          </a:p>
        </p:txBody>
      </p:sp>
      <p:sp>
        <p:nvSpPr>
          <p:cNvPr id="4" name="Foliennummernplatzhalter 3"/>
          <p:cNvSpPr>
            <a:spLocks noGrp="1"/>
          </p:cNvSpPr>
          <p:nvPr>
            <p:ph type="sldNum" sz="quarter" idx="10"/>
          </p:nvPr>
        </p:nvSpPr>
        <p:spPr/>
        <p:txBody>
          <a:bodyPr/>
          <a:lstStyle/>
          <a:p>
            <a:fld id="{7A598EF2-3FE4-4244-93B5-BDDBC036C6E0}" type="slidenum">
              <a:rPr lang="en-US" smtClean="0"/>
              <a:t>21</a:t>
            </a:fld>
            <a:endParaRPr lang="en-US"/>
          </a:p>
        </p:txBody>
      </p:sp>
    </p:spTree>
    <p:extLst>
      <p:ext uri="{BB962C8B-B14F-4D97-AF65-F5344CB8AC3E}">
        <p14:creationId xmlns:p14="http://schemas.microsoft.com/office/powerpoint/2010/main" val="2349453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7A598EF2-3FE4-4244-93B5-BDDBC036C6E0}" type="slidenum">
              <a:rPr lang="en-US" smtClean="0"/>
              <a:t>22</a:t>
            </a:fld>
            <a:endParaRPr lang="en-US"/>
          </a:p>
        </p:txBody>
      </p:sp>
    </p:spTree>
    <p:extLst>
      <p:ext uri="{BB962C8B-B14F-4D97-AF65-F5344CB8AC3E}">
        <p14:creationId xmlns:p14="http://schemas.microsoft.com/office/powerpoint/2010/main" val="716187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ist unser Modell für die Entwicklung oder Beschreibung einer Präventionskultur. Es ersetzt die bisherigen Modelle wie die Bradley-Kurve oder das Stufenmodell. Künftig verwenden wir als Modell den Fluss der Präventionskultur.</a:t>
            </a:r>
          </a:p>
          <a:p>
            <a:endParaRPr lang="de-CH"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1" dirty="0"/>
              <a:t>Was hat es mit den Zuströmen auf sich?</a:t>
            </a:r>
            <a:endParaRPr lang="de-CH"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a:t>Jeder Zustrom wiederspiegelt eine mögliche Ausprägung der Präventionskultur.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a:t>Der Wasserstand im Fluss ist abhängig von der Stärke der jeweiligen Zuströmen. Es kann sein dass </a:t>
            </a:r>
            <a:r>
              <a:rPr lang="de-CH" dirty="0" err="1"/>
              <a:t>z.b.</a:t>
            </a:r>
            <a:r>
              <a:rPr lang="de-CH" dirty="0"/>
              <a:t> nur ganz wenig aus dem Proaktiven Flusszweig kommt und ganz viel Wasser aus dem regelorientierten Flusszweig strömt.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a:t>Dies bedeutet es gibt keinen fixen Stand </a:t>
            </a:r>
            <a:r>
              <a:rPr lang="de-CH" dirty="0">
                <a:sym typeface="Wingdings" panose="05000000000000000000" pitchFamily="2" charset="2"/>
              </a:rPr>
              <a:t> Kann sich laufend ändern und ist abhängig von verfolgten Strategien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a:sym typeface="Wingdings" panose="05000000000000000000" pitchFamily="2" charset="2"/>
              </a:rPr>
              <a:t>Oftmals ist es auch schwer ein Unternehmen fix in eine Stufe einzuteilen.   In unserem Flussbild werden wir diesem Aspekt gerecht, denn es sind je nach Zustrom unterschiedliche «Mischungen» möglich. </a:t>
            </a:r>
            <a:endParaRPr lang="de-CH"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t>Wir verfolgten einen möglichst positiven Ansatz. In unserem Fluss trägt jeder Zustrom etwas zur Entwicklung der Präventionskultur bei und wird somit wertgeschätzt.  So ist es auch gut möglich, dass das Schiff erfolgreich im Meer landet ohne dass wir nur Zufluss aus dem Zustrom „Proaktiv unterwegs“ haben. </a:t>
            </a:r>
          </a:p>
          <a:p>
            <a:endParaRPr lang="de-CH" dirty="0"/>
          </a:p>
          <a:p>
            <a:r>
              <a:rPr lang="de-CH" dirty="0"/>
              <a:t>P:\Ablagen\PBI\K Grundlagen\01 Grundlagen\00 Allgemein\01 Grundlagen Aktuell\05 Präventionskultur</a:t>
            </a:r>
          </a:p>
        </p:txBody>
      </p:sp>
      <p:sp>
        <p:nvSpPr>
          <p:cNvPr id="4" name="Foliennummernplatzhalter 3"/>
          <p:cNvSpPr>
            <a:spLocks noGrp="1"/>
          </p:cNvSpPr>
          <p:nvPr>
            <p:ph type="sldNum" sz="quarter" idx="5"/>
          </p:nvPr>
        </p:nvSpPr>
        <p:spPr/>
        <p:txBody>
          <a:bodyPr/>
          <a:lstStyle/>
          <a:p>
            <a:fld id="{7A598EF2-3FE4-4244-93B5-BDDBC036C6E0}" type="slidenum">
              <a:rPr lang="en-US" smtClean="0"/>
              <a:t>25</a:t>
            </a:fld>
            <a:endParaRPr lang="en-US"/>
          </a:p>
        </p:txBody>
      </p:sp>
    </p:spTree>
    <p:extLst>
      <p:ext uri="{BB962C8B-B14F-4D97-AF65-F5344CB8AC3E}">
        <p14:creationId xmlns:p14="http://schemas.microsoft.com/office/powerpoint/2010/main" val="25035453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mit Bild">
    <p:spTree>
      <p:nvGrpSpPr>
        <p:cNvPr id="1" name=""/>
        <p:cNvGrpSpPr/>
        <p:nvPr/>
      </p:nvGrpSpPr>
      <p:grpSpPr>
        <a:xfrm>
          <a:off x="0" y="0"/>
          <a:ext cx="0" cy="0"/>
          <a:chOff x="0" y="0"/>
          <a:chExt cx="0" cy="0"/>
        </a:xfrm>
      </p:grpSpPr>
      <p:pic>
        <p:nvPicPr>
          <p:cNvPr id="12" name="Inhaltsplatzhalter 5"/>
          <p:cNvPicPr>
            <a:picLocks noChangeAspect="1"/>
          </p:cNvPicPr>
          <p:nvPr userDrawn="1"/>
        </p:nvPicPr>
        <p:blipFill rotWithShape="1">
          <a:blip r:embed="rId2" cstate="print">
            <a:extLst>
              <a:ext uri="{28A0092B-C50C-407E-A947-70E740481C1C}">
                <a14:useLocalDpi xmlns:a14="http://schemas.microsoft.com/office/drawing/2010/main" val="0"/>
              </a:ext>
            </a:extLst>
          </a:blip>
          <a:srcRect l="645" t="18191" r="1385" b="32722"/>
          <a:stretch/>
        </p:blipFill>
        <p:spPr>
          <a:xfrm>
            <a:off x="0" y="550800"/>
            <a:ext cx="11640616" cy="3888000"/>
          </a:xfrm>
          <a:prstGeom prst="rect">
            <a:avLst/>
          </a:prstGeom>
        </p:spPr>
      </p:pic>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9145016" cy="1152128"/>
          </a:xfrm>
        </p:spPr>
        <p:txBody>
          <a:bodyPr anchor="b"/>
          <a:lstStyle>
            <a:lvl1pPr algn="l">
              <a:lnSpc>
                <a:spcPct val="90000"/>
              </a:lnSpc>
              <a:defRPr sz="3600"/>
            </a:lvl1pPr>
          </a:lstStyle>
          <a:p>
            <a:r>
              <a:rPr lang="de-DE"/>
              <a:t>Titelmasterformat durch Klicken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9145016" cy="659146"/>
          </a:xfrm>
        </p:spPr>
        <p:txBody>
          <a:bodyPr/>
          <a:lstStyle>
            <a:lvl1pPr marL="0" indent="0" algn="l">
              <a:buNone/>
              <a:defRPr sz="1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876398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Video grossflächig">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xfrm>
            <a:off x="0" y="0"/>
            <a:ext cx="12192000" cy="6858000"/>
          </a:xfrm>
          <a:solidFill>
            <a:schemeClr val="accent6">
              <a:lumMod val="20000"/>
              <a:lumOff val="80000"/>
            </a:schemeClr>
          </a:solidFill>
        </p:spPr>
        <p:txBody>
          <a:bodyPr/>
          <a:lstStyle>
            <a:lvl1pPr marL="0" indent="0" algn="ctr">
              <a:buFont typeface="Arial" panose="020B0604020202020204" pitchFamily="34" charset="0"/>
              <a:buNone/>
              <a:defRPr/>
            </a:lvl1pPr>
          </a:lstStyle>
          <a:p>
            <a:r>
              <a:rPr lang="de-CH"/>
              <a:t>Video</a:t>
            </a:r>
            <a:endParaRPr lang="de-CH" dirty="0"/>
          </a:p>
        </p:txBody>
      </p:sp>
    </p:spTree>
    <p:extLst>
      <p:ext uri="{BB962C8B-B14F-4D97-AF65-F5344CB8AC3E}">
        <p14:creationId xmlns:p14="http://schemas.microsoft.com/office/powerpoint/2010/main" val="3056983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Zitat (blau)">
    <p:bg>
      <p:bgPr>
        <a:solidFill>
          <a:schemeClr val="accent3"/>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99EB2-FFDA-4301-9C8A-5AB7C30BFEB7}"/>
              </a:ext>
            </a:extLst>
          </p:cNvPr>
          <p:cNvSpPr>
            <a:spLocks noGrp="1"/>
          </p:cNvSpPr>
          <p:nvPr>
            <p:ph type="dt" sz="half" idx="10"/>
          </p:nvPr>
        </p:nvSpPr>
        <p:spPr/>
        <p:txBody>
          <a:bodyPr/>
          <a:lstStyle>
            <a:lvl1pPr>
              <a:defRPr>
                <a:solidFill>
                  <a:schemeClr val="bg1"/>
                </a:solidFill>
              </a:defRPr>
            </a:lvl1pPr>
          </a:lstStyle>
          <a:p>
            <a:fld id="{99132BB1-EC3C-4C63-9A7A-ABF96E50CAAA}" type="datetime1">
              <a:rPr lang="de-CH" smtClean="0"/>
              <a:pPr/>
              <a:t>30.08.2022</a:t>
            </a:fld>
            <a:endParaRPr lang="de-CH" dirty="0"/>
          </a:p>
        </p:txBody>
      </p:sp>
      <p:sp>
        <p:nvSpPr>
          <p:cNvPr id="3" name="Footer Placeholder 2">
            <a:extLst>
              <a:ext uri="{FF2B5EF4-FFF2-40B4-BE49-F238E27FC236}">
                <a16:creationId xmlns:a16="http://schemas.microsoft.com/office/drawing/2014/main" id="{69BAE397-E1E2-4191-B95B-3E696B9BB793}"/>
              </a:ext>
            </a:extLst>
          </p:cNvPr>
          <p:cNvSpPr>
            <a:spLocks noGrp="1"/>
          </p:cNvSpPr>
          <p:nvPr>
            <p:ph type="ftr" sz="quarter" idx="11"/>
          </p:nvPr>
        </p:nvSpPr>
        <p:spPr/>
        <p:txBody>
          <a:bodyPr/>
          <a:lstStyle>
            <a:lvl1pPr>
              <a:defRPr>
                <a:solidFill>
                  <a:schemeClr val="bg1"/>
                </a:solidFill>
              </a:defRPr>
            </a:lvl1pPr>
          </a:lstStyle>
          <a:p>
            <a:r>
              <a:rPr lang="de-CH"/>
              <a:t>Präsentationstitel (Arial Regular, 10 pt/Zab 14 pt)</a:t>
            </a:r>
            <a:endParaRPr lang="de-CH" dirty="0"/>
          </a:p>
        </p:txBody>
      </p:sp>
      <p:sp>
        <p:nvSpPr>
          <p:cNvPr id="4" name="Slide Number Placeholder 3">
            <a:extLst>
              <a:ext uri="{FF2B5EF4-FFF2-40B4-BE49-F238E27FC236}">
                <a16:creationId xmlns:a16="http://schemas.microsoft.com/office/drawing/2014/main" id="{9412B0ED-1EEF-448A-B788-EF6071EDF47F}"/>
              </a:ext>
            </a:extLst>
          </p:cNvPr>
          <p:cNvSpPr>
            <a:spLocks noGrp="1"/>
          </p:cNvSpPr>
          <p:nvPr>
            <p:ph type="sldNum" sz="quarter" idx="12"/>
          </p:nvPr>
        </p:nvSpPr>
        <p:spPr/>
        <p:txBody>
          <a:bodyPr/>
          <a:lstStyle>
            <a:lvl1pPr>
              <a:defRPr>
                <a:solidFill>
                  <a:schemeClr val="bg1"/>
                </a:solidFill>
              </a:defRPr>
            </a:lvl1pPr>
          </a:lstStyle>
          <a:p>
            <a:fld id="{CD1CA1D8-EB92-4908-AF20-BCAA06C7A08A}" type="slidenum">
              <a:rPr lang="de-CH" smtClean="0"/>
              <a:pPr/>
              <a:t>‹Nr.›</a:t>
            </a:fld>
            <a:endParaRPr lang="de-CH" dirty="0"/>
          </a:p>
        </p:txBody>
      </p:sp>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40800"/>
          </a:xfrm>
        </p:spPr>
        <p:txBody>
          <a:bodyPr anchor="b"/>
          <a:lstStyle>
            <a:lvl1pPr>
              <a:defRPr sz="4400">
                <a:solidFill>
                  <a:schemeClr val="bg1"/>
                </a:solidFill>
              </a:defRPr>
            </a:lvl1pPr>
          </a:lstStyle>
          <a:p>
            <a:r>
              <a:rPr lang="de-DE"/>
              <a:t>Titelmasterformat durch Klicken bearbeiten</a:t>
            </a:r>
            <a:endParaRPr lang="de-CH" dirty="0"/>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pic>
        <p:nvPicPr>
          <p:cNvPr id="9" name="Picture 8">
            <a:extLst>
              <a:ext uri="{FF2B5EF4-FFF2-40B4-BE49-F238E27FC236}">
                <a16:creationId xmlns:a16="http://schemas.microsoft.com/office/drawing/2014/main" id="{1A209181-9C63-49AD-B190-1EF3172CAB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Tree>
    <p:extLst>
      <p:ext uri="{BB962C8B-B14F-4D97-AF65-F5344CB8AC3E}">
        <p14:creationId xmlns:p14="http://schemas.microsoft.com/office/powerpoint/2010/main" val="1619880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557338"/>
            <a:ext cx="11089232" cy="1655638"/>
          </a:xfrm>
        </p:spPr>
        <p:txBody>
          <a:bodyPr/>
          <a:lstStyle>
            <a:lvl1pPr>
              <a:lnSpc>
                <a:spcPct val="90000"/>
              </a:lnSpc>
              <a:defRPr sz="4400">
                <a:solidFill>
                  <a:schemeClr val="accent1"/>
                </a:solidFill>
              </a:defRPr>
            </a:lvl1pPr>
          </a:lstStyle>
          <a:p>
            <a:r>
              <a:rPr lang="de-DE"/>
              <a:t>Titelmasterformat durch Klicken bearbeiten</a:t>
            </a:r>
            <a:endParaRPr lang="de-CH" dirty="0"/>
          </a:p>
        </p:txBody>
      </p:sp>
      <p:sp>
        <p:nvSpPr>
          <p:cNvPr id="10" name="Text Placeholder 9">
            <a:extLst>
              <a:ext uri="{FF2B5EF4-FFF2-40B4-BE49-F238E27FC236}">
                <a16:creationId xmlns:a16="http://schemas.microsoft.com/office/drawing/2014/main" id="{15F42B90-666C-4D55-9481-F921FC85B2B6}"/>
              </a:ext>
            </a:extLst>
          </p:cNvPr>
          <p:cNvSpPr>
            <a:spLocks noGrp="1"/>
          </p:cNvSpPr>
          <p:nvPr>
            <p:ph type="body" sz="quarter" idx="10"/>
          </p:nvPr>
        </p:nvSpPr>
        <p:spPr>
          <a:xfrm>
            <a:off x="550863" y="3429000"/>
            <a:ext cx="2736850" cy="2736850"/>
          </a:xfrm>
        </p:spPr>
        <p:txBody>
          <a:bodyPr anchor="b"/>
          <a:lstStyle>
            <a:lvl1pPr marL="0" indent="0">
              <a:buNone/>
              <a:defRPr sz="1600"/>
            </a:lvl1pPr>
          </a:lstStyle>
          <a:p>
            <a:pPr lvl="0"/>
            <a:r>
              <a:rPr lang="de-DE"/>
              <a:t>Textmasterformat bearbeiten</a:t>
            </a:r>
          </a:p>
        </p:txBody>
      </p:sp>
      <p:sp>
        <p:nvSpPr>
          <p:cNvPr id="11" name="Text Placeholder 9">
            <a:extLst>
              <a:ext uri="{FF2B5EF4-FFF2-40B4-BE49-F238E27FC236}">
                <a16:creationId xmlns:a16="http://schemas.microsoft.com/office/drawing/2014/main" id="{31A80F8E-896F-476F-9FDB-87611C4AEAC5}"/>
              </a:ext>
            </a:extLst>
          </p:cNvPr>
          <p:cNvSpPr>
            <a:spLocks noGrp="1"/>
          </p:cNvSpPr>
          <p:nvPr>
            <p:ph type="body" sz="quarter" idx="11"/>
          </p:nvPr>
        </p:nvSpPr>
        <p:spPr>
          <a:xfrm>
            <a:off x="3899496" y="3429000"/>
            <a:ext cx="2736850" cy="2736850"/>
          </a:xfrm>
        </p:spPr>
        <p:txBody>
          <a:bodyPr anchor="b"/>
          <a:lstStyle>
            <a:lvl1pPr marL="0" indent="0">
              <a:buNone/>
              <a:defRPr sz="1600"/>
            </a:lvl1pPr>
          </a:lstStyle>
          <a:p>
            <a:pPr lvl="0"/>
            <a:r>
              <a:rPr lang="de-DE"/>
              <a:t>Textmasterformat bearbeiten</a:t>
            </a:r>
          </a:p>
        </p:txBody>
      </p:sp>
      <p:sp>
        <p:nvSpPr>
          <p:cNvPr id="12" name="Text Placeholder 9">
            <a:extLst>
              <a:ext uri="{FF2B5EF4-FFF2-40B4-BE49-F238E27FC236}">
                <a16:creationId xmlns:a16="http://schemas.microsoft.com/office/drawing/2014/main" id="{FB60F4C8-C38F-4032-B18C-C40E13684124}"/>
              </a:ext>
            </a:extLst>
          </p:cNvPr>
          <p:cNvSpPr>
            <a:spLocks noGrp="1"/>
          </p:cNvSpPr>
          <p:nvPr>
            <p:ph type="body" sz="quarter" idx="12"/>
          </p:nvPr>
        </p:nvSpPr>
        <p:spPr>
          <a:xfrm>
            <a:off x="7248128" y="3429000"/>
            <a:ext cx="2736850" cy="2736850"/>
          </a:xfrm>
        </p:spPr>
        <p:txBody>
          <a:bodyPr anchor="b"/>
          <a:lstStyle>
            <a:lvl1pPr marL="0" indent="0">
              <a:buNone/>
              <a:defRPr sz="1600"/>
            </a:lvl1pPr>
          </a:lstStyle>
          <a:p>
            <a:pPr lvl="0"/>
            <a:r>
              <a:rPr lang="de-DE"/>
              <a:t>Textmasterformat bearbeiten</a:t>
            </a:r>
          </a:p>
        </p:txBody>
      </p:sp>
    </p:spTree>
    <p:extLst>
      <p:ext uri="{BB962C8B-B14F-4D97-AF65-F5344CB8AC3E}">
        <p14:creationId xmlns:p14="http://schemas.microsoft.com/office/powerpoint/2010/main" val="424553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chlussfolie (co-Brand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557338"/>
            <a:ext cx="11089232" cy="1655638"/>
          </a:xfrm>
        </p:spPr>
        <p:txBody>
          <a:bodyPr/>
          <a:lstStyle>
            <a:lvl1pPr>
              <a:lnSpc>
                <a:spcPct val="90000"/>
              </a:lnSpc>
              <a:defRPr sz="4400">
                <a:solidFill>
                  <a:schemeClr val="accent1"/>
                </a:solidFill>
              </a:defRPr>
            </a:lvl1pPr>
          </a:lstStyle>
          <a:p>
            <a:r>
              <a:rPr lang="de-DE"/>
              <a:t>Titelmasterformat durch Klicken bearbeiten</a:t>
            </a:r>
            <a:endParaRPr lang="de-CH" dirty="0"/>
          </a:p>
        </p:txBody>
      </p:sp>
      <p:sp>
        <p:nvSpPr>
          <p:cNvPr id="10" name="Text Placeholder 9">
            <a:extLst>
              <a:ext uri="{FF2B5EF4-FFF2-40B4-BE49-F238E27FC236}">
                <a16:creationId xmlns:a16="http://schemas.microsoft.com/office/drawing/2014/main" id="{15F42B90-666C-4D55-9481-F921FC85B2B6}"/>
              </a:ext>
            </a:extLst>
          </p:cNvPr>
          <p:cNvSpPr>
            <a:spLocks noGrp="1"/>
          </p:cNvSpPr>
          <p:nvPr>
            <p:ph type="body" sz="quarter" idx="10"/>
          </p:nvPr>
        </p:nvSpPr>
        <p:spPr>
          <a:xfrm>
            <a:off x="550863" y="3429000"/>
            <a:ext cx="2736850" cy="2736850"/>
          </a:xfrm>
        </p:spPr>
        <p:txBody>
          <a:bodyPr anchor="b"/>
          <a:lstStyle>
            <a:lvl1pPr marL="0" indent="0">
              <a:buNone/>
              <a:defRPr sz="1600"/>
            </a:lvl1pPr>
          </a:lstStyle>
          <a:p>
            <a:pPr lvl="0"/>
            <a:r>
              <a:rPr lang="de-DE"/>
              <a:t>Textmasterformat bearbeiten</a:t>
            </a:r>
          </a:p>
        </p:txBody>
      </p:sp>
      <p:sp>
        <p:nvSpPr>
          <p:cNvPr id="11" name="Text Placeholder 9">
            <a:extLst>
              <a:ext uri="{FF2B5EF4-FFF2-40B4-BE49-F238E27FC236}">
                <a16:creationId xmlns:a16="http://schemas.microsoft.com/office/drawing/2014/main" id="{31A80F8E-896F-476F-9FDB-87611C4AEAC5}"/>
              </a:ext>
            </a:extLst>
          </p:cNvPr>
          <p:cNvSpPr>
            <a:spLocks noGrp="1"/>
          </p:cNvSpPr>
          <p:nvPr>
            <p:ph type="body" sz="quarter" idx="11"/>
          </p:nvPr>
        </p:nvSpPr>
        <p:spPr>
          <a:xfrm>
            <a:off x="3899496" y="3429000"/>
            <a:ext cx="2736850" cy="2736850"/>
          </a:xfrm>
        </p:spPr>
        <p:txBody>
          <a:bodyPr anchor="b"/>
          <a:lstStyle>
            <a:lvl1pPr marL="0" indent="0">
              <a:buNone/>
              <a:defRPr sz="1600"/>
            </a:lvl1pPr>
          </a:lstStyle>
          <a:p>
            <a:pPr lvl="0"/>
            <a:r>
              <a:rPr lang="de-DE"/>
              <a:t>Textmasterformat bearbeiten</a:t>
            </a:r>
          </a:p>
        </p:txBody>
      </p:sp>
      <p:sp>
        <p:nvSpPr>
          <p:cNvPr id="6" name="Picture Placeholder 8">
            <a:extLst>
              <a:ext uri="{FF2B5EF4-FFF2-40B4-BE49-F238E27FC236}">
                <a16:creationId xmlns:a16="http://schemas.microsoft.com/office/drawing/2014/main" id="{CB9BFD92-D848-42C2-9A37-32EEF01F8FDE}"/>
              </a:ext>
            </a:extLst>
          </p:cNvPr>
          <p:cNvSpPr>
            <a:spLocks noGrp="1"/>
          </p:cNvSpPr>
          <p:nvPr>
            <p:ph type="pic" sz="quarter" idx="12" hasCustomPrompt="1"/>
          </p:nvPr>
        </p:nvSpPr>
        <p:spPr>
          <a:xfrm>
            <a:off x="8543925" y="5156795"/>
            <a:ext cx="1152000" cy="1152525"/>
          </a:xfrm>
          <a:solidFill>
            <a:schemeClr val="accent6">
              <a:lumMod val="20000"/>
              <a:lumOff val="80000"/>
            </a:schemeClr>
          </a:solidFill>
        </p:spPr>
        <p:txBody>
          <a:bodyPr/>
          <a:lstStyle>
            <a:lvl1pPr marL="0" indent="0" algn="ctr">
              <a:buNone/>
              <a:defRPr/>
            </a:lvl1pPr>
          </a:lstStyle>
          <a:p>
            <a:r>
              <a:rPr lang="de-CH"/>
              <a:t>Logo</a:t>
            </a:r>
            <a:endParaRPr lang="de-CH" dirty="0"/>
          </a:p>
        </p:txBody>
      </p:sp>
      <p:pic>
        <p:nvPicPr>
          <p:cNvPr id="8" name="Picture 7">
            <a:extLst>
              <a:ext uri="{FF2B5EF4-FFF2-40B4-BE49-F238E27FC236}">
                <a16:creationId xmlns:a16="http://schemas.microsoft.com/office/drawing/2014/main" id="{5E2F9851-372F-43BB-95A6-5B4E762857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2729423664"/>
      </p:ext>
    </p:extLst>
  </p:cSld>
  <p:clrMapOvr>
    <a:masterClrMapping/>
  </p:clrMapOvr>
  <p:extLst>
    <p:ext uri="{DCECCB84-F9BA-43D5-87BE-67443E8EF086}">
      <p15:sldGuideLst xmlns:p15="http://schemas.microsoft.com/office/powerpoint/2012/main">
        <p15:guide id="1" orient="horz" pos="397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 zweispaltig (20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Titelmasterformat durch Klicken bearbeiten</a:t>
            </a:r>
            <a:endParaRPr lang="de-CH" dirty="0"/>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lvl1pPr marL="0" indent="0">
              <a:buNone/>
              <a:defRPr/>
            </a:lvl1pPr>
          </a:lstStyle>
          <a:p>
            <a:pPr lvl="0"/>
            <a:r>
              <a:rPr lang="de-DE" dirty="0"/>
              <a:t>Textmasterformat bearbeiten</a:t>
            </a:r>
          </a:p>
        </p:txBody>
      </p:sp>
      <p:sp>
        <p:nvSpPr>
          <p:cNvPr id="4" name="Content Placeholder 3">
            <a:extLst>
              <a:ext uri="{FF2B5EF4-FFF2-40B4-BE49-F238E27FC236}">
                <a16:creationId xmlns:a16="http://schemas.microsoft.com/office/drawing/2014/main" id="{D1F3E69D-6B59-4C5F-93DB-912F3C349225}"/>
              </a:ext>
            </a:extLst>
          </p:cNvPr>
          <p:cNvSpPr>
            <a:spLocks noGrp="1"/>
          </p:cNvSpPr>
          <p:nvPr>
            <p:ph sz="half" idx="2"/>
          </p:nvPr>
        </p:nvSpPr>
        <p:spPr>
          <a:xfrm>
            <a:off x="6384616" y="1557339"/>
            <a:ext cx="5256000" cy="4608512"/>
          </a:xfrm>
        </p:spPr>
        <p:txBody>
          <a:bodyPr/>
          <a:lstStyle>
            <a:lvl1pPr marL="0" indent="0">
              <a:buNone/>
              <a:defRPr/>
            </a:lvl1pPr>
          </a:lstStyle>
          <a:p>
            <a:pPr lvl="0"/>
            <a:r>
              <a:rPr lang="de-DE" dirty="0"/>
              <a:t>Textmasterformat bearbeiten</a:t>
            </a:r>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BD44C1C6-F47A-4C0C-9C14-866C0EC578C3}" type="datetime1">
              <a:rPr lang="de-CH" smtClean="0"/>
              <a:t>30.08.2022</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de-CH"/>
              <a:t>Präsentationstitel (Arial Regular, 10 pt/Zab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95B65F90-CB8F-4C63-AE2B-73BBDDDDDEFF}" type="slidenum">
              <a:rPr lang="de-CH" smtClean="0"/>
              <a:pPr/>
              <a:t>‹Nr.›</a:t>
            </a:fld>
            <a:endParaRPr lang="de-CH" dirty="0"/>
          </a:p>
        </p:txBody>
      </p:sp>
    </p:spTree>
    <p:extLst>
      <p:ext uri="{BB962C8B-B14F-4D97-AF65-F5344CB8AC3E}">
        <p14:creationId xmlns:p14="http://schemas.microsoft.com/office/powerpoint/2010/main" val="382336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697131-8E15-4615-B0EC-7084E02128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4075652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individue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9145016" cy="1152128"/>
          </a:xfrm>
        </p:spPr>
        <p:txBody>
          <a:bodyPr anchor="b"/>
          <a:lstStyle>
            <a:lvl1pPr algn="l">
              <a:lnSpc>
                <a:spcPct val="90000"/>
              </a:lnSpc>
              <a:defRPr sz="3600"/>
            </a:lvl1pPr>
          </a:lstStyle>
          <a:p>
            <a:r>
              <a:rPr lang="de-DE" dirty="0"/>
              <a:t>Titelmasterformat durch Klicken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9145016" cy="659146"/>
          </a:xfrm>
        </p:spPr>
        <p:txBody>
          <a:bodyPr/>
          <a:lstStyle>
            <a:lvl1pPr marL="0" indent="0" algn="l">
              <a:buNone/>
              <a:defRPr sz="1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hasCustomPrompt="1"/>
          </p:nvPr>
        </p:nvSpPr>
        <p:spPr>
          <a:xfrm>
            <a:off x="0" y="549275"/>
            <a:ext cx="11641138" cy="3887788"/>
          </a:xfrm>
          <a:solidFill>
            <a:schemeClr val="accent6">
              <a:lumMod val="20000"/>
              <a:lumOff val="80000"/>
            </a:schemeClr>
          </a:solidFill>
        </p:spPr>
        <p:txBody>
          <a:bodyPr/>
          <a:lstStyle>
            <a:lvl1pPr marL="0" indent="0" algn="ctr">
              <a:buNone/>
              <a:defRPr baseline="0"/>
            </a:lvl1pPr>
          </a:lstStyle>
          <a:p>
            <a:r>
              <a:rPr lang="de-DE" dirty="0"/>
              <a:t>Bild, Grafik, Logo</a:t>
            </a:r>
            <a:endParaRPr lang="en-US" dirty="0"/>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pic>
        <p:nvPicPr>
          <p:cNvPr id="9" name="Bildplatzhalter 13"/>
          <p:cNvPicPr>
            <a:picLocks noChangeAspect="1"/>
          </p:cNvPicPr>
          <p:nvPr userDrawn="1"/>
        </p:nvPicPr>
        <p:blipFill>
          <a:blip r:embed="rId3">
            <a:extLst>
              <a:ext uri="{28A0092B-C50C-407E-A947-70E740481C1C}">
                <a14:useLocalDpi xmlns:a14="http://schemas.microsoft.com/office/drawing/2010/main" val="0"/>
              </a:ext>
            </a:extLst>
          </a:blip>
          <a:srcRect l="148" r="148"/>
          <a:stretch>
            <a:fillRect/>
          </a:stretch>
        </p:blipFill>
        <p:spPr>
          <a:xfrm>
            <a:off x="0" y="549275"/>
            <a:ext cx="11641138" cy="3887788"/>
          </a:xfrm>
          <a:prstGeom prst="rect">
            <a:avLst/>
          </a:prstGeom>
        </p:spPr>
      </p:pic>
    </p:spTree>
    <p:extLst>
      <p:ext uri="{BB962C8B-B14F-4D97-AF65-F5344CB8AC3E}">
        <p14:creationId xmlns:p14="http://schemas.microsoft.com/office/powerpoint/2010/main" val="2495377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mit Bild (co-Bra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7776864" cy="1152128"/>
          </a:xfrm>
        </p:spPr>
        <p:txBody>
          <a:bodyPr anchor="b"/>
          <a:lstStyle>
            <a:lvl1pPr algn="l">
              <a:lnSpc>
                <a:spcPct val="90000"/>
              </a:lnSpc>
              <a:defRPr sz="3600"/>
            </a:lvl1pPr>
          </a:lstStyle>
          <a:p>
            <a:r>
              <a:rPr lang="de-DE" dirty="0"/>
              <a:t>Titelmasterformat durch Klicken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7776864" cy="659146"/>
          </a:xfrm>
        </p:spPr>
        <p:txBody>
          <a:bodyPr/>
          <a:lstStyle>
            <a:lvl1pPr marL="0" indent="0" algn="l">
              <a:buNone/>
              <a:defRPr sz="1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endParaRPr lang="de-CH" dirty="0"/>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p:nvPr>
        </p:nvSpPr>
        <p:spPr>
          <a:xfrm>
            <a:off x="0" y="549275"/>
            <a:ext cx="11641138" cy="3887788"/>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
        <p:nvSpPr>
          <p:cNvPr id="10" name="Picture Placeholder 8">
            <a:extLst>
              <a:ext uri="{FF2B5EF4-FFF2-40B4-BE49-F238E27FC236}">
                <a16:creationId xmlns:a16="http://schemas.microsoft.com/office/drawing/2014/main" id="{E8237610-DD2B-43F8-878C-2B011C2CF700}"/>
              </a:ext>
            </a:extLst>
          </p:cNvPr>
          <p:cNvSpPr>
            <a:spLocks noGrp="1"/>
          </p:cNvSpPr>
          <p:nvPr>
            <p:ph type="pic" sz="quarter" idx="12" hasCustomPrompt="1"/>
          </p:nvPr>
        </p:nvSpPr>
        <p:spPr>
          <a:xfrm>
            <a:off x="8543925" y="5156795"/>
            <a:ext cx="1152000" cy="1152525"/>
          </a:xfrm>
          <a:solidFill>
            <a:schemeClr val="accent6">
              <a:lumMod val="20000"/>
              <a:lumOff val="80000"/>
            </a:schemeClr>
          </a:solidFill>
        </p:spPr>
        <p:txBody>
          <a:bodyPr/>
          <a:lstStyle>
            <a:lvl1pPr marL="0" indent="0" algn="ctr">
              <a:buNone/>
              <a:defRPr/>
            </a:lvl1pPr>
          </a:lstStyle>
          <a:p>
            <a:r>
              <a:rPr lang="de-CH"/>
              <a:t>Logo</a:t>
            </a:r>
            <a:endParaRPr lang="de-CH" dirty="0"/>
          </a:p>
        </p:txBody>
      </p:sp>
    </p:spTree>
    <p:extLst>
      <p:ext uri="{BB962C8B-B14F-4D97-AF65-F5344CB8AC3E}">
        <p14:creationId xmlns:p14="http://schemas.microsoft.com/office/powerpoint/2010/main" val="3123631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Titelmasterformat durch Klicken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marL="358775" indent="-358775">
              <a:lnSpc>
                <a:spcPct val="100000"/>
              </a:lnSpc>
              <a:spcBef>
                <a:spcPts val="1600"/>
              </a:spcBef>
              <a:buFont typeface="+mj-lt"/>
              <a:buAutoNum type="arabicPeriod"/>
              <a:defRPr b="1"/>
            </a:lvl1pPr>
            <a:lvl2pPr marL="628650" indent="-261938">
              <a:defRPr/>
            </a:lvl2pPr>
            <a:lvl3pPr marL="1077913" indent="-269875">
              <a:defRPr/>
            </a:lvl3pPr>
            <a:lvl4pPr marL="1436688" indent="-228600">
              <a:defRPr/>
            </a:lvl4pPr>
            <a:lvl5pPr marL="1881188" indent="-2286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89500850-F1BF-4783-BAD3-3D381EA24A86}" type="datetime1">
              <a:rPr lang="de-CH" smtClean="0"/>
              <a:t>30.08.2022</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de-CH"/>
              <a:t>Präsentationstitel (Arial Regular, 10 pt/Zab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2FE21D3F-E201-4FDC-91C5-D658BB790A7C}" type="slidenum">
              <a:rPr lang="de-CH" smtClean="0"/>
              <a:pPr/>
              <a:t>‹Nr.›</a:t>
            </a:fld>
            <a:endParaRPr lang="de-CH" dirty="0"/>
          </a:p>
        </p:txBody>
      </p:sp>
    </p:spTree>
    <p:extLst>
      <p:ext uri="{BB962C8B-B14F-4D97-AF65-F5344CB8AC3E}">
        <p14:creationId xmlns:p14="http://schemas.microsoft.com/office/powerpoint/2010/main" val="511923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24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Titelmasterformat durch Klicken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marL="0" indent="0">
              <a:lnSpc>
                <a:spcPct val="100000"/>
              </a:lnSpc>
              <a:spcBef>
                <a:spcPts val="0"/>
              </a:spcBef>
              <a:buNone/>
              <a:defRPr sz="2400"/>
            </a:lvl1pPr>
            <a:lvl2pPr>
              <a:defRPr sz="2400"/>
            </a:lvl2pPr>
            <a:lvl3pPr>
              <a:defRPr sz="2400"/>
            </a:lvl3pPr>
            <a:lvl4pPr marL="987425" indent="-268288">
              <a:defRPr sz="2400"/>
            </a:lvl4pPr>
            <a:lvl5pPr>
              <a:defRPr sz="2400"/>
            </a:lvl5pPr>
          </a:lstStyle>
          <a:p>
            <a:pPr lvl="0"/>
            <a:r>
              <a:rPr lang="de-DE" dirty="0"/>
              <a:t>Textmasterformat bearbeiten</a:t>
            </a:r>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5949DD4C-A2A5-45D7-8FC7-71E9089F31B7}" type="datetime1">
              <a:rPr lang="de-CH" smtClean="0"/>
              <a:t>30.08.2022</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de-CH"/>
              <a:t>Präsentationstitel (Arial Regular, 10 pt/Zab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86FBE615-59AB-43FA-AD56-B2490B7B2CB2}" type="slidenum">
              <a:rPr lang="de-CH" smtClean="0"/>
              <a:pPr/>
              <a:t>‹Nr.›</a:t>
            </a:fld>
            <a:endParaRPr lang="de-CH" dirty="0"/>
          </a:p>
        </p:txBody>
      </p:sp>
      <p:sp>
        <p:nvSpPr>
          <p:cNvPr id="7" name="Text Placeholder 8">
            <a:extLst>
              <a:ext uri="{FF2B5EF4-FFF2-40B4-BE49-F238E27FC236}">
                <a16:creationId xmlns:a16="http://schemas.microsoft.com/office/drawing/2014/main" id="{825C8180-C85C-4984-A312-10E1D194C41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544669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trenner (oran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solidFill>
                  <a:schemeClr val="bg1"/>
                </a:solidFill>
              </a:defRPr>
            </a:lvl1pPr>
          </a:lstStyle>
          <a:p>
            <a:r>
              <a:rPr lang="de-DE"/>
              <a:t>Titelmasterformat durch Klicken bearbeiten</a:t>
            </a:r>
            <a:endParaRPr lang="de-CH" dirty="0"/>
          </a:p>
        </p:txBody>
      </p:sp>
      <p:sp>
        <p:nvSpPr>
          <p:cNvPr id="4" name="Date Placeholder 3">
            <a:extLst>
              <a:ext uri="{FF2B5EF4-FFF2-40B4-BE49-F238E27FC236}">
                <a16:creationId xmlns:a16="http://schemas.microsoft.com/office/drawing/2014/main" id="{661A96D8-0BD4-4C4C-AF61-3B33D8464984}"/>
              </a:ext>
            </a:extLst>
          </p:cNvPr>
          <p:cNvSpPr>
            <a:spLocks noGrp="1"/>
          </p:cNvSpPr>
          <p:nvPr>
            <p:ph type="dt" sz="half" idx="10"/>
          </p:nvPr>
        </p:nvSpPr>
        <p:spPr/>
        <p:txBody>
          <a:bodyPr/>
          <a:lstStyle>
            <a:lvl1pPr>
              <a:defRPr>
                <a:solidFill>
                  <a:schemeClr val="bg1"/>
                </a:solidFill>
              </a:defRPr>
            </a:lvl1pPr>
          </a:lstStyle>
          <a:p>
            <a:fld id="{51895C78-CED8-4E2D-A77E-844F8CC4593D}" type="datetime1">
              <a:rPr lang="de-CH" smtClean="0"/>
              <a:pPr/>
              <a:t>30.08.2022</a:t>
            </a:fld>
            <a:endParaRPr lang="de-CH" dirty="0"/>
          </a:p>
        </p:txBody>
      </p:sp>
      <p:sp>
        <p:nvSpPr>
          <p:cNvPr id="5" name="Footer Placeholder 4">
            <a:extLst>
              <a:ext uri="{FF2B5EF4-FFF2-40B4-BE49-F238E27FC236}">
                <a16:creationId xmlns:a16="http://schemas.microsoft.com/office/drawing/2014/main" id="{71390032-627B-419F-A984-806F4AE6F2DE}"/>
              </a:ext>
            </a:extLst>
          </p:cNvPr>
          <p:cNvSpPr>
            <a:spLocks noGrp="1"/>
          </p:cNvSpPr>
          <p:nvPr>
            <p:ph type="ftr" sz="quarter" idx="11"/>
          </p:nvPr>
        </p:nvSpPr>
        <p:spPr/>
        <p:txBody>
          <a:bodyPr/>
          <a:lstStyle>
            <a:lvl1pPr>
              <a:defRPr>
                <a:solidFill>
                  <a:schemeClr val="bg1"/>
                </a:solidFill>
              </a:defRPr>
            </a:lvl1pPr>
          </a:lstStyle>
          <a:p>
            <a:r>
              <a:rPr lang="de-CH"/>
              <a:t>Präsentationstitel (Arial Regular, 10 pt/Zab 14 pt)</a:t>
            </a:r>
            <a:endParaRPr lang="de-CH" dirty="0"/>
          </a:p>
        </p:txBody>
      </p:sp>
      <p:sp>
        <p:nvSpPr>
          <p:cNvPr id="6" name="Slide Number Placeholder 5">
            <a:extLst>
              <a:ext uri="{FF2B5EF4-FFF2-40B4-BE49-F238E27FC236}">
                <a16:creationId xmlns:a16="http://schemas.microsoft.com/office/drawing/2014/main" id="{89CC7D19-2849-4174-911F-D6D1028FF934}"/>
              </a:ext>
            </a:extLst>
          </p:cNvPr>
          <p:cNvSpPr>
            <a:spLocks noGrp="1"/>
          </p:cNvSpPr>
          <p:nvPr>
            <p:ph type="sldNum" sz="quarter" idx="12"/>
          </p:nvPr>
        </p:nvSpPr>
        <p:spPr/>
        <p:txBody>
          <a:bodyPr/>
          <a:lstStyle>
            <a:lvl1pPr>
              <a:defRPr>
                <a:solidFill>
                  <a:schemeClr val="bg1"/>
                </a:solidFill>
              </a:defRPr>
            </a:lvl1pPr>
          </a:lstStyle>
          <a:p>
            <a:fld id="{5F57451D-4E66-4E74-B1E0-6A7594FFE79C}" type="slidenum">
              <a:rPr lang="de-CH" smtClean="0"/>
              <a:pPr/>
              <a:t>‹Nr.›</a:t>
            </a:fld>
            <a:endParaRPr lang="de-CH" dirty="0"/>
          </a:p>
        </p:txBody>
      </p:sp>
      <p:pic>
        <p:nvPicPr>
          <p:cNvPr id="7" name="Picture 6">
            <a:extLst>
              <a:ext uri="{FF2B5EF4-FFF2-40B4-BE49-F238E27FC236}">
                <a16:creationId xmlns:a16="http://schemas.microsoft.com/office/drawing/2014/main" id="{3071CD4C-1409-4566-834B-7F413D4D36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Tree>
    <p:extLst>
      <p:ext uri="{BB962C8B-B14F-4D97-AF65-F5344CB8AC3E}">
        <p14:creationId xmlns:p14="http://schemas.microsoft.com/office/powerpoint/2010/main" val="1598672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zweispaltig (20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Titelmasterformat durch Klicken bearbeiten</a:t>
            </a:r>
            <a:endParaRPr lang="de-CH" dirty="0"/>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lvl1pPr marL="0" indent="0">
              <a:buNone/>
              <a:defRPr/>
            </a:lvl1pPr>
          </a:lstStyle>
          <a:p>
            <a:pPr lvl="0"/>
            <a:r>
              <a:rPr lang="de-DE" dirty="0"/>
              <a:t>Textmasterformat bearbeiten</a:t>
            </a:r>
          </a:p>
        </p:txBody>
      </p:sp>
      <p:sp>
        <p:nvSpPr>
          <p:cNvPr id="4" name="Content Placeholder 3">
            <a:extLst>
              <a:ext uri="{FF2B5EF4-FFF2-40B4-BE49-F238E27FC236}">
                <a16:creationId xmlns:a16="http://schemas.microsoft.com/office/drawing/2014/main" id="{D1F3E69D-6B59-4C5F-93DB-912F3C349225}"/>
              </a:ext>
            </a:extLst>
          </p:cNvPr>
          <p:cNvSpPr>
            <a:spLocks noGrp="1"/>
          </p:cNvSpPr>
          <p:nvPr>
            <p:ph sz="half" idx="2"/>
          </p:nvPr>
        </p:nvSpPr>
        <p:spPr>
          <a:xfrm>
            <a:off x="6384616" y="1557339"/>
            <a:ext cx="5256000" cy="4608512"/>
          </a:xfrm>
        </p:spPr>
        <p:txBody>
          <a:bodyPr/>
          <a:lstStyle>
            <a:lvl1pPr marL="0" indent="0">
              <a:buNone/>
              <a:defRPr/>
            </a:lvl1pPr>
          </a:lstStyle>
          <a:p>
            <a:pPr lvl="0"/>
            <a:r>
              <a:rPr lang="de-DE" dirty="0"/>
              <a:t>Textmasterformat bearbeiten</a:t>
            </a:r>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BD44C1C6-F47A-4C0C-9C14-866C0EC578C3}" type="datetime1">
              <a:rPr lang="de-CH" smtClean="0"/>
              <a:t>30.08.2022</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de-CH"/>
              <a:t>Präsentationstitel (Arial Regular, 10 pt/Zab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95B65F90-CB8F-4C63-AE2B-73BBDDDDDEFF}" type="slidenum">
              <a:rPr lang="de-CH" smtClean="0"/>
              <a:pPr/>
              <a:t>‹Nr.›</a:t>
            </a:fld>
            <a:endParaRPr lang="de-CH" dirty="0"/>
          </a:p>
        </p:txBody>
      </p:sp>
    </p:spTree>
    <p:extLst>
      <p:ext uri="{BB962C8B-B14F-4D97-AF65-F5344CB8AC3E}">
        <p14:creationId xmlns:p14="http://schemas.microsoft.com/office/powerpoint/2010/main" val="949664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grossflächi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BD44C1C6-F47A-4C0C-9C14-866C0EC578C3}" type="datetime1">
              <a:rPr lang="de-CH" smtClean="0"/>
              <a:t>30.08.2022</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de-CH"/>
              <a:t>Präsentationstitel (Arial Regular, 10 pt/Zab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B6AE3244-0D8A-4D1A-AD55-BB0F44359387}" type="slidenum">
              <a:rPr lang="de-CH" smtClean="0"/>
              <a:pPr/>
              <a:t>‹Nr.›</a:t>
            </a:fld>
            <a:endParaRPr lang="de-CH" dirty="0"/>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1" y="0"/>
            <a:ext cx="12192000" cy="6165850"/>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spTree>
    <p:extLst>
      <p:ext uri="{BB962C8B-B14F-4D97-AF65-F5344CB8AC3E}">
        <p14:creationId xmlns:p14="http://schemas.microsoft.com/office/powerpoint/2010/main" val="364619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Video">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BD44C1C6-F47A-4C0C-9C14-866C0EC578C3}" type="datetime1">
              <a:rPr lang="de-CH" smtClean="0"/>
              <a:t>30.08.2022</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de-CH"/>
              <a:t>Präsentationstitel (Arial Regular, 10 pt/Zab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F2DFA0A9-9546-47F1-8E53-927F52F202EF}" type="slidenum">
              <a:rPr lang="de-CH" smtClean="0"/>
              <a:pPr/>
              <a:t>‹Nr.›</a:t>
            </a:fld>
            <a:endParaRPr lang="de-CH" dirty="0"/>
          </a:p>
        </p:txBody>
      </p:sp>
      <p:sp>
        <p:nvSpPr>
          <p:cNvPr id="2" name="Title 1">
            <a:extLst>
              <a:ext uri="{FF2B5EF4-FFF2-40B4-BE49-F238E27FC236}">
                <a16:creationId xmlns:a16="http://schemas.microsoft.com/office/drawing/2014/main" id="{E4B1B9A2-1C30-457A-A137-52D4E0E7B968}"/>
              </a:ext>
            </a:extLst>
          </p:cNvPr>
          <p:cNvSpPr>
            <a:spLocks noGrp="1"/>
          </p:cNvSpPr>
          <p:nvPr>
            <p:ph type="title"/>
          </p:nvPr>
        </p:nvSpPr>
        <p:spPr/>
        <p:txBody>
          <a:bodyPr/>
          <a:lstStyle/>
          <a:p>
            <a:r>
              <a:rPr lang="de-DE"/>
              <a:t>Titelmasterformat durch Klicken bearbeiten</a:t>
            </a:r>
            <a:endParaRPr lang="de-CH" dirty="0"/>
          </a:p>
        </p:txBody>
      </p:sp>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solidFill>
            <a:schemeClr val="accent6">
              <a:lumMod val="20000"/>
              <a:lumOff val="80000"/>
            </a:schemeClr>
          </a:solidFill>
        </p:spPr>
        <p:txBody>
          <a:bodyPr/>
          <a:lstStyle>
            <a:lvl1pPr marL="0" indent="0" algn="ctr">
              <a:buFont typeface="Arial" panose="020B0604020202020204" pitchFamily="34" charset="0"/>
              <a:buNone/>
              <a:defRPr/>
            </a:lvl1pPr>
          </a:lstStyle>
          <a:p>
            <a:r>
              <a:rPr lang="de-CH"/>
              <a:t>Video</a:t>
            </a:r>
            <a:endParaRPr lang="de-CH" dirty="0"/>
          </a:p>
        </p:txBody>
      </p:sp>
    </p:spTree>
    <p:extLst>
      <p:ext uri="{BB962C8B-B14F-4D97-AF65-F5344CB8AC3E}">
        <p14:creationId xmlns:p14="http://schemas.microsoft.com/office/powerpoint/2010/main" val="3398994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3FC17E-321B-4008-A509-7E5184EC4A30}"/>
              </a:ext>
            </a:extLst>
          </p:cNvPr>
          <p:cNvSpPr>
            <a:spLocks noGrp="1"/>
          </p:cNvSpPr>
          <p:nvPr>
            <p:ph type="title"/>
          </p:nvPr>
        </p:nvSpPr>
        <p:spPr>
          <a:xfrm>
            <a:off x="551384" y="476672"/>
            <a:ext cx="11089232" cy="864096"/>
          </a:xfrm>
          <a:prstGeom prst="rect">
            <a:avLst/>
          </a:prstGeom>
        </p:spPr>
        <p:txBody>
          <a:bodyPr vert="horz" lIns="0" tIns="0" rIns="0" bIns="0" rtlCol="0" anchor="t">
            <a:noAutofit/>
          </a:bodyPr>
          <a:lstStyle/>
          <a:p>
            <a:r>
              <a:rPr lang="de-DE"/>
              <a:t>Titelmasterformat durch Klicken bearbeiten</a:t>
            </a:r>
            <a:endParaRPr lang="de-CH" dirty="0"/>
          </a:p>
        </p:txBody>
      </p:sp>
      <p:sp>
        <p:nvSpPr>
          <p:cNvPr id="3" name="Text Placeholder 2">
            <a:extLst>
              <a:ext uri="{FF2B5EF4-FFF2-40B4-BE49-F238E27FC236}">
                <a16:creationId xmlns:a16="http://schemas.microsoft.com/office/drawing/2014/main" id="{441BE9E9-71C8-4301-87F2-0B38A8ED3FAB}"/>
              </a:ext>
            </a:extLst>
          </p:cNvPr>
          <p:cNvSpPr>
            <a:spLocks noGrp="1"/>
          </p:cNvSpPr>
          <p:nvPr>
            <p:ph type="body" idx="1"/>
          </p:nvPr>
        </p:nvSpPr>
        <p:spPr>
          <a:xfrm>
            <a:off x="551384" y="1556792"/>
            <a:ext cx="11089232" cy="4608513"/>
          </a:xfrm>
          <a:prstGeom prst="rect">
            <a:avLst/>
          </a:prstGeom>
        </p:spPr>
        <p:txBody>
          <a:bodyPr vert="horz" lIns="0" tIns="0" rIns="0" bIns="0" rtlCol="0">
            <a:noAutofit/>
          </a:bodyPr>
          <a:lstStyle/>
          <a:p>
            <a:pPr lvl="0"/>
            <a:r>
              <a:rPr lang="de-CH" dirty="0"/>
              <a:t>Textmasterformat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4" name="Date Placeholder 3">
            <a:extLst>
              <a:ext uri="{FF2B5EF4-FFF2-40B4-BE49-F238E27FC236}">
                <a16:creationId xmlns:a16="http://schemas.microsoft.com/office/drawing/2014/main" id="{4B776680-C298-4B77-A9AF-1F2197D1DB8A}"/>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accent5"/>
                </a:solidFill>
              </a:defRPr>
            </a:lvl1pPr>
          </a:lstStyle>
          <a:p>
            <a:fld id="{5D591EB3-407D-493F-8A6B-E74825AE0D5D}" type="datetime1">
              <a:rPr lang="de-CH" smtClean="0"/>
              <a:pPr/>
              <a:t>30.08.2022</a:t>
            </a:fld>
            <a:endParaRPr lang="de-CH" dirty="0"/>
          </a:p>
        </p:txBody>
      </p:sp>
      <p:sp>
        <p:nvSpPr>
          <p:cNvPr id="5" name="Footer Placeholder 4">
            <a:extLst>
              <a:ext uri="{FF2B5EF4-FFF2-40B4-BE49-F238E27FC236}">
                <a16:creationId xmlns:a16="http://schemas.microsoft.com/office/drawing/2014/main" id="{CBBA90F4-BE6A-4B43-813B-8514C6A80B85}"/>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accent5"/>
                </a:solidFill>
              </a:defRPr>
            </a:lvl1pPr>
          </a:lstStyle>
          <a:p>
            <a:r>
              <a:rPr lang="de-CH"/>
              <a:t>Präsentationstitel (Arial Regular, 10 pt/Zab 14 pt)</a:t>
            </a:r>
            <a:endParaRPr lang="de-CH" dirty="0"/>
          </a:p>
        </p:txBody>
      </p:sp>
      <p:sp>
        <p:nvSpPr>
          <p:cNvPr id="6" name="Slide Number Placeholder 5">
            <a:extLst>
              <a:ext uri="{FF2B5EF4-FFF2-40B4-BE49-F238E27FC236}">
                <a16:creationId xmlns:a16="http://schemas.microsoft.com/office/drawing/2014/main" id="{6F55AC4C-41CB-4962-8F28-46204D1D8C76}"/>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accent5"/>
                </a:solidFill>
              </a:defRPr>
            </a:lvl1pPr>
          </a:lstStyle>
          <a:p>
            <a:fld id="{412089B8-B5CE-4061-B9F1-3C6A87901BAB}" type="slidenum">
              <a:rPr lang="de-CH" smtClean="0"/>
              <a:pPr/>
              <a:t>‹Nr.›</a:t>
            </a:fld>
            <a:endParaRPr lang="de-CH" dirty="0"/>
          </a:p>
        </p:txBody>
      </p:sp>
      <p:pic>
        <p:nvPicPr>
          <p:cNvPr id="9" name="Picture 8">
            <a:extLst>
              <a:ext uri="{FF2B5EF4-FFF2-40B4-BE49-F238E27FC236}">
                <a16:creationId xmlns:a16="http://schemas.microsoft.com/office/drawing/2014/main" id="{91687E1B-9237-476D-8BC1-EADDAC2A1CD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500272812"/>
      </p:ext>
    </p:extLst>
  </p:cSld>
  <p:clrMap bg1="lt1" tx1="dk1" bg2="lt2" tx2="dk2" accent1="accent1" accent2="accent2" accent3="accent3" accent4="accent4" accent5="accent5" accent6="accent6" hlink="hlink" folHlink="folHlink"/>
  <p:sldLayoutIdLst>
    <p:sldLayoutId id="2147483660" r:id="rId1"/>
    <p:sldLayoutId id="2147483684" r:id="rId2"/>
    <p:sldLayoutId id="2147483677" r:id="rId3"/>
    <p:sldLayoutId id="2147483662" r:id="rId4"/>
    <p:sldLayoutId id="2147483663" r:id="rId5"/>
    <p:sldLayoutId id="2147483666" r:id="rId6"/>
    <p:sldLayoutId id="2147483652" r:id="rId7"/>
    <p:sldLayoutId id="2147483670" r:id="rId8"/>
    <p:sldLayoutId id="2147483671" r:id="rId9"/>
    <p:sldLayoutId id="2147483672" r:id="rId10"/>
    <p:sldLayoutId id="2147483674" r:id="rId11"/>
    <p:sldLayoutId id="2147483676" r:id="rId12"/>
    <p:sldLayoutId id="2147483679" r:id="rId13"/>
    <p:sldLayoutId id="2147483687" r:id="rId14"/>
    <p:sldLayoutId id="2147483688" r:id="rId15"/>
  </p:sldLayoutIdLst>
  <p:hf sldNum="0" hdr="0" ftr="0" dt="0"/>
  <p:txStyles>
    <p:title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179388" indent="-179388" algn="l" defTabSz="914400" rtl="0" eaLnBrk="1" latinLnBrk="0" hangingPunct="1">
        <a:lnSpc>
          <a:spcPct val="100000"/>
        </a:lnSpc>
        <a:spcBef>
          <a:spcPts val="0"/>
        </a:spcBef>
        <a:buFont typeface="Arial" panose="020B0604020202020204" pitchFamily="34" charset="0"/>
        <a:buChar char="•"/>
        <a:defRPr sz="2000" kern="1200" baseline="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orient="horz" pos="482" userDrawn="1">
          <p15:clr>
            <a:srgbClr val="F26B43"/>
          </p15:clr>
        </p15:guide>
        <p15:guide id="3" pos="7333" userDrawn="1">
          <p15:clr>
            <a:srgbClr val="F26B43"/>
          </p15:clr>
        </p15:guide>
        <p15:guide id="4" orient="horz" pos="981" userDrawn="1">
          <p15:clr>
            <a:srgbClr val="F26B43"/>
          </p15:clr>
        </p15:guide>
        <p15:guide id="5" orient="horz" pos="3884" userDrawn="1">
          <p15:clr>
            <a:srgbClr val="F26B43"/>
          </p15:clr>
        </p15:guide>
        <p15:guide id="6" orient="horz" pos="41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file:///C:\Daten\00%20Filme%20f&#252;r%20Schulungen%20-%20d\02%20Suva-TV-Spots\Der%20lange%20Weg%20-%20d.wmv" TargetMode="External"/><Relationship Id="rId1" Type="http://schemas.microsoft.com/office/2007/relationships/media" Target="file:///C:\Daten\00%20Filme%20f&#252;r%20Schulungen%20-%20d\02%20Suva-TV-Spots\Der%20lange%20Weg%20-%20d.wmv" TargetMode="External"/><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uI3AOQU4OQg"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ch/url?sa=i&amp;rct=j&amp;q=&amp;esrc=s&amp;frm=1&amp;source=images&amp;cd=&amp;cad=rja&amp;docid=luwSCs-TeQUzcM&amp;tbnid=HKPxwNNM_pLBvM:&amp;ved=0CAUQjRw&amp;url=http://www.muehlan.com/index.php?page_id=141993&amp;ei=12P8UpmAAeiG0AWpkIHYCA&amp;bvm=bv.61190604,d.ZGU&amp;psig=AFQjCNHOiKMJKQ7_Rd9TIep9qBb_dziVhw&amp;ust=1392358696812873"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hyperlink" Target="https://www.suva.ch/de-CH/material/Filme/schwarzer-freitag-film"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1.xml"/><Relationship Id="rId7" Type="http://schemas.openxmlformats.org/officeDocument/2006/relationships/image" Target="../media/image24.pn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27.png"/><Relationship Id="rId4" Type="http://schemas.openxmlformats.org/officeDocument/2006/relationships/diagramQuickStyle" Target="../diagrams/quickStyle1.xml"/><Relationship Id="rId9"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18" Type="http://schemas.openxmlformats.org/officeDocument/2006/relationships/image" Target="../media/image51.jpeg"/><Relationship Id="rId3" Type="http://schemas.openxmlformats.org/officeDocument/2006/relationships/image" Target="../media/image36.jpeg"/><Relationship Id="rId21" Type="http://schemas.openxmlformats.org/officeDocument/2006/relationships/image" Target="../media/image54.jpeg"/><Relationship Id="rId7" Type="http://schemas.openxmlformats.org/officeDocument/2006/relationships/image" Target="../media/image40.jpeg"/><Relationship Id="rId12" Type="http://schemas.openxmlformats.org/officeDocument/2006/relationships/image" Target="../media/image45.jpeg"/><Relationship Id="rId17" Type="http://schemas.openxmlformats.org/officeDocument/2006/relationships/image" Target="../media/image50.jpeg"/><Relationship Id="rId2" Type="http://schemas.openxmlformats.org/officeDocument/2006/relationships/image" Target="../media/image35.jpeg"/><Relationship Id="rId16" Type="http://schemas.openxmlformats.org/officeDocument/2006/relationships/image" Target="../media/image49.jpeg"/><Relationship Id="rId20" Type="http://schemas.openxmlformats.org/officeDocument/2006/relationships/image" Target="../media/image53.jpg"/><Relationship Id="rId1" Type="http://schemas.openxmlformats.org/officeDocument/2006/relationships/slideLayout" Target="../slideLayouts/slideLayout4.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5" Type="http://schemas.openxmlformats.org/officeDocument/2006/relationships/image" Target="../media/image48.jpeg"/><Relationship Id="rId23" Type="http://schemas.openxmlformats.org/officeDocument/2006/relationships/image" Target="../media/image56.jpeg"/><Relationship Id="rId10" Type="http://schemas.openxmlformats.org/officeDocument/2006/relationships/image" Target="../media/image43.jpeg"/><Relationship Id="rId19" Type="http://schemas.openxmlformats.org/officeDocument/2006/relationships/image" Target="../media/image52.jpeg"/><Relationship Id="rId4" Type="http://schemas.openxmlformats.org/officeDocument/2006/relationships/image" Target="../media/image37.jpeg"/><Relationship Id="rId9" Type="http://schemas.openxmlformats.org/officeDocument/2006/relationships/image" Target="../media/image42.jpeg"/><Relationship Id="rId14" Type="http://schemas.openxmlformats.org/officeDocument/2006/relationships/image" Target="../media/image47.jpeg"/><Relationship Id="rId22"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hyperlink" Target="http://www.suva.ch/praeventionsmodule" TargetMode="External"/><Relationship Id="rId2" Type="http://schemas.openxmlformats.org/officeDocument/2006/relationships/hyperlink" Target="http://www.suva.ch/regeln" TargetMode="Externa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hyperlink" Target="https://www.suva.ch/de-CH/material/Filme/ein-vorgesetzter-erzaehlt-wie-er-einen-toedlichen-unfall-in-seinem-betrieb-erlebte"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CH" dirty="0"/>
              <a:t>Arbeitssicherheit ist Führungsaufgabe!</a:t>
            </a:r>
          </a:p>
        </p:txBody>
      </p:sp>
      <p:sp>
        <p:nvSpPr>
          <p:cNvPr id="6" name="Untertitel 5"/>
          <p:cNvSpPr>
            <a:spLocks noGrp="1"/>
          </p:cNvSpPr>
          <p:nvPr>
            <p:ph type="subTitle" idx="1"/>
          </p:nvPr>
        </p:nvSpPr>
        <p:spPr/>
        <p:txBody>
          <a:bodyPr/>
          <a:lstStyle/>
          <a:p>
            <a:r>
              <a:rPr lang="de-CH" dirty="0">
                <a:highlight>
                  <a:srgbClr val="FFFFFF"/>
                </a:highlight>
              </a:rPr>
              <a:t>Referent/-in</a:t>
            </a:r>
          </a:p>
          <a:p>
            <a:r>
              <a:rPr lang="de-CH" dirty="0" err="1"/>
              <a:t>dd</a:t>
            </a:r>
            <a:r>
              <a:rPr lang="de-CH" dirty="0"/>
              <a:t>. Monat 2022</a:t>
            </a:r>
          </a:p>
        </p:txBody>
      </p:sp>
      <p:pic>
        <p:nvPicPr>
          <p:cNvPr id="4" name="Bildplatzhalter 7">
            <a:extLst>
              <a:ext uri="{FF2B5EF4-FFF2-40B4-BE49-F238E27FC236}">
                <a16:creationId xmlns:a16="http://schemas.microsoft.com/office/drawing/2014/main" id="{2B4F9646-6195-0345-8A7D-2E04DD1FF63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24660" r="1160" b="25821"/>
          <a:stretch/>
        </p:blipFill>
        <p:spPr>
          <a:xfrm>
            <a:off x="0" y="549275"/>
            <a:ext cx="11641138" cy="3887788"/>
          </a:xfrm>
        </p:spPr>
      </p:pic>
    </p:spTree>
    <p:extLst>
      <p:ext uri="{BB962C8B-B14F-4D97-AF65-F5344CB8AC3E}">
        <p14:creationId xmlns:p14="http://schemas.microsoft.com/office/powerpoint/2010/main" val="3451422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Einleitung durch die Geschäftsleitung</a:t>
            </a:r>
          </a:p>
        </p:txBody>
      </p:sp>
      <p:sp>
        <p:nvSpPr>
          <p:cNvPr id="3" name="Inhaltsplatzhalter 2"/>
          <p:cNvSpPr>
            <a:spLocks noGrp="1"/>
          </p:cNvSpPr>
          <p:nvPr>
            <p:ph idx="1"/>
          </p:nvPr>
        </p:nvSpPr>
        <p:spPr/>
        <p:txBody>
          <a:bodyPr/>
          <a:lstStyle/>
          <a:p>
            <a:endParaRPr lang="de-CH"/>
          </a:p>
        </p:txBody>
      </p:sp>
      <p:pic>
        <p:nvPicPr>
          <p:cNvPr id="12" name="Grafik 1" descr="Bildergebnis für verantwortung tragen"/>
          <p:cNvPicPr>
            <a:picLocks noChangeAspect="1" noChangeArrowheads="1"/>
          </p:cNvPicPr>
          <p:nvPr/>
        </p:nvPicPr>
        <p:blipFill rotWithShape="1">
          <a:blip r:embed="rId2">
            <a:extLst>
              <a:ext uri="{28A0092B-C50C-407E-A947-70E740481C1C}">
                <a14:useLocalDpi xmlns:a14="http://schemas.microsoft.com/office/drawing/2010/main" val="0"/>
              </a:ext>
            </a:extLst>
          </a:blip>
          <a:srcRect l="3730" t="7418" r="538" b="33242"/>
          <a:stretch/>
        </p:blipFill>
        <p:spPr bwMode="auto">
          <a:xfrm>
            <a:off x="551384" y="1556791"/>
            <a:ext cx="11089232"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4284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er lange Weg - d">
            <a:hlinkClick r:id="" action="ppaction://media"/>
            <a:extLst>
              <a:ext uri="{FF2B5EF4-FFF2-40B4-BE49-F238E27FC236}">
                <a16:creationId xmlns:a16="http://schemas.microsoft.com/office/drawing/2014/main" id="{AD1A6FFE-E409-48E3-9D74-238AF60EC080}"/>
              </a:ext>
            </a:extLst>
          </p:cNvPr>
          <p:cNvPicPr>
            <a:picLocks noGrp="1" noChangeAspect="1"/>
          </p:cNvPicPr>
          <p:nvPr>
            <p:ph type="media" sz="quarter" idx="13"/>
            <a:videoFile r:link="rId2"/>
            <p:extLst>
              <p:ext uri="{DAA4B4D4-6D71-4841-9C94-3DE7FCFB9230}">
                <p14:media xmlns:p14="http://schemas.microsoft.com/office/powerpoint/2010/main" r:link="rId1"/>
              </p:ext>
            </p:extLst>
          </p:nvPr>
        </p:nvPicPr>
        <p:blipFill>
          <a:blip r:embed="rId5"/>
          <a:stretch>
            <a:fillRect/>
          </a:stretch>
        </p:blipFill>
        <p:spPr>
          <a:xfrm>
            <a:off x="0" y="0"/>
            <a:ext cx="12192000" cy="6858000"/>
          </a:xfrm>
        </p:spPr>
      </p:pic>
    </p:spTree>
    <p:extLst>
      <p:ext uri="{BB962C8B-B14F-4D97-AF65-F5344CB8AC3E}">
        <p14:creationId xmlns:p14="http://schemas.microsoft.com/office/powerpoint/2010/main" val="208345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110731-AE6A-41F3-8ABC-12F52EF1D13E}"/>
              </a:ext>
            </a:extLst>
          </p:cNvPr>
          <p:cNvSpPr>
            <a:spLocks noGrp="1"/>
          </p:cNvSpPr>
          <p:nvPr>
            <p:ph type="title"/>
          </p:nvPr>
        </p:nvSpPr>
        <p:spPr/>
        <p:txBody>
          <a:bodyPr/>
          <a:lstStyle/>
          <a:p>
            <a:r>
              <a:rPr lang="de-CH" u="sng" dirty="0">
                <a:hlinkClick r:id="rId2">
                  <a:extLst>
                    <a:ext uri="{A12FA001-AC4F-418D-AE19-62706E023703}">
                      <ahyp:hlinkClr xmlns:ahyp="http://schemas.microsoft.com/office/drawing/2018/hyperlinkcolor" val="tx"/>
                    </a:ext>
                  </a:extLst>
                </a:hlinkClick>
              </a:rPr>
              <a:t>Film «Das Leben ist schön, solange nichts passiert»</a:t>
            </a:r>
            <a:br>
              <a:rPr lang="de-CH" u="sng" dirty="0"/>
            </a:br>
            <a:br>
              <a:rPr lang="de-CH" dirty="0"/>
            </a:br>
            <a:endParaRPr lang="de-CH" dirty="0"/>
          </a:p>
        </p:txBody>
      </p:sp>
      <p:pic>
        <p:nvPicPr>
          <p:cNvPr id="4" name="Inhaltsplatzhalter 3">
            <a:extLst>
              <a:ext uri="{FF2B5EF4-FFF2-40B4-BE49-F238E27FC236}">
                <a16:creationId xmlns:a16="http://schemas.microsoft.com/office/drawing/2014/main" id="{5B90DB09-1CBE-4948-AB4A-E9980C5FCF47}"/>
              </a:ext>
            </a:extLst>
          </p:cNvPr>
          <p:cNvPicPr>
            <a:picLocks noGrp="1" noChangeAspect="1"/>
          </p:cNvPicPr>
          <p:nvPr>
            <p:ph idx="1"/>
          </p:nvPr>
        </p:nvPicPr>
        <p:blipFill>
          <a:blip r:embed="rId3"/>
          <a:stretch>
            <a:fillRect/>
          </a:stretch>
        </p:blipFill>
        <p:spPr>
          <a:xfrm>
            <a:off x="551384" y="1557338"/>
            <a:ext cx="11089232" cy="4608512"/>
          </a:xfrm>
          <a:prstGeom prst="rect">
            <a:avLst/>
          </a:prstGeom>
        </p:spPr>
      </p:pic>
    </p:spTree>
    <p:extLst>
      <p:ext uri="{BB962C8B-B14F-4D97-AF65-F5344CB8AC3E}">
        <p14:creationId xmlns:p14="http://schemas.microsoft.com/office/powerpoint/2010/main" val="1023245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«Das Leben ist schön, solange nichts passiert» – Was ist damit gemeint?</a:t>
            </a:r>
            <a:br>
              <a:rPr lang="de-CH" dirty="0"/>
            </a:br>
            <a:endParaRPr lang="de-CH" dirty="0"/>
          </a:p>
        </p:txBody>
      </p:sp>
      <p:sp>
        <p:nvSpPr>
          <p:cNvPr id="5" name="Inhaltsplatzhalter 4"/>
          <p:cNvSpPr>
            <a:spLocks noGrp="1"/>
          </p:cNvSpPr>
          <p:nvPr>
            <p:ph idx="1"/>
          </p:nvPr>
        </p:nvSpPr>
        <p:spPr/>
        <p:txBody>
          <a:bodyPr/>
          <a:lstStyle/>
          <a:p>
            <a:endParaRPr lang="de-CH" dirty="0"/>
          </a:p>
        </p:txBody>
      </p:sp>
      <p:sp>
        <p:nvSpPr>
          <p:cNvPr id="6" name="Textplatzhalter 5"/>
          <p:cNvSpPr>
            <a:spLocks noGrp="1"/>
          </p:cNvSpPr>
          <p:nvPr>
            <p:ph type="body" sz="quarter" idx="13"/>
          </p:nvPr>
        </p:nvSpPr>
        <p:spPr/>
        <p:txBody>
          <a:bodyPr/>
          <a:lstStyle/>
          <a:p>
            <a:endParaRPr lang="de-CH" dirty="0"/>
          </a:p>
        </p:txBody>
      </p:sp>
      <p:pic>
        <p:nvPicPr>
          <p:cNvPr id="8" name="Bildplatzhalter 3">
            <a:extLst>
              <a:ext uri="{FF2B5EF4-FFF2-40B4-BE49-F238E27FC236}">
                <a16:creationId xmlns:a16="http://schemas.microsoft.com/office/drawing/2014/main" id="{0D410777-1378-477A-8207-39F4B6540940}"/>
              </a:ext>
            </a:extLst>
          </p:cNvPr>
          <p:cNvPicPr>
            <a:picLocks noChangeAspect="1"/>
          </p:cNvPicPr>
          <p:nvPr/>
        </p:nvPicPr>
        <p:blipFill rotWithShape="1">
          <a:blip r:embed="rId2"/>
          <a:srcRect l="20155" t="4752" b="4752"/>
          <a:stretch/>
        </p:blipFill>
        <p:spPr>
          <a:xfrm>
            <a:off x="550340" y="1556792"/>
            <a:ext cx="11090276" cy="4638729"/>
          </a:xfrm>
          <a:prstGeom prst="rect">
            <a:avLst/>
          </a:prstGeom>
        </p:spPr>
      </p:pic>
      <p:sp>
        <p:nvSpPr>
          <p:cNvPr id="3" name="Textfeld 2">
            <a:extLst>
              <a:ext uri="{FF2B5EF4-FFF2-40B4-BE49-F238E27FC236}">
                <a16:creationId xmlns:a16="http://schemas.microsoft.com/office/drawing/2014/main" id="{94EA84E4-516E-41B6-BA6A-8941DDF4ABFF}"/>
              </a:ext>
            </a:extLst>
          </p:cNvPr>
          <p:cNvSpPr txBox="1"/>
          <p:nvPr/>
        </p:nvSpPr>
        <p:spPr>
          <a:xfrm>
            <a:off x="4799856" y="2029777"/>
            <a:ext cx="6552728" cy="3662541"/>
          </a:xfrm>
          <a:prstGeom prst="rect">
            <a:avLst/>
          </a:prstGeom>
          <a:solidFill>
            <a:schemeClr val="accent1">
              <a:alpha val="52941"/>
            </a:schemeClr>
          </a:solidFill>
        </p:spPr>
        <p:txBody>
          <a:bodyPr wrap="square" lIns="0" tIns="0" rIns="0" bIns="0" rtlCol="0">
            <a:spAutoFit/>
          </a:bodyPr>
          <a:lstStyle/>
          <a:p>
            <a:pPr marL="352425" indent="-176213">
              <a:spcBef>
                <a:spcPts val="600"/>
              </a:spcBef>
              <a:spcAft>
                <a:spcPts val="600"/>
              </a:spcAft>
              <a:buFont typeface="Arial" panose="020B0604020202020204" pitchFamily="34" charset="0"/>
              <a:buChar char="•"/>
            </a:pPr>
            <a:r>
              <a:rPr lang="de-CH" sz="2200" dirty="0">
                <a:solidFill>
                  <a:schemeClr val="bg2"/>
                </a:solidFill>
              </a:rPr>
              <a:t>Nicht zu verunfallen, ist keine Frage des Glücks. </a:t>
            </a:r>
          </a:p>
          <a:p>
            <a:pPr marL="352425" indent="-176213">
              <a:spcBef>
                <a:spcPts val="600"/>
              </a:spcBef>
              <a:spcAft>
                <a:spcPts val="600"/>
              </a:spcAft>
              <a:buFont typeface="Arial" panose="020B0604020202020204" pitchFamily="34" charset="0"/>
              <a:buChar char="•"/>
            </a:pPr>
            <a:r>
              <a:rPr lang="de-CH" sz="2200" dirty="0">
                <a:solidFill>
                  <a:schemeClr val="bg2"/>
                </a:solidFill>
              </a:rPr>
              <a:t>Im Film hätte es auch anders kommen können. </a:t>
            </a:r>
          </a:p>
          <a:p>
            <a:pPr marL="352425" indent="-176213">
              <a:spcBef>
                <a:spcPts val="600"/>
              </a:spcBef>
              <a:spcAft>
                <a:spcPts val="600"/>
              </a:spcAft>
              <a:buFont typeface="Arial" panose="020B0604020202020204" pitchFamily="34" charset="0"/>
              <a:buChar char="•"/>
            </a:pPr>
            <a:r>
              <a:rPr lang="de-CH" sz="2200" dirty="0">
                <a:solidFill>
                  <a:schemeClr val="bg2"/>
                </a:solidFill>
              </a:rPr>
              <a:t>Im 2018 gab es rund 55 tödliche  Arbeitsunfälle.</a:t>
            </a:r>
          </a:p>
          <a:p>
            <a:pPr marL="352425" indent="-176213">
              <a:spcBef>
                <a:spcPts val="600"/>
              </a:spcBef>
              <a:spcAft>
                <a:spcPts val="600"/>
              </a:spcAft>
              <a:buFont typeface="Arial" panose="020B0604020202020204" pitchFamily="34" charset="0"/>
              <a:buChar char="•"/>
            </a:pPr>
            <a:r>
              <a:rPr lang="de-CH" sz="2200" dirty="0">
                <a:solidFill>
                  <a:schemeClr val="bg2"/>
                </a:solidFill>
              </a:rPr>
              <a:t>Für Branchen und Tätigkeiten mit hohen Risiken gibt es lebenswichtige Regeln (LWR). Diese retten Leben.</a:t>
            </a:r>
          </a:p>
          <a:p>
            <a:pPr marL="352425" indent="-176213">
              <a:spcBef>
                <a:spcPts val="600"/>
              </a:spcBef>
              <a:spcAft>
                <a:spcPts val="600"/>
              </a:spcAft>
              <a:buFont typeface="Arial" panose="020B0604020202020204" pitchFamily="34" charset="0"/>
              <a:buChar char="•"/>
            </a:pPr>
            <a:r>
              <a:rPr lang="de-CH" sz="2200" dirty="0">
                <a:solidFill>
                  <a:schemeClr val="bg2"/>
                </a:solidFill>
              </a:rPr>
              <a:t>Wird eine «Lebenswichtige Regel» verletzt, so heisst es: STOPP, Gefahr beseitigen, dann sicher weiterarbeiten.</a:t>
            </a:r>
          </a:p>
        </p:txBody>
      </p:sp>
    </p:spTree>
    <p:extLst>
      <p:ext uri="{BB962C8B-B14F-4D97-AF65-F5344CB8AC3E}">
        <p14:creationId xmlns:p14="http://schemas.microsoft.com/office/powerpoint/2010/main" val="187039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BD4441F-F8F1-40F9-9B86-8B6731DEE13A}"/>
              </a:ext>
            </a:extLst>
          </p:cNvPr>
          <p:cNvPicPr>
            <a:picLocks noChangeAspect="1"/>
          </p:cNvPicPr>
          <p:nvPr/>
        </p:nvPicPr>
        <p:blipFill rotWithShape="1">
          <a:blip r:embed="rId2"/>
          <a:srcRect l="601" t="13558" r="9428" b="7571"/>
          <a:stretch/>
        </p:blipFill>
        <p:spPr>
          <a:xfrm>
            <a:off x="6384032" y="1557338"/>
            <a:ext cx="5257106" cy="4608512"/>
          </a:xfrm>
          <a:prstGeom prst="rect">
            <a:avLst/>
          </a:prstGeom>
        </p:spPr>
      </p:pic>
      <p:sp>
        <p:nvSpPr>
          <p:cNvPr id="2" name="Titel 1"/>
          <p:cNvSpPr>
            <a:spLocks noGrp="1"/>
          </p:cNvSpPr>
          <p:nvPr>
            <p:ph type="title"/>
          </p:nvPr>
        </p:nvSpPr>
        <p:spPr/>
        <p:txBody>
          <a:bodyPr/>
          <a:lstStyle/>
          <a:p>
            <a:r>
              <a:rPr lang="de-CH" dirty="0"/>
              <a:t>Arbeitssicherheit ist Führungsaufgabe! - Ablauf </a:t>
            </a:r>
          </a:p>
        </p:txBody>
      </p:sp>
      <p:graphicFrame>
        <p:nvGraphicFramePr>
          <p:cNvPr id="4" name="Inhaltsplatzhalter 6"/>
          <p:cNvGraphicFramePr>
            <a:graphicFrameLocks noGrp="1"/>
          </p:cNvGraphicFramePr>
          <p:nvPr>
            <p:ph sz="half" idx="1"/>
            <p:extLst>
              <p:ext uri="{D42A27DB-BD31-4B8C-83A1-F6EECF244321}">
                <p14:modId xmlns:p14="http://schemas.microsoft.com/office/powerpoint/2010/main" val="1852805317"/>
              </p:ext>
            </p:extLst>
          </p:nvPr>
        </p:nvGraphicFramePr>
        <p:xfrm>
          <a:off x="550862" y="1557338"/>
          <a:ext cx="5339549" cy="4608513"/>
        </p:xfrm>
        <a:graphic>
          <a:graphicData uri="http://schemas.openxmlformats.org/drawingml/2006/table">
            <a:tbl>
              <a:tblPr firstRow="1" bandRow="1">
                <a:tableStyleId>{7DF18680-E054-41AD-8BC1-D1AEF772440D}</a:tableStyleId>
              </a:tblPr>
              <a:tblGrid>
                <a:gridCol w="5339549">
                  <a:extLst>
                    <a:ext uri="{9D8B030D-6E8A-4147-A177-3AD203B41FA5}">
                      <a16:colId xmlns:a16="http://schemas.microsoft.com/office/drawing/2014/main" val="20000"/>
                    </a:ext>
                  </a:extLst>
                </a:gridCol>
              </a:tblGrid>
              <a:tr h="512057">
                <a:tc>
                  <a:txBody>
                    <a:bodyPr/>
                    <a:lstStyle>
                      <a:lvl1pPr marL="0" algn="l" defTabSz="914400" rtl="0" eaLnBrk="1" latinLnBrk="0" hangingPunct="1">
                        <a:defRPr sz="1800" b="1" kern="1200">
                          <a:solidFill>
                            <a:schemeClr val="lt1"/>
                          </a:solidFill>
                          <a:latin typeface="Arial"/>
                          <a:ea typeface="ＭＳ Ｐゴシック"/>
                        </a:defRPr>
                      </a:lvl1pPr>
                      <a:lvl2pPr marL="457200" algn="l" defTabSz="914400" rtl="0" eaLnBrk="1" latinLnBrk="0" hangingPunct="1">
                        <a:defRPr sz="1800" b="1" kern="1200">
                          <a:solidFill>
                            <a:schemeClr val="lt1"/>
                          </a:solidFill>
                          <a:latin typeface="Arial"/>
                          <a:ea typeface="ＭＳ Ｐゴシック"/>
                        </a:defRPr>
                      </a:lvl2pPr>
                      <a:lvl3pPr marL="914400" algn="l" defTabSz="914400" rtl="0" eaLnBrk="1" latinLnBrk="0" hangingPunct="1">
                        <a:defRPr sz="1800" b="1" kern="1200">
                          <a:solidFill>
                            <a:schemeClr val="lt1"/>
                          </a:solidFill>
                          <a:latin typeface="Arial"/>
                          <a:ea typeface="ＭＳ Ｐゴシック"/>
                        </a:defRPr>
                      </a:lvl3pPr>
                      <a:lvl4pPr marL="1371600" algn="l" defTabSz="914400" rtl="0" eaLnBrk="1" latinLnBrk="0" hangingPunct="1">
                        <a:defRPr sz="1800" b="1" kern="1200">
                          <a:solidFill>
                            <a:schemeClr val="lt1"/>
                          </a:solidFill>
                          <a:latin typeface="Arial"/>
                          <a:ea typeface="ＭＳ Ｐゴシック"/>
                        </a:defRPr>
                      </a:lvl4pPr>
                      <a:lvl5pPr marL="1828800" algn="l" defTabSz="914400" rtl="0" eaLnBrk="1" latinLnBrk="0" hangingPunct="1">
                        <a:defRPr sz="1800" b="1" kern="1200">
                          <a:solidFill>
                            <a:schemeClr val="lt1"/>
                          </a:solidFill>
                          <a:latin typeface="Arial"/>
                          <a:ea typeface="ＭＳ Ｐゴシック"/>
                        </a:defRPr>
                      </a:lvl5pPr>
                      <a:lvl6pPr marL="2286000" algn="l" defTabSz="914400" rtl="0" eaLnBrk="1" latinLnBrk="0" hangingPunct="1">
                        <a:defRPr sz="1800" b="1" kern="1200">
                          <a:solidFill>
                            <a:schemeClr val="lt1"/>
                          </a:solidFill>
                          <a:latin typeface="Arial"/>
                          <a:ea typeface="ＭＳ Ｐゴシック"/>
                        </a:defRPr>
                      </a:lvl6pPr>
                      <a:lvl7pPr marL="2743200" algn="l" defTabSz="914400" rtl="0" eaLnBrk="1" latinLnBrk="0" hangingPunct="1">
                        <a:defRPr sz="1800" b="1" kern="1200">
                          <a:solidFill>
                            <a:schemeClr val="lt1"/>
                          </a:solidFill>
                          <a:latin typeface="Arial"/>
                          <a:ea typeface="ＭＳ Ｐゴシック"/>
                        </a:defRPr>
                      </a:lvl7pPr>
                      <a:lvl8pPr marL="3200400" algn="l" defTabSz="914400" rtl="0" eaLnBrk="1" latinLnBrk="0" hangingPunct="1">
                        <a:defRPr sz="1800" b="1" kern="1200">
                          <a:solidFill>
                            <a:schemeClr val="lt1"/>
                          </a:solidFill>
                          <a:latin typeface="Arial"/>
                          <a:ea typeface="ＭＳ Ｐゴシック"/>
                        </a:defRPr>
                      </a:lvl8pPr>
                      <a:lvl9pPr marL="3657600" algn="l" defTabSz="914400" rtl="0" eaLnBrk="1" latinLnBrk="0" hangingPunct="1">
                        <a:defRPr sz="1800" b="1" kern="1200">
                          <a:solidFill>
                            <a:schemeClr val="lt1"/>
                          </a:solidFill>
                          <a:latin typeface="Arial"/>
                          <a:ea typeface="ＭＳ Ｐゴシック"/>
                        </a:defRPr>
                      </a:lvl9pPr>
                    </a:lstStyle>
                    <a:p>
                      <a:r>
                        <a:rPr lang="de-CH" sz="1800" dirty="0">
                          <a:ln>
                            <a:noFill/>
                          </a:ln>
                        </a:rPr>
                        <a:t>Programm</a:t>
                      </a:r>
                      <a:endParaRPr lang="de-CH" sz="1800" b="0" dirty="0">
                        <a:ln>
                          <a:noFill/>
                        </a:ln>
                        <a:solidFill>
                          <a:schemeClr val="bg1"/>
                        </a:solidFill>
                      </a:endParaRPr>
                    </a:p>
                  </a:txBody>
                  <a:tcPr marL="109350" marR="109350" marT="46451" marB="46451" anchor="ctr"/>
                </a:tc>
                <a:extLst>
                  <a:ext uri="{0D108BD9-81ED-4DB2-BD59-A6C34878D82A}">
                    <a16:rowId xmlns:a16="http://schemas.microsoft.com/office/drawing/2014/main" val="10000"/>
                  </a:ext>
                </a:extLst>
              </a:tr>
              <a:tr h="512057">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de-CH" sz="1800" dirty="0">
                          <a:ln>
                            <a:noFill/>
                          </a:ln>
                        </a:rPr>
                        <a:t>Einleitung</a:t>
                      </a:r>
                      <a:endParaRPr lang="de-CH" sz="1800" dirty="0">
                        <a:ln>
                          <a:noFill/>
                        </a:ln>
                        <a:solidFill>
                          <a:schemeClr val="tx1"/>
                        </a:solidFill>
                      </a:endParaRPr>
                    </a:p>
                  </a:txBody>
                  <a:tcPr marL="92903" marR="92903" marT="46451" marB="46451" anchor="ctr"/>
                </a:tc>
                <a:extLst>
                  <a:ext uri="{0D108BD9-81ED-4DB2-BD59-A6C34878D82A}">
                    <a16:rowId xmlns:a16="http://schemas.microsoft.com/office/drawing/2014/main" val="10001"/>
                  </a:ext>
                </a:extLst>
              </a:tr>
              <a:tr h="5120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800" dirty="0">
                          <a:ln>
                            <a:noFill/>
                          </a:ln>
                        </a:rPr>
                        <a:t>Unfallzahlen</a:t>
                      </a:r>
                      <a:r>
                        <a:rPr lang="de-CH" sz="1800" baseline="0" dirty="0">
                          <a:ln>
                            <a:noFill/>
                          </a:ln>
                        </a:rPr>
                        <a:t> (optional)</a:t>
                      </a:r>
                      <a:endParaRPr lang="de-CH" sz="1800" dirty="0">
                        <a:ln>
                          <a:noFill/>
                        </a:ln>
                        <a:solidFill>
                          <a:schemeClr val="tx1"/>
                        </a:solidFill>
                      </a:endParaRPr>
                    </a:p>
                  </a:txBody>
                  <a:tcPr marL="92903" marR="92903" marT="46451" marB="46451" anchor="ctr"/>
                </a:tc>
                <a:extLst>
                  <a:ext uri="{0D108BD9-81ED-4DB2-BD59-A6C34878D82A}">
                    <a16:rowId xmlns:a16="http://schemas.microsoft.com/office/drawing/2014/main" val="10002"/>
                  </a:ext>
                </a:extLst>
              </a:tr>
              <a:tr h="512057">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800" dirty="0">
                          <a:ln>
                            <a:noFill/>
                          </a:ln>
                        </a:rPr>
                        <a:t>Grundlagen</a:t>
                      </a:r>
                      <a:endParaRPr lang="de-CH" sz="1800" dirty="0">
                        <a:ln>
                          <a:noFill/>
                        </a:ln>
                        <a:solidFill>
                          <a:schemeClr val="tx1"/>
                        </a:solidFill>
                      </a:endParaRPr>
                    </a:p>
                  </a:txBody>
                  <a:tcPr marL="92903" marR="92903" marT="46451" marB="46451" anchor="ctr"/>
                </a:tc>
                <a:extLst>
                  <a:ext uri="{0D108BD9-81ED-4DB2-BD59-A6C34878D82A}">
                    <a16:rowId xmlns:a16="http://schemas.microsoft.com/office/drawing/2014/main" val="10003"/>
                  </a:ext>
                </a:extLst>
              </a:tr>
              <a:tr h="512057">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de-CH" sz="1800" kern="1200" baseline="0" dirty="0">
                          <a:ln>
                            <a:noFill/>
                          </a:ln>
                        </a:rPr>
                        <a:t>Präventionskultur</a:t>
                      </a:r>
                      <a:endParaRPr lang="de-CH" sz="1800" kern="1200" baseline="0" dirty="0">
                        <a:ln>
                          <a:noFill/>
                        </a:ln>
                        <a:solidFill>
                          <a:schemeClr val="tx1"/>
                        </a:solidFill>
                        <a:latin typeface="+mn-lt"/>
                        <a:ea typeface="+mn-ea"/>
                        <a:cs typeface="+mn-cs"/>
                      </a:endParaRPr>
                    </a:p>
                  </a:txBody>
                  <a:tcPr marL="92903" marR="92903" marT="46451" marB="46451" anchor="ctr"/>
                </a:tc>
                <a:extLst>
                  <a:ext uri="{0D108BD9-81ED-4DB2-BD59-A6C34878D82A}">
                    <a16:rowId xmlns:a16="http://schemas.microsoft.com/office/drawing/2014/main" val="10004"/>
                  </a:ext>
                </a:extLst>
              </a:tr>
              <a:tr h="512057">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de-CH" sz="1800" dirty="0">
                          <a:ln>
                            <a:noFill/>
                          </a:ln>
                        </a:rPr>
                        <a:t>Verantwortung</a:t>
                      </a:r>
                      <a:endParaRPr lang="de-CH" sz="1800" dirty="0">
                        <a:ln>
                          <a:noFill/>
                        </a:ln>
                        <a:solidFill>
                          <a:schemeClr val="tx1"/>
                        </a:solidFill>
                      </a:endParaRPr>
                    </a:p>
                  </a:txBody>
                  <a:tcPr marL="92903" marR="92903" marT="46451" marB="46451" anchor="ctr"/>
                </a:tc>
                <a:extLst>
                  <a:ext uri="{0D108BD9-81ED-4DB2-BD59-A6C34878D82A}">
                    <a16:rowId xmlns:a16="http://schemas.microsoft.com/office/drawing/2014/main" val="10005"/>
                  </a:ext>
                </a:extLst>
              </a:tr>
              <a:tr h="512057">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de-CH" sz="1800" baseline="0" dirty="0">
                          <a:ln>
                            <a:noFill/>
                          </a:ln>
                        </a:rPr>
                        <a:t>Lebenswichtige Regeln</a:t>
                      </a:r>
                      <a:endParaRPr lang="de-CH" sz="1800" dirty="0">
                        <a:ln>
                          <a:noFill/>
                        </a:ln>
                        <a:solidFill>
                          <a:schemeClr val="tx1"/>
                        </a:solidFill>
                      </a:endParaRPr>
                    </a:p>
                  </a:txBody>
                  <a:tcPr marL="92903" marR="92903" marT="46451" marB="46451" anchor="ctr"/>
                </a:tc>
                <a:extLst>
                  <a:ext uri="{0D108BD9-81ED-4DB2-BD59-A6C34878D82A}">
                    <a16:rowId xmlns:a16="http://schemas.microsoft.com/office/drawing/2014/main" val="10006"/>
                  </a:ext>
                </a:extLst>
              </a:tr>
              <a:tr h="512057">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de-CH" sz="1800" dirty="0">
                          <a:ln>
                            <a:noFill/>
                          </a:ln>
                        </a:rPr>
                        <a:t>Abschluss</a:t>
                      </a:r>
                      <a:endParaRPr lang="de-CH" sz="1800" dirty="0">
                        <a:ln>
                          <a:noFill/>
                        </a:ln>
                        <a:solidFill>
                          <a:schemeClr val="tx1"/>
                        </a:solidFill>
                      </a:endParaRPr>
                    </a:p>
                  </a:txBody>
                  <a:tcPr marL="92903" marR="92903" marT="46451" marB="46451" anchor="ctr"/>
                </a:tc>
                <a:extLst>
                  <a:ext uri="{0D108BD9-81ED-4DB2-BD59-A6C34878D82A}">
                    <a16:rowId xmlns:a16="http://schemas.microsoft.com/office/drawing/2014/main" val="10007"/>
                  </a:ext>
                </a:extLst>
              </a:tr>
              <a:tr h="512057">
                <a:tc>
                  <a:txBody>
                    <a:bodyPr/>
                    <a:lstStyle/>
                    <a:p>
                      <a:r>
                        <a:rPr lang="de-CH" sz="1800" dirty="0">
                          <a:ln>
                            <a:noFill/>
                          </a:ln>
                        </a:rPr>
                        <a:t>Quiz</a:t>
                      </a:r>
                      <a:r>
                        <a:rPr lang="de-CH" sz="1800" baseline="0" dirty="0">
                          <a:ln>
                            <a:noFill/>
                          </a:ln>
                        </a:rPr>
                        <a:t> (optional)</a:t>
                      </a:r>
                      <a:endParaRPr lang="de-CH" sz="1800" dirty="0">
                        <a:ln>
                          <a:noFill/>
                        </a:ln>
                        <a:solidFill>
                          <a:schemeClr val="tx1"/>
                        </a:solidFill>
                      </a:endParaRPr>
                    </a:p>
                  </a:txBody>
                  <a:tcPr marL="92903" marR="92903" marT="46451" marB="46451"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625148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Was motiviert uns, die Arbeitssicherheit in unserem Betrieb zu stärken?</a:t>
            </a:r>
          </a:p>
        </p:txBody>
      </p:sp>
      <p:sp>
        <p:nvSpPr>
          <p:cNvPr id="43" name="AutoShape 2"/>
          <p:cNvSpPr>
            <a:spLocks noChangeAspect="1" noChangeArrowheads="1"/>
          </p:cNvSpPr>
          <p:nvPr/>
        </p:nvSpPr>
        <p:spPr bwMode="auto">
          <a:xfrm rot="18000000">
            <a:off x="565621" y="1475604"/>
            <a:ext cx="4798977" cy="4798977"/>
          </a:xfrm>
          <a:custGeom>
            <a:avLst/>
            <a:gdLst>
              <a:gd name="G0" fmla="+- 5288 0 0"/>
              <a:gd name="G1" fmla="+- -9814975 0 0"/>
              <a:gd name="G2" fmla="+- 0 0 -9814975"/>
              <a:gd name="T0" fmla="*/ 0 256 1"/>
              <a:gd name="T1" fmla="*/ 180 256 1"/>
              <a:gd name="G3" fmla="+- -9814975 T0 T1"/>
              <a:gd name="T2" fmla="*/ 0 256 1"/>
              <a:gd name="T3" fmla="*/ 90 256 1"/>
              <a:gd name="G4" fmla="+- -9814975 T2 T3"/>
              <a:gd name="G5" fmla="*/ G4 2 1"/>
              <a:gd name="T4" fmla="*/ 90 256 1"/>
              <a:gd name="T5" fmla="*/ 0 256 1"/>
              <a:gd name="G6" fmla="+- -9814975 T4 T5"/>
              <a:gd name="G7" fmla="*/ G6 2 1"/>
              <a:gd name="G8" fmla="abs -9814975"/>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288"/>
              <a:gd name="G18" fmla="*/ 5288 1 2"/>
              <a:gd name="G19" fmla="+- G18 5400 0"/>
              <a:gd name="G20" fmla="cos G19 -9814975"/>
              <a:gd name="G21" fmla="sin G19 -9814975"/>
              <a:gd name="G22" fmla="+- G20 10800 0"/>
              <a:gd name="G23" fmla="+- G21 10800 0"/>
              <a:gd name="G24" fmla="+- 10800 0 G20"/>
              <a:gd name="G25" fmla="+- 5288 10800 0"/>
              <a:gd name="G26" fmla="?: G9 G17 G25"/>
              <a:gd name="G27" fmla="?: G9 0 21600"/>
              <a:gd name="G28" fmla="cos 10800 -9814975"/>
              <a:gd name="G29" fmla="sin 10800 -9814975"/>
              <a:gd name="G30" fmla="sin 5288 -9814975"/>
              <a:gd name="G31" fmla="+- G28 10800 0"/>
              <a:gd name="G32" fmla="+- G29 10800 0"/>
              <a:gd name="G33" fmla="+- G30 10800 0"/>
              <a:gd name="G34" fmla="?: G4 0 G31"/>
              <a:gd name="G35" fmla="?: -9814975 G34 0"/>
              <a:gd name="G36" fmla="?: G6 G35 G31"/>
              <a:gd name="G37" fmla="+- 21600 0 G36"/>
              <a:gd name="G38" fmla="?: G4 0 G33"/>
              <a:gd name="G39" fmla="?: -9814975 G38 G32"/>
              <a:gd name="G40" fmla="?: G6 G39 0"/>
              <a:gd name="G41" fmla="?: G4 G32 21600"/>
              <a:gd name="G42" fmla="?: G6 G41 G33"/>
              <a:gd name="T12" fmla="*/ 10800 w 21600"/>
              <a:gd name="T13" fmla="*/ 0 h 21600"/>
              <a:gd name="T14" fmla="*/ 3850 w 21600"/>
              <a:gd name="T15" fmla="*/ 6749 h 21600"/>
              <a:gd name="T16" fmla="*/ 10800 w 21600"/>
              <a:gd name="T17" fmla="*/ 5512 h 21600"/>
              <a:gd name="T18" fmla="*/ 17750 w 21600"/>
              <a:gd name="T19" fmla="*/ 6749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231" y="8137"/>
                </a:moveTo>
                <a:cubicBezTo>
                  <a:pt x="7178" y="6511"/>
                  <a:pt x="8918" y="5511"/>
                  <a:pt x="10800" y="5512"/>
                </a:cubicBezTo>
                <a:cubicBezTo>
                  <a:pt x="12681" y="5512"/>
                  <a:pt x="14421" y="6511"/>
                  <a:pt x="15368" y="8137"/>
                </a:cubicBezTo>
                <a:lnTo>
                  <a:pt x="20130" y="5361"/>
                </a:lnTo>
                <a:cubicBezTo>
                  <a:pt x="18195" y="2041"/>
                  <a:pt x="14642" y="-1"/>
                  <a:pt x="10799" y="0"/>
                </a:cubicBezTo>
                <a:cubicBezTo>
                  <a:pt x="6957" y="0"/>
                  <a:pt x="3404" y="2041"/>
                  <a:pt x="1469" y="5361"/>
                </a:cubicBezTo>
                <a:close/>
              </a:path>
            </a:pathLst>
          </a:custGeom>
          <a:solidFill>
            <a:schemeClr val="accent1">
              <a:lumMod val="40000"/>
              <a:lumOff val="60000"/>
            </a:schemeClr>
          </a:solidFill>
          <a:ln w="9525">
            <a:no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700" b="0" i="0" u="none" strike="noStrike" kern="0" cap="none" spc="0" normalizeH="0" baseline="0" noProof="0">
              <a:ln>
                <a:noFill/>
              </a:ln>
              <a:solidFill>
                <a:srgbClr val="000000"/>
              </a:solidFill>
              <a:effectLst/>
              <a:uLnTx/>
              <a:uFillTx/>
              <a:ea typeface="ＭＳ Ｐゴシック" pitchFamily="-32" charset="-128"/>
            </a:endParaRPr>
          </a:p>
        </p:txBody>
      </p:sp>
      <p:sp>
        <p:nvSpPr>
          <p:cNvPr id="44" name="AutoShape 3"/>
          <p:cNvSpPr>
            <a:spLocks noChangeAspect="1" noChangeArrowheads="1"/>
          </p:cNvSpPr>
          <p:nvPr/>
        </p:nvSpPr>
        <p:spPr bwMode="auto">
          <a:xfrm rot="3600000">
            <a:off x="555402" y="1475604"/>
            <a:ext cx="4798977" cy="4798977"/>
          </a:xfrm>
          <a:custGeom>
            <a:avLst/>
            <a:gdLst>
              <a:gd name="G0" fmla="+- 5254 0 0"/>
              <a:gd name="G1" fmla="+- -9837104 0 0"/>
              <a:gd name="G2" fmla="+- 0 0 -9837104"/>
              <a:gd name="T0" fmla="*/ 0 256 1"/>
              <a:gd name="T1" fmla="*/ 180 256 1"/>
              <a:gd name="G3" fmla="+- -9837104 T0 T1"/>
              <a:gd name="T2" fmla="*/ 0 256 1"/>
              <a:gd name="T3" fmla="*/ 90 256 1"/>
              <a:gd name="G4" fmla="+- -9837104 T2 T3"/>
              <a:gd name="G5" fmla="*/ G4 2 1"/>
              <a:gd name="T4" fmla="*/ 90 256 1"/>
              <a:gd name="T5" fmla="*/ 0 256 1"/>
              <a:gd name="G6" fmla="+- -9837104 T4 T5"/>
              <a:gd name="G7" fmla="*/ G6 2 1"/>
              <a:gd name="G8" fmla="abs -9837104"/>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254"/>
              <a:gd name="G18" fmla="*/ 5254 1 2"/>
              <a:gd name="G19" fmla="+- G18 5400 0"/>
              <a:gd name="G20" fmla="cos G19 -9837104"/>
              <a:gd name="G21" fmla="sin G19 -9837104"/>
              <a:gd name="G22" fmla="+- G20 10800 0"/>
              <a:gd name="G23" fmla="+- G21 10800 0"/>
              <a:gd name="G24" fmla="+- 10800 0 G20"/>
              <a:gd name="G25" fmla="+- 5254 10800 0"/>
              <a:gd name="G26" fmla="?: G9 G17 G25"/>
              <a:gd name="G27" fmla="?: G9 0 21600"/>
              <a:gd name="G28" fmla="cos 10800 -9837104"/>
              <a:gd name="G29" fmla="sin 10800 -9837104"/>
              <a:gd name="G30" fmla="sin 5254 -9837104"/>
              <a:gd name="G31" fmla="+- G28 10800 0"/>
              <a:gd name="G32" fmla="+- G29 10800 0"/>
              <a:gd name="G33" fmla="+- G30 10800 0"/>
              <a:gd name="G34" fmla="?: G4 0 G31"/>
              <a:gd name="G35" fmla="?: -9837104 G34 0"/>
              <a:gd name="G36" fmla="?: G6 G35 G31"/>
              <a:gd name="G37" fmla="+- 21600 0 G36"/>
              <a:gd name="G38" fmla="?: G4 0 G33"/>
              <a:gd name="G39" fmla="?: -9837104 G38 G32"/>
              <a:gd name="G40" fmla="?: G6 G39 0"/>
              <a:gd name="G41" fmla="?: G4 G32 21600"/>
              <a:gd name="G42" fmla="?: G6 G41 G33"/>
              <a:gd name="T12" fmla="*/ 10800 w 21600"/>
              <a:gd name="T13" fmla="*/ 0 h 21600"/>
              <a:gd name="T14" fmla="*/ 3841 w 21600"/>
              <a:gd name="T15" fmla="*/ 6798 h 21600"/>
              <a:gd name="T16" fmla="*/ 10800 w 21600"/>
              <a:gd name="T17" fmla="*/ 5546 h 21600"/>
              <a:gd name="T18" fmla="*/ 17759 w 21600"/>
              <a:gd name="T19" fmla="*/ 679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245" y="8181"/>
                </a:moveTo>
                <a:cubicBezTo>
                  <a:pt x="7182" y="6550"/>
                  <a:pt x="8919" y="5545"/>
                  <a:pt x="10800" y="5546"/>
                </a:cubicBezTo>
                <a:cubicBezTo>
                  <a:pt x="12680" y="5546"/>
                  <a:pt x="14417" y="6550"/>
                  <a:pt x="15354" y="8181"/>
                </a:cubicBezTo>
                <a:lnTo>
                  <a:pt x="20162" y="5416"/>
                </a:lnTo>
                <a:cubicBezTo>
                  <a:pt x="18236" y="2065"/>
                  <a:pt x="14665" y="-1"/>
                  <a:pt x="10799" y="0"/>
                </a:cubicBezTo>
                <a:cubicBezTo>
                  <a:pt x="6934" y="0"/>
                  <a:pt x="3363" y="2065"/>
                  <a:pt x="1437" y="5416"/>
                </a:cubicBezTo>
                <a:close/>
              </a:path>
            </a:pathLst>
          </a:custGeom>
          <a:solidFill>
            <a:schemeClr val="accent1"/>
          </a:solidFill>
          <a:ln w="9525">
            <a:no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700" b="0" i="0" u="none" strike="noStrike" kern="0" cap="none" spc="0" normalizeH="0" baseline="0" noProof="0">
              <a:ln>
                <a:noFill/>
              </a:ln>
              <a:solidFill>
                <a:srgbClr val="000000"/>
              </a:solidFill>
              <a:effectLst/>
              <a:uLnTx/>
              <a:uFillTx/>
              <a:ea typeface="ＭＳ Ｐゴシック" pitchFamily="-32" charset="-128"/>
            </a:endParaRPr>
          </a:p>
        </p:txBody>
      </p:sp>
      <p:sp>
        <p:nvSpPr>
          <p:cNvPr id="45" name="AutoShape 4"/>
          <p:cNvSpPr>
            <a:spLocks noChangeAspect="1" noChangeArrowheads="1"/>
          </p:cNvSpPr>
          <p:nvPr/>
        </p:nvSpPr>
        <p:spPr bwMode="auto">
          <a:xfrm rot="10800000">
            <a:off x="555402" y="1475604"/>
            <a:ext cx="4798977" cy="4798977"/>
          </a:xfrm>
          <a:custGeom>
            <a:avLst/>
            <a:gdLst>
              <a:gd name="G0" fmla="+- 5220 0 0"/>
              <a:gd name="G1" fmla="+- -9844711 0 0"/>
              <a:gd name="G2" fmla="+- 0 0 -9844711"/>
              <a:gd name="T0" fmla="*/ 0 256 1"/>
              <a:gd name="T1" fmla="*/ 180 256 1"/>
              <a:gd name="G3" fmla="+- -9844711 T0 T1"/>
              <a:gd name="T2" fmla="*/ 0 256 1"/>
              <a:gd name="T3" fmla="*/ 90 256 1"/>
              <a:gd name="G4" fmla="+- -9844711 T2 T3"/>
              <a:gd name="G5" fmla="*/ G4 2 1"/>
              <a:gd name="T4" fmla="*/ 90 256 1"/>
              <a:gd name="T5" fmla="*/ 0 256 1"/>
              <a:gd name="G6" fmla="+- -9844711 T4 T5"/>
              <a:gd name="G7" fmla="*/ G6 2 1"/>
              <a:gd name="G8" fmla="abs -9844711"/>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220"/>
              <a:gd name="G18" fmla="*/ 5220 1 2"/>
              <a:gd name="G19" fmla="+- G18 5400 0"/>
              <a:gd name="G20" fmla="cos G19 -9844711"/>
              <a:gd name="G21" fmla="sin G19 -9844711"/>
              <a:gd name="G22" fmla="+- G20 10800 0"/>
              <a:gd name="G23" fmla="+- G21 10800 0"/>
              <a:gd name="G24" fmla="+- 10800 0 G20"/>
              <a:gd name="G25" fmla="+- 5220 10800 0"/>
              <a:gd name="G26" fmla="?: G9 G17 G25"/>
              <a:gd name="G27" fmla="?: G9 0 21600"/>
              <a:gd name="G28" fmla="cos 10800 -9844711"/>
              <a:gd name="G29" fmla="sin 10800 -9844711"/>
              <a:gd name="G30" fmla="sin 5220 -9844711"/>
              <a:gd name="G31" fmla="+- G28 10800 0"/>
              <a:gd name="G32" fmla="+- G29 10800 0"/>
              <a:gd name="G33" fmla="+- G30 10800 0"/>
              <a:gd name="G34" fmla="?: G4 0 G31"/>
              <a:gd name="G35" fmla="?: -9844711 G34 0"/>
              <a:gd name="G36" fmla="?: G6 G35 G31"/>
              <a:gd name="G37" fmla="+- 21600 0 G36"/>
              <a:gd name="G38" fmla="?: G4 0 G33"/>
              <a:gd name="G39" fmla="?: -9844711 G38 G32"/>
              <a:gd name="G40" fmla="?: G6 G39 0"/>
              <a:gd name="G41" fmla="?: G4 G32 21600"/>
              <a:gd name="G42" fmla="?: G6 G41 G33"/>
              <a:gd name="T12" fmla="*/ 10800 w 21600"/>
              <a:gd name="T13" fmla="*/ 0 h 21600"/>
              <a:gd name="T14" fmla="*/ 3847 w 21600"/>
              <a:gd name="T15" fmla="*/ 6821 h 21600"/>
              <a:gd name="T16" fmla="*/ 10800 w 21600"/>
              <a:gd name="T17" fmla="*/ 5580 h 21600"/>
              <a:gd name="T18" fmla="*/ 17753 w 21600"/>
              <a:gd name="T19" fmla="*/ 682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269" y="8207"/>
                </a:moveTo>
                <a:cubicBezTo>
                  <a:pt x="7199" y="6582"/>
                  <a:pt x="8927" y="5579"/>
                  <a:pt x="10800" y="5580"/>
                </a:cubicBezTo>
                <a:cubicBezTo>
                  <a:pt x="12672" y="5580"/>
                  <a:pt x="14400" y="6582"/>
                  <a:pt x="15330" y="8207"/>
                </a:cubicBezTo>
                <a:lnTo>
                  <a:pt x="20173" y="5435"/>
                </a:lnTo>
                <a:cubicBezTo>
                  <a:pt x="18249" y="2074"/>
                  <a:pt x="14673" y="-1"/>
                  <a:pt x="10799" y="0"/>
                </a:cubicBezTo>
                <a:cubicBezTo>
                  <a:pt x="6926" y="0"/>
                  <a:pt x="3350" y="2074"/>
                  <a:pt x="1426" y="5435"/>
                </a:cubicBezTo>
                <a:close/>
              </a:path>
            </a:pathLst>
          </a:custGeom>
          <a:solidFill>
            <a:schemeClr val="accent1">
              <a:lumMod val="60000"/>
              <a:lumOff val="40000"/>
            </a:schemeClr>
          </a:solidFill>
          <a:ln w="9525">
            <a:no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700" b="0" i="0" u="none" strike="noStrike" kern="0" cap="none" spc="0" normalizeH="0" baseline="0" noProof="0">
              <a:ln>
                <a:noFill/>
              </a:ln>
              <a:solidFill>
                <a:srgbClr val="000000"/>
              </a:solidFill>
              <a:effectLst/>
              <a:uLnTx/>
              <a:uFillTx/>
              <a:ea typeface="ＭＳ Ｐゴシック" pitchFamily="-32" charset="-128"/>
            </a:endParaRPr>
          </a:p>
        </p:txBody>
      </p:sp>
      <p:sp>
        <p:nvSpPr>
          <p:cNvPr id="46" name="Oval 5"/>
          <p:cNvSpPr>
            <a:spLocks noChangeAspect="1" noChangeArrowheads="1"/>
          </p:cNvSpPr>
          <p:nvPr/>
        </p:nvSpPr>
        <p:spPr bwMode="auto">
          <a:xfrm>
            <a:off x="1794930" y="2706744"/>
            <a:ext cx="2316999" cy="2316999"/>
          </a:xfrm>
          <a:prstGeom prst="ellipse">
            <a:avLst/>
          </a:prstGeom>
          <a:solidFill>
            <a:schemeClr val="accent4"/>
          </a:solidFill>
          <a:ln w="28575">
            <a:solidFill>
              <a:schemeClr val="bg1"/>
            </a:solidFill>
            <a:round/>
            <a:headEnd/>
            <a:tailEnd/>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CH" sz="2000" b="0" i="0" u="none" strike="noStrike" kern="0" cap="none" spc="0" normalizeH="0" baseline="0" noProof="0" dirty="0">
              <a:ln>
                <a:noFill/>
              </a:ln>
              <a:solidFill>
                <a:srgbClr val="000000"/>
              </a:solidFill>
              <a:effectLst/>
              <a:uLnTx/>
              <a:uFillTx/>
              <a:ea typeface="ＭＳ Ｐゴシック" pitchFamily="-32" charset="-128"/>
            </a:endParaRPr>
          </a:p>
        </p:txBody>
      </p:sp>
      <p:sp>
        <p:nvSpPr>
          <p:cNvPr id="47" name="Rectangle 7"/>
          <p:cNvSpPr>
            <a:spLocks noChangeArrowheads="1"/>
          </p:cNvSpPr>
          <p:nvPr/>
        </p:nvSpPr>
        <p:spPr bwMode="auto">
          <a:xfrm>
            <a:off x="4249221" y="3671787"/>
            <a:ext cx="1088402" cy="532149"/>
          </a:xfrm>
          <a:prstGeom prst="rect">
            <a:avLst/>
          </a:prstGeom>
          <a:noFill/>
          <a:ln w="9525">
            <a:noFill/>
            <a:miter lim="800000"/>
            <a:headEnd/>
            <a:tailEnd/>
          </a:ln>
          <a:effectLst/>
        </p:spPr>
        <p:txBody>
          <a:bodyPr wrap="square" lIns="88088" tIns="44045" rIns="88088" bIns="44045">
            <a:spAutoFit/>
          </a:bodyPr>
          <a:lstStyle/>
          <a:p>
            <a:pPr defTabSz="874713" eaLnBrk="0" fontAlgn="base" hangingPunct="0">
              <a:lnSpc>
                <a:spcPct val="90000"/>
              </a:lnSpc>
              <a:spcBef>
                <a:spcPct val="0"/>
              </a:spcBef>
              <a:spcAft>
                <a:spcPct val="0"/>
              </a:spcAft>
            </a:pPr>
            <a:r>
              <a:rPr lang="de-DE" sz="1600" dirty="0">
                <a:solidFill>
                  <a:srgbClr val="000000"/>
                </a:solidFill>
                <a:ea typeface="ＭＳ Ｐゴシック" pitchFamily="-32" charset="-128"/>
              </a:rPr>
              <a:t>Leid / </a:t>
            </a:r>
          </a:p>
          <a:p>
            <a:pPr defTabSz="874713" eaLnBrk="0" fontAlgn="base" hangingPunct="0">
              <a:lnSpc>
                <a:spcPct val="90000"/>
              </a:lnSpc>
              <a:spcBef>
                <a:spcPct val="0"/>
              </a:spcBef>
              <a:spcAft>
                <a:spcPct val="0"/>
              </a:spcAft>
            </a:pPr>
            <a:r>
              <a:rPr lang="de-DE" sz="1600" dirty="0">
                <a:solidFill>
                  <a:srgbClr val="000000"/>
                </a:solidFill>
                <a:ea typeface="ＭＳ Ｐゴシック" pitchFamily="-32" charset="-128"/>
              </a:rPr>
              <a:t>Schmerz</a:t>
            </a:r>
          </a:p>
        </p:txBody>
      </p:sp>
      <p:sp>
        <p:nvSpPr>
          <p:cNvPr id="48" name="Rectangle 8"/>
          <p:cNvSpPr>
            <a:spLocks noChangeArrowheads="1"/>
          </p:cNvSpPr>
          <p:nvPr/>
        </p:nvSpPr>
        <p:spPr bwMode="auto">
          <a:xfrm>
            <a:off x="623392" y="3427711"/>
            <a:ext cx="1090006" cy="753748"/>
          </a:xfrm>
          <a:prstGeom prst="rect">
            <a:avLst/>
          </a:prstGeom>
          <a:noFill/>
          <a:ln w="9525">
            <a:noFill/>
            <a:miter lim="800000"/>
            <a:headEnd/>
            <a:tailEnd/>
          </a:ln>
          <a:effectLst/>
        </p:spPr>
        <p:txBody>
          <a:bodyPr wrap="none" lIns="88088" tIns="44045" rIns="88088" bIns="44045">
            <a:spAutoFit/>
          </a:bodyPr>
          <a:lstStyle/>
          <a:p>
            <a:pPr defTabSz="874713" eaLnBrk="0" fontAlgn="base" hangingPunct="0">
              <a:lnSpc>
                <a:spcPct val="90000"/>
              </a:lnSpc>
              <a:spcBef>
                <a:spcPct val="0"/>
              </a:spcBef>
              <a:spcAft>
                <a:spcPct val="0"/>
              </a:spcAft>
            </a:pPr>
            <a:r>
              <a:rPr lang="de-DE" sz="1600" dirty="0">
                <a:solidFill>
                  <a:srgbClr val="000000"/>
                </a:solidFill>
                <a:ea typeface="ＭＳ Ｐゴシック" pitchFamily="-32" charset="-128"/>
              </a:rPr>
              <a:t>Kosten /</a:t>
            </a:r>
            <a:br>
              <a:rPr lang="de-DE" sz="1600" dirty="0">
                <a:solidFill>
                  <a:srgbClr val="000000"/>
                </a:solidFill>
                <a:ea typeface="ＭＳ Ｐゴシック" pitchFamily="-32" charset="-128"/>
              </a:rPr>
            </a:br>
            <a:r>
              <a:rPr lang="de-DE" sz="1600" dirty="0">
                <a:solidFill>
                  <a:srgbClr val="000000"/>
                </a:solidFill>
                <a:ea typeface="ＭＳ Ｐゴシック" pitchFamily="-32" charset="-128"/>
              </a:rPr>
              <a:t>Betriebs-</a:t>
            </a:r>
          </a:p>
          <a:p>
            <a:pPr defTabSz="874713" eaLnBrk="0" fontAlgn="base" hangingPunct="0">
              <a:lnSpc>
                <a:spcPct val="90000"/>
              </a:lnSpc>
              <a:spcBef>
                <a:spcPct val="0"/>
              </a:spcBef>
              <a:spcAft>
                <a:spcPct val="0"/>
              </a:spcAft>
            </a:pPr>
            <a:r>
              <a:rPr lang="de-DE" sz="1600" dirty="0" err="1">
                <a:solidFill>
                  <a:srgbClr val="000000"/>
                </a:solidFill>
                <a:ea typeface="ＭＳ Ｐゴシック" pitchFamily="-32" charset="-128"/>
              </a:rPr>
              <a:t>störungen</a:t>
            </a:r>
            <a:endParaRPr lang="de-DE" sz="1600" dirty="0">
              <a:solidFill>
                <a:srgbClr val="000000"/>
              </a:solidFill>
              <a:ea typeface="ＭＳ Ｐゴシック" pitchFamily="-32" charset="-128"/>
            </a:endParaRPr>
          </a:p>
        </p:txBody>
      </p:sp>
      <p:sp>
        <p:nvSpPr>
          <p:cNvPr id="49" name="Rectangle 9"/>
          <p:cNvSpPr>
            <a:spLocks noChangeArrowheads="1"/>
          </p:cNvSpPr>
          <p:nvPr/>
        </p:nvSpPr>
        <p:spPr bwMode="auto">
          <a:xfrm>
            <a:off x="3205185" y="2042939"/>
            <a:ext cx="1261526" cy="532149"/>
          </a:xfrm>
          <a:prstGeom prst="rect">
            <a:avLst/>
          </a:prstGeom>
          <a:noFill/>
          <a:ln w="9525" algn="ctr">
            <a:noFill/>
            <a:miter lim="800000"/>
            <a:headEnd/>
            <a:tailEnd/>
          </a:ln>
          <a:effectLst/>
        </p:spPr>
        <p:txBody>
          <a:bodyPr wrap="none" lIns="88088" tIns="44045" rIns="88088" bIns="44045">
            <a:spAutoFit/>
          </a:bodyPr>
          <a:lstStyle/>
          <a:p>
            <a:pPr defTabSz="874713" eaLnBrk="0" fontAlgn="base" hangingPunct="0">
              <a:lnSpc>
                <a:spcPct val="90000"/>
              </a:lnSpc>
              <a:spcBef>
                <a:spcPct val="0"/>
              </a:spcBef>
              <a:spcAft>
                <a:spcPct val="0"/>
              </a:spcAft>
            </a:pPr>
            <a:r>
              <a:rPr lang="de-DE" sz="1600" b="1" dirty="0">
                <a:solidFill>
                  <a:srgbClr val="000000"/>
                </a:solidFill>
                <a:ea typeface="ＭＳ Ｐゴシック" pitchFamily="-32" charset="-128"/>
              </a:rPr>
              <a:t>Ethisch-</a:t>
            </a:r>
          </a:p>
          <a:p>
            <a:pPr defTabSz="874713" eaLnBrk="0" fontAlgn="base" hangingPunct="0">
              <a:lnSpc>
                <a:spcPct val="90000"/>
              </a:lnSpc>
              <a:spcBef>
                <a:spcPct val="0"/>
              </a:spcBef>
              <a:spcAft>
                <a:spcPct val="0"/>
              </a:spcAft>
            </a:pPr>
            <a:r>
              <a:rPr lang="de-DE" sz="1600" b="1" dirty="0">
                <a:solidFill>
                  <a:srgbClr val="000000"/>
                </a:solidFill>
                <a:ea typeface="ＭＳ Ｐゴシック" pitchFamily="-32" charset="-128"/>
              </a:rPr>
              <a:t>moralische</a:t>
            </a:r>
          </a:p>
        </p:txBody>
      </p:sp>
      <p:sp>
        <p:nvSpPr>
          <p:cNvPr id="50" name="Rectangle 10"/>
          <p:cNvSpPr>
            <a:spLocks noChangeArrowheads="1"/>
          </p:cNvSpPr>
          <p:nvPr/>
        </p:nvSpPr>
        <p:spPr bwMode="auto">
          <a:xfrm>
            <a:off x="1201932" y="2263458"/>
            <a:ext cx="1649260" cy="335172"/>
          </a:xfrm>
          <a:prstGeom prst="rect">
            <a:avLst/>
          </a:prstGeom>
          <a:noFill/>
          <a:ln w="9525">
            <a:noFill/>
            <a:miter lim="800000"/>
            <a:headEnd/>
            <a:tailEnd/>
          </a:ln>
          <a:effectLst/>
        </p:spPr>
        <p:txBody>
          <a:bodyPr wrap="none" lIns="88088" tIns="44045" rIns="88088" bIns="44045">
            <a:spAutoFit/>
          </a:bodyPr>
          <a:lstStyle/>
          <a:p>
            <a:pPr algn="ctr" defTabSz="874713" eaLnBrk="0" fontAlgn="base" hangingPunct="0">
              <a:spcBef>
                <a:spcPct val="0"/>
              </a:spcBef>
              <a:spcAft>
                <a:spcPct val="0"/>
              </a:spcAft>
            </a:pPr>
            <a:r>
              <a:rPr lang="de-DE" sz="1600" b="1" dirty="0">
                <a:solidFill>
                  <a:srgbClr val="000000"/>
                </a:solidFill>
                <a:ea typeface="ＭＳ Ｐゴシック" pitchFamily="-32" charset="-128"/>
              </a:rPr>
              <a:t>Wirtschaftliche</a:t>
            </a:r>
          </a:p>
        </p:txBody>
      </p:sp>
      <p:sp>
        <p:nvSpPr>
          <p:cNvPr id="51" name="Text Box 11"/>
          <p:cNvSpPr txBox="1">
            <a:spLocks noChangeArrowheads="1"/>
          </p:cNvSpPr>
          <p:nvPr/>
        </p:nvSpPr>
        <p:spPr bwMode="auto">
          <a:xfrm>
            <a:off x="1706062" y="5303356"/>
            <a:ext cx="2498609" cy="531533"/>
          </a:xfrm>
          <a:prstGeom prst="rect">
            <a:avLst/>
          </a:prstGeom>
          <a:noFill/>
          <a:ln w="9525">
            <a:noFill/>
            <a:miter lim="800000"/>
            <a:headEnd/>
            <a:tailEnd/>
          </a:ln>
          <a:effectLst/>
        </p:spPr>
        <p:txBody>
          <a:bodyPr wrap="square" lIns="87481" tIns="43740" rIns="87481" bIns="43740">
            <a:spAutoFit/>
          </a:bodyPr>
          <a:lstStyle/>
          <a:p>
            <a:pPr algn="ctr" defTabSz="874713" eaLnBrk="0" fontAlgn="base" hangingPunct="0">
              <a:lnSpc>
                <a:spcPct val="90000"/>
              </a:lnSpc>
              <a:spcBef>
                <a:spcPct val="50000"/>
              </a:spcBef>
              <a:spcAft>
                <a:spcPct val="0"/>
              </a:spcAft>
            </a:pPr>
            <a:r>
              <a:rPr lang="de-CH" sz="1600" b="1" dirty="0">
                <a:solidFill>
                  <a:srgbClr val="000000"/>
                </a:solidFill>
                <a:ea typeface="ＭＳ Ｐゴシック" pitchFamily="-32" charset="-128"/>
              </a:rPr>
              <a:t>Gesetzliche</a:t>
            </a:r>
          </a:p>
          <a:p>
            <a:pPr algn="ctr" defTabSz="874713" eaLnBrk="0" fontAlgn="base" hangingPunct="0">
              <a:lnSpc>
                <a:spcPct val="90000"/>
              </a:lnSpc>
              <a:spcAft>
                <a:spcPct val="0"/>
              </a:spcAft>
            </a:pPr>
            <a:r>
              <a:rPr lang="de-DE" sz="1600" dirty="0">
                <a:solidFill>
                  <a:srgbClr val="000000"/>
                </a:solidFill>
                <a:ea typeface="ＭＳ Ｐゴシック" pitchFamily="-32" charset="-128"/>
              </a:rPr>
              <a:t>Verantwortung / Strafe</a:t>
            </a:r>
            <a:endParaRPr lang="de-CH" sz="1600" dirty="0">
              <a:solidFill>
                <a:srgbClr val="000000"/>
              </a:solidFill>
              <a:ea typeface="ＭＳ Ｐゴシック" pitchFamily="-32" charset="-128"/>
            </a:endParaRPr>
          </a:p>
        </p:txBody>
      </p:sp>
      <p:sp>
        <p:nvSpPr>
          <p:cNvPr id="52" name="Textfeld 51"/>
          <p:cNvSpPr txBox="1"/>
          <p:nvPr/>
        </p:nvSpPr>
        <p:spPr>
          <a:xfrm>
            <a:off x="1751241" y="3352712"/>
            <a:ext cx="2403960" cy="1154162"/>
          </a:xfrm>
          <a:prstGeom prst="rect">
            <a:avLst/>
          </a:prstGeom>
          <a:noFill/>
        </p:spPr>
        <p:txBody>
          <a:bodyPr wrap="square" rtlCol="0">
            <a:spAutoFit/>
          </a:bodyPr>
          <a:lstStyle/>
          <a:p>
            <a:pPr algn="ctr" eaLnBrk="0" fontAlgn="base" hangingPunct="0">
              <a:spcBef>
                <a:spcPct val="0"/>
              </a:spcBef>
              <a:spcAft>
                <a:spcPct val="0"/>
              </a:spcAft>
            </a:pPr>
            <a:r>
              <a:rPr lang="de-CH" sz="1600" dirty="0">
                <a:solidFill>
                  <a:srgbClr val="000000"/>
                </a:solidFill>
                <a:ea typeface="ＭＳ Ｐゴシック" pitchFamily="-32" charset="-128"/>
              </a:rPr>
              <a:t>Arbeitssicherheit</a:t>
            </a:r>
          </a:p>
          <a:p>
            <a:pPr algn="ctr" eaLnBrk="0" fontAlgn="base" hangingPunct="0">
              <a:spcBef>
                <a:spcPct val="0"/>
              </a:spcBef>
              <a:spcAft>
                <a:spcPct val="0"/>
              </a:spcAft>
            </a:pPr>
            <a:r>
              <a:rPr lang="de-CH" sz="1600" dirty="0">
                <a:solidFill>
                  <a:srgbClr val="000000"/>
                </a:solidFill>
                <a:ea typeface="ＭＳ Ｐゴシック" pitchFamily="-32" charset="-128"/>
              </a:rPr>
              <a:t>&amp;</a:t>
            </a:r>
          </a:p>
          <a:p>
            <a:pPr algn="ctr" eaLnBrk="0" fontAlgn="base" hangingPunct="0">
              <a:spcBef>
                <a:spcPct val="0"/>
              </a:spcBef>
              <a:spcAft>
                <a:spcPts val="600"/>
              </a:spcAft>
            </a:pPr>
            <a:r>
              <a:rPr lang="de-CH" sz="1600" dirty="0">
                <a:solidFill>
                  <a:srgbClr val="000000"/>
                </a:solidFill>
                <a:ea typeface="ＭＳ Ｐゴシック" pitchFamily="-32" charset="-128"/>
              </a:rPr>
              <a:t>Gesundheitsschutz</a:t>
            </a:r>
          </a:p>
          <a:p>
            <a:pPr algn="ctr" eaLnBrk="0" fontAlgn="base" hangingPunct="0">
              <a:spcBef>
                <a:spcPct val="0"/>
              </a:spcBef>
              <a:spcAft>
                <a:spcPct val="0"/>
              </a:spcAft>
            </a:pPr>
            <a:r>
              <a:rPr lang="de-CH" sz="1600" dirty="0">
                <a:solidFill>
                  <a:srgbClr val="000000"/>
                </a:solidFill>
                <a:ea typeface="ＭＳ Ｐゴシック" pitchFamily="-32" charset="-128"/>
              </a:rPr>
              <a:t>(AS&amp;GS)</a:t>
            </a:r>
          </a:p>
        </p:txBody>
      </p:sp>
      <p:pic>
        <p:nvPicPr>
          <p:cNvPr id="15" name="Picture 2" descr="http://www.muehlan.com/files/136/images/muehlan_ausbildung(1).jpg">
            <a:hlinkClick r:id="rId3"/>
            <a:extLst>
              <a:ext uri="{FF2B5EF4-FFF2-40B4-BE49-F238E27FC236}">
                <a16:creationId xmlns:a16="http://schemas.microsoft.com/office/drawing/2014/main" id="{4C6DBAE3-4509-4912-99BA-A0DBACCB260F}"/>
              </a:ext>
            </a:extLst>
          </p:cNvPr>
          <p:cNvPicPr>
            <a:picLocks noChangeAspect="1" noChangeArrowheads="1"/>
          </p:cNvPicPr>
          <p:nvPr/>
        </p:nvPicPr>
        <p:blipFill>
          <a:blip r:embed="rId4" cstate="print"/>
          <a:srcRect/>
          <a:stretch>
            <a:fillRect/>
          </a:stretch>
        </p:blipFill>
        <p:spPr bwMode="auto">
          <a:xfrm>
            <a:off x="6943966" y="1468678"/>
            <a:ext cx="4697172" cy="4697172"/>
          </a:xfrm>
          <a:prstGeom prst="rect">
            <a:avLst/>
          </a:prstGeom>
          <a:noFill/>
        </p:spPr>
      </p:pic>
    </p:spTree>
    <p:extLst>
      <p:ext uri="{BB962C8B-B14F-4D97-AF65-F5344CB8AC3E}">
        <p14:creationId xmlns:p14="http://schemas.microsoft.com/office/powerpoint/2010/main" val="282151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7" grpId="0"/>
      <p:bldP spid="48" grpId="0"/>
      <p:bldP spid="49" grpId="0"/>
      <p:bldP spid="50" grpId="0"/>
      <p:bldP spid="51"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Unfallzahlen</a:t>
            </a:r>
          </a:p>
        </p:txBody>
      </p:sp>
    </p:spTree>
    <p:extLst>
      <p:ext uri="{BB962C8B-B14F-4D97-AF65-F5344CB8AC3E}">
        <p14:creationId xmlns:p14="http://schemas.microsoft.com/office/powerpoint/2010/main" val="4132295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DF9DE827-D22B-4A6C-8890-23BC4A1089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4084" y="1524458"/>
            <a:ext cx="3268291" cy="4641391"/>
          </a:xfrm>
          <a:prstGeom prst="rect">
            <a:avLst/>
          </a:prstGeom>
          <a:ln>
            <a:solidFill>
              <a:schemeClr val="tx1"/>
            </a:solidFill>
          </a:ln>
        </p:spPr>
      </p:pic>
      <p:pic>
        <p:nvPicPr>
          <p:cNvPr id="13" name="Grafik 12">
            <a:extLst>
              <a:ext uri="{FF2B5EF4-FFF2-40B4-BE49-F238E27FC236}">
                <a16:creationId xmlns:a16="http://schemas.microsoft.com/office/drawing/2014/main" id="{9464C0A2-5D8F-49C2-A966-95C5FECD4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552" y="1524458"/>
            <a:ext cx="3256753" cy="4641391"/>
          </a:xfrm>
          <a:prstGeom prst="rect">
            <a:avLst/>
          </a:prstGeom>
          <a:ln w="9525">
            <a:solidFill>
              <a:schemeClr val="tx1"/>
            </a:solidFill>
          </a:ln>
        </p:spPr>
      </p:pic>
      <p:sp>
        <p:nvSpPr>
          <p:cNvPr id="2" name="Titel 1"/>
          <p:cNvSpPr>
            <a:spLocks noGrp="1"/>
          </p:cNvSpPr>
          <p:nvPr>
            <p:ph type="title"/>
          </p:nvPr>
        </p:nvSpPr>
        <p:spPr/>
        <p:txBody>
          <a:bodyPr/>
          <a:lstStyle/>
          <a:p>
            <a:r>
              <a:rPr lang="de-CH" dirty="0"/>
              <a:t>Berufsunfälle im Betrieb</a:t>
            </a:r>
          </a:p>
        </p:txBody>
      </p:sp>
      <p:sp>
        <p:nvSpPr>
          <p:cNvPr id="12" name="Rechteck 11"/>
          <p:cNvSpPr/>
          <p:nvPr/>
        </p:nvSpPr>
        <p:spPr>
          <a:xfrm rot="21338461">
            <a:off x="3416487" y="2808105"/>
            <a:ext cx="6095195" cy="1015663"/>
          </a:xfrm>
          <a:prstGeom prst="rect">
            <a:avLst/>
          </a:prstGeom>
          <a:solidFill>
            <a:srgbClr val="FFFF00"/>
          </a:solidFill>
        </p:spPr>
        <p:txBody>
          <a:bodyPr wrap="none" lIns="91440" tIns="45720" rIns="91440" bIns="45720">
            <a:spAutoFit/>
          </a:bodyPr>
          <a:lstStyle/>
          <a:p>
            <a:pPr algn="ctr"/>
            <a:r>
              <a:rPr lang="de-DE" sz="2000" dirty="0">
                <a:ln w="0">
                  <a:noFill/>
                </a:ln>
                <a:solidFill>
                  <a:srgbClr val="FF0000"/>
                </a:solidFill>
                <a:latin typeface="+mj-lt"/>
              </a:rPr>
              <a:t>Fügen Sie hier die Berufs-Unfalldaten</a:t>
            </a:r>
          </a:p>
          <a:p>
            <a:pPr algn="ctr"/>
            <a:r>
              <a:rPr lang="de-DE" sz="2000" dirty="0">
                <a:ln w="0">
                  <a:noFill/>
                </a:ln>
                <a:solidFill>
                  <a:srgbClr val="FF0000"/>
                </a:solidFill>
                <a:latin typeface="+mj-lt"/>
              </a:rPr>
              <a:t>Ihres Betriebes ein;</a:t>
            </a:r>
          </a:p>
          <a:p>
            <a:pPr algn="ctr"/>
            <a:r>
              <a:rPr lang="de-DE" sz="2000" dirty="0">
                <a:ln w="0">
                  <a:noFill/>
                </a:ln>
                <a:solidFill>
                  <a:srgbClr val="FF0000"/>
                </a:solidFill>
                <a:latin typeface="+mj-lt"/>
              </a:rPr>
              <a:t>diese können Sie über Ihre Suva Agentur anfordern</a:t>
            </a:r>
          </a:p>
        </p:txBody>
      </p:sp>
    </p:spTree>
    <p:extLst>
      <p:ext uri="{BB962C8B-B14F-4D97-AF65-F5344CB8AC3E}">
        <p14:creationId xmlns:p14="http://schemas.microsoft.com/office/powerpoint/2010/main" val="15902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775D195-78FE-4CA5-8A0E-1007C99E9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4084" y="1557304"/>
            <a:ext cx="3253011" cy="4608000"/>
          </a:xfrm>
          <a:prstGeom prst="rect">
            <a:avLst/>
          </a:prstGeom>
          <a:ln>
            <a:solidFill>
              <a:schemeClr val="tx1"/>
            </a:solidFill>
          </a:ln>
        </p:spPr>
      </p:pic>
      <p:pic>
        <p:nvPicPr>
          <p:cNvPr id="4" name="Grafik 3">
            <a:extLst>
              <a:ext uri="{FF2B5EF4-FFF2-40B4-BE49-F238E27FC236}">
                <a16:creationId xmlns:a16="http://schemas.microsoft.com/office/drawing/2014/main" id="{7AB945DE-B221-4FB1-953D-FB1AC37D7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552" y="1557304"/>
            <a:ext cx="3241705" cy="4608000"/>
          </a:xfrm>
          <a:prstGeom prst="rect">
            <a:avLst/>
          </a:prstGeom>
          <a:ln>
            <a:solidFill>
              <a:schemeClr val="tx1"/>
            </a:solidFill>
          </a:ln>
        </p:spPr>
      </p:pic>
      <p:sp>
        <p:nvSpPr>
          <p:cNvPr id="2" name="Titel 1"/>
          <p:cNvSpPr>
            <a:spLocks noGrp="1"/>
          </p:cNvSpPr>
          <p:nvPr>
            <p:ph type="title"/>
          </p:nvPr>
        </p:nvSpPr>
        <p:spPr/>
        <p:txBody>
          <a:bodyPr/>
          <a:lstStyle/>
          <a:p>
            <a:r>
              <a:rPr lang="de-CH" dirty="0"/>
              <a:t>Nichtberufsunfälle im Betrieb</a:t>
            </a:r>
          </a:p>
        </p:txBody>
      </p:sp>
      <p:sp>
        <p:nvSpPr>
          <p:cNvPr id="17" name="Rechteck 16"/>
          <p:cNvSpPr/>
          <p:nvPr/>
        </p:nvSpPr>
        <p:spPr>
          <a:xfrm rot="21338461">
            <a:off x="3416487" y="2808105"/>
            <a:ext cx="6095195" cy="1015663"/>
          </a:xfrm>
          <a:prstGeom prst="rect">
            <a:avLst/>
          </a:prstGeom>
          <a:solidFill>
            <a:srgbClr val="FFFF00"/>
          </a:solidFill>
        </p:spPr>
        <p:txBody>
          <a:bodyPr wrap="none" lIns="91440" tIns="45720" rIns="91440" bIns="45720">
            <a:spAutoFit/>
          </a:bodyPr>
          <a:lstStyle/>
          <a:p>
            <a:pPr algn="ctr"/>
            <a:r>
              <a:rPr lang="de-DE" sz="2000" dirty="0">
                <a:ln w="0">
                  <a:noFill/>
                </a:ln>
                <a:solidFill>
                  <a:srgbClr val="FF0000"/>
                </a:solidFill>
                <a:latin typeface="+mj-lt"/>
              </a:rPr>
              <a:t>Fügen Sie hier die Nichtb</a:t>
            </a:r>
            <a:r>
              <a:rPr lang="de-DE" sz="2000" dirty="0">
                <a:ln w="0">
                  <a:noFill/>
                </a:ln>
                <a:solidFill>
                  <a:srgbClr val="FF0000"/>
                </a:solidFill>
              </a:rPr>
              <a:t>erufs-Unfalldaten</a:t>
            </a:r>
            <a:endParaRPr lang="de-DE" sz="2000" dirty="0">
              <a:ln w="0">
                <a:noFill/>
              </a:ln>
              <a:solidFill>
                <a:srgbClr val="FF0000"/>
              </a:solidFill>
              <a:latin typeface="+mj-lt"/>
            </a:endParaRPr>
          </a:p>
          <a:p>
            <a:pPr algn="ctr"/>
            <a:r>
              <a:rPr lang="de-DE" sz="2000" dirty="0">
                <a:ln w="0">
                  <a:noFill/>
                </a:ln>
                <a:solidFill>
                  <a:srgbClr val="FF0000"/>
                </a:solidFill>
                <a:latin typeface="+mj-lt"/>
              </a:rPr>
              <a:t>Ihres Betriebes ein;</a:t>
            </a:r>
          </a:p>
          <a:p>
            <a:pPr algn="ctr"/>
            <a:r>
              <a:rPr lang="de-DE" sz="2000" dirty="0">
                <a:ln w="0">
                  <a:noFill/>
                </a:ln>
                <a:solidFill>
                  <a:srgbClr val="FF0000"/>
                </a:solidFill>
                <a:latin typeface="+mj-lt"/>
              </a:rPr>
              <a:t>diese können Sie über Ihre Suva Agentur anfordern</a:t>
            </a:r>
          </a:p>
        </p:txBody>
      </p:sp>
    </p:spTree>
    <p:extLst>
      <p:ext uri="{BB962C8B-B14F-4D97-AF65-F5344CB8AC3E}">
        <p14:creationId xmlns:p14="http://schemas.microsoft.com/office/powerpoint/2010/main" val="409410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Grundlagen</a:t>
            </a:r>
          </a:p>
        </p:txBody>
      </p:sp>
    </p:spTree>
    <p:extLst>
      <p:ext uri="{BB962C8B-B14F-4D97-AF65-F5344CB8AC3E}">
        <p14:creationId xmlns:p14="http://schemas.microsoft.com/office/powerpoint/2010/main" val="2242378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Vorbereitung für die Organisatoren</a:t>
            </a:r>
          </a:p>
        </p:txBody>
      </p:sp>
    </p:spTree>
    <p:extLst>
      <p:ext uri="{BB962C8B-B14F-4D97-AF65-F5344CB8AC3E}">
        <p14:creationId xmlns:p14="http://schemas.microsoft.com/office/powerpoint/2010/main" val="1687692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3" name="Rechteck 2"/>
          <p:cNvSpPr/>
          <p:nvPr/>
        </p:nvSpPr>
        <p:spPr>
          <a:xfrm rot="21338461">
            <a:off x="2827512" y="2531106"/>
            <a:ext cx="7273145" cy="1569660"/>
          </a:xfrm>
          <a:prstGeom prst="rect">
            <a:avLst/>
          </a:prstGeom>
          <a:solidFill>
            <a:srgbClr val="FFFF00"/>
          </a:solidFill>
        </p:spPr>
        <p:txBody>
          <a:bodyPr wrap="none" lIns="91440" tIns="45720" rIns="91440" bIns="45720">
            <a:spAutoFit/>
          </a:bodyPr>
          <a:lstStyle/>
          <a:p>
            <a:pPr lvl="0"/>
            <a:r>
              <a:rPr lang="de-CH" sz="2400" dirty="0">
                <a:ln w="0">
                  <a:noFill/>
                </a:ln>
                <a:solidFill>
                  <a:srgbClr val="FF0000"/>
                </a:solidFill>
              </a:rPr>
              <a:t>Optional:</a:t>
            </a:r>
          </a:p>
          <a:p>
            <a:pPr lvl="0"/>
            <a:r>
              <a:rPr lang="de-CH" sz="2400" dirty="0">
                <a:ln w="0">
                  <a:noFill/>
                </a:ln>
                <a:solidFill>
                  <a:srgbClr val="FF0000"/>
                </a:solidFill>
              </a:rPr>
              <a:t>Lassen Sie von den Sicherheitsbeauftragten </a:t>
            </a:r>
          </a:p>
          <a:p>
            <a:pPr lvl="0"/>
            <a:r>
              <a:rPr lang="de-CH" sz="2400" dirty="0">
                <a:ln w="0">
                  <a:noFill/>
                </a:ln>
                <a:solidFill>
                  <a:srgbClr val="FF0000"/>
                </a:solidFill>
              </a:rPr>
              <a:t>Fotos von gefährlichen Situationen (Gefährdungen) </a:t>
            </a:r>
          </a:p>
          <a:p>
            <a:pPr lvl="0"/>
            <a:r>
              <a:rPr lang="de-CH" sz="2400" dirty="0">
                <a:ln w="0">
                  <a:noFill/>
                </a:ln>
                <a:solidFill>
                  <a:srgbClr val="FF0000"/>
                </a:solidFill>
              </a:rPr>
              <a:t>aus dem Betrieb einfügen und präsentieren.</a:t>
            </a:r>
            <a:endParaRPr lang="de-CH" sz="2400" dirty="0">
              <a:ln w="0"/>
              <a:solidFill>
                <a:srgbClr val="F50000"/>
              </a:solidFill>
              <a:effectLst>
                <a:outerShdw blurRad="38100" dist="19050" dir="2700000" algn="tl" rotWithShape="0">
                  <a:schemeClr val="dk1">
                    <a:alpha val="40000"/>
                  </a:schemeClr>
                </a:outerShdw>
              </a:effectLst>
            </a:endParaRPr>
          </a:p>
        </p:txBody>
      </p:sp>
      <p:sp>
        <p:nvSpPr>
          <p:cNvPr id="2" name="Titel 1"/>
          <p:cNvSpPr>
            <a:spLocks noGrp="1"/>
          </p:cNvSpPr>
          <p:nvPr>
            <p:ph type="title"/>
          </p:nvPr>
        </p:nvSpPr>
        <p:spPr/>
        <p:txBody>
          <a:bodyPr/>
          <a:lstStyle/>
          <a:p>
            <a:r>
              <a:rPr lang="de-CH" dirty="0"/>
              <a:t>Gefährliche Situationen im Betrieb</a:t>
            </a:r>
          </a:p>
        </p:txBody>
      </p:sp>
    </p:spTree>
    <p:extLst>
      <p:ext uri="{BB962C8B-B14F-4D97-AF65-F5344CB8AC3E}">
        <p14:creationId xmlns:p14="http://schemas.microsoft.com/office/powerpoint/2010/main" val="3087464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3">
            <a:extLst>
              <a:ext uri="{28A0092B-C50C-407E-A947-70E740481C1C}">
                <a14:useLocalDpi xmlns:a14="http://schemas.microsoft.com/office/drawing/2010/main" val="0"/>
              </a:ext>
            </a:extLst>
          </a:blip>
          <a:srcRect l="23572" r="28286"/>
          <a:stretch/>
        </p:blipFill>
        <p:spPr>
          <a:xfrm>
            <a:off x="4416482" y="1556792"/>
            <a:ext cx="3943863" cy="4608000"/>
          </a:xfrm>
          <a:prstGeom prst="rect">
            <a:avLst/>
          </a:prstGeom>
          <a:effectLst>
            <a:outerShdw blurRad="50800" dist="50800" dir="5400000" algn="ctr" rotWithShape="0">
              <a:srgbClr val="000000">
                <a:alpha val="0"/>
              </a:srgbClr>
            </a:outerShdw>
          </a:effectLst>
        </p:spPr>
      </p:pic>
      <p:sp>
        <p:nvSpPr>
          <p:cNvPr id="2" name="Titel 1"/>
          <p:cNvSpPr>
            <a:spLocks noGrp="1"/>
          </p:cNvSpPr>
          <p:nvPr>
            <p:ph type="title"/>
          </p:nvPr>
        </p:nvSpPr>
        <p:spPr/>
        <p:txBody>
          <a:bodyPr/>
          <a:lstStyle/>
          <a:p>
            <a:r>
              <a:rPr lang="de-CH" dirty="0"/>
              <a:t>Der Eisberg</a:t>
            </a:r>
          </a:p>
        </p:txBody>
      </p:sp>
      <p:sp>
        <p:nvSpPr>
          <p:cNvPr id="6" name="Rechteckige Legende 5"/>
          <p:cNvSpPr/>
          <p:nvPr/>
        </p:nvSpPr>
        <p:spPr>
          <a:xfrm>
            <a:off x="551384" y="2989416"/>
            <a:ext cx="3246951" cy="494033"/>
          </a:xfrm>
          <a:prstGeom prst="wedgeRectCallout">
            <a:avLst>
              <a:gd name="adj1" fmla="val 133785"/>
              <a:gd name="adj2" fmla="val -147715"/>
            </a:avLst>
          </a:prstGeom>
          <a:solidFill>
            <a:schemeClr val="accent5">
              <a:lumMod val="20000"/>
              <a:lumOff val="80000"/>
            </a:schemeClr>
          </a:solidFill>
          <a:ln w="12700">
            <a:noFill/>
          </a:ln>
          <a:effectLst>
            <a:outerShdw blurRad="127000" dist="38100" dir="8100000" algn="tl" rotWithShape="0">
              <a:schemeClr val="bg1">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indent="-144000">
              <a:buFont typeface="Arial" panose="020B0604020202020204" pitchFamily="34" charset="0"/>
              <a:buChar char="•"/>
            </a:pPr>
            <a:r>
              <a:rPr lang="de-CH" sz="2000" dirty="0" err="1">
                <a:solidFill>
                  <a:srgbClr val="000000"/>
                </a:solidFill>
                <a:cs typeface="Arial" pitchFamily="34" charset="0"/>
              </a:rPr>
              <a:t>Beinaheereignisse</a:t>
            </a:r>
            <a:endParaRPr lang="de-CH" sz="2000" dirty="0">
              <a:solidFill>
                <a:srgbClr val="000000"/>
              </a:solidFill>
              <a:cs typeface="Arial" pitchFamily="34" charset="0"/>
            </a:endParaRPr>
          </a:p>
        </p:txBody>
      </p:sp>
      <p:sp>
        <p:nvSpPr>
          <p:cNvPr id="7" name="Rechteckige Legende 6"/>
          <p:cNvSpPr/>
          <p:nvPr/>
        </p:nvSpPr>
        <p:spPr>
          <a:xfrm>
            <a:off x="551384" y="1557337"/>
            <a:ext cx="3240360" cy="1432079"/>
          </a:xfrm>
          <a:prstGeom prst="wedgeRectCallout">
            <a:avLst>
              <a:gd name="adj1" fmla="val 137405"/>
              <a:gd name="adj2" fmla="val -5996"/>
            </a:avLst>
          </a:prstGeom>
          <a:solidFill>
            <a:schemeClr val="accent5"/>
          </a:solidFill>
          <a:ln w="12700">
            <a:noFill/>
          </a:ln>
          <a:effectLst>
            <a:outerShdw blurRad="127000" dist="38100" dir="8100000" algn="tl" rotWithShape="0">
              <a:schemeClr val="bg1">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16000">
              <a:lnSpc>
                <a:spcPct val="110000"/>
              </a:lnSpc>
              <a:spcBef>
                <a:spcPts val="0"/>
              </a:spcBef>
            </a:pPr>
            <a:r>
              <a:rPr lang="de-CH" sz="2000" u="sng" dirty="0">
                <a:solidFill>
                  <a:srgbClr val="FFFFFF"/>
                </a:solidFill>
                <a:cs typeface="Arial" pitchFamily="34" charset="0"/>
              </a:rPr>
              <a:t>unerwünschte Ereignisse</a:t>
            </a:r>
          </a:p>
          <a:p>
            <a:pPr marL="360000" indent="-144000">
              <a:lnSpc>
                <a:spcPct val="110000"/>
              </a:lnSpc>
              <a:spcBef>
                <a:spcPts val="0"/>
              </a:spcBef>
              <a:buFont typeface="Arial" panose="020B0604020202020204" pitchFamily="34" charset="0"/>
              <a:buChar char="•"/>
            </a:pPr>
            <a:r>
              <a:rPr lang="de-CH" sz="2000" dirty="0">
                <a:solidFill>
                  <a:srgbClr val="FFFFFF"/>
                </a:solidFill>
                <a:cs typeface="Arial" pitchFamily="34" charset="0"/>
              </a:rPr>
              <a:t>Unfälle</a:t>
            </a:r>
          </a:p>
          <a:p>
            <a:pPr marL="360000" indent="-144000">
              <a:lnSpc>
                <a:spcPct val="110000"/>
              </a:lnSpc>
              <a:spcBef>
                <a:spcPts val="0"/>
              </a:spcBef>
              <a:buFont typeface="Arial" panose="020B0604020202020204" pitchFamily="34" charset="0"/>
              <a:buChar char="•"/>
            </a:pPr>
            <a:r>
              <a:rPr lang="de-CH" sz="2000" dirty="0">
                <a:solidFill>
                  <a:srgbClr val="FFFFFF"/>
                </a:solidFill>
                <a:cs typeface="Arial" pitchFamily="34" charset="0"/>
              </a:rPr>
              <a:t>Krankheiten</a:t>
            </a:r>
          </a:p>
          <a:p>
            <a:pPr marL="360000" indent="-144000">
              <a:lnSpc>
                <a:spcPct val="110000"/>
              </a:lnSpc>
              <a:spcBef>
                <a:spcPts val="0"/>
              </a:spcBef>
              <a:buFont typeface="Arial" panose="020B0604020202020204" pitchFamily="34" charset="0"/>
              <a:buChar char="•"/>
            </a:pPr>
            <a:r>
              <a:rPr lang="de-CH" sz="2000" dirty="0">
                <a:solidFill>
                  <a:srgbClr val="FFFFFF"/>
                </a:solidFill>
                <a:cs typeface="Arial" pitchFamily="34" charset="0"/>
              </a:rPr>
              <a:t>Sachschäden</a:t>
            </a:r>
          </a:p>
        </p:txBody>
      </p:sp>
      <p:sp>
        <p:nvSpPr>
          <p:cNvPr id="8" name="Rechteckige Legende 9"/>
          <p:cNvSpPr/>
          <p:nvPr/>
        </p:nvSpPr>
        <p:spPr>
          <a:xfrm>
            <a:off x="551384" y="4473850"/>
            <a:ext cx="3246951" cy="1692000"/>
          </a:xfrm>
          <a:prstGeom prst="wedgeRectCallout">
            <a:avLst>
              <a:gd name="adj1" fmla="val 134936"/>
              <a:gd name="adj2" fmla="val -67632"/>
            </a:avLst>
          </a:prstGeom>
          <a:solidFill>
            <a:schemeClr val="accent1">
              <a:lumMod val="40000"/>
              <a:lumOff val="60000"/>
            </a:schemeClr>
          </a:solidFill>
          <a:ln w="12700">
            <a:noFill/>
          </a:ln>
          <a:effectLst>
            <a:outerShdw blurRad="127000" dist="38100" dir="8100000" algn="tl" rotWithShape="0">
              <a:schemeClr val="bg1">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ctr"/>
          <a:lstStyle/>
          <a:p>
            <a:pPr marL="144000" indent="-144000">
              <a:buFont typeface="Arial" panose="020B0604020202020204" pitchFamily="34" charset="0"/>
              <a:buChar char="•"/>
            </a:pPr>
            <a:r>
              <a:rPr lang="de-CH" sz="2000" dirty="0">
                <a:solidFill>
                  <a:schemeClr val="tx1"/>
                </a:solidFill>
                <a:latin typeface="Arial" pitchFamily="34" charset="0"/>
                <a:cs typeface="Arial" pitchFamily="34" charset="0"/>
              </a:rPr>
              <a:t>unsichere Bedingungen</a:t>
            </a:r>
          </a:p>
          <a:p>
            <a:pPr marL="144000" indent="-144000">
              <a:buFont typeface="Arial" panose="020B0604020202020204" pitchFamily="34" charset="0"/>
              <a:buChar char="•"/>
            </a:pPr>
            <a:r>
              <a:rPr lang="de-CH" sz="2000" dirty="0">
                <a:solidFill>
                  <a:schemeClr val="tx1"/>
                </a:solidFill>
                <a:latin typeface="Arial" pitchFamily="34" charset="0"/>
                <a:cs typeface="Arial" pitchFamily="34" charset="0"/>
              </a:rPr>
              <a:t>unsichere Handlungen</a:t>
            </a:r>
          </a:p>
          <a:p>
            <a:pPr marL="144000" indent="-144000">
              <a:buFont typeface="Arial" panose="020B0604020202020204" pitchFamily="34" charset="0"/>
              <a:buChar char="•"/>
            </a:pPr>
            <a:r>
              <a:rPr lang="de-CH" sz="2000" dirty="0">
                <a:solidFill>
                  <a:schemeClr val="tx1"/>
                </a:solidFill>
                <a:latin typeface="Arial" pitchFamily="34" charset="0"/>
                <a:cs typeface="Arial" pitchFamily="34" charset="0"/>
              </a:rPr>
              <a:t>mangelhafte Führung</a:t>
            </a:r>
          </a:p>
          <a:p>
            <a:pPr marL="144000" indent="-144000">
              <a:buFont typeface="Arial" panose="020B0604020202020204" pitchFamily="34" charset="0"/>
              <a:buChar char="•"/>
            </a:pPr>
            <a:r>
              <a:rPr lang="de-CH" sz="2000" dirty="0">
                <a:solidFill>
                  <a:schemeClr val="tx1"/>
                </a:solidFill>
                <a:latin typeface="Arial" pitchFamily="34" charset="0"/>
                <a:cs typeface="Arial" pitchFamily="34" charset="0"/>
              </a:rPr>
              <a:t>Systemfehler</a:t>
            </a:r>
          </a:p>
        </p:txBody>
      </p:sp>
      <p:sp>
        <p:nvSpPr>
          <p:cNvPr id="10" name="Rechteck 9"/>
          <p:cNvSpPr/>
          <p:nvPr/>
        </p:nvSpPr>
        <p:spPr>
          <a:xfrm>
            <a:off x="8904312" y="1556792"/>
            <a:ext cx="2736000" cy="460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CH" dirty="0">
                <a:solidFill>
                  <a:schemeClr val="tx2"/>
                </a:solidFill>
              </a:rPr>
              <a:t>Zusatzinformation: </a:t>
            </a:r>
          </a:p>
          <a:p>
            <a:endParaRPr lang="de-CH" dirty="0">
              <a:solidFill>
                <a:schemeClr val="tx2"/>
              </a:solidFill>
            </a:endParaRPr>
          </a:p>
          <a:p>
            <a:r>
              <a:rPr lang="de-CH" dirty="0">
                <a:solidFill>
                  <a:schemeClr val="tx2"/>
                </a:solidFill>
              </a:rPr>
              <a:t>Der grösste Teil des Eisberges befindet sich unter Wasser.</a:t>
            </a:r>
          </a:p>
          <a:p>
            <a:pPr algn="l"/>
            <a:endParaRPr lang="de-CH" dirty="0">
              <a:solidFill>
                <a:schemeClr val="tx2"/>
              </a:solidFill>
            </a:endParaRPr>
          </a:p>
          <a:p>
            <a:r>
              <a:rPr lang="de-CH" dirty="0">
                <a:solidFill>
                  <a:schemeClr val="tx2"/>
                </a:solidFill>
              </a:rPr>
              <a:t>Präventiv heisst:</a:t>
            </a:r>
          </a:p>
          <a:p>
            <a:r>
              <a:rPr lang="de-CH" dirty="0">
                <a:solidFill>
                  <a:schemeClr val="tx2"/>
                </a:solidFill>
              </a:rPr>
              <a:t>Wer Unfälle verhindern will, muss unsichere Bedingungen und  Handlungen reduzieren, bevor es zu Ereignissen kommt. </a:t>
            </a:r>
          </a:p>
        </p:txBody>
      </p:sp>
    </p:spTree>
    <p:extLst>
      <p:ext uri="{BB962C8B-B14F-4D97-AF65-F5344CB8AC3E}">
        <p14:creationId xmlns:p14="http://schemas.microsoft.com/office/powerpoint/2010/main" val="187483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1906" y="498472"/>
            <a:ext cx="11089232" cy="864096"/>
          </a:xfrm>
        </p:spPr>
        <p:txBody>
          <a:bodyPr/>
          <a:lstStyle/>
          <a:p>
            <a:r>
              <a:rPr lang="de-CH" dirty="0"/>
              <a:t>Die Unfallpyramide</a:t>
            </a:r>
          </a:p>
        </p:txBody>
      </p:sp>
      <p:sp>
        <p:nvSpPr>
          <p:cNvPr id="78" name="Rechteck 77"/>
          <p:cNvSpPr/>
          <p:nvPr/>
        </p:nvSpPr>
        <p:spPr>
          <a:xfrm>
            <a:off x="8904616" y="1556792"/>
            <a:ext cx="2736000" cy="460851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CH" dirty="0">
                <a:solidFill>
                  <a:schemeClr val="tx2"/>
                </a:solidFill>
              </a:rPr>
              <a:t>Zusatzinformation: </a:t>
            </a:r>
          </a:p>
          <a:p>
            <a:endParaRPr lang="de-CH" dirty="0">
              <a:solidFill>
                <a:schemeClr val="tx2"/>
              </a:solidFill>
            </a:endParaRPr>
          </a:p>
          <a:p>
            <a:r>
              <a:rPr lang="de-CH" dirty="0">
                <a:solidFill>
                  <a:schemeClr val="tx2"/>
                </a:solidFill>
              </a:rPr>
              <a:t>Unfälle sind keine Zufälle. Das Schadensausmass hingegen ist reiner Zufall. </a:t>
            </a:r>
          </a:p>
          <a:p>
            <a:pPr algn="l"/>
            <a:endParaRPr lang="de-CH" dirty="0">
              <a:solidFill>
                <a:schemeClr val="tx2"/>
              </a:solidFill>
            </a:endParaRPr>
          </a:p>
          <a:p>
            <a:pPr algn="l"/>
            <a:r>
              <a:rPr lang="de-CH" dirty="0">
                <a:solidFill>
                  <a:schemeClr val="tx2"/>
                </a:solidFill>
              </a:rPr>
              <a:t>Oft entscheidet Pech oder Glück über die Schwere der Unfälle.</a:t>
            </a:r>
          </a:p>
          <a:p>
            <a:pPr algn="l"/>
            <a:endParaRPr lang="de-CH" dirty="0">
              <a:solidFill>
                <a:schemeClr val="tx2"/>
              </a:solidFill>
            </a:endParaRPr>
          </a:p>
          <a:p>
            <a:pPr algn="l"/>
            <a:r>
              <a:rPr lang="de-CH" dirty="0">
                <a:solidFill>
                  <a:schemeClr val="tx2"/>
                </a:solidFill>
              </a:rPr>
              <a:t>Deshalb: Auch Bagatell-Unfälle ernst nehmen und daraus Massnahmen ableiten.  </a:t>
            </a:r>
          </a:p>
        </p:txBody>
      </p:sp>
      <p:grpSp>
        <p:nvGrpSpPr>
          <p:cNvPr id="123" name="Gruppieren 122"/>
          <p:cNvGrpSpPr/>
          <p:nvPr/>
        </p:nvGrpSpPr>
        <p:grpSpPr>
          <a:xfrm>
            <a:off x="1762460" y="1537000"/>
            <a:ext cx="5160860" cy="4061767"/>
            <a:chOff x="1272915" y="1366600"/>
            <a:chExt cx="5636842" cy="4436381"/>
          </a:xfrm>
        </p:grpSpPr>
        <p:grpSp>
          <p:nvGrpSpPr>
            <p:cNvPr id="124" name="Gruppieren 123"/>
            <p:cNvGrpSpPr/>
            <p:nvPr/>
          </p:nvGrpSpPr>
          <p:grpSpPr>
            <a:xfrm>
              <a:off x="3822543" y="1366600"/>
              <a:ext cx="471265" cy="457705"/>
              <a:chOff x="3822543" y="1366600"/>
              <a:chExt cx="471265" cy="457705"/>
            </a:xfrm>
          </p:grpSpPr>
          <p:sp>
            <p:nvSpPr>
              <p:cNvPr id="137" name="AutoShape 58"/>
              <p:cNvSpPr>
                <a:spLocks noChangeArrowheads="1"/>
              </p:cNvSpPr>
              <p:nvPr/>
            </p:nvSpPr>
            <p:spPr bwMode="auto">
              <a:xfrm rot="1110500" flipV="1">
                <a:off x="3822543" y="1368693"/>
                <a:ext cx="319088" cy="455612"/>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w="12700">
                <a:solidFill>
                  <a:schemeClr val="tx1"/>
                </a:solidFill>
                <a:miter lim="800000"/>
                <a:headEnd/>
                <a:tailEnd/>
              </a:ln>
              <a:effectLst/>
            </p:spPr>
            <p:txBody>
              <a:bodyPr wrap="none" anchor="ctr"/>
              <a:lstStyle/>
              <a:p>
                <a:endParaRPr lang="de-CH"/>
              </a:p>
            </p:txBody>
          </p:sp>
          <p:sp>
            <p:nvSpPr>
              <p:cNvPr id="138" name="AutoShape 63"/>
              <p:cNvSpPr>
                <a:spLocks noChangeArrowheads="1"/>
              </p:cNvSpPr>
              <p:nvPr/>
            </p:nvSpPr>
            <p:spPr bwMode="auto">
              <a:xfrm rot="20378789" flipH="1" flipV="1">
                <a:off x="3974720" y="1366600"/>
                <a:ext cx="319088" cy="455612"/>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w="12700">
                <a:solidFill>
                  <a:schemeClr val="tx1"/>
                </a:solidFill>
                <a:miter lim="800000"/>
                <a:headEnd/>
                <a:tailEnd/>
              </a:ln>
              <a:effectLst/>
            </p:spPr>
            <p:txBody>
              <a:bodyPr wrap="none" anchor="ctr"/>
              <a:lstStyle/>
              <a:p>
                <a:endParaRPr lang="de-CH"/>
              </a:p>
            </p:txBody>
          </p:sp>
        </p:grpSp>
        <p:grpSp>
          <p:nvGrpSpPr>
            <p:cNvPr id="125" name="Gruppieren 124"/>
            <p:cNvGrpSpPr/>
            <p:nvPr/>
          </p:nvGrpSpPr>
          <p:grpSpPr>
            <a:xfrm>
              <a:off x="3468630" y="1792657"/>
              <a:ext cx="1192630" cy="566415"/>
              <a:chOff x="3468630" y="1792657"/>
              <a:chExt cx="1192630" cy="566415"/>
            </a:xfrm>
          </p:grpSpPr>
          <p:sp>
            <p:nvSpPr>
              <p:cNvPr id="135" name="AutoShape 59"/>
              <p:cNvSpPr>
                <a:spLocks noChangeArrowheads="1"/>
              </p:cNvSpPr>
              <p:nvPr/>
            </p:nvSpPr>
            <p:spPr bwMode="auto">
              <a:xfrm rot="1110500" flipV="1">
                <a:off x="3468630" y="1797097"/>
                <a:ext cx="702907" cy="561975"/>
              </a:xfrm>
              <a:custGeom>
                <a:avLst/>
                <a:gdLst>
                  <a:gd name="G0" fmla="+- 5961 0 0"/>
                  <a:gd name="G1" fmla="+- 21600 0 5961"/>
                  <a:gd name="G2" fmla="*/ 5961 1 2"/>
                  <a:gd name="G3" fmla="+- 21600 0 G2"/>
                  <a:gd name="G4" fmla="+/ 5961 21600 2"/>
                  <a:gd name="G5" fmla="+/ G1 0 2"/>
                  <a:gd name="G6" fmla="*/ 21600 21600 5961"/>
                  <a:gd name="G7" fmla="*/ G6 1 2"/>
                  <a:gd name="G8" fmla="+- 21600 0 G7"/>
                  <a:gd name="G9" fmla="*/ 21600 1 2"/>
                  <a:gd name="G10" fmla="+- 5961 0 G9"/>
                  <a:gd name="G11" fmla="?: G10 G8 0"/>
                  <a:gd name="G12" fmla="?: G10 G7 21600"/>
                  <a:gd name="T0" fmla="*/ 18619 w 21600"/>
                  <a:gd name="T1" fmla="*/ 10800 h 21600"/>
                  <a:gd name="T2" fmla="*/ 10800 w 21600"/>
                  <a:gd name="T3" fmla="*/ 21600 h 21600"/>
                  <a:gd name="T4" fmla="*/ 2981 w 21600"/>
                  <a:gd name="T5" fmla="*/ 10800 h 21600"/>
                  <a:gd name="T6" fmla="*/ 10800 w 21600"/>
                  <a:gd name="T7" fmla="*/ 0 h 21600"/>
                  <a:gd name="T8" fmla="*/ 4781 w 21600"/>
                  <a:gd name="T9" fmla="*/ 4781 h 21600"/>
                  <a:gd name="T10" fmla="*/ 16819 w 21600"/>
                  <a:gd name="T11" fmla="*/ 16819 h 21600"/>
                </a:gdLst>
                <a:ahLst/>
                <a:cxnLst>
                  <a:cxn ang="0">
                    <a:pos x="T0" y="T1"/>
                  </a:cxn>
                  <a:cxn ang="0">
                    <a:pos x="T2" y="T3"/>
                  </a:cxn>
                  <a:cxn ang="0">
                    <a:pos x="T4" y="T5"/>
                  </a:cxn>
                  <a:cxn ang="0">
                    <a:pos x="T6" y="T7"/>
                  </a:cxn>
                </a:cxnLst>
                <a:rect l="T8" t="T9" r="T10" b="T11"/>
                <a:pathLst>
                  <a:path w="21600" h="21600">
                    <a:moveTo>
                      <a:pt x="0" y="0"/>
                    </a:moveTo>
                    <a:lnTo>
                      <a:pt x="5961" y="21600"/>
                    </a:lnTo>
                    <a:lnTo>
                      <a:pt x="15639" y="21600"/>
                    </a:lnTo>
                    <a:lnTo>
                      <a:pt x="21600" y="0"/>
                    </a:lnTo>
                    <a:close/>
                  </a:path>
                </a:pathLst>
              </a:custGeom>
              <a:solidFill>
                <a:schemeClr val="accent5"/>
              </a:solidFill>
              <a:ln w="12700">
                <a:solidFill>
                  <a:schemeClr val="tx1"/>
                </a:solidFill>
                <a:miter lim="800000"/>
                <a:headEnd/>
                <a:tailEnd/>
              </a:ln>
              <a:effectLst/>
            </p:spPr>
            <p:txBody>
              <a:bodyPr wrap="none" anchor="ctr"/>
              <a:lstStyle/>
              <a:p>
                <a:endParaRPr lang="de-CH"/>
              </a:p>
            </p:txBody>
          </p:sp>
          <p:sp>
            <p:nvSpPr>
              <p:cNvPr id="136" name="AutoShape 64"/>
              <p:cNvSpPr>
                <a:spLocks noChangeArrowheads="1"/>
              </p:cNvSpPr>
              <p:nvPr/>
            </p:nvSpPr>
            <p:spPr bwMode="auto">
              <a:xfrm rot="20440088" flipH="1" flipV="1">
                <a:off x="3950060" y="1792657"/>
                <a:ext cx="711200" cy="561975"/>
              </a:xfrm>
              <a:custGeom>
                <a:avLst/>
                <a:gdLst>
                  <a:gd name="G0" fmla="+- 5961 0 0"/>
                  <a:gd name="G1" fmla="+- 21600 0 5961"/>
                  <a:gd name="G2" fmla="*/ 5961 1 2"/>
                  <a:gd name="G3" fmla="+- 21600 0 G2"/>
                  <a:gd name="G4" fmla="+/ 5961 21600 2"/>
                  <a:gd name="G5" fmla="+/ G1 0 2"/>
                  <a:gd name="G6" fmla="*/ 21600 21600 5961"/>
                  <a:gd name="G7" fmla="*/ G6 1 2"/>
                  <a:gd name="G8" fmla="+- 21600 0 G7"/>
                  <a:gd name="G9" fmla="*/ 21600 1 2"/>
                  <a:gd name="G10" fmla="+- 5961 0 G9"/>
                  <a:gd name="G11" fmla="?: G10 G8 0"/>
                  <a:gd name="G12" fmla="?: G10 G7 21600"/>
                  <a:gd name="T0" fmla="*/ 18619 w 21600"/>
                  <a:gd name="T1" fmla="*/ 10800 h 21600"/>
                  <a:gd name="T2" fmla="*/ 10800 w 21600"/>
                  <a:gd name="T3" fmla="*/ 21600 h 21600"/>
                  <a:gd name="T4" fmla="*/ 2981 w 21600"/>
                  <a:gd name="T5" fmla="*/ 10800 h 21600"/>
                  <a:gd name="T6" fmla="*/ 10800 w 21600"/>
                  <a:gd name="T7" fmla="*/ 0 h 21600"/>
                  <a:gd name="T8" fmla="*/ 4781 w 21600"/>
                  <a:gd name="T9" fmla="*/ 4781 h 21600"/>
                  <a:gd name="T10" fmla="*/ 16819 w 21600"/>
                  <a:gd name="T11" fmla="*/ 16819 h 21600"/>
                </a:gdLst>
                <a:ahLst/>
                <a:cxnLst>
                  <a:cxn ang="0">
                    <a:pos x="T0" y="T1"/>
                  </a:cxn>
                  <a:cxn ang="0">
                    <a:pos x="T2" y="T3"/>
                  </a:cxn>
                  <a:cxn ang="0">
                    <a:pos x="T4" y="T5"/>
                  </a:cxn>
                  <a:cxn ang="0">
                    <a:pos x="T6" y="T7"/>
                  </a:cxn>
                </a:cxnLst>
                <a:rect l="T8" t="T9" r="T10" b="T11"/>
                <a:pathLst>
                  <a:path w="21600" h="21600">
                    <a:moveTo>
                      <a:pt x="0" y="0"/>
                    </a:moveTo>
                    <a:lnTo>
                      <a:pt x="5961" y="21600"/>
                    </a:lnTo>
                    <a:lnTo>
                      <a:pt x="15639" y="21600"/>
                    </a:lnTo>
                    <a:lnTo>
                      <a:pt x="21600" y="0"/>
                    </a:lnTo>
                    <a:close/>
                  </a:path>
                </a:pathLst>
              </a:custGeom>
              <a:solidFill>
                <a:schemeClr val="accent5"/>
              </a:solidFill>
              <a:ln w="12700">
                <a:solidFill>
                  <a:schemeClr val="tx1"/>
                </a:solidFill>
                <a:miter lim="800000"/>
                <a:headEnd/>
                <a:tailEnd/>
              </a:ln>
              <a:effectLst/>
            </p:spPr>
            <p:txBody>
              <a:bodyPr wrap="none" anchor="ctr"/>
              <a:lstStyle/>
              <a:p>
                <a:endParaRPr lang="de-CH"/>
              </a:p>
            </p:txBody>
          </p:sp>
        </p:grpSp>
        <p:grpSp>
          <p:nvGrpSpPr>
            <p:cNvPr id="126" name="Gruppieren 125"/>
            <p:cNvGrpSpPr/>
            <p:nvPr/>
          </p:nvGrpSpPr>
          <p:grpSpPr>
            <a:xfrm>
              <a:off x="3048642" y="2318664"/>
              <a:ext cx="2039299" cy="657733"/>
              <a:chOff x="3048642" y="2318664"/>
              <a:chExt cx="2039299" cy="657733"/>
            </a:xfrm>
          </p:grpSpPr>
          <p:sp>
            <p:nvSpPr>
              <p:cNvPr id="133" name="AutoShape 60"/>
              <p:cNvSpPr>
                <a:spLocks noChangeArrowheads="1"/>
              </p:cNvSpPr>
              <p:nvPr/>
            </p:nvSpPr>
            <p:spPr bwMode="auto">
              <a:xfrm rot="1110500" flipV="1">
                <a:off x="3048642" y="2327110"/>
                <a:ext cx="1157410" cy="649287"/>
              </a:xfrm>
              <a:custGeom>
                <a:avLst/>
                <a:gdLst>
                  <a:gd name="G0" fmla="+- 4246 0 0"/>
                  <a:gd name="G1" fmla="+- 21600 0 4246"/>
                  <a:gd name="G2" fmla="*/ 4246 1 2"/>
                  <a:gd name="G3" fmla="+- 21600 0 G2"/>
                  <a:gd name="G4" fmla="+/ 4246 21600 2"/>
                  <a:gd name="G5" fmla="+/ G1 0 2"/>
                  <a:gd name="G6" fmla="*/ 21600 21600 4246"/>
                  <a:gd name="G7" fmla="*/ G6 1 2"/>
                  <a:gd name="G8" fmla="+- 21600 0 G7"/>
                  <a:gd name="G9" fmla="*/ 21600 1 2"/>
                  <a:gd name="G10" fmla="+- 4246 0 G9"/>
                  <a:gd name="G11" fmla="?: G10 G8 0"/>
                  <a:gd name="G12" fmla="?: G10 G7 21600"/>
                  <a:gd name="T0" fmla="*/ 19477 w 21600"/>
                  <a:gd name="T1" fmla="*/ 10800 h 21600"/>
                  <a:gd name="T2" fmla="*/ 10800 w 21600"/>
                  <a:gd name="T3" fmla="*/ 21600 h 21600"/>
                  <a:gd name="T4" fmla="*/ 2123 w 21600"/>
                  <a:gd name="T5" fmla="*/ 10800 h 21600"/>
                  <a:gd name="T6" fmla="*/ 10800 w 21600"/>
                  <a:gd name="T7" fmla="*/ 0 h 21600"/>
                  <a:gd name="T8" fmla="*/ 3923 w 21600"/>
                  <a:gd name="T9" fmla="*/ 3923 h 21600"/>
                  <a:gd name="T10" fmla="*/ 17677 w 21600"/>
                  <a:gd name="T11" fmla="*/ 17677 h 21600"/>
                </a:gdLst>
                <a:ahLst/>
                <a:cxnLst>
                  <a:cxn ang="0">
                    <a:pos x="T0" y="T1"/>
                  </a:cxn>
                  <a:cxn ang="0">
                    <a:pos x="T2" y="T3"/>
                  </a:cxn>
                  <a:cxn ang="0">
                    <a:pos x="T4" y="T5"/>
                  </a:cxn>
                  <a:cxn ang="0">
                    <a:pos x="T6" y="T7"/>
                  </a:cxn>
                </a:cxnLst>
                <a:rect l="T8" t="T9" r="T10" b="T11"/>
                <a:pathLst>
                  <a:path w="21600" h="21600">
                    <a:moveTo>
                      <a:pt x="0" y="0"/>
                    </a:moveTo>
                    <a:lnTo>
                      <a:pt x="4246" y="21600"/>
                    </a:lnTo>
                    <a:lnTo>
                      <a:pt x="17354" y="21600"/>
                    </a:lnTo>
                    <a:lnTo>
                      <a:pt x="21600" y="0"/>
                    </a:lnTo>
                    <a:close/>
                  </a:path>
                </a:pathLst>
              </a:custGeom>
              <a:solidFill>
                <a:schemeClr val="accent5">
                  <a:lumMod val="60000"/>
                  <a:lumOff val="40000"/>
                </a:schemeClr>
              </a:solidFill>
              <a:ln w="12700">
                <a:solidFill>
                  <a:schemeClr val="tx1"/>
                </a:solidFill>
                <a:miter lim="800000"/>
                <a:headEnd/>
                <a:tailEnd/>
              </a:ln>
              <a:effectLst/>
            </p:spPr>
            <p:txBody>
              <a:bodyPr wrap="none" anchor="ctr"/>
              <a:lstStyle/>
              <a:p>
                <a:endParaRPr lang="de-CH"/>
              </a:p>
            </p:txBody>
          </p:sp>
          <p:sp>
            <p:nvSpPr>
              <p:cNvPr id="134" name="AutoShape 65"/>
              <p:cNvSpPr>
                <a:spLocks noChangeArrowheads="1"/>
              </p:cNvSpPr>
              <p:nvPr/>
            </p:nvSpPr>
            <p:spPr bwMode="auto">
              <a:xfrm rot="20420034" flipH="1" flipV="1">
                <a:off x="3925891" y="2318664"/>
                <a:ext cx="1162050" cy="649287"/>
              </a:xfrm>
              <a:custGeom>
                <a:avLst/>
                <a:gdLst>
                  <a:gd name="G0" fmla="+- 4246 0 0"/>
                  <a:gd name="G1" fmla="+- 21600 0 4246"/>
                  <a:gd name="G2" fmla="*/ 4246 1 2"/>
                  <a:gd name="G3" fmla="+- 21600 0 G2"/>
                  <a:gd name="G4" fmla="+/ 4246 21600 2"/>
                  <a:gd name="G5" fmla="+/ G1 0 2"/>
                  <a:gd name="G6" fmla="*/ 21600 21600 4246"/>
                  <a:gd name="G7" fmla="*/ G6 1 2"/>
                  <a:gd name="G8" fmla="+- 21600 0 G7"/>
                  <a:gd name="G9" fmla="*/ 21600 1 2"/>
                  <a:gd name="G10" fmla="+- 4246 0 G9"/>
                  <a:gd name="G11" fmla="?: G10 G8 0"/>
                  <a:gd name="G12" fmla="?: G10 G7 21600"/>
                  <a:gd name="T0" fmla="*/ 19477 w 21600"/>
                  <a:gd name="T1" fmla="*/ 10800 h 21600"/>
                  <a:gd name="T2" fmla="*/ 10800 w 21600"/>
                  <a:gd name="T3" fmla="*/ 21600 h 21600"/>
                  <a:gd name="T4" fmla="*/ 2123 w 21600"/>
                  <a:gd name="T5" fmla="*/ 10800 h 21600"/>
                  <a:gd name="T6" fmla="*/ 10800 w 21600"/>
                  <a:gd name="T7" fmla="*/ 0 h 21600"/>
                  <a:gd name="T8" fmla="*/ 3923 w 21600"/>
                  <a:gd name="T9" fmla="*/ 3923 h 21600"/>
                  <a:gd name="T10" fmla="*/ 17677 w 21600"/>
                  <a:gd name="T11" fmla="*/ 17677 h 21600"/>
                </a:gdLst>
                <a:ahLst/>
                <a:cxnLst>
                  <a:cxn ang="0">
                    <a:pos x="T0" y="T1"/>
                  </a:cxn>
                  <a:cxn ang="0">
                    <a:pos x="T2" y="T3"/>
                  </a:cxn>
                  <a:cxn ang="0">
                    <a:pos x="T4" y="T5"/>
                  </a:cxn>
                  <a:cxn ang="0">
                    <a:pos x="T6" y="T7"/>
                  </a:cxn>
                </a:cxnLst>
                <a:rect l="T8" t="T9" r="T10" b="T11"/>
                <a:pathLst>
                  <a:path w="21600" h="21600">
                    <a:moveTo>
                      <a:pt x="0" y="0"/>
                    </a:moveTo>
                    <a:lnTo>
                      <a:pt x="4246" y="21600"/>
                    </a:lnTo>
                    <a:lnTo>
                      <a:pt x="17354" y="21600"/>
                    </a:lnTo>
                    <a:lnTo>
                      <a:pt x="21600" y="0"/>
                    </a:lnTo>
                    <a:close/>
                  </a:path>
                </a:pathLst>
              </a:custGeom>
              <a:solidFill>
                <a:schemeClr val="accent5">
                  <a:lumMod val="60000"/>
                  <a:lumOff val="40000"/>
                </a:schemeClr>
              </a:solidFill>
              <a:ln w="12700">
                <a:solidFill>
                  <a:schemeClr val="tx1"/>
                </a:solidFill>
                <a:miter lim="800000"/>
                <a:headEnd/>
                <a:tailEnd/>
              </a:ln>
              <a:effectLst/>
            </p:spPr>
            <p:txBody>
              <a:bodyPr wrap="none" anchor="ctr"/>
              <a:lstStyle/>
              <a:p>
                <a:endParaRPr lang="de-CH"/>
              </a:p>
            </p:txBody>
          </p:sp>
        </p:grpSp>
        <p:grpSp>
          <p:nvGrpSpPr>
            <p:cNvPr id="127" name="Gruppieren 126"/>
            <p:cNvGrpSpPr/>
            <p:nvPr/>
          </p:nvGrpSpPr>
          <p:grpSpPr>
            <a:xfrm>
              <a:off x="2402455" y="2915781"/>
              <a:ext cx="3346195" cy="1082176"/>
              <a:chOff x="2402455" y="2915781"/>
              <a:chExt cx="3346195" cy="1082176"/>
            </a:xfrm>
          </p:grpSpPr>
          <p:sp>
            <p:nvSpPr>
              <p:cNvPr id="131" name="AutoShape 61"/>
              <p:cNvSpPr>
                <a:spLocks noChangeArrowheads="1"/>
              </p:cNvSpPr>
              <p:nvPr/>
            </p:nvSpPr>
            <p:spPr bwMode="auto">
              <a:xfrm rot="1110500" flipV="1">
                <a:off x="2402455" y="2932745"/>
                <a:ext cx="1904278" cy="1065212"/>
              </a:xfrm>
              <a:custGeom>
                <a:avLst/>
                <a:gdLst>
                  <a:gd name="G0" fmla="+- 4246 0 0"/>
                  <a:gd name="G1" fmla="+- 21600 0 4246"/>
                  <a:gd name="G2" fmla="*/ 4246 1 2"/>
                  <a:gd name="G3" fmla="+- 21600 0 G2"/>
                  <a:gd name="G4" fmla="+/ 4246 21600 2"/>
                  <a:gd name="G5" fmla="+/ G1 0 2"/>
                  <a:gd name="G6" fmla="*/ 21600 21600 4246"/>
                  <a:gd name="G7" fmla="*/ G6 1 2"/>
                  <a:gd name="G8" fmla="+- 21600 0 G7"/>
                  <a:gd name="G9" fmla="*/ 21600 1 2"/>
                  <a:gd name="G10" fmla="+- 4246 0 G9"/>
                  <a:gd name="G11" fmla="?: G10 G8 0"/>
                  <a:gd name="G12" fmla="?: G10 G7 21600"/>
                  <a:gd name="T0" fmla="*/ 19477 w 21600"/>
                  <a:gd name="T1" fmla="*/ 10800 h 21600"/>
                  <a:gd name="T2" fmla="*/ 10800 w 21600"/>
                  <a:gd name="T3" fmla="*/ 21600 h 21600"/>
                  <a:gd name="T4" fmla="*/ 2123 w 21600"/>
                  <a:gd name="T5" fmla="*/ 10800 h 21600"/>
                  <a:gd name="T6" fmla="*/ 10800 w 21600"/>
                  <a:gd name="T7" fmla="*/ 0 h 21600"/>
                  <a:gd name="T8" fmla="*/ 3923 w 21600"/>
                  <a:gd name="T9" fmla="*/ 3923 h 21600"/>
                  <a:gd name="T10" fmla="*/ 17677 w 21600"/>
                  <a:gd name="T11" fmla="*/ 17677 h 21600"/>
                </a:gdLst>
                <a:ahLst/>
                <a:cxnLst>
                  <a:cxn ang="0">
                    <a:pos x="T0" y="T1"/>
                  </a:cxn>
                  <a:cxn ang="0">
                    <a:pos x="T2" y="T3"/>
                  </a:cxn>
                  <a:cxn ang="0">
                    <a:pos x="T4" y="T5"/>
                  </a:cxn>
                  <a:cxn ang="0">
                    <a:pos x="T6" y="T7"/>
                  </a:cxn>
                </a:cxnLst>
                <a:rect l="T8" t="T9" r="T10" b="T11"/>
                <a:pathLst>
                  <a:path w="21600" h="21600">
                    <a:moveTo>
                      <a:pt x="0" y="0"/>
                    </a:moveTo>
                    <a:lnTo>
                      <a:pt x="4246" y="21600"/>
                    </a:lnTo>
                    <a:lnTo>
                      <a:pt x="17354" y="21600"/>
                    </a:lnTo>
                    <a:lnTo>
                      <a:pt x="21600" y="0"/>
                    </a:lnTo>
                    <a:close/>
                  </a:path>
                </a:pathLst>
              </a:custGeom>
              <a:solidFill>
                <a:schemeClr val="accent5">
                  <a:lumMod val="40000"/>
                  <a:lumOff val="60000"/>
                </a:schemeClr>
              </a:solidFill>
              <a:ln w="12700">
                <a:solidFill>
                  <a:schemeClr val="tx1"/>
                </a:solidFill>
                <a:miter lim="800000"/>
                <a:headEnd/>
                <a:tailEnd/>
              </a:ln>
              <a:effectLst/>
            </p:spPr>
            <p:txBody>
              <a:bodyPr wrap="none" anchor="ctr"/>
              <a:lstStyle/>
              <a:p>
                <a:endParaRPr lang="de-CH"/>
              </a:p>
            </p:txBody>
          </p:sp>
          <p:sp>
            <p:nvSpPr>
              <p:cNvPr id="132" name="AutoShape 66"/>
              <p:cNvSpPr>
                <a:spLocks noChangeArrowheads="1"/>
              </p:cNvSpPr>
              <p:nvPr/>
            </p:nvSpPr>
            <p:spPr bwMode="auto">
              <a:xfrm rot="20400949" flipH="1" flipV="1">
                <a:off x="3845208" y="2915781"/>
                <a:ext cx="1903442" cy="1066800"/>
              </a:xfrm>
              <a:custGeom>
                <a:avLst/>
                <a:gdLst>
                  <a:gd name="G0" fmla="+- 4246 0 0"/>
                  <a:gd name="G1" fmla="+- 21600 0 4246"/>
                  <a:gd name="G2" fmla="*/ 4246 1 2"/>
                  <a:gd name="G3" fmla="+- 21600 0 G2"/>
                  <a:gd name="G4" fmla="+/ 4246 21600 2"/>
                  <a:gd name="G5" fmla="+/ G1 0 2"/>
                  <a:gd name="G6" fmla="*/ 21600 21600 4246"/>
                  <a:gd name="G7" fmla="*/ G6 1 2"/>
                  <a:gd name="G8" fmla="+- 21600 0 G7"/>
                  <a:gd name="G9" fmla="*/ 21600 1 2"/>
                  <a:gd name="G10" fmla="+- 4246 0 G9"/>
                  <a:gd name="G11" fmla="?: G10 G8 0"/>
                  <a:gd name="G12" fmla="?: G10 G7 21600"/>
                  <a:gd name="T0" fmla="*/ 19477 w 21600"/>
                  <a:gd name="T1" fmla="*/ 10800 h 21600"/>
                  <a:gd name="T2" fmla="*/ 10800 w 21600"/>
                  <a:gd name="T3" fmla="*/ 21600 h 21600"/>
                  <a:gd name="T4" fmla="*/ 2123 w 21600"/>
                  <a:gd name="T5" fmla="*/ 10800 h 21600"/>
                  <a:gd name="T6" fmla="*/ 10800 w 21600"/>
                  <a:gd name="T7" fmla="*/ 0 h 21600"/>
                  <a:gd name="T8" fmla="*/ 3923 w 21600"/>
                  <a:gd name="T9" fmla="*/ 3923 h 21600"/>
                  <a:gd name="T10" fmla="*/ 17677 w 21600"/>
                  <a:gd name="T11" fmla="*/ 17677 h 21600"/>
                </a:gdLst>
                <a:ahLst/>
                <a:cxnLst>
                  <a:cxn ang="0">
                    <a:pos x="T0" y="T1"/>
                  </a:cxn>
                  <a:cxn ang="0">
                    <a:pos x="T2" y="T3"/>
                  </a:cxn>
                  <a:cxn ang="0">
                    <a:pos x="T4" y="T5"/>
                  </a:cxn>
                  <a:cxn ang="0">
                    <a:pos x="T6" y="T7"/>
                  </a:cxn>
                </a:cxnLst>
                <a:rect l="T8" t="T9" r="T10" b="T11"/>
                <a:pathLst>
                  <a:path w="21600" h="21600">
                    <a:moveTo>
                      <a:pt x="0" y="0"/>
                    </a:moveTo>
                    <a:lnTo>
                      <a:pt x="4246" y="21600"/>
                    </a:lnTo>
                    <a:lnTo>
                      <a:pt x="17354" y="21600"/>
                    </a:lnTo>
                    <a:lnTo>
                      <a:pt x="21600" y="0"/>
                    </a:lnTo>
                    <a:close/>
                  </a:path>
                </a:pathLst>
              </a:custGeom>
              <a:solidFill>
                <a:schemeClr val="accent5">
                  <a:lumMod val="40000"/>
                  <a:lumOff val="60000"/>
                </a:schemeClr>
              </a:solidFill>
              <a:ln w="12700">
                <a:solidFill>
                  <a:schemeClr val="tx1"/>
                </a:solidFill>
                <a:miter lim="800000"/>
                <a:headEnd/>
                <a:tailEnd/>
              </a:ln>
              <a:effectLst/>
            </p:spPr>
            <p:txBody>
              <a:bodyPr wrap="none" anchor="ctr"/>
              <a:lstStyle/>
              <a:p>
                <a:endParaRPr lang="de-CH"/>
              </a:p>
            </p:txBody>
          </p:sp>
        </p:grpSp>
        <p:grpSp>
          <p:nvGrpSpPr>
            <p:cNvPr id="128" name="Gruppieren 127"/>
            <p:cNvGrpSpPr/>
            <p:nvPr/>
          </p:nvGrpSpPr>
          <p:grpSpPr>
            <a:xfrm>
              <a:off x="1272915" y="3887616"/>
              <a:ext cx="5636842" cy="1915365"/>
              <a:chOff x="1272915" y="3887616"/>
              <a:chExt cx="5636842" cy="1915365"/>
            </a:xfrm>
          </p:grpSpPr>
          <p:sp>
            <p:nvSpPr>
              <p:cNvPr id="129" name="AutoShape 57"/>
              <p:cNvSpPr>
                <a:spLocks noChangeArrowheads="1"/>
              </p:cNvSpPr>
              <p:nvPr/>
            </p:nvSpPr>
            <p:spPr bwMode="auto">
              <a:xfrm rot="1110500" flipV="1">
                <a:off x="1272915" y="3920206"/>
                <a:ext cx="3217863" cy="1882775"/>
              </a:xfrm>
              <a:custGeom>
                <a:avLst/>
                <a:gdLst>
                  <a:gd name="G0" fmla="+- 4428 0 0"/>
                  <a:gd name="G1" fmla="+- 21600 0 4428"/>
                  <a:gd name="G2" fmla="*/ 4428 1 2"/>
                  <a:gd name="G3" fmla="+- 21600 0 G2"/>
                  <a:gd name="G4" fmla="+/ 4428 21600 2"/>
                  <a:gd name="G5" fmla="+/ G1 0 2"/>
                  <a:gd name="G6" fmla="*/ 21600 21600 4428"/>
                  <a:gd name="G7" fmla="*/ G6 1 2"/>
                  <a:gd name="G8" fmla="+- 21600 0 G7"/>
                  <a:gd name="G9" fmla="*/ 21600 1 2"/>
                  <a:gd name="G10" fmla="+- 4428 0 G9"/>
                  <a:gd name="G11" fmla="?: G10 G8 0"/>
                  <a:gd name="G12" fmla="?: G10 G7 21600"/>
                  <a:gd name="T0" fmla="*/ 19386 w 21600"/>
                  <a:gd name="T1" fmla="*/ 10800 h 21600"/>
                  <a:gd name="T2" fmla="*/ 10800 w 21600"/>
                  <a:gd name="T3" fmla="*/ 21600 h 21600"/>
                  <a:gd name="T4" fmla="*/ 2214 w 21600"/>
                  <a:gd name="T5" fmla="*/ 10800 h 21600"/>
                  <a:gd name="T6" fmla="*/ 10800 w 21600"/>
                  <a:gd name="T7" fmla="*/ 0 h 21600"/>
                  <a:gd name="T8" fmla="*/ 4014 w 21600"/>
                  <a:gd name="T9" fmla="*/ 4014 h 21600"/>
                  <a:gd name="T10" fmla="*/ 17586 w 21600"/>
                  <a:gd name="T11" fmla="*/ 17586 h 21600"/>
                </a:gdLst>
                <a:ahLst/>
                <a:cxnLst>
                  <a:cxn ang="0">
                    <a:pos x="T0" y="T1"/>
                  </a:cxn>
                  <a:cxn ang="0">
                    <a:pos x="T2" y="T3"/>
                  </a:cxn>
                  <a:cxn ang="0">
                    <a:pos x="T4" y="T5"/>
                  </a:cxn>
                  <a:cxn ang="0">
                    <a:pos x="T6" y="T7"/>
                  </a:cxn>
                </a:cxnLst>
                <a:rect l="T8" t="T9" r="T10" b="T11"/>
                <a:pathLst>
                  <a:path w="21600" h="21600">
                    <a:moveTo>
                      <a:pt x="0" y="0"/>
                    </a:moveTo>
                    <a:lnTo>
                      <a:pt x="4428" y="21600"/>
                    </a:lnTo>
                    <a:lnTo>
                      <a:pt x="17172" y="21600"/>
                    </a:lnTo>
                    <a:lnTo>
                      <a:pt x="21600" y="0"/>
                    </a:lnTo>
                    <a:close/>
                  </a:path>
                </a:pathLst>
              </a:custGeom>
              <a:solidFill>
                <a:schemeClr val="accent5">
                  <a:lumMod val="20000"/>
                  <a:lumOff val="80000"/>
                </a:schemeClr>
              </a:solidFill>
              <a:ln w="12700">
                <a:solidFill>
                  <a:schemeClr val="tx1"/>
                </a:solidFill>
                <a:miter lim="800000"/>
                <a:headEnd/>
                <a:tailEnd/>
              </a:ln>
              <a:effectLst/>
            </p:spPr>
            <p:txBody>
              <a:bodyPr wrap="none" anchor="ctr"/>
              <a:lstStyle/>
              <a:p>
                <a:r>
                  <a:rPr lang="de-CH" dirty="0"/>
                  <a:t> </a:t>
                </a:r>
              </a:p>
            </p:txBody>
          </p:sp>
          <p:sp>
            <p:nvSpPr>
              <p:cNvPr id="130" name="AutoShape 62"/>
              <p:cNvSpPr>
                <a:spLocks noChangeArrowheads="1"/>
              </p:cNvSpPr>
              <p:nvPr/>
            </p:nvSpPr>
            <p:spPr bwMode="auto">
              <a:xfrm rot="20402847" flipH="1" flipV="1">
                <a:off x="3691894" y="3887616"/>
                <a:ext cx="3217863" cy="1882775"/>
              </a:xfrm>
              <a:custGeom>
                <a:avLst/>
                <a:gdLst>
                  <a:gd name="G0" fmla="+- 4428 0 0"/>
                  <a:gd name="G1" fmla="+- 21600 0 4428"/>
                  <a:gd name="G2" fmla="*/ 4428 1 2"/>
                  <a:gd name="G3" fmla="+- 21600 0 G2"/>
                  <a:gd name="G4" fmla="+/ 4428 21600 2"/>
                  <a:gd name="G5" fmla="+/ G1 0 2"/>
                  <a:gd name="G6" fmla="*/ 21600 21600 4428"/>
                  <a:gd name="G7" fmla="*/ G6 1 2"/>
                  <a:gd name="G8" fmla="+- 21600 0 G7"/>
                  <a:gd name="G9" fmla="*/ 21600 1 2"/>
                  <a:gd name="G10" fmla="+- 4428 0 G9"/>
                  <a:gd name="G11" fmla="?: G10 G8 0"/>
                  <a:gd name="G12" fmla="?: G10 G7 21600"/>
                  <a:gd name="T0" fmla="*/ 19386 w 21600"/>
                  <a:gd name="T1" fmla="*/ 10800 h 21600"/>
                  <a:gd name="T2" fmla="*/ 10800 w 21600"/>
                  <a:gd name="T3" fmla="*/ 21600 h 21600"/>
                  <a:gd name="T4" fmla="*/ 2214 w 21600"/>
                  <a:gd name="T5" fmla="*/ 10800 h 21600"/>
                  <a:gd name="T6" fmla="*/ 10800 w 21600"/>
                  <a:gd name="T7" fmla="*/ 0 h 21600"/>
                  <a:gd name="T8" fmla="*/ 4014 w 21600"/>
                  <a:gd name="T9" fmla="*/ 4014 h 21600"/>
                  <a:gd name="T10" fmla="*/ 17586 w 21600"/>
                  <a:gd name="T11" fmla="*/ 17586 h 21600"/>
                </a:gdLst>
                <a:ahLst/>
                <a:cxnLst>
                  <a:cxn ang="0">
                    <a:pos x="T0" y="T1"/>
                  </a:cxn>
                  <a:cxn ang="0">
                    <a:pos x="T2" y="T3"/>
                  </a:cxn>
                  <a:cxn ang="0">
                    <a:pos x="T4" y="T5"/>
                  </a:cxn>
                  <a:cxn ang="0">
                    <a:pos x="T6" y="T7"/>
                  </a:cxn>
                </a:cxnLst>
                <a:rect l="T8" t="T9" r="T10" b="T11"/>
                <a:pathLst>
                  <a:path w="21600" h="21600">
                    <a:moveTo>
                      <a:pt x="0" y="0"/>
                    </a:moveTo>
                    <a:lnTo>
                      <a:pt x="4428" y="21600"/>
                    </a:lnTo>
                    <a:lnTo>
                      <a:pt x="17172" y="21600"/>
                    </a:lnTo>
                    <a:lnTo>
                      <a:pt x="21600" y="0"/>
                    </a:lnTo>
                    <a:close/>
                  </a:path>
                </a:pathLst>
              </a:custGeom>
              <a:solidFill>
                <a:schemeClr val="accent5">
                  <a:lumMod val="20000"/>
                  <a:lumOff val="80000"/>
                </a:schemeClr>
              </a:solidFill>
              <a:ln w="12700">
                <a:solidFill>
                  <a:schemeClr val="tx1"/>
                </a:solidFill>
                <a:miter lim="800000"/>
                <a:headEnd/>
                <a:tailEnd/>
              </a:ln>
              <a:effectLst/>
            </p:spPr>
            <p:txBody>
              <a:bodyPr wrap="none" anchor="ctr"/>
              <a:lstStyle/>
              <a:p>
                <a:endParaRPr lang="de-CH"/>
              </a:p>
            </p:txBody>
          </p:sp>
        </p:grpSp>
      </p:grpSp>
      <p:sp>
        <p:nvSpPr>
          <p:cNvPr id="139" name="Rectangle 7"/>
          <p:cNvSpPr>
            <a:spLocks noChangeArrowheads="1"/>
          </p:cNvSpPr>
          <p:nvPr/>
        </p:nvSpPr>
        <p:spPr bwMode="auto">
          <a:xfrm>
            <a:off x="565931" y="1534664"/>
            <a:ext cx="2351725" cy="313350"/>
          </a:xfrm>
          <a:prstGeom prst="rect">
            <a:avLst/>
          </a:prstGeom>
          <a:noFill/>
          <a:ln w="12700">
            <a:noFill/>
            <a:miter lim="800000"/>
            <a:headEnd/>
            <a:tailEnd/>
          </a:ln>
          <a:effectLst/>
        </p:spPr>
        <p:txBody>
          <a:bodyPr wrap="square" lIns="0" tIns="18000" rIns="0" bIns="18000">
            <a:spAutoFit/>
          </a:bodyPr>
          <a:lstStyle/>
          <a:p>
            <a:pPr eaLnBrk="0" hangingPunct="0"/>
            <a:r>
              <a:rPr lang="de-DE" sz="1800" dirty="0">
                <a:solidFill>
                  <a:schemeClr val="accent1"/>
                </a:solidFill>
                <a:latin typeface="+mn-lt"/>
              </a:rPr>
              <a:t>Unfall mit Todesfolge</a:t>
            </a:r>
          </a:p>
        </p:txBody>
      </p:sp>
      <p:sp>
        <p:nvSpPr>
          <p:cNvPr id="140" name="Rectangle 8"/>
          <p:cNvSpPr>
            <a:spLocks noChangeArrowheads="1"/>
          </p:cNvSpPr>
          <p:nvPr/>
        </p:nvSpPr>
        <p:spPr bwMode="auto">
          <a:xfrm>
            <a:off x="522535" y="2082017"/>
            <a:ext cx="2352699" cy="313350"/>
          </a:xfrm>
          <a:prstGeom prst="rect">
            <a:avLst/>
          </a:prstGeom>
          <a:noFill/>
          <a:ln w="12700">
            <a:noFill/>
            <a:miter lim="800000"/>
            <a:headEnd/>
            <a:tailEnd/>
          </a:ln>
          <a:effectLst/>
        </p:spPr>
        <p:txBody>
          <a:bodyPr wrap="square" lIns="0" tIns="18000" rIns="0" bIns="18000">
            <a:spAutoFit/>
          </a:bodyPr>
          <a:lstStyle/>
          <a:p>
            <a:r>
              <a:rPr lang="de-DE" sz="1800" dirty="0">
                <a:solidFill>
                  <a:srgbClr val="000000"/>
                </a:solidFill>
                <a:latin typeface="+mn-lt"/>
              </a:rPr>
              <a:t>Invaliditätsfälle</a:t>
            </a:r>
          </a:p>
        </p:txBody>
      </p:sp>
      <p:sp>
        <p:nvSpPr>
          <p:cNvPr id="141" name="Line 15"/>
          <p:cNvSpPr>
            <a:spLocks noChangeShapeType="1"/>
          </p:cNvSpPr>
          <p:nvPr/>
        </p:nvSpPr>
        <p:spPr bwMode="auto">
          <a:xfrm>
            <a:off x="536588" y="3656597"/>
            <a:ext cx="2844000" cy="0"/>
          </a:xfrm>
          <a:prstGeom prst="line">
            <a:avLst/>
          </a:prstGeom>
          <a:noFill/>
          <a:ln w="9525">
            <a:solidFill>
              <a:schemeClr val="tx1"/>
            </a:solidFill>
            <a:round/>
            <a:headEnd/>
            <a:tailEnd/>
          </a:ln>
          <a:effectLst/>
        </p:spPr>
        <p:txBody>
          <a:bodyPr wrap="none" anchor="ctr"/>
          <a:lstStyle/>
          <a:p>
            <a:endParaRPr lang="de-CH"/>
          </a:p>
        </p:txBody>
      </p:sp>
      <p:sp>
        <p:nvSpPr>
          <p:cNvPr id="142" name="Rectangle 10"/>
          <p:cNvSpPr>
            <a:spLocks noChangeArrowheads="1"/>
          </p:cNvSpPr>
          <p:nvPr/>
        </p:nvSpPr>
        <p:spPr bwMode="auto">
          <a:xfrm>
            <a:off x="525264" y="3358582"/>
            <a:ext cx="2349970" cy="313351"/>
          </a:xfrm>
          <a:prstGeom prst="rect">
            <a:avLst/>
          </a:prstGeom>
          <a:noFill/>
          <a:ln w="12700">
            <a:noFill/>
            <a:miter lim="800000"/>
            <a:headEnd/>
            <a:tailEnd/>
          </a:ln>
          <a:effectLst/>
        </p:spPr>
        <p:txBody>
          <a:bodyPr wrap="square" lIns="0" tIns="18000" rIns="0" bIns="18000">
            <a:spAutoFit/>
          </a:bodyPr>
          <a:lstStyle/>
          <a:p>
            <a:r>
              <a:rPr lang="de-DE" sz="1800" dirty="0">
                <a:solidFill>
                  <a:srgbClr val="000000"/>
                </a:solidFill>
                <a:latin typeface="+mn-lt"/>
              </a:rPr>
              <a:t>Sachschäden</a:t>
            </a:r>
          </a:p>
        </p:txBody>
      </p:sp>
      <p:sp>
        <p:nvSpPr>
          <p:cNvPr id="143" name="Rectangle 11"/>
          <p:cNvSpPr>
            <a:spLocks noChangeArrowheads="1"/>
          </p:cNvSpPr>
          <p:nvPr/>
        </p:nvSpPr>
        <p:spPr bwMode="auto">
          <a:xfrm>
            <a:off x="6353282" y="1545439"/>
            <a:ext cx="2304000" cy="313350"/>
          </a:xfrm>
          <a:prstGeom prst="rect">
            <a:avLst/>
          </a:prstGeom>
          <a:noFill/>
          <a:ln w="12700">
            <a:noFill/>
            <a:miter lim="800000"/>
            <a:headEnd/>
            <a:tailEnd/>
          </a:ln>
          <a:effectLst/>
        </p:spPr>
        <p:txBody>
          <a:bodyPr wrap="square" lIns="0" tIns="18000" rIns="0" bIns="18000">
            <a:spAutoFit/>
          </a:bodyPr>
          <a:lstStyle/>
          <a:p>
            <a:pPr algn="r"/>
            <a:r>
              <a:rPr lang="de-DE" sz="1800" dirty="0">
                <a:solidFill>
                  <a:schemeClr val="accent1"/>
                </a:solidFill>
                <a:latin typeface="+mn-lt"/>
              </a:rPr>
              <a:t>Genickbruch</a:t>
            </a:r>
          </a:p>
        </p:txBody>
      </p:sp>
      <p:sp>
        <p:nvSpPr>
          <p:cNvPr id="144" name="Rectangle 9"/>
          <p:cNvSpPr>
            <a:spLocks noChangeArrowheads="1"/>
          </p:cNvSpPr>
          <p:nvPr/>
        </p:nvSpPr>
        <p:spPr bwMode="auto">
          <a:xfrm>
            <a:off x="512391" y="2565289"/>
            <a:ext cx="2362843" cy="313350"/>
          </a:xfrm>
          <a:prstGeom prst="rect">
            <a:avLst/>
          </a:prstGeom>
          <a:noFill/>
          <a:ln w="12700">
            <a:noFill/>
            <a:miter lim="800000"/>
            <a:headEnd/>
            <a:tailEnd/>
          </a:ln>
          <a:effectLst/>
        </p:spPr>
        <p:txBody>
          <a:bodyPr wrap="square" lIns="0" tIns="18000" rIns="0" bIns="18000">
            <a:spAutoFit/>
          </a:bodyPr>
          <a:lstStyle/>
          <a:p>
            <a:r>
              <a:rPr lang="de-DE" sz="1800" dirty="0">
                <a:solidFill>
                  <a:srgbClr val="000000"/>
                </a:solidFill>
                <a:latin typeface="+mn-lt"/>
              </a:rPr>
              <a:t>Unfälle</a:t>
            </a:r>
          </a:p>
        </p:txBody>
      </p:sp>
      <p:sp>
        <p:nvSpPr>
          <p:cNvPr id="145" name="Line 16"/>
          <p:cNvSpPr>
            <a:spLocks noChangeShapeType="1"/>
          </p:cNvSpPr>
          <p:nvPr/>
        </p:nvSpPr>
        <p:spPr bwMode="auto">
          <a:xfrm>
            <a:off x="523508" y="2851855"/>
            <a:ext cx="3240000" cy="0"/>
          </a:xfrm>
          <a:prstGeom prst="line">
            <a:avLst/>
          </a:prstGeom>
          <a:noFill/>
          <a:ln w="9525">
            <a:solidFill>
              <a:schemeClr val="tx1"/>
            </a:solidFill>
            <a:round/>
            <a:headEnd/>
            <a:tailEnd/>
          </a:ln>
          <a:effectLst/>
        </p:spPr>
        <p:txBody>
          <a:bodyPr wrap="none" anchor="ctr"/>
          <a:lstStyle/>
          <a:p>
            <a:endParaRPr lang="de-CH"/>
          </a:p>
        </p:txBody>
      </p:sp>
      <p:sp>
        <p:nvSpPr>
          <p:cNvPr id="146" name="Rectangle 12"/>
          <p:cNvSpPr>
            <a:spLocks noChangeArrowheads="1"/>
          </p:cNvSpPr>
          <p:nvPr/>
        </p:nvSpPr>
        <p:spPr bwMode="auto">
          <a:xfrm>
            <a:off x="6365574" y="2089305"/>
            <a:ext cx="2314191" cy="313350"/>
          </a:xfrm>
          <a:prstGeom prst="rect">
            <a:avLst/>
          </a:prstGeom>
          <a:noFill/>
          <a:ln w="12700">
            <a:noFill/>
            <a:miter lim="800000"/>
            <a:headEnd/>
            <a:tailEnd/>
          </a:ln>
          <a:effectLst/>
        </p:spPr>
        <p:txBody>
          <a:bodyPr wrap="square" lIns="0" tIns="18000" rIns="0" bIns="18000">
            <a:spAutoFit/>
          </a:bodyPr>
          <a:lstStyle/>
          <a:p>
            <a:pPr algn="r"/>
            <a:r>
              <a:rPr lang="de-DE" sz="1800" dirty="0">
                <a:solidFill>
                  <a:srgbClr val="000000"/>
                </a:solidFill>
                <a:latin typeface="+mn-lt"/>
              </a:rPr>
              <a:t>Rückenschaden</a:t>
            </a:r>
          </a:p>
        </p:txBody>
      </p:sp>
      <p:sp>
        <p:nvSpPr>
          <p:cNvPr id="147" name="Rectangle 14"/>
          <p:cNvSpPr>
            <a:spLocks noChangeArrowheads="1"/>
          </p:cNvSpPr>
          <p:nvPr/>
        </p:nvSpPr>
        <p:spPr bwMode="auto">
          <a:xfrm>
            <a:off x="6357459" y="3355556"/>
            <a:ext cx="2307364" cy="313350"/>
          </a:xfrm>
          <a:prstGeom prst="rect">
            <a:avLst/>
          </a:prstGeom>
          <a:noFill/>
          <a:ln w="12700">
            <a:noFill/>
            <a:miter lim="800000"/>
            <a:headEnd/>
            <a:tailEnd/>
          </a:ln>
          <a:effectLst/>
        </p:spPr>
        <p:txBody>
          <a:bodyPr wrap="square" lIns="0" tIns="18000" rIns="0" bIns="18000">
            <a:spAutoFit/>
          </a:bodyPr>
          <a:lstStyle/>
          <a:p>
            <a:pPr algn="r"/>
            <a:r>
              <a:rPr lang="de-DE" sz="1800" dirty="0">
                <a:solidFill>
                  <a:srgbClr val="000000"/>
                </a:solidFill>
                <a:latin typeface="+mn-lt"/>
              </a:rPr>
              <a:t>Werkzeug fällt runter</a:t>
            </a:r>
          </a:p>
        </p:txBody>
      </p:sp>
      <p:sp>
        <p:nvSpPr>
          <p:cNvPr id="148" name="Line 15"/>
          <p:cNvSpPr>
            <a:spLocks noChangeShapeType="1"/>
          </p:cNvSpPr>
          <p:nvPr/>
        </p:nvSpPr>
        <p:spPr bwMode="auto">
          <a:xfrm>
            <a:off x="5447928" y="3666918"/>
            <a:ext cx="3204000" cy="0"/>
          </a:xfrm>
          <a:prstGeom prst="line">
            <a:avLst/>
          </a:prstGeom>
          <a:noFill/>
          <a:ln w="9525">
            <a:solidFill>
              <a:schemeClr val="tx1"/>
            </a:solidFill>
            <a:round/>
            <a:headEnd/>
            <a:tailEnd/>
          </a:ln>
          <a:effectLst/>
        </p:spPr>
        <p:txBody>
          <a:bodyPr wrap="none" anchor="ctr"/>
          <a:lstStyle/>
          <a:p>
            <a:endParaRPr lang="de-CH"/>
          </a:p>
        </p:txBody>
      </p:sp>
      <p:sp>
        <p:nvSpPr>
          <p:cNvPr id="149" name="Line 5"/>
          <p:cNvSpPr>
            <a:spLocks noChangeShapeType="1"/>
          </p:cNvSpPr>
          <p:nvPr/>
        </p:nvSpPr>
        <p:spPr bwMode="auto">
          <a:xfrm>
            <a:off x="538042" y="2371813"/>
            <a:ext cx="3636000" cy="0"/>
          </a:xfrm>
          <a:prstGeom prst="line">
            <a:avLst/>
          </a:prstGeom>
          <a:noFill/>
          <a:ln w="9525">
            <a:solidFill>
              <a:schemeClr val="tx1"/>
            </a:solidFill>
            <a:round/>
            <a:headEnd/>
            <a:tailEnd/>
          </a:ln>
          <a:effectLst/>
        </p:spPr>
        <p:txBody>
          <a:bodyPr wrap="none" anchor="ctr"/>
          <a:lstStyle/>
          <a:p>
            <a:endParaRPr lang="de-CH"/>
          </a:p>
        </p:txBody>
      </p:sp>
      <p:sp>
        <p:nvSpPr>
          <p:cNvPr id="150" name="Line 15"/>
          <p:cNvSpPr>
            <a:spLocks noChangeShapeType="1"/>
          </p:cNvSpPr>
          <p:nvPr/>
        </p:nvSpPr>
        <p:spPr bwMode="auto">
          <a:xfrm>
            <a:off x="528701" y="4747038"/>
            <a:ext cx="2340000" cy="0"/>
          </a:xfrm>
          <a:prstGeom prst="line">
            <a:avLst/>
          </a:prstGeom>
          <a:noFill/>
          <a:ln w="9525">
            <a:solidFill>
              <a:schemeClr val="tx1"/>
            </a:solidFill>
            <a:round/>
            <a:headEnd/>
            <a:tailEnd/>
          </a:ln>
          <a:effectLst/>
        </p:spPr>
        <p:txBody>
          <a:bodyPr wrap="none" anchor="ctr"/>
          <a:lstStyle/>
          <a:p>
            <a:endParaRPr lang="de-CH"/>
          </a:p>
        </p:txBody>
      </p:sp>
      <p:sp>
        <p:nvSpPr>
          <p:cNvPr id="151" name="Rectangle 10"/>
          <p:cNvSpPr>
            <a:spLocks noChangeArrowheads="1"/>
          </p:cNvSpPr>
          <p:nvPr/>
        </p:nvSpPr>
        <p:spPr bwMode="auto">
          <a:xfrm>
            <a:off x="562601" y="3906190"/>
            <a:ext cx="2474392" cy="867348"/>
          </a:xfrm>
          <a:prstGeom prst="rect">
            <a:avLst/>
          </a:prstGeom>
          <a:noFill/>
          <a:ln w="12700">
            <a:noFill/>
            <a:miter lim="800000"/>
            <a:headEnd/>
            <a:tailEnd/>
          </a:ln>
          <a:effectLst/>
        </p:spPr>
        <p:txBody>
          <a:bodyPr wrap="square" lIns="0" tIns="18000" rIns="0" bIns="18000">
            <a:spAutoFit/>
          </a:bodyPr>
          <a:lstStyle/>
          <a:p>
            <a:r>
              <a:rPr lang="de-DE" sz="1800" dirty="0">
                <a:solidFill>
                  <a:srgbClr val="000000"/>
                </a:solidFill>
                <a:latin typeface="+mn-lt"/>
              </a:rPr>
              <a:t>Unsichere</a:t>
            </a:r>
          </a:p>
          <a:p>
            <a:r>
              <a:rPr lang="de-DE" sz="1800" dirty="0">
                <a:solidFill>
                  <a:srgbClr val="000000"/>
                </a:solidFill>
                <a:latin typeface="+mn-lt"/>
              </a:rPr>
              <a:t>Bedingungen </a:t>
            </a:r>
            <a:r>
              <a:rPr lang="de-DE" dirty="0">
                <a:solidFill>
                  <a:srgbClr val="000000"/>
                </a:solidFill>
              </a:rPr>
              <a:t>/</a:t>
            </a:r>
            <a:endParaRPr lang="de-DE" sz="1800" dirty="0">
              <a:solidFill>
                <a:srgbClr val="000000"/>
              </a:solidFill>
              <a:latin typeface="+mn-lt"/>
            </a:endParaRPr>
          </a:p>
          <a:p>
            <a:r>
              <a:rPr lang="de-DE" sz="1800" dirty="0">
                <a:solidFill>
                  <a:srgbClr val="000000"/>
                </a:solidFill>
                <a:latin typeface="+mn-lt"/>
              </a:rPr>
              <a:t>Handlungen</a:t>
            </a:r>
          </a:p>
        </p:txBody>
      </p:sp>
      <p:sp>
        <p:nvSpPr>
          <p:cNvPr id="152" name="Rectangle 13"/>
          <p:cNvSpPr>
            <a:spLocks noChangeArrowheads="1"/>
          </p:cNvSpPr>
          <p:nvPr/>
        </p:nvSpPr>
        <p:spPr bwMode="auto">
          <a:xfrm>
            <a:off x="6365574" y="2559413"/>
            <a:ext cx="2306397" cy="313350"/>
          </a:xfrm>
          <a:prstGeom prst="rect">
            <a:avLst/>
          </a:prstGeom>
          <a:noFill/>
          <a:ln w="12700">
            <a:noFill/>
            <a:miter lim="800000"/>
            <a:headEnd/>
            <a:tailEnd/>
          </a:ln>
          <a:effectLst/>
        </p:spPr>
        <p:txBody>
          <a:bodyPr wrap="square" lIns="0" tIns="18000" rIns="0" bIns="18000">
            <a:spAutoFit/>
          </a:bodyPr>
          <a:lstStyle/>
          <a:p>
            <a:pPr algn="r"/>
            <a:r>
              <a:rPr lang="de-DE" sz="1800" dirty="0">
                <a:solidFill>
                  <a:srgbClr val="000000"/>
                </a:solidFill>
                <a:latin typeface="+mn-lt"/>
              </a:rPr>
              <a:t>Prellungen</a:t>
            </a:r>
          </a:p>
        </p:txBody>
      </p:sp>
      <p:sp>
        <p:nvSpPr>
          <p:cNvPr id="153" name="Line 16"/>
          <p:cNvSpPr>
            <a:spLocks noChangeShapeType="1"/>
          </p:cNvSpPr>
          <p:nvPr/>
        </p:nvSpPr>
        <p:spPr bwMode="auto">
          <a:xfrm>
            <a:off x="5015880" y="2851385"/>
            <a:ext cx="3636000" cy="0"/>
          </a:xfrm>
          <a:prstGeom prst="line">
            <a:avLst/>
          </a:prstGeom>
          <a:noFill/>
          <a:ln w="9525">
            <a:solidFill>
              <a:schemeClr val="tx1"/>
            </a:solidFill>
            <a:round/>
            <a:headEnd/>
            <a:tailEnd/>
          </a:ln>
          <a:effectLst/>
        </p:spPr>
        <p:txBody>
          <a:bodyPr wrap="none" anchor="ctr"/>
          <a:lstStyle/>
          <a:p>
            <a:endParaRPr lang="de-CH"/>
          </a:p>
        </p:txBody>
      </p:sp>
      <p:sp>
        <p:nvSpPr>
          <p:cNvPr id="154" name="Line 5"/>
          <p:cNvSpPr>
            <a:spLocks noChangeShapeType="1"/>
          </p:cNvSpPr>
          <p:nvPr/>
        </p:nvSpPr>
        <p:spPr bwMode="auto">
          <a:xfrm>
            <a:off x="4655840" y="2362959"/>
            <a:ext cx="4032000" cy="0"/>
          </a:xfrm>
          <a:prstGeom prst="line">
            <a:avLst/>
          </a:prstGeom>
          <a:noFill/>
          <a:ln w="9525">
            <a:solidFill>
              <a:schemeClr val="tx1"/>
            </a:solidFill>
            <a:round/>
            <a:headEnd/>
            <a:tailEnd/>
          </a:ln>
          <a:effectLst/>
        </p:spPr>
        <p:txBody>
          <a:bodyPr wrap="none" anchor="ctr"/>
          <a:lstStyle/>
          <a:p>
            <a:endParaRPr lang="de-CH"/>
          </a:p>
        </p:txBody>
      </p:sp>
      <p:sp>
        <p:nvSpPr>
          <p:cNvPr id="155" name="Line 17"/>
          <p:cNvSpPr>
            <a:spLocks noChangeShapeType="1"/>
          </p:cNvSpPr>
          <p:nvPr/>
        </p:nvSpPr>
        <p:spPr bwMode="auto">
          <a:xfrm flipV="1">
            <a:off x="545494" y="1827643"/>
            <a:ext cx="3636000" cy="0"/>
          </a:xfrm>
          <a:prstGeom prst="line">
            <a:avLst/>
          </a:prstGeom>
          <a:noFill/>
          <a:ln w="9525">
            <a:solidFill>
              <a:schemeClr val="tx1"/>
            </a:solidFill>
            <a:round/>
            <a:headEnd/>
            <a:tailEnd/>
          </a:ln>
          <a:effectLst/>
        </p:spPr>
        <p:txBody>
          <a:bodyPr wrap="none" anchor="ctr"/>
          <a:lstStyle/>
          <a:p>
            <a:endParaRPr lang="de-CH"/>
          </a:p>
        </p:txBody>
      </p:sp>
      <p:sp>
        <p:nvSpPr>
          <p:cNvPr id="156" name="Line 17"/>
          <p:cNvSpPr>
            <a:spLocks noChangeShapeType="1"/>
          </p:cNvSpPr>
          <p:nvPr/>
        </p:nvSpPr>
        <p:spPr bwMode="auto">
          <a:xfrm>
            <a:off x="4512056" y="1835458"/>
            <a:ext cx="4140000" cy="0"/>
          </a:xfrm>
          <a:prstGeom prst="line">
            <a:avLst/>
          </a:prstGeom>
          <a:noFill/>
          <a:ln w="9525">
            <a:solidFill>
              <a:schemeClr val="tx1"/>
            </a:solidFill>
            <a:round/>
            <a:headEnd/>
            <a:tailEnd/>
          </a:ln>
          <a:effectLst/>
        </p:spPr>
        <p:txBody>
          <a:bodyPr wrap="none" anchor="ctr"/>
          <a:lstStyle/>
          <a:p>
            <a:endParaRPr lang="de-CH"/>
          </a:p>
        </p:txBody>
      </p:sp>
      <p:sp>
        <p:nvSpPr>
          <p:cNvPr id="157" name="TextBox 22"/>
          <p:cNvSpPr txBox="1"/>
          <p:nvPr/>
        </p:nvSpPr>
        <p:spPr>
          <a:xfrm rot="1138050">
            <a:off x="3104264" y="5329035"/>
            <a:ext cx="1162538" cy="369332"/>
          </a:xfrm>
          <a:prstGeom prst="rect">
            <a:avLst/>
          </a:prstGeom>
          <a:noFill/>
        </p:spPr>
        <p:txBody>
          <a:bodyPr wrap="square" rtlCol="0">
            <a:spAutoFit/>
          </a:bodyPr>
          <a:lstStyle/>
          <a:p>
            <a:pPr algn="r"/>
            <a:r>
              <a:rPr lang="de-CH" dirty="0"/>
              <a:t>100'000</a:t>
            </a:r>
          </a:p>
        </p:txBody>
      </p:sp>
      <p:sp>
        <p:nvSpPr>
          <p:cNvPr id="158" name="TextBox 61"/>
          <p:cNvSpPr txBox="1"/>
          <p:nvPr/>
        </p:nvSpPr>
        <p:spPr>
          <a:xfrm rot="1138050">
            <a:off x="3224507" y="1503077"/>
            <a:ext cx="1162538" cy="353943"/>
          </a:xfrm>
          <a:prstGeom prst="rect">
            <a:avLst/>
          </a:prstGeom>
          <a:noFill/>
        </p:spPr>
        <p:txBody>
          <a:bodyPr wrap="square" rtlCol="0">
            <a:spAutoFit/>
          </a:bodyPr>
          <a:lstStyle/>
          <a:p>
            <a:pPr algn="r"/>
            <a:r>
              <a:rPr lang="de-CH" dirty="0">
                <a:solidFill>
                  <a:schemeClr val="bg1"/>
                </a:solidFill>
              </a:rPr>
              <a:t>1</a:t>
            </a:r>
          </a:p>
        </p:txBody>
      </p:sp>
      <p:sp>
        <p:nvSpPr>
          <p:cNvPr id="159" name="TextBox 63"/>
          <p:cNvSpPr txBox="1"/>
          <p:nvPr/>
        </p:nvSpPr>
        <p:spPr>
          <a:xfrm rot="1138050">
            <a:off x="3169712" y="3664523"/>
            <a:ext cx="1162538" cy="369332"/>
          </a:xfrm>
          <a:prstGeom prst="rect">
            <a:avLst/>
          </a:prstGeom>
          <a:noFill/>
        </p:spPr>
        <p:txBody>
          <a:bodyPr wrap="square" rtlCol="0">
            <a:spAutoFit/>
          </a:bodyPr>
          <a:lstStyle/>
          <a:p>
            <a:pPr algn="r"/>
            <a:r>
              <a:rPr lang="de-CH" dirty="0"/>
              <a:t>10'000</a:t>
            </a:r>
          </a:p>
        </p:txBody>
      </p:sp>
      <p:sp>
        <p:nvSpPr>
          <p:cNvPr id="160" name="TextBox 82"/>
          <p:cNvSpPr txBox="1"/>
          <p:nvPr/>
        </p:nvSpPr>
        <p:spPr>
          <a:xfrm rot="1138050">
            <a:off x="3243823" y="2638261"/>
            <a:ext cx="1162538" cy="369332"/>
          </a:xfrm>
          <a:prstGeom prst="rect">
            <a:avLst/>
          </a:prstGeom>
          <a:noFill/>
        </p:spPr>
        <p:txBody>
          <a:bodyPr wrap="square" rtlCol="0">
            <a:spAutoFit/>
          </a:bodyPr>
          <a:lstStyle/>
          <a:p>
            <a:pPr algn="r"/>
            <a:r>
              <a:rPr lang="de-CH" dirty="0"/>
              <a:t>1'000</a:t>
            </a:r>
          </a:p>
        </p:txBody>
      </p:sp>
      <p:sp>
        <p:nvSpPr>
          <p:cNvPr id="161" name="TextBox 83"/>
          <p:cNvSpPr txBox="1"/>
          <p:nvPr/>
        </p:nvSpPr>
        <p:spPr>
          <a:xfrm rot="1138050">
            <a:off x="3231218" y="2008980"/>
            <a:ext cx="1162538" cy="353943"/>
          </a:xfrm>
          <a:prstGeom prst="rect">
            <a:avLst/>
          </a:prstGeom>
          <a:noFill/>
        </p:spPr>
        <p:txBody>
          <a:bodyPr wrap="square" rtlCol="0">
            <a:spAutoFit/>
          </a:bodyPr>
          <a:lstStyle/>
          <a:p>
            <a:pPr algn="r"/>
            <a:r>
              <a:rPr lang="de-CH" dirty="0">
                <a:solidFill>
                  <a:schemeClr val="bg1"/>
                </a:solidFill>
              </a:rPr>
              <a:t>10</a:t>
            </a:r>
          </a:p>
        </p:txBody>
      </p:sp>
      <p:sp>
        <p:nvSpPr>
          <p:cNvPr id="162" name="Rectangle 14"/>
          <p:cNvSpPr>
            <a:spLocks noChangeArrowheads="1"/>
          </p:cNvSpPr>
          <p:nvPr/>
        </p:nvSpPr>
        <p:spPr bwMode="auto">
          <a:xfrm>
            <a:off x="6382142" y="4433688"/>
            <a:ext cx="2289829" cy="313350"/>
          </a:xfrm>
          <a:prstGeom prst="rect">
            <a:avLst/>
          </a:prstGeom>
          <a:noFill/>
          <a:ln w="12700">
            <a:noFill/>
            <a:miter lim="800000"/>
            <a:headEnd/>
            <a:tailEnd/>
          </a:ln>
          <a:effectLst/>
        </p:spPr>
        <p:txBody>
          <a:bodyPr wrap="square" lIns="0" tIns="18000" rIns="0" bIns="18000">
            <a:spAutoFit/>
          </a:bodyPr>
          <a:lstStyle/>
          <a:p>
            <a:pPr algn="r"/>
            <a:r>
              <a:rPr lang="de-DE" sz="1800" dirty="0">
                <a:solidFill>
                  <a:srgbClr val="000000"/>
                </a:solidFill>
                <a:latin typeface="+mn-lt"/>
              </a:rPr>
              <a:t>Defekte Leiter</a:t>
            </a:r>
          </a:p>
        </p:txBody>
      </p:sp>
      <p:sp>
        <p:nvSpPr>
          <p:cNvPr id="163" name="Line 15"/>
          <p:cNvSpPr>
            <a:spLocks noChangeShapeType="1"/>
          </p:cNvSpPr>
          <p:nvPr/>
        </p:nvSpPr>
        <p:spPr bwMode="auto">
          <a:xfrm>
            <a:off x="6656434" y="4747038"/>
            <a:ext cx="2016000" cy="0"/>
          </a:xfrm>
          <a:prstGeom prst="line">
            <a:avLst/>
          </a:prstGeom>
          <a:noFill/>
          <a:ln w="9525">
            <a:solidFill>
              <a:schemeClr val="tx1"/>
            </a:solidFill>
            <a:round/>
            <a:headEnd/>
            <a:tailEnd/>
          </a:ln>
          <a:effectLst/>
        </p:spPr>
        <p:txBody>
          <a:bodyPr wrap="none" anchor="ctr"/>
          <a:lstStyle/>
          <a:p>
            <a:endParaRPr lang="de-CH"/>
          </a:p>
        </p:txBody>
      </p:sp>
      <p:pic>
        <p:nvPicPr>
          <p:cNvPr id="164" name="Grafik 1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364778">
            <a:off x="4656824" y="3932123"/>
            <a:ext cx="1599571" cy="1561720"/>
          </a:xfrm>
          <a:prstGeom prst="rect">
            <a:avLst/>
          </a:prstGeom>
        </p:spPr>
      </p:pic>
    </p:spTree>
    <p:extLst>
      <p:ext uri="{BB962C8B-B14F-4D97-AF65-F5344CB8AC3E}">
        <p14:creationId xmlns:p14="http://schemas.microsoft.com/office/powerpoint/2010/main" val="421197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143" grpId="0"/>
      <p:bldP spid="146" grpId="0"/>
      <p:bldP spid="147" grpId="0"/>
      <p:bldP spid="148" grpId="0" animBg="1"/>
      <p:bldP spid="152" grpId="0"/>
      <p:bldP spid="153" grpId="0" animBg="1"/>
      <p:bldP spid="154" grpId="0" animBg="1"/>
      <p:bldP spid="156" grpId="0" animBg="1"/>
      <p:bldP spid="157" grpId="0"/>
      <p:bldP spid="158" grpId="0"/>
      <p:bldP spid="159" grpId="0"/>
      <p:bldP spid="160" grpId="0"/>
      <p:bldP spid="161" grpId="0"/>
      <p:bldP spid="162" grpId="0"/>
      <p:bldP spid="16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Präventionskultur</a:t>
            </a:r>
          </a:p>
        </p:txBody>
      </p:sp>
    </p:spTree>
    <p:extLst>
      <p:ext uri="{BB962C8B-B14F-4D97-AF65-F5344CB8AC3E}">
        <p14:creationId xmlns:p14="http://schemas.microsoft.com/office/powerpoint/2010/main" val="1132997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Präventionskultur fängt bei der Führung an; wer Sicherheit will, muss…</a:t>
            </a:r>
            <a:br>
              <a:rPr lang="de-CH" dirty="0"/>
            </a:br>
            <a:endParaRPr lang="de-CH" dirty="0"/>
          </a:p>
        </p:txBody>
      </p:sp>
      <p:sp>
        <p:nvSpPr>
          <p:cNvPr id="5" name="Inhaltsplatzhalter 5"/>
          <p:cNvSpPr txBox="1">
            <a:spLocks/>
          </p:cNvSpPr>
          <p:nvPr/>
        </p:nvSpPr>
        <p:spPr>
          <a:xfrm>
            <a:off x="4996116" y="1464996"/>
            <a:ext cx="4176465" cy="1402754"/>
          </a:xfrm>
          <a:prstGeom prst="rect">
            <a:avLst/>
          </a:prstGeom>
          <a:noFill/>
        </p:spPr>
        <p:txBody>
          <a:bodyPr lIns="0" tIns="0" rIns="0" bIns="0" anchor="t"/>
          <a:lstStyle>
            <a:lvl1pPr marL="0" indent="0" algn="l" rtl="0" eaLnBrk="0" fontAlgn="base" hangingPunct="0">
              <a:lnSpc>
                <a:spcPct val="90000"/>
              </a:lnSpc>
              <a:spcBef>
                <a:spcPct val="0"/>
              </a:spcBef>
              <a:spcAft>
                <a:spcPct val="0"/>
              </a:spcAft>
              <a:defRPr sz="2400" b="0">
                <a:solidFill>
                  <a:schemeClr val="tx1"/>
                </a:solidFill>
                <a:latin typeface="+mn-lt"/>
                <a:ea typeface="+mn-ea"/>
                <a:cs typeface="+mn-cs"/>
              </a:defRPr>
            </a:lvl1pPr>
            <a:lvl2pPr marL="180975" indent="-180975" algn="l" rtl="0" eaLnBrk="0" fontAlgn="base" hangingPunct="0">
              <a:lnSpc>
                <a:spcPct val="90000"/>
              </a:lnSpc>
              <a:spcBef>
                <a:spcPct val="0"/>
              </a:spcBef>
              <a:spcAft>
                <a:spcPct val="0"/>
              </a:spcAft>
              <a:buFont typeface="Arial" pitchFamily="34" charset="0"/>
              <a:buChar char="•"/>
              <a:defRPr sz="2400">
                <a:solidFill>
                  <a:schemeClr val="tx1"/>
                </a:solidFill>
                <a:latin typeface="+mn-lt"/>
                <a:ea typeface="+mn-ea"/>
              </a:defRPr>
            </a:lvl2pPr>
            <a:lvl3pPr marL="1143000" indent="-228600" algn="l" rtl="0" eaLnBrk="0" fontAlgn="base" hangingPunct="0">
              <a:lnSpc>
                <a:spcPct val="90000"/>
              </a:lnSpc>
              <a:spcBef>
                <a:spcPct val="0"/>
              </a:spcBef>
              <a:spcAft>
                <a:spcPct val="0"/>
              </a:spcAft>
              <a:defRPr sz="2100">
                <a:solidFill>
                  <a:schemeClr val="tx1"/>
                </a:solidFill>
                <a:latin typeface="+mn-lt"/>
                <a:ea typeface="+mn-ea"/>
              </a:defRPr>
            </a:lvl3pPr>
            <a:lvl4pPr marL="1598613" indent="-228600" algn="l" rtl="0" eaLnBrk="0" fontAlgn="base" hangingPunct="0">
              <a:lnSpc>
                <a:spcPct val="90000"/>
              </a:lnSpc>
              <a:spcBef>
                <a:spcPct val="0"/>
              </a:spcBef>
              <a:spcAft>
                <a:spcPct val="0"/>
              </a:spcAft>
              <a:defRPr sz="2100">
                <a:solidFill>
                  <a:schemeClr val="tx1"/>
                </a:solidFill>
                <a:latin typeface="+mn-lt"/>
                <a:ea typeface="+mn-ea"/>
              </a:defRPr>
            </a:lvl4pPr>
            <a:lvl5pPr marL="2057400" indent="-228600" algn="l" rtl="0" eaLnBrk="0" fontAlgn="base" hangingPunct="0">
              <a:lnSpc>
                <a:spcPct val="90000"/>
              </a:lnSpc>
              <a:spcBef>
                <a:spcPct val="0"/>
              </a:spcBef>
              <a:spcAft>
                <a:spcPct val="0"/>
              </a:spcAft>
              <a:defRPr sz="1700">
                <a:solidFill>
                  <a:schemeClr val="tx1"/>
                </a:solidFill>
                <a:latin typeface="+mn-lt"/>
                <a:ea typeface="+mn-ea"/>
              </a:defRPr>
            </a:lvl5pPr>
            <a:lvl6pPr marL="2379238" indent="-228881" algn="l" defTabSz="914405" rtl="0" fontAlgn="base">
              <a:lnSpc>
                <a:spcPct val="90000"/>
              </a:lnSpc>
              <a:spcBef>
                <a:spcPct val="0"/>
              </a:spcBef>
              <a:spcAft>
                <a:spcPct val="0"/>
              </a:spcAft>
              <a:defRPr sz="1700">
                <a:solidFill>
                  <a:schemeClr val="tx1"/>
                </a:solidFill>
                <a:latin typeface="+mn-lt"/>
                <a:ea typeface="+mn-ea"/>
              </a:defRPr>
            </a:lvl6pPr>
            <a:lvl7pPr marL="2700787" indent="-228881" algn="l" defTabSz="914405" rtl="0" fontAlgn="base">
              <a:lnSpc>
                <a:spcPct val="90000"/>
              </a:lnSpc>
              <a:spcBef>
                <a:spcPct val="0"/>
              </a:spcBef>
              <a:spcAft>
                <a:spcPct val="0"/>
              </a:spcAft>
              <a:defRPr sz="1700">
                <a:solidFill>
                  <a:schemeClr val="tx1"/>
                </a:solidFill>
                <a:latin typeface="+mn-lt"/>
                <a:ea typeface="+mn-ea"/>
              </a:defRPr>
            </a:lvl7pPr>
            <a:lvl8pPr marL="3022335" indent="-228881" algn="l" defTabSz="914405" rtl="0" fontAlgn="base">
              <a:lnSpc>
                <a:spcPct val="90000"/>
              </a:lnSpc>
              <a:spcBef>
                <a:spcPct val="0"/>
              </a:spcBef>
              <a:spcAft>
                <a:spcPct val="0"/>
              </a:spcAft>
              <a:defRPr sz="1700">
                <a:solidFill>
                  <a:schemeClr val="tx1"/>
                </a:solidFill>
                <a:latin typeface="+mn-lt"/>
                <a:ea typeface="+mn-ea"/>
              </a:defRPr>
            </a:lvl8pPr>
            <a:lvl9pPr marL="3343884" indent="-228881" algn="l" defTabSz="914405" rtl="0" fontAlgn="base">
              <a:lnSpc>
                <a:spcPct val="90000"/>
              </a:lnSpc>
              <a:spcBef>
                <a:spcPct val="0"/>
              </a:spcBef>
              <a:spcAft>
                <a:spcPct val="0"/>
              </a:spcAft>
              <a:defRPr sz="1700">
                <a:solidFill>
                  <a:schemeClr val="tx1"/>
                </a:solidFill>
                <a:latin typeface="+mn-lt"/>
                <a:ea typeface="+mn-ea"/>
              </a:defRPr>
            </a:lvl9pPr>
          </a:lstStyle>
          <a:p>
            <a:pPr marL="982663">
              <a:lnSpc>
                <a:spcPct val="100000"/>
              </a:lnSpc>
              <a:spcBef>
                <a:spcPts val="600"/>
              </a:spcBef>
            </a:pPr>
            <a:r>
              <a:rPr lang="de-CH" sz="2000" kern="0" dirty="0">
                <a:solidFill>
                  <a:srgbClr val="000000"/>
                </a:solidFill>
              </a:rPr>
              <a:t>Geschäftsleitung</a:t>
            </a:r>
          </a:p>
          <a:p>
            <a:pPr marL="1165225" indent="-182563">
              <a:lnSpc>
                <a:spcPct val="100000"/>
              </a:lnSpc>
              <a:spcBef>
                <a:spcPts val="600"/>
              </a:spcBef>
              <a:buFont typeface="Arial" panose="020B0604020202020204" pitchFamily="34" charset="0"/>
              <a:buChar char="•"/>
            </a:pPr>
            <a:r>
              <a:rPr lang="de-CH" sz="1600" kern="0" dirty="0">
                <a:solidFill>
                  <a:srgbClr val="000000"/>
                </a:solidFill>
              </a:rPr>
              <a:t>Sich bekennen</a:t>
            </a:r>
          </a:p>
          <a:p>
            <a:pPr marL="1165225" indent="-182563">
              <a:lnSpc>
                <a:spcPct val="100000"/>
              </a:lnSpc>
              <a:buFont typeface="Arial" panose="020B0604020202020204" pitchFamily="34" charset="0"/>
              <a:buChar char="•"/>
            </a:pPr>
            <a:r>
              <a:rPr lang="de-CH" sz="1600" kern="0" dirty="0">
                <a:solidFill>
                  <a:srgbClr val="000000"/>
                </a:solidFill>
              </a:rPr>
              <a:t>Ziele setzen </a:t>
            </a:r>
          </a:p>
          <a:p>
            <a:pPr marL="1165225" indent="-182563">
              <a:lnSpc>
                <a:spcPct val="100000"/>
              </a:lnSpc>
              <a:buFont typeface="Arial" panose="020B0604020202020204" pitchFamily="34" charset="0"/>
              <a:buChar char="•"/>
            </a:pPr>
            <a:r>
              <a:rPr lang="de-CH" sz="1600" kern="0" dirty="0">
                <a:solidFill>
                  <a:srgbClr val="000000"/>
                </a:solidFill>
              </a:rPr>
              <a:t>Bedingungen schaffen</a:t>
            </a:r>
          </a:p>
          <a:p>
            <a:pPr marL="1165225" indent="-182563">
              <a:lnSpc>
                <a:spcPct val="100000"/>
              </a:lnSpc>
              <a:buFont typeface="Arial" panose="020B0604020202020204" pitchFamily="34" charset="0"/>
              <a:buChar char="•"/>
            </a:pPr>
            <a:r>
              <a:rPr lang="de-CH" sz="1600" kern="0" dirty="0">
                <a:solidFill>
                  <a:srgbClr val="000000"/>
                </a:solidFill>
              </a:rPr>
              <a:t>Vorleben</a:t>
            </a:r>
          </a:p>
        </p:txBody>
      </p:sp>
      <p:sp>
        <p:nvSpPr>
          <p:cNvPr id="6" name="Inhaltsplatzhalter 5"/>
          <p:cNvSpPr txBox="1">
            <a:spLocks/>
          </p:cNvSpPr>
          <p:nvPr/>
        </p:nvSpPr>
        <p:spPr>
          <a:xfrm>
            <a:off x="5015879" y="2951184"/>
            <a:ext cx="4176465" cy="1374631"/>
          </a:xfrm>
          <a:prstGeom prst="rect">
            <a:avLst/>
          </a:prstGeom>
          <a:noFill/>
        </p:spPr>
        <p:txBody>
          <a:bodyPr lIns="0" tIns="0" rIns="0" bIns="0" anchor="t"/>
          <a:lstStyle>
            <a:lvl1pPr marL="0" indent="0" algn="l" rtl="0" eaLnBrk="0" fontAlgn="base" hangingPunct="0">
              <a:lnSpc>
                <a:spcPct val="90000"/>
              </a:lnSpc>
              <a:spcBef>
                <a:spcPct val="0"/>
              </a:spcBef>
              <a:spcAft>
                <a:spcPct val="0"/>
              </a:spcAft>
              <a:defRPr sz="2400" b="0">
                <a:solidFill>
                  <a:schemeClr val="tx1"/>
                </a:solidFill>
                <a:latin typeface="+mn-lt"/>
                <a:ea typeface="+mn-ea"/>
                <a:cs typeface="+mn-cs"/>
              </a:defRPr>
            </a:lvl1pPr>
            <a:lvl2pPr marL="180975" indent="-180975" algn="l" rtl="0" eaLnBrk="0" fontAlgn="base" hangingPunct="0">
              <a:lnSpc>
                <a:spcPct val="90000"/>
              </a:lnSpc>
              <a:spcBef>
                <a:spcPct val="0"/>
              </a:spcBef>
              <a:spcAft>
                <a:spcPct val="0"/>
              </a:spcAft>
              <a:buFont typeface="Arial" pitchFamily="34" charset="0"/>
              <a:buChar char="•"/>
              <a:defRPr sz="2400">
                <a:solidFill>
                  <a:schemeClr val="tx1"/>
                </a:solidFill>
                <a:latin typeface="+mn-lt"/>
                <a:ea typeface="+mn-ea"/>
              </a:defRPr>
            </a:lvl2pPr>
            <a:lvl3pPr marL="1143000" indent="-228600" algn="l" rtl="0" eaLnBrk="0" fontAlgn="base" hangingPunct="0">
              <a:lnSpc>
                <a:spcPct val="90000"/>
              </a:lnSpc>
              <a:spcBef>
                <a:spcPct val="0"/>
              </a:spcBef>
              <a:spcAft>
                <a:spcPct val="0"/>
              </a:spcAft>
              <a:defRPr sz="2100">
                <a:solidFill>
                  <a:schemeClr val="tx1"/>
                </a:solidFill>
                <a:latin typeface="+mn-lt"/>
                <a:ea typeface="+mn-ea"/>
              </a:defRPr>
            </a:lvl3pPr>
            <a:lvl4pPr marL="1598613" indent="-228600" algn="l" rtl="0" eaLnBrk="0" fontAlgn="base" hangingPunct="0">
              <a:lnSpc>
                <a:spcPct val="90000"/>
              </a:lnSpc>
              <a:spcBef>
                <a:spcPct val="0"/>
              </a:spcBef>
              <a:spcAft>
                <a:spcPct val="0"/>
              </a:spcAft>
              <a:defRPr sz="2100">
                <a:solidFill>
                  <a:schemeClr val="tx1"/>
                </a:solidFill>
                <a:latin typeface="+mn-lt"/>
                <a:ea typeface="+mn-ea"/>
              </a:defRPr>
            </a:lvl4pPr>
            <a:lvl5pPr marL="2057400" indent="-228600" algn="l" rtl="0" eaLnBrk="0" fontAlgn="base" hangingPunct="0">
              <a:lnSpc>
                <a:spcPct val="90000"/>
              </a:lnSpc>
              <a:spcBef>
                <a:spcPct val="0"/>
              </a:spcBef>
              <a:spcAft>
                <a:spcPct val="0"/>
              </a:spcAft>
              <a:defRPr sz="1700">
                <a:solidFill>
                  <a:schemeClr val="tx1"/>
                </a:solidFill>
                <a:latin typeface="+mn-lt"/>
                <a:ea typeface="+mn-ea"/>
              </a:defRPr>
            </a:lvl5pPr>
            <a:lvl6pPr marL="2379238" indent="-228881" algn="l" defTabSz="914405" rtl="0" fontAlgn="base">
              <a:lnSpc>
                <a:spcPct val="90000"/>
              </a:lnSpc>
              <a:spcBef>
                <a:spcPct val="0"/>
              </a:spcBef>
              <a:spcAft>
                <a:spcPct val="0"/>
              </a:spcAft>
              <a:defRPr sz="1700">
                <a:solidFill>
                  <a:schemeClr val="tx1"/>
                </a:solidFill>
                <a:latin typeface="+mn-lt"/>
                <a:ea typeface="+mn-ea"/>
              </a:defRPr>
            </a:lvl6pPr>
            <a:lvl7pPr marL="2700787" indent="-228881" algn="l" defTabSz="914405" rtl="0" fontAlgn="base">
              <a:lnSpc>
                <a:spcPct val="90000"/>
              </a:lnSpc>
              <a:spcBef>
                <a:spcPct val="0"/>
              </a:spcBef>
              <a:spcAft>
                <a:spcPct val="0"/>
              </a:spcAft>
              <a:defRPr sz="1700">
                <a:solidFill>
                  <a:schemeClr val="tx1"/>
                </a:solidFill>
                <a:latin typeface="+mn-lt"/>
                <a:ea typeface="+mn-ea"/>
              </a:defRPr>
            </a:lvl7pPr>
            <a:lvl8pPr marL="3022335" indent="-228881" algn="l" defTabSz="914405" rtl="0" fontAlgn="base">
              <a:lnSpc>
                <a:spcPct val="90000"/>
              </a:lnSpc>
              <a:spcBef>
                <a:spcPct val="0"/>
              </a:spcBef>
              <a:spcAft>
                <a:spcPct val="0"/>
              </a:spcAft>
              <a:defRPr sz="1700">
                <a:solidFill>
                  <a:schemeClr val="tx1"/>
                </a:solidFill>
                <a:latin typeface="+mn-lt"/>
                <a:ea typeface="+mn-ea"/>
              </a:defRPr>
            </a:lvl8pPr>
            <a:lvl9pPr marL="3343884" indent="-228881" algn="l" defTabSz="914405" rtl="0" fontAlgn="base">
              <a:lnSpc>
                <a:spcPct val="90000"/>
              </a:lnSpc>
              <a:spcBef>
                <a:spcPct val="0"/>
              </a:spcBef>
              <a:spcAft>
                <a:spcPct val="0"/>
              </a:spcAft>
              <a:defRPr sz="1700">
                <a:solidFill>
                  <a:schemeClr val="tx1"/>
                </a:solidFill>
                <a:latin typeface="+mn-lt"/>
                <a:ea typeface="+mn-ea"/>
              </a:defRPr>
            </a:lvl9pPr>
          </a:lstStyle>
          <a:p>
            <a:pPr marL="982663">
              <a:lnSpc>
                <a:spcPct val="100000"/>
              </a:lnSpc>
              <a:spcBef>
                <a:spcPts val="600"/>
              </a:spcBef>
            </a:pPr>
            <a:r>
              <a:rPr lang="de-CH" sz="2000" kern="0" dirty="0">
                <a:solidFill>
                  <a:srgbClr val="000000"/>
                </a:solidFill>
              </a:rPr>
              <a:t>Vorgesetzte</a:t>
            </a:r>
          </a:p>
          <a:p>
            <a:pPr marL="1165225" indent="-182563">
              <a:lnSpc>
                <a:spcPct val="100000"/>
              </a:lnSpc>
              <a:spcBef>
                <a:spcPts val="600"/>
              </a:spcBef>
              <a:buFont typeface="Arial" panose="020B0604020202020204" pitchFamily="34" charset="0"/>
              <a:buChar char="•"/>
            </a:pPr>
            <a:r>
              <a:rPr lang="de-CH" sz="1600" kern="0" dirty="0">
                <a:solidFill>
                  <a:srgbClr val="000000"/>
                </a:solidFill>
              </a:rPr>
              <a:t>Verhältnisse schaffen</a:t>
            </a:r>
          </a:p>
          <a:p>
            <a:pPr marL="1165225" indent="-182563">
              <a:lnSpc>
                <a:spcPct val="100000"/>
              </a:lnSpc>
              <a:buFont typeface="Arial" panose="020B0604020202020204" pitchFamily="34" charset="0"/>
              <a:buChar char="•"/>
            </a:pPr>
            <a:r>
              <a:rPr lang="de-CH" sz="1600" kern="0" dirty="0">
                <a:solidFill>
                  <a:srgbClr val="000000"/>
                </a:solidFill>
              </a:rPr>
              <a:t>Vorgeben &amp; Vorleben</a:t>
            </a:r>
          </a:p>
          <a:p>
            <a:pPr marL="1165225" indent="-182563">
              <a:lnSpc>
                <a:spcPct val="100000"/>
              </a:lnSpc>
              <a:buFont typeface="Arial" panose="020B0604020202020204" pitchFamily="34" charset="0"/>
              <a:buChar char="•"/>
            </a:pPr>
            <a:r>
              <a:rPr lang="de-CH" sz="1600" kern="0" dirty="0">
                <a:solidFill>
                  <a:srgbClr val="000000"/>
                </a:solidFill>
              </a:rPr>
              <a:t>Befähigen</a:t>
            </a:r>
          </a:p>
          <a:p>
            <a:pPr marL="1165225" indent="-182563">
              <a:lnSpc>
                <a:spcPct val="100000"/>
              </a:lnSpc>
              <a:buFont typeface="Arial" panose="020B0604020202020204" pitchFamily="34" charset="0"/>
              <a:buChar char="•"/>
            </a:pPr>
            <a:r>
              <a:rPr lang="de-CH" sz="1600" kern="0" dirty="0">
                <a:solidFill>
                  <a:srgbClr val="000000"/>
                </a:solidFill>
              </a:rPr>
              <a:t>Kontrollieren</a:t>
            </a:r>
          </a:p>
        </p:txBody>
      </p:sp>
      <p:sp>
        <p:nvSpPr>
          <p:cNvPr id="7" name="Inhaltsplatzhalter 5"/>
          <p:cNvSpPr txBox="1">
            <a:spLocks/>
          </p:cNvSpPr>
          <p:nvPr/>
        </p:nvSpPr>
        <p:spPr>
          <a:xfrm>
            <a:off x="4995479" y="4462151"/>
            <a:ext cx="3489112" cy="1293992"/>
          </a:xfrm>
          <a:prstGeom prst="rect">
            <a:avLst/>
          </a:prstGeom>
          <a:solidFill>
            <a:srgbClr val="FFFFFF">
              <a:alpha val="71000"/>
            </a:srgbClr>
          </a:solidFill>
        </p:spPr>
        <p:txBody>
          <a:bodyPr lIns="0" tIns="0" rIns="0" bIns="0" anchor="t"/>
          <a:lstStyle>
            <a:lvl1pPr marL="0" indent="0" algn="l" rtl="0" eaLnBrk="0" fontAlgn="base" hangingPunct="0">
              <a:lnSpc>
                <a:spcPct val="90000"/>
              </a:lnSpc>
              <a:spcBef>
                <a:spcPct val="0"/>
              </a:spcBef>
              <a:spcAft>
                <a:spcPct val="0"/>
              </a:spcAft>
              <a:defRPr sz="2400" b="0">
                <a:solidFill>
                  <a:schemeClr val="tx1"/>
                </a:solidFill>
                <a:latin typeface="+mn-lt"/>
                <a:ea typeface="+mn-ea"/>
                <a:cs typeface="+mn-cs"/>
              </a:defRPr>
            </a:lvl1pPr>
            <a:lvl2pPr marL="180975" indent="-180975" algn="l" rtl="0" eaLnBrk="0" fontAlgn="base" hangingPunct="0">
              <a:lnSpc>
                <a:spcPct val="90000"/>
              </a:lnSpc>
              <a:spcBef>
                <a:spcPct val="0"/>
              </a:spcBef>
              <a:spcAft>
                <a:spcPct val="0"/>
              </a:spcAft>
              <a:buFont typeface="Arial" pitchFamily="34" charset="0"/>
              <a:buChar char="•"/>
              <a:defRPr sz="2400">
                <a:solidFill>
                  <a:schemeClr val="tx1"/>
                </a:solidFill>
                <a:latin typeface="+mn-lt"/>
                <a:ea typeface="+mn-ea"/>
              </a:defRPr>
            </a:lvl2pPr>
            <a:lvl3pPr marL="1143000" indent="-228600" algn="l" rtl="0" eaLnBrk="0" fontAlgn="base" hangingPunct="0">
              <a:lnSpc>
                <a:spcPct val="90000"/>
              </a:lnSpc>
              <a:spcBef>
                <a:spcPct val="0"/>
              </a:spcBef>
              <a:spcAft>
                <a:spcPct val="0"/>
              </a:spcAft>
              <a:defRPr sz="2100">
                <a:solidFill>
                  <a:schemeClr val="tx1"/>
                </a:solidFill>
                <a:latin typeface="+mn-lt"/>
                <a:ea typeface="+mn-ea"/>
              </a:defRPr>
            </a:lvl3pPr>
            <a:lvl4pPr marL="1598613" indent="-228600" algn="l" rtl="0" eaLnBrk="0" fontAlgn="base" hangingPunct="0">
              <a:lnSpc>
                <a:spcPct val="90000"/>
              </a:lnSpc>
              <a:spcBef>
                <a:spcPct val="0"/>
              </a:spcBef>
              <a:spcAft>
                <a:spcPct val="0"/>
              </a:spcAft>
              <a:defRPr sz="2100">
                <a:solidFill>
                  <a:schemeClr val="tx1"/>
                </a:solidFill>
                <a:latin typeface="+mn-lt"/>
                <a:ea typeface="+mn-ea"/>
              </a:defRPr>
            </a:lvl4pPr>
            <a:lvl5pPr marL="2057400" indent="-228600" algn="l" rtl="0" eaLnBrk="0" fontAlgn="base" hangingPunct="0">
              <a:lnSpc>
                <a:spcPct val="90000"/>
              </a:lnSpc>
              <a:spcBef>
                <a:spcPct val="0"/>
              </a:spcBef>
              <a:spcAft>
                <a:spcPct val="0"/>
              </a:spcAft>
              <a:defRPr sz="1700">
                <a:solidFill>
                  <a:schemeClr val="tx1"/>
                </a:solidFill>
                <a:latin typeface="+mn-lt"/>
                <a:ea typeface="+mn-ea"/>
              </a:defRPr>
            </a:lvl5pPr>
            <a:lvl6pPr marL="2379238" indent="-228881" algn="l" defTabSz="914405" rtl="0" fontAlgn="base">
              <a:lnSpc>
                <a:spcPct val="90000"/>
              </a:lnSpc>
              <a:spcBef>
                <a:spcPct val="0"/>
              </a:spcBef>
              <a:spcAft>
                <a:spcPct val="0"/>
              </a:spcAft>
              <a:defRPr sz="1700">
                <a:solidFill>
                  <a:schemeClr val="tx1"/>
                </a:solidFill>
                <a:latin typeface="+mn-lt"/>
                <a:ea typeface="+mn-ea"/>
              </a:defRPr>
            </a:lvl6pPr>
            <a:lvl7pPr marL="2700787" indent="-228881" algn="l" defTabSz="914405" rtl="0" fontAlgn="base">
              <a:lnSpc>
                <a:spcPct val="90000"/>
              </a:lnSpc>
              <a:spcBef>
                <a:spcPct val="0"/>
              </a:spcBef>
              <a:spcAft>
                <a:spcPct val="0"/>
              </a:spcAft>
              <a:defRPr sz="1700">
                <a:solidFill>
                  <a:schemeClr val="tx1"/>
                </a:solidFill>
                <a:latin typeface="+mn-lt"/>
                <a:ea typeface="+mn-ea"/>
              </a:defRPr>
            </a:lvl7pPr>
            <a:lvl8pPr marL="3022335" indent="-228881" algn="l" defTabSz="914405" rtl="0" fontAlgn="base">
              <a:lnSpc>
                <a:spcPct val="90000"/>
              </a:lnSpc>
              <a:spcBef>
                <a:spcPct val="0"/>
              </a:spcBef>
              <a:spcAft>
                <a:spcPct val="0"/>
              </a:spcAft>
              <a:defRPr sz="1700">
                <a:solidFill>
                  <a:schemeClr val="tx1"/>
                </a:solidFill>
                <a:latin typeface="+mn-lt"/>
                <a:ea typeface="+mn-ea"/>
              </a:defRPr>
            </a:lvl8pPr>
            <a:lvl9pPr marL="3343884" indent="-228881" algn="l" defTabSz="914405" rtl="0" fontAlgn="base">
              <a:lnSpc>
                <a:spcPct val="90000"/>
              </a:lnSpc>
              <a:spcBef>
                <a:spcPct val="0"/>
              </a:spcBef>
              <a:spcAft>
                <a:spcPct val="0"/>
              </a:spcAft>
              <a:defRPr sz="1700">
                <a:solidFill>
                  <a:schemeClr val="tx1"/>
                </a:solidFill>
                <a:latin typeface="+mn-lt"/>
                <a:ea typeface="+mn-ea"/>
              </a:defRPr>
            </a:lvl9pPr>
          </a:lstStyle>
          <a:p>
            <a:pPr marL="982663">
              <a:lnSpc>
                <a:spcPct val="100000"/>
              </a:lnSpc>
              <a:spcBef>
                <a:spcPts val="600"/>
              </a:spcBef>
            </a:pPr>
            <a:r>
              <a:rPr lang="de-DE" sz="2000" kern="0" dirty="0">
                <a:solidFill>
                  <a:srgbClr val="000000"/>
                </a:solidFill>
              </a:rPr>
              <a:t>Mitarbeitende</a:t>
            </a:r>
          </a:p>
          <a:p>
            <a:pPr marL="1169988">
              <a:lnSpc>
                <a:spcPct val="100000"/>
              </a:lnSpc>
              <a:spcBef>
                <a:spcPts val="600"/>
              </a:spcBef>
            </a:pPr>
            <a:r>
              <a:rPr lang="de-DE" sz="1600" kern="0" dirty="0">
                <a:solidFill>
                  <a:srgbClr val="000000"/>
                </a:solidFill>
              </a:rPr>
              <a:t>Deren Arbeitsverhalten ist eine Folge des Führungsverhaltens aller Vorgesetzten.</a:t>
            </a:r>
            <a:endParaRPr lang="de-CH" sz="1600" kern="0" dirty="0">
              <a:solidFill>
                <a:srgbClr val="000000"/>
              </a:solidFill>
            </a:endParaRPr>
          </a:p>
          <a:p>
            <a:pPr marL="982663">
              <a:lnSpc>
                <a:spcPct val="100000"/>
              </a:lnSpc>
              <a:buFont typeface="Arial" panose="020B0604020202020204" pitchFamily="34" charset="0"/>
              <a:buChar char="•"/>
            </a:pPr>
            <a:endParaRPr lang="de-CH" sz="1600" kern="0" dirty="0">
              <a:solidFill>
                <a:srgbClr val="000000"/>
              </a:solidFill>
            </a:endParaRPr>
          </a:p>
        </p:txBody>
      </p:sp>
      <p:sp>
        <p:nvSpPr>
          <p:cNvPr id="8" name="Freihandform 7"/>
          <p:cNvSpPr/>
          <p:nvPr/>
        </p:nvSpPr>
        <p:spPr>
          <a:xfrm rot="5400000">
            <a:off x="4536095" y="1975521"/>
            <a:ext cx="1766712" cy="806901"/>
          </a:xfrm>
          <a:custGeom>
            <a:avLst/>
            <a:gdLst>
              <a:gd name="connsiteX0" fmla="*/ 0 w 6096000"/>
              <a:gd name="connsiteY0" fmla="*/ 0 h 2438400"/>
              <a:gd name="connsiteX1" fmla="*/ 4876800 w 6096000"/>
              <a:gd name="connsiteY1" fmla="*/ 0 h 2438400"/>
              <a:gd name="connsiteX2" fmla="*/ 6096000 w 6096000"/>
              <a:gd name="connsiteY2" fmla="*/ 1219200 h 2438400"/>
              <a:gd name="connsiteX3" fmla="*/ 4876800 w 6096000"/>
              <a:gd name="connsiteY3" fmla="*/ 2438400 h 2438400"/>
              <a:gd name="connsiteX4" fmla="*/ 0 w 6096000"/>
              <a:gd name="connsiteY4" fmla="*/ 2438400 h 2438400"/>
              <a:gd name="connsiteX5" fmla="*/ 1219200 w 6096000"/>
              <a:gd name="connsiteY5" fmla="*/ 1219200 h 2438400"/>
              <a:gd name="connsiteX6" fmla="*/ 0 w 6096000"/>
              <a:gd name="connsiteY6"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2438400">
                <a:moveTo>
                  <a:pt x="0" y="0"/>
                </a:moveTo>
                <a:lnTo>
                  <a:pt x="4876800" y="0"/>
                </a:lnTo>
                <a:lnTo>
                  <a:pt x="6096000" y="1219200"/>
                </a:lnTo>
                <a:lnTo>
                  <a:pt x="4876800" y="2438400"/>
                </a:lnTo>
                <a:lnTo>
                  <a:pt x="0" y="2438400"/>
                </a:lnTo>
                <a:lnTo>
                  <a:pt x="1219200" y="1219200"/>
                </a:lnTo>
                <a:lnTo>
                  <a:pt x="0" y="0"/>
                </a:lnTo>
                <a:close/>
              </a:path>
            </a:pathLst>
          </a:custGeom>
          <a:solidFill>
            <a:schemeClr val="accent1">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1435227" tIns="72009" rIns="1291209" bIns="72009" numCol="1" spcCol="1270" anchor="ctr" anchorCtr="0">
            <a:noAutofit/>
          </a:bodyPr>
          <a:lstStyle/>
          <a:p>
            <a:pPr algn="ctr" defTabSz="2400300">
              <a:lnSpc>
                <a:spcPct val="90000"/>
              </a:lnSpc>
              <a:spcAft>
                <a:spcPct val="35000"/>
              </a:spcAft>
            </a:pPr>
            <a:r>
              <a:rPr lang="de-CH" sz="2000" b="1" dirty="0">
                <a:solidFill>
                  <a:srgbClr val="000000"/>
                </a:solidFill>
              </a:rPr>
              <a:t>1.</a:t>
            </a:r>
          </a:p>
        </p:txBody>
      </p:sp>
      <p:sp>
        <p:nvSpPr>
          <p:cNvPr id="9" name="Freihandform 8"/>
          <p:cNvSpPr/>
          <p:nvPr/>
        </p:nvSpPr>
        <p:spPr>
          <a:xfrm rot="5400000">
            <a:off x="4535973" y="3484988"/>
            <a:ext cx="1766712" cy="806901"/>
          </a:xfrm>
          <a:custGeom>
            <a:avLst/>
            <a:gdLst>
              <a:gd name="connsiteX0" fmla="*/ 0 w 6096000"/>
              <a:gd name="connsiteY0" fmla="*/ 0 h 2438400"/>
              <a:gd name="connsiteX1" fmla="*/ 4876800 w 6096000"/>
              <a:gd name="connsiteY1" fmla="*/ 0 h 2438400"/>
              <a:gd name="connsiteX2" fmla="*/ 6096000 w 6096000"/>
              <a:gd name="connsiteY2" fmla="*/ 1219200 h 2438400"/>
              <a:gd name="connsiteX3" fmla="*/ 4876800 w 6096000"/>
              <a:gd name="connsiteY3" fmla="*/ 2438400 h 2438400"/>
              <a:gd name="connsiteX4" fmla="*/ 0 w 6096000"/>
              <a:gd name="connsiteY4" fmla="*/ 2438400 h 2438400"/>
              <a:gd name="connsiteX5" fmla="*/ 1219200 w 6096000"/>
              <a:gd name="connsiteY5" fmla="*/ 1219200 h 2438400"/>
              <a:gd name="connsiteX6" fmla="*/ 0 w 6096000"/>
              <a:gd name="connsiteY6"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2438400">
                <a:moveTo>
                  <a:pt x="0" y="0"/>
                </a:moveTo>
                <a:lnTo>
                  <a:pt x="4876800" y="0"/>
                </a:lnTo>
                <a:lnTo>
                  <a:pt x="6096000" y="1219200"/>
                </a:lnTo>
                <a:lnTo>
                  <a:pt x="4876800" y="2438400"/>
                </a:lnTo>
                <a:lnTo>
                  <a:pt x="0" y="2438400"/>
                </a:lnTo>
                <a:lnTo>
                  <a:pt x="1219200" y="1219200"/>
                </a:lnTo>
                <a:lnTo>
                  <a:pt x="0" y="0"/>
                </a:lnTo>
                <a:close/>
              </a:path>
            </a:pathLst>
          </a:custGeom>
          <a:solidFill>
            <a:schemeClr val="accent2">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1435227" tIns="72009" rIns="1291209" bIns="72009" numCol="1" spcCol="1270" anchor="ctr" anchorCtr="0">
            <a:noAutofit/>
          </a:bodyPr>
          <a:lstStyle/>
          <a:p>
            <a:pPr algn="ctr" defTabSz="2400300">
              <a:lnSpc>
                <a:spcPct val="90000"/>
              </a:lnSpc>
              <a:spcAft>
                <a:spcPct val="35000"/>
              </a:spcAft>
            </a:pPr>
            <a:r>
              <a:rPr lang="de-CH" sz="2000" b="1" dirty="0">
                <a:solidFill>
                  <a:srgbClr val="000000"/>
                </a:solidFill>
              </a:rPr>
              <a:t>2.</a:t>
            </a:r>
          </a:p>
        </p:txBody>
      </p:sp>
      <p:sp>
        <p:nvSpPr>
          <p:cNvPr id="10" name="Freihandform 9"/>
          <p:cNvSpPr/>
          <p:nvPr/>
        </p:nvSpPr>
        <p:spPr>
          <a:xfrm rot="5400000">
            <a:off x="4526154" y="4993481"/>
            <a:ext cx="1766712" cy="806901"/>
          </a:xfrm>
          <a:custGeom>
            <a:avLst/>
            <a:gdLst>
              <a:gd name="connsiteX0" fmla="*/ 0 w 6096000"/>
              <a:gd name="connsiteY0" fmla="*/ 0 h 2438400"/>
              <a:gd name="connsiteX1" fmla="*/ 4876800 w 6096000"/>
              <a:gd name="connsiteY1" fmla="*/ 0 h 2438400"/>
              <a:gd name="connsiteX2" fmla="*/ 6096000 w 6096000"/>
              <a:gd name="connsiteY2" fmla="*/ 1219200 h 2438400"/>
              <a:gd name="connsiteX3" fmla="*/ 4876800 w 6096000"/>
              <a:gd name="connsiteY3" fmla="*/ 2438400 h 2438400"/>
              <a:gd name="connsiteX4" fmla="*/ 0 w 6096000"/>
              <a:gd name="connsiteY4" fmla="*/ 2438400 h 2438400"/>
              <a:gd name="connsiteX5" fmla="*/ 1219200 w 6096000"/>
              <a:gd name="connsiteY5" fmla="*/ 1219200 h 2438400"/>
              <a:gd name="connsiteX6" fmla="*/ 0 w 6096000"/>
              <a:gd name="connsiteY6"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2438400">
                <a:moveTo>
                  <a:pt x="0" y="0"/>
                </a:moveTo>
                <a:lnTo>
                  <a:pt x="4876800" y="0"/>
                </a:lnTo>
                <a:lnTo>
                  <a:pt x="6096000" y="1219200"/>
                </a:lnTo>
                <a:lnTo>
                  <a:pt x="4876800" y="2438400"/>
                </a:lnTo>
                <a:lnTo>
                  <a:pt x="0" y="2438400"/>
                </a:lnTo>
                <a:lnTo>
                  <a:pt x="1219200" y="1219200"/>
                </a:lnTo>
                <a:lnTo>
                  <a:pt x="0" y="0"/>
                </a:lnTo>
                <a:close/>
              </a:path>
            </a:pathLst>
          </a:custGeom>
          <a:solidFill>
            <a:schemeClr val="bg2">
              <a:lumMod val="8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1435227" tIns="72009" rIns="1291209" bIns="72009" numCol="1" spcCol="1270" anchor="ctr" anchorCtr="0">
            <a:noAutofit/>
          </a:bodyPr>
          <a:lstStyle/>
          <a:p>
            <a:pPr algn="ctr" defTabSz="2400300">
              <a:lnSpc>
                <a:spcPct val="90000"/>
              </a:lnSpc>
              <a:spcAft>
                <a:spcPct val="35000"/>
              </a:spcAft>
            </a:pPr>
            <a:r>
              <a:rPr lang="de-CH" sz="2000" b="1" dirty="0">
                <a:solidFill>
                  <a:srgbClr val="000000"/>
                </a:solidFill>
              </a:rPr>
              <a:t>3.</a:t>
            </a:r>
          </a:p>
        </p:txBody>
      </p:sp>
      <p:sp>
        <p:nvSpPr>
          <p:cNvPr id="12" name="Rechteck 11"/>
          <p:cNvSpPr/>
          <p:nvPr/>
        </p:nvSpPr>
        <p:spPr>
          <a:xfrm>
            <a:off x="8904616" y="1556792"/>
            <a:ext cx="2736000" cy="460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CH" dirty="0">
                <a:solidFill>
                  <a:schemeClr val="tx2"/>
                </a:solidFill>
              </a:rPr>
              <a:t>Zusatzinformation: </a:t>
            </a:r>
          </a:p>
          <a:p>
            <a:endParaRPr lang="de-CH" dirty="0">
              <a:solidFill>
                <a:schemeClr val="tx2"/>
              </a:solidFill>
            </a:endParaRPr>
          </a:p>
          <a:p>
            <a:r>
              <a:rPr lang="de-CH" dirty="0">
                <a:solidFill>
                  <a:schemeClr val="tx2"/>
                </a:solidFill>
              </a:rPr>
              <a:t>Wir als Vorgesetzte müssen mit gutem Beispiel vorangehen. </a:t>
            </a:r>
          </a:p>
          <a:p>
            <a:pPr algn="l"/>
            <a:endParaRPr lang="de-CH" dirty="0">
              <a:solidFill>
                <a:schemeClr val="tx2"/>
              </a:solidFill>
            </a:endParaRPr>
          </a:p>
          <a:p>
            <a:pPr algn="l"/>
            <a:r>
              <a:rPr lang="de-CH" dirty="0">
                <a:solidFill>
                  <a:schemeClr val="tx2"/>
                </a:solidFill>
              </a:rPr>
              <a:t>Erst dann können wir sicheres Arbeiten auch von unseren Mitarbeitenden einfordern. </a:t>
            </a:r>
          </a:p>
        </p:txBody>
      </p:sp>
      <p:pic>
        <p:nvPicPr>
          <p:cNvPr id="13" name="Picture 2"/>
          <p:cNvPicPr>
            <a:picLocks noChangeAspect="1" noChangeArrowheads="1"/>
          </p:cNvPicPr>
          <p:nvPr/>
        </p:nvPicPr>
        <p:blipFill rotWithShape="1">
          <a:blip r:embed="rId2" cstate="print"/>
          <a:srcRect l="38699" t="12522" r="14118" b="3305"/>
          <a:stretch/>
        </p:blipFill>
        <p:spPr bwMode="auto">
          <a:xfrm>
            <a:off x="551384" y="1557338"/>
            <a:ext cx="4102081" cy="4607966"/>
          </a:xfrm>
          <a:prstGeom prst="rect">
            <a:avLst/>
          </a:prstGeom>
          <a:noFill/>
          <a:ln w="9525">
            <a:noFill/>
            <a:miter lim="800000"/>
            <a:headEnd/>
            <a:tailEnd/>
          </a:ln>
        </p:spPr>
      </p:pic>
    </p:spTree>
    <p:extLst>
      <p:ext uri="{BB962C8B-B14F-4D97-AF65-F5344CB8AC3E}">
        <p14:creationId xmlns:p14="http://schemas.microsoft.com/office/powerpoint/2010/main" val="372828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9" grpId="0" animBg="1"/>
      <p:bldP spid="10"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287770F4-E391-4861-A667-923192324043}"/>
              </a:ext>
            </a:extLst>
          </p:cNvPr>
          <p:cNvSpPr/>
          <p:nvPr/>
        </p:nvSpPr>
        <p:spPr>
          <a:xfrm>
            <a:off x="7973605" y="-2711488"/>
            <a:ext cx="7949612" cy="1815882"/>
          </a:xfrm>
          <a:prstGeom prst="rect">
            <a:avLst/>
          </a:prstGeom>
          <a:noFill/>
        </p:spPr>
        <p:txBody>
          <a:bodyPr wrap="none" lIns="91440" tIns="45720" rIns="91440" bIns="45720">
            <a:spAutoFit/>
          </a:bodyPr>
          <a:lstStyle/>
          <a:p>
            <a:pPr algn="ctr"/>
            <a:r>
              <a:rPr lang="de-DE" sz="2800" b="1" dirty="0" err="1">
                <a:ln w="22225">
                  <a:solidFill>
                    <a:schemeClr val="accent2"/>
                  </a:solidFill>
                  <a:prstDash val="solid"/>
                </a:ln>
                <a:solidFill>
                  <a:srgbClr val="FF0000"/>
                </a:solidFill>
                <a:highlight>
                  <a:srgbClr val="FFFF00"/>
                </a:highlight>
              </a:rPr>
              <a:t>Übersetzunen</a:t>
            </a:r>
            <a:r>
              <a:rPr lang="de-DE" sz="2800" b="1" dirty="0">
                <a:ln w="22225">
                  <a:solidFill>
                    <a:schemeClr val="accent2"/>
                  </a:solidFill>
                  <a:prstDash val="solid"/>
                </a:ln>
                <a:solidFill>
                  <a:srgbClr val="FF0000"/>
                </a:solidFill>
                <a:highlight>
                  <a:srgbClr val="FFFF00"/>
                </a:highlight>
              </a:rPr>
              <a:t> siehe </a:t>
            </a:r>
          </a:p>
          <a:p>
            <a:pPr algn="ctr"/>
            <a:r>
              <a:rPr lang="de-DE" sz="2800" b="1" dirty="0">
                <a:ln w="22225">
                  <a:solidFill>
                    <a:schemeClr val="accent2"/>
                  </a:solidFill>
                  <a:prstDash val="solid"/>
                </a:ln>
                <a:solidFill>
                  <a:srgbClr val="FF0000"/>
                </a:solidFill>
                <a:highlight>
                  <a:srgbClr val="FFFF00"/>
                </a:highlight>
              </a:rPr>
              <a:t>P:\Ablagen\PBI\K Grundlagen\01 Grundlagen\</a:t>
            </a:r>
          </a:p>
          <a:p>
            <a:pPr algn="ctr"/>
            <a:r>
              <a:rPr lang="de-DE" sz="2800" b="1" dirty="0">
                <a:ln w="22225">
                  <a:solidFill>
                    <a:schemeClr val="accent2"/>
                  </a:solidFill>
                  <a:prstDash val="solid"/>
                </a:ln>
                <a:solidFill>
                  <a:srgbClr val="FF0000"/>
                </a:solidFill>
                <a:highlight>
                  <a:srgbClr val="FFFF00"/>
                </a:highlight>
              </a:rPr>
              <a:t>00 Allgemein\01 Grundlagen Aktuell\</a:t>
            </a:r>
          </a:p>
          <a:p>
            <a:pPr algn="ctr"/>
            <a:r>
              <a:rPr lang="de-DE" sz="2800" b="1" dirty="0">
                <a:ln w="22225">
                  <a:solidFill>
                    <a:schemeClr val="accent2"/>
                  </a:solidFill>
                  <a:prstDash val="solid"/>
                </a:ln>
                <a:solidFill>
                  <a:srgbClr val="FF0000"/>
                </a:solidFill>
                <a:highlight>
                  <a:srgbClr val="FFFF00"/>
                </a:highlight>
              </a:rPr>
              <a:t>05 Präventionskultur</a:t>
            </a:r>
          </a:p>
        </p:txBody>
      </p:sp>
      <p:pic>
        <p:nvPicPr>
          <p:cNvPr id="11" name="Grafik 10">
            <a:extLst>
              <a:ext uri="{FF2B5EF4-FFF2-40B4-BE49-F238E27FC236}">
                <a16:creationId xmlns:a16="http://schemas.microsoft.com/office/drawing/2014/main" id="{398B1C8D-4DDE-4B2F-B6B5-311F6F91957F}"/>
              </a:ext>
            </a:extLst>
          </p:cNvPr>
          <p:cNvPicPr>
            <a:picLocks noChangeAspect="1"/>
          </p:cNvPicPr>
          <p:nvPr/>
        </p:nvPicPr>
        <p:blipFill rotWithShape="1">
          <a:blip r:embed="rId3">
            <a:extLst>
              <a:ext uri="{28A0092B-C50C-407E-A947-70E740481C1C}">
                <a14:useLocalDpi xmlns:a14="http://schemas.microsoft.com/office/drawing/2010/main" val="0"/>
              </a:ext>
            </a:extLst>
          </a:blip>
          <a:srcRect t="1" b="-38"/>
          <a:stretch/>
        </p:blipFill>
        <p:spPr>
          <a:xfrm>
            <a:off x="0" y="0"/>
            <a:ext cx="12192000" cy="6858000"/>
          </a:xfrm>
          <a:prstGeom prst="rect">
            <a:avLst/>
          </a:prstGeom>
        </p:spPr>
      </p:pic>
    </p:spTree>
    <p:extLst>
      <p:ext uri="{BB962C8B-B14F-4D97-AF65-F5344CB8AC3E}">
        <p14:creationId xmlns:p14="http://schemas.microsoft.com/office/powerpoint/2010/main" val="3456399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Verantwortung</a:t>
            </a:r>
          </a:p>
        </p:txBody>
      </p:sp>
    </p:spTree>
    <p:extLst>
      <p:ext uri="{BB962C8B-B14F-4D97-AF65-F5344CB8AC3E}">
        <p14:creationId xmlns:p14="http://schemas.microsoft.com/office/powerpoint/2010/main" val="2479657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E5DD7B-DEBB-4839-82E2-7CF07F00136D}"/>
              </a:ext>
            </a:extLst>
          </p:cNvPr>
          <p:cNvSpPr>
            <a:spLocks noGrp="1"/>
          </p:cNvSpPr>
          <p:nvPr>
            <p:ph type="title"/>
          </p:nvPr>
        </p:nvSpPr>
        <p:spPr/>
        <p:txBody>
          <a:bodyPr/>
          <a:lstStyle/>
          <a:p>
            <a:r>
              <a:rPr lang="de-CH" dirty="0"/>
              <a:t>Film «Schwarzer Freitag» downloaden und präsentieren.</a:t>
            </a:r>
            <a:br>
              <a:rPr lang="de-CH" dirty="0"/>
            </a:br>
            <a:r>
              <a:rPr lang="de-CH" dirty="0"/>
              <a:t>Dauer 10:43 min</a:t>
            </a:r>
          </a:p>
        </p:txBody>
      </p:sp>
      <p:sp>
        <p:nvSpPr>
          <p:cNvPr id="3" name="Inhaltsplatzhalter 2">
            <a:extLst>
              <a:ext uri="{FF2B5EF4-FFF2-40B4-BE49-F238E27FC236}">
                <a16:creationId xmlns:a16="http://schemas.microsoft.com/office/drawing/2014/main" id="{89F61E9B-073D-4898-B497-A8BDFF91EF0F}"/>
              </a:ext>
            </a:extLst>
          </p:cNvPr>
          <p:cNvSpPr>
            <a:spLocks noGrp="1"/>
          </p:cNvSpPr>
          <p:nvPr>
            <p:ph idx="1"/>
          </p:nvPr>
        </p:nvSpPr>
        <p:spPr/>
        <p:txBody>
          <a:bodyPr/>
          <a:lstStyle/>
          <a:p>
            <a:pPr marL="0" indent="0">
              <a:buNone/>
            </a:pPr>
            <a:r>
              <a:rPr lang="de-CH" sz="1800" dirty="0">
                <a:effectLst/>
                <a:latin typeface="Verdana" panose="020B0604030504040204" pitchFamily="34" charset="0"/>
                <a:ea typeface="Verdana" panose="020B0604030504040204" pitchFamily="34" charset="0"/>
              </a:rPr>
              <a:t>Schwarzer Freitag. Verantwortung in der Arbeitssicherheit </a:t>
            </a:r>
            <a:br>
              <a:rPr lang="de-CH" sz="1800" dirty="0">
                <a:effectLst/>
                <a:latin typeface="Verdana" panose="020B0604030504040204" pitchFamily="34" charset="0"/>
                <a:ea typeface="Verdana" panose="020B0604030504040204" pitchFamily="34" charset="0"/>
              </a:rPr>
            </a:br>
            <a:r>
              <a:rPr lang="de-CH" sz="1800" u="sng" dirty="0">
                <a:solidFill>
                  <a:srgbClr val="0000FF"/>
                </a:solidFill>
                <a:effectLst/>
                <a:latin typeface="Verdana" panose="020B0604030504040204" pitchFamily="34" charset="0"/>
                <a:ea typeface="Verdana" panose="020B0604030504040204" pitchFamily="34" charset="0"/>
                <a:hlinkClick r:id="rId2"/>
              </a:rPr>
              <a:t>https://www.suva.ch/de-CH/material/Filme/schwarzer-freitag-film</a:t>
            </a:r>
            <a:r>
              <a:rPr lang="de-CH" sz="1800" dirty="0">
                <a:effectLst/>
                <a:latin typeface="Verdana" panose="020B0604030504040204" pitchFamily="34" charset="0"/>
                <a:ea typeface="Verdana" panose="020B0604030504040204" pitchFamily="34" charset="0"/>
              </a:rPr>
              <a:t> </a:t>
            </a:r>
          </a:p>
          <a:p>
            <a:endParaRPr lang="de-CH" dirty="0"/>
          </a:p>
        </p:txBody>
      </p:sp>
    </p:spTree>
    <p:extLst>
      <p:ext uri="{BB962C8B-B14F-4D97-AF65-F5344CB8AC3E}">
        <p14:creationId xmlns:p14="http://schemas.microsoft.com/office/powerpoint/2010/main" val="2730424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Schwarzer Freitag: Wurden die Richtigen verurteilt?</a:t>
            </a:r>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4095010130"/>
              </p:ext>
            </p:extLst>
          </p:nvPr>
        </p:nvGraphicFramePr>
        <p:xfrm>
          <a:off x="551384" y="1556792"/>
          <a:ext cx="4752528" cy="4679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rafik 7"/>
          <p:cNvPicPr>
            <a:picLocks/>
          </p:cNvPicPr>
          <p:nvPr/>
        </p:nvPicPr>
        <p:blipFill>
          <a:blip r:embed="rId7"/>
          <a:stretch>
            <a:fillRect/>
          </a:stretch>
        </p:blipFill>
        <p:spPr>
          <a:xfrm>
            <a:off x="4452468" y="1196206"/>
            <a:ext cx="1440000" cy="1440000"/>
          </a:xfrm>
          <a:prstGeom prst="ellipse">
            <a:avLst/>
          </a:prstGeom>
          <a:ln>
            <a:noFill/>
          </a:ln>
          <a:effectLst>
            <a:softEdge rad="112500"/>
          </a:effectLst>
        </p:spPr>
      </p:pic>
      <p:pic>
        <p:nvPicPr>
          <p:cNvPr id="9" name="Grafik 8"/>
          <p:cNvPicPr>
            <a:picLocks/>
          </p:cNvPicPr>
          <p:nvPr/>
        </p:nvPicPr>
        <p:blipFill>
          <a:blip r:embed="rId8"/>
          <a:stretch>
            <a:fillRect/>
          </a:stretch>
        </p:blipFill>
        <p:spPr>
          <a:xfrm>
            <a:off x="4452468" y="3788494"/>
            <a:ext cx="1440000" cy="1440723"/>
          </a:xfrm>
          <a:prstGeom prst="ellipse">
            <a:avLst/>
          </a:prstGeom>
          <a:ln>
            <a:noFill/>
          </a:ln>
          <a:effectLst>
            <a:softEdge rad="112500"/>
          </a:effectLst>
        </p:spPr>
      </p:pic>
      <p:pic>
        <p:nvPicPr>
          <p:cNvPr id="10" name="Grafik 9"/>
          <p:cNvPicPr>
            <a:picLocks/>
          </p:cNvPicPr>
          <p:nvPr/>
        </p:nvPicPr>
        <p:blipFill>
          <a:blip r:embed="rId9"/>
          <a:stretch>
            <a:fillRect/>
          </a:stretch>
        </p:blipFill>
        <p:spPr>
          <a:xfrm>
            <a:off x="4461710" y="5084798"/>
            <a:ext cx="1440000" cy="1440000"/>
          </a:xfrm>
          <a:prstGeom prst="ellipse">
            <a:avLst/>
          </a:prstGeom>
          <a:ln>
            <a:noFill/>
          </a:ln>
          <a:effectLst>
            <a:softEdge rad="112500"/>
          </a:effectLst>
        </p:spPr>
      </p:pic>
      <p:pic>
        <p:nvPicPr>
          <p:cNvPr id="11" name="Grafik 10"/>
          <p:cNvPicPr>
            <a:picLocks/>
          </p:cNvPicPr>
          <p:nvPr/>
        </p:nvPicPr>
        <p:blipFill>
          <a:blip r:embed="rId10"/>
          <a:stretch>
            <a:fillRect/>
          </a:stretch>
        </p:blipFill>
        <p:spPr>
          <a:xfrm>
            <a:off x="4448272" y="2492350"/>
            <a:ext cx="1440000" cy="1440000"/>
          </a:xfrm>
          <a:prstGeom prst="ellipse">
            <a:avLst/>
          </a:prstGeom>
          <a:ln>
            <a:noFill/>
          </a:ln>
          <a:effectLst>
            <a:softEdge rad="112500"/>
          </a:effectLst>
        </p:spPr>
      </p:pic>
      <p:sp>
        <p:nvSpPr>
          <p:cNvPr id="12" name="Rechteck 11"/>
          <p:cNvSpPr/>
          <p:nvPr/>
        </p:nvSpPr>
        <p:spPr>
          <a:xfrm>
            <a:off x="6960096" y="1556487"/>
            <a:ext cx="4680520" cy="86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Arial" panose="020B0604020202020204" pitchFamily="34" charset="0"/>
              <a:buChar char="•"/>
            </a:pPr>
            <a:r>
              <a:rPr lang="de-CH" dirty="0">
                <a:solidFill>
                  <a:schemeClr val="tx2"/>
                </a:solidFill>
                <a:sym typeface="Wingdings" panose="05000000000000000000" pitchFamily="2" charset="2"/>
              </a:rPr>
              <a:t>Wurde nicht verurteilt</a:t>
            </a:r>
          </a:p>
          <a:p>
            <a:pPr marL="285750" indent="-285750" algn="l">
              <a:buFont typeface="Arial" panose="020B0604020202020204" pitchFamily="34" charset="0"/>
              <a:buChar char="•"/>
            </a:pPr>
            <a:r>
              <a:rPr lang="de-CH" dirty="0">
                <a:solidFill>
                  <a:schemeClr val="tx2"/>
                </a:solidFill>
                <a:sym typeface="Wingdings" panose="05000000000000000000" pitchFamily="2" charset="2"/>
              </a:rPr>
              <a:t>Gab keine Anweisung zur Manipulation</a:t>
            </a:r>
          </a:p>
        </p:txBody>
      </p:sp>
      <p:sp>
        <p:nvSpPr>
          <p:cNvPr id="13" name="Rechteck 12"/>
          <p:cNvSpPr/>
          <p:nvPr/>
        </p:nvSpPr>
        <p:spPr>
          <a:xfrm>
            <a:off x="6960096" y="2824680"/>
            <a:ext cx="4680520" cy="86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Arial" panose="020B0604020202020204" pitchFamily="34" charset="0"/>
              <a:buChar char="•"/>
            </a:pPr>
            <a:r>
              <a:rPr lang="de-CH" dirty="0">
                <a:solidFill>
                  <a:schemeClr val="tx2"/>
                </a:solidFill>
                <a:sym typeface="Wingdings" panose="05000000000000000000" pitchFamily="2" charset="2"/>
              </a:rPr>
              <a:t>Wurde verurteilt</a:t>
            </a:r>
          </a:p>
          <a:p>
            <a:pPr marL="285750" indent="-285750" algn="l">
              <a:buFont typeface="Arial" panose="020B0604020202020204" pitchFamily="34" charset="0"/>
              <a:buChar char="•"/>
            </a:pPr>
            <a:r>
              <a:rPr lang="de-CH" dirty="0">
                <a:solidFill>
                  <a:schemeClr val="tx2"/>
                </a:solidFill>
                <a:sym typeface="Wingdings" panose="05000000000000000000" pitchFamily="2" charset="2"/>
              </a:rPr>
              <a:t>War vor Ort verantwortlich</a:t>
            </a:r>
          </a:p>
          <a:p>
            <a:pPr marL="285750" indent="-285750" algn="l">
              <a:buFont typeface="Arial" panose="020B0604020202020204" pitchFamily="34" charset="0"/>
              <a:buChar char="•"/>
            </a:pPr>
            <a:r>
              <a:rPr lang="de-CH" dirty="0">
                <a:solidFill>
                  <a:schemeClr val="tx2"/>
                </a:solidFill>
                <a:sym typeface="Wingdings" panose="05000000000000000000" pitchFamily="2" charset="2"/>
              </a:rPr>
              <a:t>Duldete  Fehlverhalten  Aufforderung </a:t>
            </a:r>
            <a:endParaRPr lang="de-CH" dirty="0">
              <a:solidFill>
                <a:schemeClr val="tx2"/>
              </a:solidFill>
            </a:endParaRPr>
          </a:p>
        </p:txBody>
      </p:sp>
      <p:sp>
        <p:nvSpPr>
          <p:cNvPr id="14" name="Rechteck 13"/>
          <p:cNvSpPr/>
          <p:nvPr/>
        </p:nvSpPr>
        <p:spPr>
          <a:xfrm>
            <a:off x="6960096" y="4111524"/>
            <a:ext cx="4680520" cy="86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Arial" panose="020B0604020202020204" pitchFamily="34" charset="0"/>
              <a:buChar char="•"/>
            </a:pPr>
            <a:r>
              <a:rPr lang="de-CH" dirty="0">
                <a:solidFill>
                  <a:schemeClr val="tx2"/>
                </a:solidFill>
                <a:sym typeface="Wingdings" panose="05000000000000000000" pitchFamily="2" charset="2"/>
              </a:rPr>
              <a:t>Wurde nicht verurteilt</a:t>
            </a:r>
          </a:p>
          <a:p>
            <a:pPr marL="285750" indent="-285750">
              <a:buFont typeface="Arial" panose="020B0604020202020204" pitchFamily="34" charset="0"/>
              <a:buChar char="•"/>
            </a:pPr>
            <a:r>
              <a:rPr lang="de-CH" dirty="0">
                <a:solidFill>
                  <a:schemeClr val="tx2"/>
                </a:solidFill>
                <a:sym typeface="Wingdings" panose="05000000000000000000" pitchFamily="2" charset="2"/>
              </a:rPr>
              <a:t>Wurde vom Vorgesetzten überstimmt </a:t>
            </a:r>
          </a:p>
          <a:p>
            <a:pPr marL="285750" indent="-285750">
              <a:buFont typeface="Arial" panose="020B0604020202020204" pitchFamily="34" charset="0"/>
              <a:buChar char="•"/>
            </a:pPr>
            <a:r>
              <a:rPr lang="de-CH" dirty="0">
                <a:solidFill>
                  <a:schemeClr val="tx2"/>
                </a:solidFill>
                <a:sym typeface="Wingdings" panose="05000000000000000000" pitchFamily="2" charset="2"/>
              </a:rPr>
              <a:t>Ist als </a:t>
            </a:r>
            <a:r>
              <a:rPr lang="de-CH" dirty="0" err="1">
                <a:solidFill>
                  <a:schemeClr val="tx2"/>
                </a:solidFill>
                <a:sym typeface="Wingdings" panose="05000000000000000000" pitchFamily="2" charset="2"/>
              </a:rPr>
              <a:t>SiBe</a:t>
            </a:r>
            <a:r>
              <a:rPr lang="de-CH" dirty="0">
                <a:solidFill>
                  <a:schemeClr val="tx2"/>
                </a:solidFill>
                <a:sym typeface="Wingdings" panose="05000000000000000000" pitchFamily="2" charset="2"/>
              </a:rPr>
              <a:t> nicht verantwortlich</a:t>
            </a:r>
          </a:p>
        </p:txBody>
      </p:sp>
      <p:sp>
        <p:nvSpPr>
          <p:cNvPr id="15" name="Rechteck 14"/>
          <p:cNvSpPr/>
          <p:nvPr/>
        </p:nvSpPr>
        <p:spPr>
          <a:xfrm>
            <a:off x="6960096" y="5398368"/>
            <a:ext cx="4680520" cy="86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Arial" panose="020B0604020202020204" pitchFamily="34" charset="0"/>
              <a:buChar char="•"/>
            </a:pPr>
            <a:r>
              <a:rPr lang="de-CH" dirty="0">
                <a:solidFill>
                  <a:schemeClr val="tx2"/>
                </a:solidFill>
                <a:sym typeface="Wingdings" panose="05000000000000000000" pitchFamily="2" charset="2"/>
              </a:rPr>
              <a:t>Wurde nicht verurteilt</a:t>
            </a:r>
          </a:p>
          <a:p>
            <a:pPr marL="285750" indent="-285750" algn="l">
              <a:buFont typeface="Arial" panose="020B0604020202020204" pitchFamily="34" charset="0"/>
              <a:buChar char="•"/>
            </a:pPr>
            <a:r>
              <a:rPr lang="de-CH" dirty="0">
                <a:solidFill>
                  <a:schemeClr val="tx2"/>
                </a:solidFill>
                <a:sym typeface="Wingdings" panose="05000000000000000000" pitchFamily="2" charset="2"/>
              </a:rPr>
              <a:t>Trägt Langzeitkonsequenzen</a:t>
            </a:r>
          </a:p>
          <a:p>
            <a:pPr marL="285750" indent="-285750" algn="l">
              <a:buFont typeface="Arial" panose="020B0604020202020204" pitchFamily="34" charset="0"/>
              <a:buChar char="•"/>
            </a:pPr>
            <a:r>
              <a:rPr lang="de-CH" dirty="0">
                <a:solidFill>
                  <a:schemeClr val="tx2"/>
                </a:solidFill>
                <a:sym typeface="Wingdings" panose="05000000000000000000" pitchFamily="2" charset="2"/>
              </a:rPr>
              <a:t>Verantwortung liegt beim Vorgesetzten</a:t>
            </a:r>
            <a:endParaRPr lang="de-CH" dirty="0">
              <a:solidFill>
                <a:schemeClr val="tx2"/>
              </a:solidFill>
            </a:endParaRPr>
          </a:p>
        </p:txBody>
      </p:sp>
      <p:sp>
        <p:nvSpPr>
          <p:cNvPr id="16" name="Gebogener Pfeil 15"/>
          <p:cNvSpPr/>
          <p:nvPr/>
        </p:nvSpPr>
        <p:spPr>
          <a:xfrm rot="5400000">
            <a:off x="5309710" y="1632147"/>
            <a:ext cx="1368152" cy="1576680"/>
          </a:xfrm>
          <a:prstGeom prst="circularArrow">
            <a:avLst>
              <a:gd name="adj1" fmla="val 9608"/>
              <a:gd name="adj2" fmla="val 1674377"/>
              <a:gd name="adj3" fmla="val 20174213"/>
              <a:gd name="adj4" fmla="val 10697860"/>
              <a:gd name="adj5" fmla="val 125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CH" sz="1400" b="1" dirty="0" err="1">
              <a:solidFill>
                <a:schemeClr val="tx1"/>
              </a:solidFill>
            </a:endParaRPr>
          </a:p>
        </p:txBody>
      </p:sp>
      <p:sp>
        <p:nvSpPr>
          <p:cNvPr id="17" name="Gebogener Pfeil 16"/>
          <p:cNvSpPr/>
          <p:nvPr/>
        </p:nvSpPr>
        <p:spPr>
          <a:xfrm rot="5400000">
            <a:off x="5329603" y="3036158"/>
            <a:ext cx="1368152" cy="1576680"/>
          </a:xfrm>
          <a:prstGeom prst="circularArrow">
            <a:avLst>
              <a:gd name="adj1" fmla="val 9608"/>
              <a:gd name="adj2" fmla="val 1674377"/>
              <a:gd name="adj3" fmla="val 20174213"/>
              <a:gd name="adj4" fmla="val 10697860"/>
              <a:gd name="adj5" fmla="val 125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CH" sz="1400" b="1" dirty="0" err="1">
              <a:solidFill>
                <a:schemeClr val="tx1"/>
              </a:solidFill>
            </a:endParaRPr>
          </a:p>
        </p:txBody>
      </p:sp>
      <p:sp>
        <p:nvSpPr>
          <p:cNvPr id="18" name="Gebogener Pfeil 17"/>
          <p:cNvSpPr/>
          <p:nvPr/>
        </p:nvSpPr>
        <p:spPr>
          <a:xfrm rot="5400000">
            <a:off x="5318527" y="4431821"/>
            <a:ext cx="1368152" cy="1576680"/>
          </a:xfrm>
          <a:prstGeom prst="circularArrow">
            <a:avLst>
              <a:gd name="adj1" fmla="val 9608"/>
              <a:gd name="adj2" fmla="val 1674377"/>
              <a:gd name="adj3" fmla="val 20174213"/>
              <a:gd name="adj4" fmla="val 10697860"/>
              <a:gd name="adj5" fmla="val 125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CH" sz="1400" b="1" dirty="0" err="1">
              <a:solidFill>
                <a:schemeClr val="tx1"/>
              </a:solidFill>
            </a:endParaRPr>
          </a:p>
        </p:txBody>
      </p:sp>
    </p:spTree>
    <p:extLst>
      <p:ext uri="{BB962C8B-B14F-4D97-AF65-F5344CB8AC3E}">
        <p14:creationId xmlns:p14="http://schemas.microsoft.com/office/powerpoint/2010/main" val="318333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Übertragung von Aufgaben</a:t>
            </a:r>
          </a:p>
        </p:txBody>
      </p:sp>
      <p:cxnSp>
        <p:nvCxnSpPr>
          <p:cNvPr id="23" name="Gewinkelte Verbindung 29"/>
          <p:cNvCxnSpPr/>
          <p:nvPr/>
        </p:nvCxnSpPr>
        <p:spPr>
          <a:xfrm rot="10800000" flipV="1">
            <a:off x="2928333" y="2003660"/>
            <a:ext cx="25312" cy="3564000"/>
          </a:xfrm>
          <a:prstGeom prst="bentConnector3">
            <a:avLst>
              <a:gd name="adj1" fmla="val 4672527"/>
            </a:avLst>
          </a:prstGeom>
          <a:noFill/>
          <a:ln w="139700" cap="sq" cmpd="sng" algn="ctr">
            <a:solidFill>
              <a:schemeClr val="accent2">
                <a:lumMod val="75000"/>
              </a:schemeClr>
            </a:solidFill>
            <a:prstDash val="solid"/>
            <a:miter lim="800000"/>
            <a:tailEnd type="triangle" w="sm" len="sm"/>
          </a:ln>
          <a:effectLst/>
        </p:spPr>
      </p:cxnSp>
      <p:sp>
        <p:nvSpPr>
          <p:cNvPr id="24" name="Pfeil nach unten 3"/>
          <p:cNvSpPr/>
          <p:nvPr/>
        </p:nvSpPr>
        <p:spPr>
          <a:xfrm>
            <a:off x="3291859" y="2550673"/>
            <a:ext cx="2785875" cy="2484746"/>
          </a:xfrm>
          <a:custGeom>
            <a:avLst/>
            <a:gdLst>
              <a:gd name="connsiteX0" fmla="*/ 0 w 706383"/>
              <a:gd name="connsiteY0" fmla="*/ 984035 h 1243398"/>
              <a:gd name="connsiteX1" fmla="*/ 176596 w 706383"/>
              <a:gd name="connsiteY1" fmla="*/ 984035 h 1243398"/>
              <a:gd name="connsiteX2" fmla="*/ 176596 w 706383"/>
              <a:gd name="connsiteY2" fmla="*/ 0 h 1243398"/>
              <a:gd name="connsiteX3" fmla="*/ 529787 w 706383"/>
              <a:gd name="connsiteY3" fmla="*/ 0 h 1243398"/>
              <a:gd name="connsiteX4" fmla="*/ 529787 w 706383"/>
              <a:gd name="connsiteY4" fmla="*/ 984035 h 1243398"/>
              <a:gd name="connsiteX5" fmla="*/ 706383 w 706383"/>
              <a:gd name="connsiteY5" fmla="*/ 984035 h 1243398"/>
              <a:gd name="connsiteX6" fmla="*/ 353192 w 706383"/>
              <a:gd name="connsiteY6" fmla="*/ 1243398 h 1243398"/>
              <a:gd name="connsiteX7" fmla="*/ 0 w 706383"/>
              <a:gd name="connsiteY7" fmla="*/ 984035 h 1243398"/>
              <a:gd name="connsiteX0" fmla="*/ 334579 w 1040962"/>
              <a:gd name="connsiteY0" fmla="*/ 987210 h 1246573"/>
              <a:gd name="connsiteX1" fmla="*/ 511175 w 1040962"/>
              <a:gd name="connsiteY1" fmla="*/ 987210 h 1246573"/>
              <a:gd name="connsiteX2" fmla="*/ 0 w 1040962"/>
              <a:gd name="connsiteY2" fmla="*/ 0 h 1246573"/>
              <a:gd name="connsiteX3" fmla="*/ 864366 w 1040962"/>
              <a:gd name="connsiteY3" fmla="*/ 3175 h 1246573"/>
              <a:gd name="connsiteX4" fmla="*/ 864366 w 1040962"/>
              <a:gd name="connsiteY4" fmla="*/ 987210 h 1246573"/>
              <a:gd name="connsiteX5" fmla="*/ 1040962 w 1040962"/>
              <a:gd name="connsiteY5" fmla="*/ 987210 h 1246573"/>
              <a:gd name="connsiteX6" fmla="*/ 687771 w 1040962"/>
              <a:gd name="connsiteY6" fmla="*/ 1246573 h 1246573"/>
              <a:gd name="connsiteX7" fmla="*/ 334579 w 1040962"/>
              <a:gd name="connsiteY7" fmla="*/ 987210 h 1246573"/>
              <a:gd name="connsiteX0" fmla="*/ 334579 w 1397766"/>
              <a:gd name="connsiteY0" fmla="*/ 987210 h 1246573"/>
              <a:gd name="connsiteX1" fmla="*/ 511175 w 1397766"/>
              <a:gd name="connsiteY1" fmla="*/ 987210 h 1246573"/>
              <a:gd name="connsiteX2" fmla="*/ 0 w 1397766"/>
              <a:gd name="connsiteY2" fmla="*/ 0 h 1246573"/>
              <a:gd name="connsiteX3" fmla="*/ 1397766 w 1397766"/>
              <a:gd name="connsiteY3" fmla="*/ 9525 h 1246573"/>
              <a:gd name="connsiteX4" fmla="*/ 864366 w 1397766"/>
              <a:gd name="connsiteY4" fmla="*/ 987210 h 1246573"/>
              <a:gd name="connsiteX5" fmla="*/ 1040962 w 1397766"/>
              <a:gd name="connsiteY5" fmla="*/ 987210 h 1246573"/>
              <a:gd name="connsiteX6" fmla="*/ 687771 w 1397766"/>
              <a:gd name="connsiteY6" fmla="*/ 1246573 h 1246573"/>
              <a:gd name="connsiteX7" fmla="*/ 334579 w 1397766"/>
              <a:gd name="connsiteY7" fmla="*/ 987210 h 1246573"/>
              <a:gd name="connsiteX0" fmla="*/ 334579 w 1397766"/>
              <a:gd name="connsiteY0" fmla="*/ 984035 h 1243398"/>
              <a:gd name="connsiteX1" fmla="*/ 511175 w 1397766"/>
              <a:gd name="connsiteY1" fmla="*/ 984035 h 1243398"/>
              <a:gd name="connsiteX2" fmla="*/ 0 w 1397766"/>
              <a:gd name="connsiteY2" fmla="*/ 0 h 1243398"/>
              <a:gd name="connsiteX3" fmla="*/ 1397766 w 1397766"/>
              <a:gd name="connsiteY3" fmla="*/ 6350 h 1243398"/>
              <a:gd name="connsiteX4" fmla="*/ 864366 w 1397766"/>
              <a:gd name="connsiteY4" fmla="*/ 984035 h 1243398"/>
              <a:gd name="connsiteX5" fmla="*/ 1040962 w 1397766"/>
              <a:gd name="connsiteY5" fmla="*/ 984035 h 1243398"/>
              <a:gd name="connsiteX6" fmla="*/ 687771 w 1397766"/>
              <a:gd name="connsiteY6" fmla="*/ 1243398 h 1243398"/>
              <a:gd name="connsiteX7" fmla="*/ 334579 w 1397766"/>
              <a:gd name="connsiteY7" fmla="*/ 984035 h 1243398"/>
              <a:gd name="connsiteX0" fmla="*/ 334619 w 1397806"/>
              <a:gd name="connsiteY0" fmla="*/ 984035 h 1243398"/>
              <a:gd name="connsiteX1" fmla="*/ 511215 w 1397806"/>
              <a:gd name="connsiteY1" fmla="*/ 984035 h 1243398"/>
              <a:gd name="connsiteX2" fmla="*/ 40 w 1397806"/>
              <a:gd name="connsiteY2" fmla="*/ 0 h 1243398"/>
              <a:gd name="connsiteX3" fmla="*/ 1397806 w 1397806"/>
              <a:gd name="connsiteY3" fmla="*/ 6350 h 1243398"/>
              <a:gd name="connsiteX4" fmla="*/ 864406 w 1397806"/>
              <a:gd name="connsiteY4" fmla="*/ 984035 h 1243398"/>
              <a:gd name="connsiteX5" fmla="*/ 1041002 w 1397806"/>
              <a:gd name="connsiteY5" fmla="*/ 984035 h 1243398"/>
              <a:gd name="connsiteX6" fmla="*/ 687811 w 1397806"/>
              <a:gd name="connsiteY6" fmla="*/ 1243398 h 1243398"/>
              <a:gd name="connsiteX7" fmla="*/ 334619 w 1397806"/>
              <a:gd name="connsiteY7" fmla="*/ 984035 h 1243398"/>
              <a:gd name="connsiteX0" fmla="*/ 334607 w 1397802"/>
              <a:gd name="connsiteY0" fmla="*/ 984035 h 1243398"/>
              <a:gd name="connsiteX1" fmla="*/ 511203 w 1397802"/>
              <a:gd name="connsiteY1" fmla="*/ 984035 h 1243398"/>
              <a:gd name="connsiteX2" fmla="*/ 28 w 1397802"/>
              <a:gd name="connsiteY2" fmla="*/ 0 h 1243398"/>
              <a:gd name="connsiteX3" fmla="*/ 1397794 w 1397802"/>
              <a:gd name="connsiteY3" fmla="*/ 6350 h 1243398"/>
              <a:gd name="connsiteX4" fmla="*/ 864394 w 1397802"/>
              <a:gd name="connsiteY4" fmla="*/ 984035 h 1243398"/>
              <a:gd name="connsiteX5" fmla="*/ 1040990 w 1397802"/>
              <a:gd name="connsiteY5" fmla="*/ 984035 h 1243398"/>
              <a:gd name="connsiteX6" fmla="*/ 687799 w 1397802"/>
              <a:gd name="connsiteY6" fmla="*/ 1243398 h 1243398"/>
              <a:gd name="connsiteX7" fmla="*/ 334607 w 1397802"/>
              <a:gd name="connsiteY7" fmla="*/ 984035 h 1243398"/>
              <a:gd name="connsiteX0" fmla="*/ 334607 w 1397802"/>
              <a:gd name="connsiteY0" fmla="*/ 984035 h 1243398"/>
              <a:gd name="connsiteX1" fmla="*/ 511203 w 1397802"/>
              <a:gd name="connsiteY1" fmla="*/ 984035 h 1243398"/>
              <a:gd name="connsiteX2" fmla="*/ 28 w 1397802"/>
              <a:gd name="connsiteY2" fmla="*/ 0 h 1243398"/>
              <a:gd name="connsiteX3" fmla="*/ 1397794 w 1397802"/>
              <a:gd name="connsiteY3" fmla="*/ 6350 h 1243398"/>
              <a:gd name="connsiteX4" fmla="*/ 864394 w 1397802"/>
              <a:gd name="connsiteY4" fmla="*/ 984035 h 1243398"/>
              <a:gd name="connsiteX5" fmla="*/ 1040990 w 1397802"/>
              <a:gd name="connsiteY5" fmla="*/ 984035 h 1243398"/>
              <a:gd name="connsiteX6" fmla="*/ 687799 w 1397802"/>
              <a:gd name="connsiteY6" fmla="*/ 1243398 h 1243398"/>
              <a:gd name="connsiteX7" fmla="*/ 334607 w 1397802"/>
              <a:gd name="connsiteY7" fmla="*/ 984035 h 1243398"/>
              <a:gd name="connsiteX0" fmla="*/ 334607 w 1397802"/>
              <a:gd name="connsiteY0" fmla="*/ 980860 h 1240223"/>
              <a:gd name="connsiteX1" fmla="*/ 511203 w 1397802"/>
              <a:gd name="connsiteY1" fmla="*/ 980860 h 1240223"/>
              <a:gd name="connsiteX2" fmla="*/ 28 w 1397802"/>
              <a:gd name="connsiteY2" fmla="*/ 0 h 1240223"/>
              <a:gd name="connsiteX3" fmla="*/ 1397794 w 1397802"/>
              <a:gd name="connsiteY3" fmla="*/ 3175 h 1240223"/>
              <a:gd name="connsiteX4" fmla="*/ 864394 w 1397802"/>
              <a:gd name="connsiteY4" fmla="*/ 980860 h 1240223"/>
              <a:gd name="connsiteX5" fmla="*/ 1040990 w 1397802"/>
              <a:gd name="connsiteY5" fmla="*/ 980860 h 1240223"/>
              <a:gd name="connsiteX6" fmla="*/ 687799 w 1397802"/>
              <a:gd name="connsiteY6" fmla="*/ 1240223 h 1240223"/>
              <a:gd name="connsiteX7" fmla="*/ 334607 w 1397802"/>
              <a:gd name="connsiteY7" fmla="*/ 980860 h 124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7802" h="1240223">
                <a:moveTo>
                  <a:pt x="334607" y="980860"/>
                </a:moveTo>
                <a:lnTo>
                  <a:pt x="511203" y="980860"/>
                </a:lnTo>
                <a:lnTo>
                  <a:pt x="28" y="0"/>
                </a:lnTo>
                <a:cubicBezTo>
                  <a:pt x="-7125" y="5292"/>
                  <a:pt x="1401772" y="-2117"/>
                  <a:pt x="1397794" y="3175"/>
                </a:cubicBezTo>
                <a:lnTo>
                  <a:pt x="864394" y="980860"/>
                </a:lnTo>
                <a:lnTo>
                  <a:pt x="1040990" y="980860"/>
                </a:lnTo>
                <a:lnTo>
                  <a:pt x="687799" y="1240223"/>
                </a:lnTo>
                <a:lnTo>
                  <a:pt x="334607" y="980860"/>
                </a:lnTo>
                <a:close/>
              </a:path>
            </a:pathLst>
          </a:custGeom>
          <a:solidFill>
            <a:srgbClr val="6F6F71">
              <a:lumMod val="40000"/>
              <a:lumOff val="60000"/>
            </a:srgb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CH" sz="1700" b="0" i="0" u="none" strike="noStrike" kern="0" cap="none" spc="0" normalizeH="0" baseline="0" noProof="0">
              <a:ln>
                <a:noFill/>
              </a:ln>
              <a:solidFill>
                <a:srgbClr val="000000"/>
              </a:solidFill>
              <a:effectLst/>
              <a:uLnTx/>
              <a:uFillTx/>
              <a:latin typeface="Arial"/>
              <a:ea typeface="ＭＳ Ｐゴシック"/>
              <a:cs typeface="+mn-cs"/>
            </a:endParaRPr>
          </a:p>
        </p:txBody>
      </p:sp>
      <p:sp>
        <p:nvSpPr>
          <p:cNvPr id="25" name="Textfeld 19"/>
          <p:cNvSpPr txBox="1"/>
          <p:nvPr/>
        </p:nvSpPr>
        <p:spPr>
          <a:xfrm>
            <a:off x="3649225" y="2826690"/>
            <a:ext cx="2112433" cy="750393"/>
          </a:xfrm>
          <a:prstGeom prst="rect">
            <a:avLst/>
          </a:prstGeom>
          <a:noFill/>
        </p:spPr>
        <p:txBody>
          <a:bodyPr wrap="square" lIns="0" tIns="0" rIns="0" bIns="36000" rtlCol="0" anchor="ctr">
            <a:spAutoFit/>
          </a:bodyPr>
          <a:lstStyle/>
          <a:p>
            <a:pPr algn="ctr" eaLnBrk="0" fontAlgn="base" hangingPunct="0">
              <a:spcBef>
                <a:spcPct val="0"/>
              </a:spcBef>
              <a:spcAft>
                <a:spcPct val="0"/>
              </a:spcAft>
            </a:pPr>
            <a:r>
              <a:rPr lang="de-CH" sz="1600" b="1" dirty="0">
                <a:solidFill>
                  <a:srgbClr val="000000"/>
                </a:solidFill>
                <a:ea typeface="ＭＳ Ｐゴシック" pitchFamily="-32" charset="-128"/>
              </a:rPr>
              <a:t>Übertragung von Arbeitssicherheits-</a:t>
            </a:r>
          </a:p>
          <a:p>
            <a:pPr algn="ctr" eaLnBrk="0" fontAlgn="base" hangingPunct="0">
              <a:lnSpc>
                <a:spcPct val="90000"/>
              </a:lnSpc>
              <a:spcBef>
                <a:spcPct val="0"/>
              </a:spcBef>
              <a:spcAft>
                <a:spcPct val="0"/>
              </a:spcAft>
            </a:pPr>
            <a:r>
              <a:rPr lang="de-CH" sz="1600" b="1" dirty="0">
                <a:solidFill>
                  <a:srgbClr val="000000"/>
                </a:solidFill>
                <a:ea typeface="ＭＳ Ｐゴシック" pitchFamily="-32" charset="-128"/>
              </a:rPr>
              <a:t>aufgaben</a:t>
            </a:r>
            <a:endParaRPr lang="de-CH" sz="1600" dirty="0">
              <a:solidFill>
                <a:srgbClr val="000000"/>
              </a:solidFill>
              <a:ea typeface="ＭＳ Ｐゴシック" pitchFamily="-32" charset="-128"/>
            </a:endParaRPr>
          </a:p>
        </p:txBody>
      </p:sp>
      <p:cxnSp>
        <p:nvCxnSpPr>
          <p:cNvPr id="26" name="Gewinkelte Verbindung 29"/>
          <p:cNvCxnSpPr/>
          <p:nvPr/>
        </p:nvCxnSpPr>
        <p:spPr>
          <a:xfrm rot="10800000" flipH="1" flipV="1">
            <a:off x="6424198" y="1984115"/>
            <a:ext cx="25312" cy="3564000"/>
          </a:xfrm>
          <a:prstGeom prst="bentConnector3">
            <a:avLst>
              <a:gd name="adj1" fmla="val 4672527"/>
            </a:avLst>
          </a:prstGeom>
          <a:noFill/>
          <a:ln w="139700" cap="sq" cmpd="sng" algn="ctr">
            <a:solidFill>
              <a:schemeClr val="accent2">
                <a:lumMod val="75000"/>
              </a:schemeClr>
            </a:solidFill>
            <a:prstDash val="solid"/>
            <a:miter lim="800000"/>
            <a:tailEnd type="triangle" w="sm" len="sm"/>
          </a:ln>
          <a:effectLst/>
        </p:spPr>
      </p:cxnSp>
      <p:sp>
        <p:nvSpPr>
          <p:cNvPr id="27" name="Rechteck 31"/>
          <p:cNvSpPr>
            <a:spLocks/>
          </p:cNvSpPr>
          <p:nvPr/>
        </p:nvSpPr>
        <p:spPr>
          <a:xfrm>
            <a:off x="2925424" y="1644826"/>
            <a:ext cx="3546000" cy="702000"/>
          </a:xfrm>
          <a:prstGeom prst="rect">
            <a:avLst/>
          </a:prstGeom>
          <a:solidFill>
            <a:srgbClr val="6F6F71">
              <a:lumMod val="60000"/>
              <a:lumOff val="40000"/>
            </a:srgb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CH" sz="17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8" name="Textfeld 18"/>
          <p:cNvSpPr txBox="1"/>
          <p:nvPr/>
        </p:nvSpPr>
        <p:spPr>
          <a:xfrm>
            <a:off x="2932442" y="1643594"/>
            <a:ext cx="3546000" cy="702000"/>
          </a:xfrm>
          <a:prstGeom prst="rect">
            <a:avLst/>
          </a:prstGeom>
          <a:noFill/>
        </p:spPr>
        <p:txBody>
          <a:bodyPr wrap="square" lIns="0" tIns="0" rIns="0" bIns="0" rtlCol="0" anchor="ctr">
            <a:noAutofit/>
          </a:bodyPr>
          <a:lstStyle/>
          <a:p>
            <a:pPr algn="ctr" eaLnBrk="0" fontAlgn="base" hangingPunct="0">
              <a:lnSpc>
                <a:spcPct val="90000"/>
              </a:lnSpc>
              <a:spcBef>
                <a:spcPct val="0"/>
              </a:spcBef>
              <a:spcAft>
                <a:spcPct val="0"/>
              </a:spcAft>
            </a:pPr>
            <a:r>
              <a:rPr lang="de-CH" sz="2000" b="1" dirty="0">
                <a:solidFill>
                  <a:srgbClr val="000000"/>
                </a:solidFill>
                <a:ea typeface="ＭＳ Ｐゴシック" pitchFamily="-32" charset="-128"/>
              </a:rPr>
              <a:t>Arbeitgeber</a:t>
            </a:r>
          </a:p>
          <a:p>
            <a:pPr algn="ctr" eaLnBrk="0" fontAlgn="base" hangingPunct="0">
              <a:lnSpc>
                <a:spcPct val="90000"/>
              </a:lnSpc>
              <a:spcBef>
                <a:spcPct val="0"/>
              </a:spcBef>
              <a:spcAft>
                <a:spcPct val="0"/>
              </a:spcAft>
            </a:pPr>
            <a:r>
              <a:rPr lang="de-CH" sz="1600" dirty="0">
                <a:solidFill>
                  <a:srgbClr val="000000"/>
                </a:solidFill>
                <a:ea typeface="ＭＳ Ｐゴシック" pitchFamily="-32" charset="-128"/>
              </a:rPr>
              <a:t>Gesamtverantwortung</a:t>
            </a:r>
          </a:p>
        </p:txBody>
      </p:sp>
      <p:sp>
        <p:nvSpPr>
          <p:cNvPr id="29" name="Rechteck 32"/>
          <p:cNvSpPr/>
          <p:nvPr/>
        </p:nvSpPr>
        <p:spPr>
          <a:xfrm>
            <a:off x="2925424" y="5197115"/>
            <a:ext cx="3546000" cy="702000"/>
          </a:xfrm>
          <a:prstGeom prst="rect">
            <a:avLst/>
          </a:prstGeom>
          <a:solidFill>
            <a:srgbClr val="6F6F71">
              <a:lumMod val="40000"/>
              <a:lumOff val="60000"/>
            </a:srgb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CH" sz="17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30" name="Textfeld 17"/>
          <p:cNvSpPr txBox="1"/>
          <p:nvPr/>
        </p:nvSpPr>
        <p:spPr>
          <a:xfrm>
            <a:off x="2925424" y="5197115"/>
            <a:ext cx="3546000" cy="702000"/>
          </a:xfrm>
          <a:prstGeom prst="rect">
            <a:avLst/>
          </a:prstGeom>
          <a:noFill/>
        </p:spPr>
        <p:txBody>
          <a:bodyPr wrap="square" lIns="0" tIns="0" rIns="0" bIns="0" rtlCol="0" anchor="ctr">
            <a:noAutofit/>
          </a:bodyPr>
          <a:lstStyle/>
          <a:p>
            <a:pPr algn="ctr" eaLnBrk="0" fontAlgn="base" hangingPunct="0">
              <a:spcBef>
                <a:spcPct val="0"/>
              </a:spcBef>
              <a:spcAft>
                <a:spcPct val="0"/>
              </a:spcAft>
            </a:pPr>
            <a:r>
              <a:rPr lang="de-CH" sz="2000" b="1" dirty="0">
                <a:solidFill>
                  <a:srgbClr val="000000"/>
                </a:solidFill>
                <a:ea typeface="ＭＳ Ｐゴシック" pitchFamily="-32" charset="-128"/>
              </a:rPr>
              <a:t>Vorgesetzte / Arbeitnehmende </a:t>
            </a:r>
            <a:endParaRPr lang="de-CH" sz="1600" spc="-20" dirty="0">
              <a:solidFill>
                <a:srgbClr val="000000"/>
              </a:solidFill>
              <a:ea typeface="ＭＳ Ｐゴシック" pitchFamily="-32" charset="-128"/>
            </a:endParaRPr>
          </a:p>
        </p:txBody>
      </p:sp>
      <p:sp>
        <p:nvSpPr>
          <p:cNvPr id="32" name="Textfeld 13"/>
          <p:cNvSpPr txBox="1"/>
          <p:nvPr/>
        </p:nvSpPr>
        <p:spPr>
          <a:xfrm>
            <a:off x="547464" y="2568600"/>
            <a:ext cx="2236168" cy="703359"/>
          </a:xfrm>
          <a:prstGeom prst="rect">
            <a:avLst/>
          </a:prstGeom>
          <a:solidFill>
            <a:schemeClr val="accent2">
              <a:lumMod val="60000"/>
              <a:lumOff val="40000"/>
            </a:schemeClr>
          </a:solidFill>
        </p:spPr>
        <p:txBody>
          <a:bodyPr wrap="square" lIns="0" tIns="0" rIns="0" bIns="0" rtlCol="0" anchor="ctr">
            <a:noAutofit/>
          </a:bodyPr>
          <a:lstStyle/>
          <a:p>
            <a:pPr algn="ctr" eaLnBrk="0" fontAlgn="base" hangingPunct="0">
              <a:spcBef>
                <a:spcPct val="0"/>
              </a:spcBef>
              <a:spcAft>
                <a:spcPct val="0"/>
              </a:spcAft>
            </a:pPr>
            <a:r>
              <a:rPr lang="de-CH" dirty="0">
                <a:ea typeface="ＭＳ Ｐゴシック" pitchFamily="-32" charset="-128"/>
                <a:cs typeface="Arial" panose="020B0604020202020204" pitchFamily="34" charset="0"/>
              </a:rPr>
              <a:t>sorgfältige</a:t>
            </a:r>
          </a:p>
          <a:p>
            <a:pPr algn="ctr" eaLnBrk="0" fontAlgn="base" hangingPunct="0">
              <a:spcBef>
                <a:spcPct val="0"/>
              </a:spcBef>
              <a:spcAft>
                <a:spcPct val="0"/>
              </a:spcAft>
            </a:pPr>
            <a:r>
              <a:rPr lang="de-CH" dirty="0">
                <a:ea typeface="ＭＳ Ｐゴシック" pitchFamily="-32" charset="-128"/>
                <a:cs typeface="Arial" panose="020B0604020202020204" pitchFamily="34" charset="0"/>
              </a:rPr>
              <a:t>Personalauswahl</a:t>
            </a:r>
          </a:p>
        </p:txBody>
      </p:sp>
      <p:sp>
        <p:nvSpPr>
          <p:cNvPr id="34" name="Textfeld 13"/>
          <p:cNvSpPr txBox="1"/>
          <p:nvPr/>
        </p:nvSpPr>
        <p:spPr>
          <a:xfrm>
            <a:off x="543381" y="3410594"/>
            <a:ext cx="2236168" cy="703359"/>
          </a:xfrm>
          <a:prstGeom prst="rect">
            <a:avLst/>
          </a:prstGeom>
          <a:solidFill>
            <a:schemeClr val="accent2">
              <a:lumMod val="60000"/>
              <a:lumOff val="40000"/>
            </a:schemeClr>
          </a:solidFill>
        </p:spPr>
        <p:txBody>
          <a:bodyPr wrap="square" lIns="0" tIns="0" rIns="0" bIns="0" rtlCol="0" anchor="ctr">
            <a:noAutofit/>
          </a:bodyPr>
          <a:lstStyle/>
          <a:p>
            <a:pPr algn="ctr" eaLnBrk="0" fontAlgn="base" hangingPunct="0">
              <a:spcBef>
                <a:spcPct val="0"/>
              </a:spcBef>
              <a:spcAft>
                <a:spcPct val="0"/>
              </a:spcAft>
            </a:pPr>
            <a:r>
              <a:rPr lang="de-CH" dirty="0">
                <a:ea typeface="ＭＳ Ｐゴシック" pitchFamily="-32" charset="-128"/>
              </a:rPr>
              <a:t>zweckmässige</a:t>
            </a:r>
          </a:p>
          <a:p>
            <a:pPr algn="ctr" eaLnBrk="0" fontAlgn="base" hangingPunct="0">
              <a:spcBef>
                <a:spcPct val="0"/>
              </a:spcBef>
              <a:spcAft>
                <a:spcPct val="0"/>
              </a:spcAft>
            </a:pPr>
            <a:r>
              <a:rPr lang="de-CH" dirty="0">
                <a:ea typeface="ＭＳ Ｐゴシック" pitchFamily="-32" charset="-128"/>
              </a:rPr>
              <a:t>Ausbildung</a:t>
            </a:r>
          </a:p>
        </p:txBody>
      </p:sp>
      <p:sp>
        <p:nvSpPr>
          <p:cNvPr id="36" name="Textfeld 13"/>
          <p:cNvSpPr txBox="1"/>
          <p:nvPr/>
        </p:nvSpPr>
        <p:spPr>
          <a:xfrm>
            <a:off x="543653" y="4252588"/>
            <a:ext cx="2236168" cy="703359"/>
          </a:xfrm>
          <a:prstGeom prst="rect">
            <a:avLst/>
          </a:prstGeom>
          <a:solidFill>
            <a:schemeClr val="accent2">
              <a:lumMod val="60000"/>
              <a:lumOff val="40000"/>
            </a:schemeClr>
          </a:solidFill>
        </p:spPr>
        <p:txBody>
          <a:bodyPr wrap="square" lIns="0" tIns="0" rIns="0" bIns="0" rtlCol="0" anchor="ctr">
            <a:noAutofit/>
          </a:bodyPr>
          <a:lstStyle/>
          <a:p>
            <a:pPr algn="ctr" eaLnBrk="0" fontAlgn="base" hangingPunct="0">
              <a:spcBef>
                <a:spcPct val="0"/>
              </a:spcBef>
              <a:spcAft>
                <a:spcPct val="0"/>
              </a:spcAft>
            </a:pPr>
            <a:r>
              <a:rPr lang="de-CH" dirty="0">
                <a:ea typeface="ＭＳ Ｐゴシック" pitchFamily="-32" charset="-128"/>
              </a:rPr>
              <a:t>ausreichend</a:t>
            </a:r>
          </a:p>
          <a:p>
            <a:pPr algn="ctr" eaLnBrk="0" fontAlgn="base" hangingPunct="0">
              <a:spcBef>
                <a:spcPct val="0"/>
              </a:spcBef>
              <a:spcAft>
                <a:spcPct val="0"/>
              </a:spcAft>
            </a:pPr>
            <a:r>
              <a:rPr lang="de-CH" dirty="0">
                <a:ea typeface="ＭＳ Ｐゴシック" pitchFamily="-32" charset="-128"/>
              </a:rPr>
              <a:t>Ressourcen</a:t>
            </a:r>
          </a:p>
        </p:txBody>
      </p:sp>
      <p:sp>
        <p:nvSpPr>
          <p:cNvPr id="38" name="Textfeld 13"/>
          <p:cNvSpPr txBox="1"/>
          <p:nvPr/>
        </p:nvSpPr>
        <p:spPr>
          <a:xfrm>
            <a:off x="6365003" y="2971439"/>
            <a:ext cx="2236168" cy="703359"/>
          </a:xfrm>
          <a:prstGeom prst="rect">
            <a:avLst/>
          </a:prstGeom>
          <a:solidFill>
            <a:schemeClr val="accent2">
              <a:lumMod val="60000"/>
              <a:lumOff val="40000"/>
            </a:schemeClr>
          </a:solidFill>
        </p:spPr>
        <p:txBody>
          <a:bodyPr wrap="square" lIns="0" tIns="0" rIns="0" bIns="0" rtlCol="0" anchor="ctr">
            <a:noAutofit/>
          </a:bodyPr>
          <a:lstStyle/>
          <a:p>
            <a:pPr algn="ctr" eaLnBrk="0" fontAlgn="base" hangingPunct="0">
              <a:spcBef>
                <a:spcPct val="0"/>
              </a:spcBef>
              <a:spcAft>
                <a:spcPct val="0"/>
              </a:spcAft>
            </a:pPr>
            <a:r>
              <a:rPr lang="de-CH" dirty="0">
                <a:ea typeface="ＭＳ Ｐゴシック" pitchFamily="-32" charset="-128"/>
              </a:rPr>
              <a:t>klare Weisungen</a:t>
            </a:r>
          </a:p>
          <a:p>
            <a:pPr algn="ctr" eaLnBrk="0" fontAlgn="base" hangingPunct="0">
              <a:spcBef>
                <a:spcPct val="0"/>
              </a:spcBef>
              <a:spcAft>
                <a:spcPct val="0"/>
              </a:spcAft>
            </a:pPr>
            <a:r>
              <a:rPr lang="de-CH" dirty="0">
                <a:ea typeface="ＭＳ Ｐゴシック" pitchFamily="-32" charset="-128"/>
              </a:rPr>
              <a:t>und Kompetenzen</a:t>
            </a:r>
          </a:p>
        </p:txBody>
      </p:sp>
      <p:sp>
        <p:nvSpPr>
          <p:cNvPr id="40" name="Textfeld 13"/>
          <p:cNvSpPr txBox="1"/>
          <p:nvPr/>
        </p:nvSpPr>
        <p:spPr>
          <a:xfrm>
            <a:off x="6365275" y="3825839"/>
            <a:ext cx="2236168" cy="703359"/>
          </a:xfrm>
          <a:prstGeom prst="rect">
            <a:avLst/>
          </a:prstGeom>
          <a:solidFill>
            <a:schemeClr val="accent2">
              <a:lumMod val="60000"/>
              <a:lumOff val="40000"/>
            </a:schemeClr>
          </a:solidFill>
        </p:spPr>
        <p:txBody>
          <a:bodyPr wrap="square" lIns="0" tIns="0" rIns="0" bIns="0" rtlCol="0" anchor="ctr">
            <a:noAutofit/>
          </a:bodyPr>
          <a:lstStyle/>
          <a:p>
            <a:pPr algn="ctr" eaLnBrk="0" fontAlgn="base" hangingPunct="0">
              <a:spcBef>
                <a:spcPct val="0"/>
              </a:spcBef>
              <a:spcAft>
                <a:spcPct val="0"/>
              </a:spcAft>
            </a:pPr>
            <a:r>
              <a:rPr lang="de-CH" dirty="0">
                <a:ea typeface="ＭＳ Ｐゴシック" pitchFamily="-32" charset="-128"/>
              </a:rPr>
              <a:t>Kontrollen</a:t>
            </a:r>
          </a:p>
        </p:txBody>
      </p:sp>
      <p:sp>
        <p:nvSpPr>
          <p:cNvPr id="41" name="Rechteck 40"/>
          <p:cNvSpPr/>
          <p:nvPr/>
        </p:nvSpPr>
        <p:spPr>
          <a:xfrm>
            <a:off x="8904616" y="1556245"/>
            <a:ext cx="2736000" cy="460905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CH" dirty="0">
                <a:solidFill>
                  <a:schemeClr val="tx2"/>
                </a:solidFill>
              </a:rPr>
              <a:t>Zusatzinformation: </a:t>
            </a:r>
          </a:p>
          <a:p>
            <a:endParaRPr lang="de-CH" dirty="0">
              <a:solidFill>
                <a:schemeClr val="tx2"/>
              </a:solidFill>
            </a:endParaRPr>
          </a:p>
          <a:p>
            <a:r>
              <a:rPr lang="de-CH" dirty="0">
                <a:solidFill>
                  <a:schemeClr val="tx2"/>
                </a:solidFill>
              </a:rPr>
              <a:t>Die Verantwortung für die Arbeitssicherheit der Mitarbeitenden  übernehmen in der Regel die </a:t>
            </a:r>
            <a:r>
              <a:rPr lang="de-CH" dirty="0" err="1">
                <a:solidFill>
                  <a:schemeClr val="tx2"/>
                </a:solidFill>
              </a:rPr>
              <a:t>direken</a:t>
            </a:r>
            <a:r>
              <a:rPr lang="de-CH" dirty="0">
                <a:solidFill>
                  <a:schemeClr val="tx2"/>
                </a:solidFill>
              </a:rPr>
              <a:t> Vorgesetzten.</a:t>
            </a:r>
          </a:p>
          <a:p>
            <a:endParaRPr lang="de-CH" dirty="0">
              <a:solidFill>
                <a:schemeClr val="tx2"/>
              </a:solidFill>
            </a:endParaRPr>
          </a:p>
          <a:p>
            <a:r>
              <a:rPr lang="de-CH" dirty="0">
                <a:solidFill>
                  <a:schemeClr val="tx2"/>
                </a:solidFill>
              </a:rPr>
              <a:t>Diese müssen unter anderem die Mitarbeitenden ausbilden und kontrollieren, dass die Arbeitssicherheit eingehalten wird. </a:t>
            </a:r>
          </a:p>
        </p:txBody>
      </p:sp>
    </p:spTree>
    <p:extLst>
      <p:ext uri="{BB962C8B-B14F-4D97-AF65-F5344CB8AC3E}">
        <p14:creationId xmlns:p14="http://schemas.microsoft.com/office/powerpoint/2010/main" val="39253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551384" y="476672"/>
            <a:ext cx="11089232" cy="864096"/>
          </a:xfrm>
        </p:spPr>
        <p:txBody>
          <a:bodyPr/>
          <a:lstStyle/>
          <a:p>
            <a:r>
              <a:rPr lang="de-CH" dirty="0"/>
              <a:t>Arbeitssicherheit ist Führungsaufgabe!</a:t>
            </a:r>
            <a:br>
              <a:rPr lang="de-CH" dirty="0"/>
            </a:br>
            <a:r>
              <a:rPr lang="de-CH" dirty="0"/>
              <a:t>Herzlich willkommen</a:t>
            </a:r>
          </a:p>
        </p:txBody>
      </p:sp>
      <p:sp>
        <p:nvSpPr>
          <p:cNvPr id="3" name="Inhaltsplatzhalter 2"/>
          <p:cNvSpPr>
            <a:spLocks noGrp="1"/>
          </p:cNvSpPr>
          <p:nvPr>
            <p:ph idx="1"/>
          </p:nvPr>
        </p:nvSpPr>
        <p:spPr/>
        <p:txBody>
          <a:bodyPr/>
          <a:lstStyle/>
          <a:p>
            <a:r>
              <a:rPr lang="de-CH" sz="1800" b="0" dirty="0"/>
              <a:t>Vielen Dank, dass Sie sich dazu entschieden haben, die Sicherheit in Ihrem Betrieb mit Hilfe dieses Präventionsmoduls noch stärker zu verankern.</a:t>
            </a:r>
          </a:p>
          <a:p>
            <a:endParaRPr lang="de-CH" sz="1800" b="0" dirty="0"/>
          </a:p>
          <a:p>
            <a:pPr marL="0" indent="0">
              <a:buNone/>
            </a:pPr>
            <a:r>
              <a:rPr lang="de-CH" sz="1800" b="0" dirty="0"/>
              <a:t>Nachfolgend finden Sie eine Anleitung, die Ihnen hilft, sich Schritt für Schritt auf den Vortrag vorzubereiten. </a:t>
            </a:r>
          </a:p>
          <a:p>
            <a:pPr marL="0" indent="0">
              <a:buNone/>
            </a:pPr>
            <a:endParaRPr lang="de-CH" sz="1800" b="0" dirty="0"/>
          </a:p>
          <a:p>
            <a:pPr marL="0" indent="0">
              <a:buNone/>
            </a:pPr>
            <a:r>
              <a:rPr lang="de-CH" sz="1800" b="0" dirty="0">
                <a:latin typeface="+mj-lt"/>
              </a:rPr>
              <a:t>Das Präventionsmodul beinhaltet:</a:t>
            </a:r>
          </a:p>
          <a:p>
            <a:pPr marL="0" indent="0">
              <a:buNone/>
            </a:pPr>
            <a:endParaRPr lang="de-CH" sz="1800" b="0" dirty="0">
              <a:latin typeface="+mj-lt"/>
            </a:endParaRPr>
          </a:p>
          <a:p>
            <a:pPr marL="342900" indent="-342900">
              <a:buFont typeface="Arial" panose="020B0604020202020204" pitchFamily="34" charset="0"/>
              <a:buChar char="•"/>
              <a:tabLst>
                <a:tab pos="3767138" algn="l"/>
              </a:tabLst>
            </a:pPr>
            <a:r>
              <a:rPr lang="de-CH" sz="1800" b="1" dirty="0">
                <a:latin typeface="+mj-lt"/>
              </a:rPr>
              <a:t>Vortrag als fertige Version</a:t>
            </a:r>
            <a:r>
              <a:rPr lang="de-CH" sz="1800" dirty="0">
                <a:latin typeface="+mj-lt"/>
              </a:rPr>
              <a:t> 	- </a:t>
            </a:r>
            <a:r>
              <a:rPr lang="de-CH" sz="1800" b="0" dirty="0">
                <a:latin typeface="+mj-lt"/>
              </a:rPr>
              <a:t>mit Filmen in elektronischer Form</a:t>
            </a:r>
          </a:p>
          <a:p>
            <a:pPr marL="342900" indent="-342900">
              <a:buFont typeface="Arial" panose="020B0604020202020204" pitchFamily="34" charset="0"/>
              <a:buChar char="•"/>
              <a:tabLst>
                <a:tab pos="3767138" algn="l"/>
              </a:tabLst>
            </a:pPr>
            <a:r>
              <a:rPr lang="de-CH" sz="1800" b="1" dirty="0">
                <a:latin typeface="+mj-lt"/>
              </a:rPr>
              <a:t>Vortrag als individuelle Version</a:t>
            </a:r>
            <a:r>
              <a:rPr lang="de-CH" sz="1800" dirty="0">
                <a:latin typeface="+mj-lt"/>
              </a:rPr>
              <a:t>	- ausgeblendete Folien müssen betriebsspezifisch ergänzt werden</a:t>
            </a:r>
            <a:endParaRPr lang="de-CH" sz="1800" b="0" dirty="0">
              <a:latin typeface="+mj-lt"/>
            </a:endParaRPr>
          </a:p>
          <a:p>
            <a:pPr marL="355600" lvl="1" indent="-355600">
              <a:buFont typeface="Arial" panose="020B0604020202020204" pitchFamily="34" charset="0"/>
              <a:buChar char="•"/>
            </a:pPr>
            <a:r>
              <a:rPr lang="de-CH" sz="1800" dirty="0">
                <a:latin typeface="+mj-lt"/>
              </a:rPr>
              <a:t>Anleitung </a:t>
            </a:r>
          </a:p>
          <a:p>
            <a:pPr marL="355600" lvl="1" indent="-355600">
              <a:buFont typeface="Arial" panose="020B0604020202020204" pitchFamily="34" charset="0"/>
              <a:buChar char="•"/>
            </a:pPr>
            <a:r>
              <a:rPr lang="de-CH" sz="1800" dirty="0">
                <a:latin typeface="+mj-lt"/>
              </a:rPr>
              <a:t>Einladungsvorlage</a:t>
            </a:r>
          </a:p>
          <a:p>
            <a:pPr marL="355600" lvl="1" indent="-355600">
              <a:buFont typeface="Arial" panose="020B0604020202020204" pitchFamily="34" charset="0"/>
              <a:buChar char="•"/>
            </a:pPr>
            <a:r>
              <a:rPr lang="de-CH" sz="1800" dirty="0">
                <a:latin typeface="+mj-lt"/>
              </a:rPr>
              <a:t>Quiz zum Ausdrucken</a:t>
            </a:r>
          </a:p>
          <a:p>
            <a:pPr marL="180975" lvl="1" indent="0">
              <a:buNone/>
            </a:pPr>
            <a:endParaRPr lang="de-CH" sz="1800" dirty="0">
              <a:latin typeface="+mj-lt"/>
            </a:endParaRPr>
          </a:p>
          <a:p>
            <a:pPr marL="180975" lvl="1" indent="0">
              <a:buNone/>
            </a:pPr>
            <a:endParaRPr lang="de-CH" sz="1800" b="0" dirty="0"/>
          </a:p>
          <a:p>
            <a:pPr marL="0" indent="0">
              <a:buNone/>
            </a:pPr>
            <a:r>
              <a:rPr lang="de-CH" sz="1800" b="0" dirty="0"/>
              <a:t>Wir wünschen Ihnen viel Erfolg bei der Umsetzung. </a:t>
            </a:r>
          </a:p>
          <a:p>
            <a:pPr marL="0" indent="0">
              <a:buNone/>
            </a:pPr>
            <a:endParaRPr lang="de-CH" sz="1800" b="0" dirty="0"/>
          </a:p>
          <a:p>
            <a:pPr marL="0" indent="0">
              <a:buNone/>
            </a:pPr>
            <a:r>
              <a:rPr lang="de-CH" sz="1800" b="0" dirty="0"/>
              <a:t>Ihr Team der Integrierten Sicherheit</a:t>
            </a:r>
          </a:p>
        </p:txBody>
      </p:sp>
    </p:spTree>
    <p:extLst>
      <p:ext uri="{BB962C8B-B14F-4D97-AF65-F5344CB8AC3E}">
        <p14:creationId xmlns:p14="http://schemas.microsoft.com/office/powerpoint/2010/main" val="916885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rotWithShape="1">
          <a:blip r:embed="rId2" cstate="print">
            <a:extLst>
              <a:ext uri="{28A0092B-C50C-407E-A947-70E740481C1C}">
                <a14:useLocalDpi xmlns:a14="http://schemas.microsoft.com/office/drawing/2010/main" val="0"/>
              </a:ext>
            </a:extLst>
          </a:blip>
          <a:srcRect l="1" r="419"/>
          <a:stretch/>
        </p:blipFill>
        <p:spPr>
          <a:xfrm>
            <a:off x="551384" y="1557338"/>
            <a:ext cx="11089232" cy="4614317"/>
          </a:xfrm>
          <a:prstGeom prst="rect">
            <a:avLst/>
          </a:prstGeom>
        </p:spPr>
      </p:pic>
      <p:sp>
        <p:nvSpPr>
          <p:cNvPr id="2" name="Titel 1"/>
          <p:cNvSpPr>
            <a:spLocks noGrp="1"/>
          </p:cNvSpPr>
          <p:nvPr>
            <p:ph type="title"/>
          </p:nvPr>
        </p:nvSpPr>
        <p:spPr/>
        <p:txBody>
          <a:bodyPr/>
          <a:lstStyle/>
          <a:p>
            <a:r>
              <a:rPr lang="de-CH" dirty="0"/>
              <a:t>Oder einfach ausgedrückt: In unserem Betrieb sind die Vorgesetzten für die Sicherheit ihrer Mitarbeitenden verantwortlich! </a:t>
            </a:r>
          </a:p>
        </p:txBody>
      </p:sp>
    </p:spTree>
    <p:extLst>
      <p:ext uri="{BB962C8B-B14F-4D97-AF65-F5344CB8AC3E}">
        <p14:creationId xmlns:p14="http://schemas.microsoft.com/office/powerpoint/2010/main" val="3755623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Strafgesetzbuch Art. 230 Abs. 1: Beseitigung oder Nichtanbringung von Sicherheitsvorrichtungen</a:t>
            </a:r>
            <a:br>
              <a:rPr lang="de-CH" sz="3200" dirty="0"/>
            </a:br>
            <a:endParaRPr lang="de-CH" sz="3200" dirty="0"/>
          </a:p>
        </p:txBody>
      </p:sp>
      <p:sp>
        <p:nvSpPr>
          <p:cNvPr id="5" name="Rectangle 3"/>
          <p:cNvSpPr>
            <a:spLocks noGrp="1" noChangeArrowheads="1"/>
          </p:cNvSpPr>
          <p:nvPr>
            <p:ph idx="1"/>
          </p:nvPr>
        </p:nvSpPr>
        <p:spPr bwMode="auto">
          <a:xfrm>
            <a:off x="4677050" y="1557304"/>
            <a:ext cx="3587005" cy="4608000"/>
          </a:xfrm>
          <a:prstGeom prst="rect">
            <a:avLst/>
          </a:prstGeom>
          <a:solidFill>
            <a:schemeClr val="accent5">
              <a:lumMod val="20000"/>
              <a:lumOff val="80000"/>
            </a:schemeClr>
          </a:solidFill>
          <a:ln w="9525">
            <a:noFill/>
            <a:miter lim="800000"/>
            <a:headEnd/>
            <a:tailEnd/>
          </a:ln>
          <a:effectLst/>
        </p:spPr>
        <p:txBody>
          <a:bodyPr wrap="square" lIns="216000" tIns="72000" rIns="216000" bIns="0" anchor="t" anchorCtr="0">
            <a:spAutoFit/>
          </a:bodyPr>
          <a:lstStyle/>
          <a:p>
            <a:endParaRPr lang="de-CH" sz="1100" b="1" dirty="0">
              <a:latin typeface="+mn-lt"/>
            </a:endParaRPr>
          </a:p>
          <a:p>
            <a:r>
              <a:rPr lang="de-CH" sz="1600" dirty="0">
                <a:latin typeface="+mn-lt"/>
              </a:rPr>
              <a:t>Wer </a:t>
            </a:r>
            <a:r>
              <a:rPr lang="de-CH" sz="1600" dirty="0">
                <a:solidFill>
                  <a:schemeClr val="accent1"/>
                </a:solidFill>
                <a:latin typeface="+mn-lt"/>
              </a:rPr>
              <a:t>vorsätzlich</a:t>
            </a:r>
            <a:r>
              <a:rPr lang="de-CH" sz="1600" dirty="0">
                <a:latin typeface="+mn-lt"/>
              </a:rPr>
              <a:t> in Fabriken oder in andern Betrieben oder an Maschinen eine zur Verhütung von Unfällen dienende </a:t>
            </a:r>
            <a:r>
              <a:rPr lang="de-CH" sz="1600" dirty="0">
                <a:solidFill>
                  <a:schemeClr val="accent1"/>
                </a:solidFill>
                <a:latin typeface="+mn-lt"/>
              </a:rPr>
              <a:t>Vorrichtung beschädigt, zerstört, beseitigt oder sonst unbrauchbar macht</a:t>
            </a:r>
            <a:r>
              <a:rPr lang="de-CH" sz="1600" dirty="0">
                <a:latin typeface="+mn-lt"/>
              </a:rPr>
              <a:t>, oder </a:t>
            </a:r>
            <a:r>
              <a:rPr lang="de-CH" sz="1600" dirty="0">
                <a:solidFill>
                  <a:schemeClr val="accent1"/>
                </a:solidFill>
                <a:latin typeface="+mn-lt"/>
              </a:rPr>
              <a:t>ausser Tätigkeit setzt</a:t>
            </a:r>
            <a:r>
              <a:rPr lang="de-CH" sz="1600" dirty="0">
                <a:latin typeface="+mn-lt"/>
              </a:rPr>
              <a:t>, wer vorsätzlich eine solche Vorrichtung </a:t>
            </a:r>
            <a:r>
              <a:rPr lang="de-CH" sz="1600" dirty="0">
                <a:solidFill>
                  <a:schemeClr val="accent1"/>
                </a:solidFill>
                <a:latin typeface="+mn-lt"/>
              </a:rPr>
              <a:t>vorschriftswidrig nicht anbringt</a:t>
            </a:r>
            <a:r>
              <a:rPr lang="de-CH" sz="1600" dirty="0">
                <a:latin typeface="+mn-lt"/>
              </a:rPr>
              <a:t>, und dadurch wissentlich Leib und Leben von Mitmenschen gefährdet, wird mit </a:t>
            </a:r>
            <a:r>
              <a:rPr lang="de-CH" sz="1600" dirty="0">
                <a:solidFill>
                  <a:schemeClr val="accent1"/>
                </a:solidFill>
                <a:latin typeface="+mn-lt"/>
              </a:rPr>
              <a:t>Freiheitsstrafe bis zu 3 Jahren </a:t>
            </a:r>
            <a:r>
              <a:rPr lang="de-CH" sz="1600" dirty="0">
                <a:latin typeface="+mn-lt"/>
              </a:rPr>
              <a:t>oder Geldstrafe bestraft. Mit Freiheitsstrafe ist eine Geldstrafe zu verbinden.</a:t>
            </a:r>
          </a:p>
          <a:p>
            <a:endParaRPr lang="de-CH" sz="1800" dirty="0">
              <a:latin typeface="+mn-lt"/>
            </a:endParaRPr>
          </a:p>
          <a:p>
            <a:endParaRPr lang="de-CH" sz="1800" dirty="0"/>
          </a:p>
        </p:txBody>
      </p:sp>
      <p:sp>
        <p:nvSpPr>
          <p:cNvPr id="4" name="Rechteck 3"/>
          <p:cNvSpPr/>
          <p:nvPr/>
        </p:nvSpPr>
        <p:spPr>
          <a:xfrm>
            <a:off x="8904312" y="1556825"/>
            <a:ext cx="2736000" cy="4609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de-CH" dirty="0">
                <a:solidFill>
                  <a:schemeClr val="tx2"/>
                </a:solidFill>
              </a:rPr>
              <a:t>Zusatzinformation:</a:t>
            </a:r>
          </a:p>
          <a:p>
            <a:pPr algn="l"/>
            <a:endParaRPr lang="de-CH" dirty="0">
              <a:solidFill>
                <a:schemeClr val="tx2"/>
              </a:solidFill>
            </a:endParaRPr>
          </a:p>
          <a:p>
            <a:pPr algn="l"/>
            <a:r>
              <a:rPr lang="de-CH" dirty="0">
                <a:solidFill>
                  <a:schemeClr val="tx2"/>
                </a:solidFill>
              </a:rPr>
              <a:t>Sicherheitsvorrichtungen dürfen nicht vorsätzlich oder wissentlich beschädigt oder beseitigt werden. </a:t>
            </a:r>
          </a:p>
          <a:p>
            <a:pPr algn="l"/>
            <a:endParaRPr lang="de-CH" dirty="0">
              <a:solidFill>
                <a:schemeClr val="tx2"/>
              </a:solidFill>
            </a:endParaRPr>
          </a:p>
          <a:p>
            <a:pPr algn="l"/>
            <a:r>
              <a:rPr lang="de-CH" dirty="0">
                <a:solidFill>
                  <a:schemeClr val="tx2"/>
                </a:solidFill>
              </a:rPr>
              <a:t>Es ist ebenso strafbar, die Vorrichtungen gar nicht erst anzubringen.</a:t>
            </a:r>
          </a:p>
          <a:p>
            <a:pPr algn="l"/>
            <a:endParaRPr lang="de-CH" dirty="0">
              <a:solidFill>
                <a:schemeClr val="tx2"/>
              </a:solidFill>
            </a:endParaRPr>
          </a:p>
          <a:p>
            <a:pPr algn="l"/>
            <a:r>
              <a:rPr lang="de-CH" dirty="0">
                <a:solidFill>
                  <a:schemeClr val="tx2"/>
                </a:solidFill>
              </a:rPr>
              <a:t>Es muss nicht zu einem Unfall kommen, um verurteilt zu werden.</a:t>
            </a:r>
          </a:p>
        </p:txBody>
      </p:sp>
      <p:pic>
        <p:nvPicPr>
          <p:cNvPr id="6" name="Grafik 5"/>
          <p:cNvPicPr>
            <a:picLocks noChangeAspect="1"/>
          </p:cNvPicPr>
          <p:nvPr/>
        </p:nvPicPr>
        <p:blipFill rotWithShape="1">
          <a:blip r:embed="rId2">
            <a:extLst>
              <a:ext uri="{28A0092B-C50C-407E-A947-70E740481C1C}">
                <a14:useLocalDpi xmlns:a14="http://schemas.microsoft.com/office/drawing/2010/main" val="0"/>
              </a:ext>
            </a:extLst>
          </a:blip>
          <a:srcRect l="2025" t="1558" r="2837"/>
          <a:stretch/>
        </p:blipFill>
        <p:spPr>
          <a:xfrm>
            <a:off x="567234" y="1556792"/>
            <a:ext cx="3399311" cy="4608000"/>
          </a:xfrm>
          <a:prstGeom prst="rect">
            <a:avLst/>
          </a:prstGeom>
        </p:spPr>
      </p:pic>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l="3671" r="-1953" b="5983"/>
          <a:stretch/>
        </p:blipFill>
        <p:spPr>
          <a:xfrm>
            <a:off x="7901243" y="1196752"/>
            <a:ext cx="715037" cy="684000"/>
          </a:xfrm>
          <a:prstGeom prst="ellipse">
            <a:avLst/>
          </a:prstGeom>
        </p:spPr>
      </p:pic>
    </p:spTree>
    <p:extLst>
      <p:ext uri="{BB962C8B-B14F-4D97-AF65-F5344CB8AC3E}">
        <p14:creationId xmlns:p14="http://schemas.microsoft.com/office/powerpoint/2010/main" val="33233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Strafgesetzbuch Art. 229 Art. 1: Gefährdung durch Verletzung der Regeln der </a:t>
            </a:r>
            <a:r>
              <a:rPr lang="de-CH" dirty="0" err="1"/>
              <a:t>Baukunde</a:t>
            </a:r>
            <a:endParaRPr lang="de-CH" dirty="0"/>
          </a:p>
        </p:txBody>
      </p:sp>
      <p:sp>
        <p:nvSpPr>
          <p:cNvPr id="5" name="Rectangle 3"/>
          <p:cNvSpPr>
            <a:spLocks noGrp="1" noChangeArrowheads="1"/>
          </p:cNvSpPr>
          <p:nvPr>
            <p:ph idx="1"/>
          </p:nvPr>
        </p:nvSpPr>
        <p:spPr bwMode="auto">
          <a:xfrm>
            <a:off x="4511824" y="1557337"/>
            <a:ext cx="3744416" cy="4608000"/>
          </a:xfrm>
          <a:prstGeom prst="rect">
            <a:avLst/>
          </a:prstGeom>
          <a:solidFill>
            <a:schemeClr val="accent5">
              <a:lumMod val="20000"/>
              <a:lumOff val="80000"/>
            </a:schemeClr>
          </a:solidFill>
          <a:ln w="9525">
            <a:noFill/>
            <a:miter lim="800000"/>
            <a:headEnd/>
            <a:tailEnd/>
          </a:ln>
          <a:effectLst/>
        </p:spPr>
        <p:txBody>
          <a:bodyPr wrap="square" lIns="216000" tIns="72000" rIns="216000" bIns="0" anchor="t" anchorCtr="0">
            <a:spAutoFit/>
          </a:bodyPr>
          <a:lstStyle/>
          <a:p>
            <a:pPr>
              <a:spcBef>
                <a:spcPts val="1200"/>
              </a:spcBef>
            </a:pPr>
            <a:endParaRPr lang="de-CH" sz="500" dirty="0"/>
          </a:p>
          <a:p>
            <a:pPr>
              <a:spcBef>
                <a:spcPts val="600"/>
              </a:spcBef>
            </a:pPr>
            <a:r>
              <a:rPr lang="de-CH" sz="1600" dirty="0"/>
              <a:t>Wer </a:t>
            </a:r>
            <a:r>
              <a:rPr lang="de-CH" sz="1600" dirty="0">
                <a:solidFill>
                  <a:schemeClr val="accent1"/>
                </a:solidFill>
              </a:rPr>
              <a:t>vorsätzlich</a:t>
            </a:r>
            <a:r>
              <a:rPr lang="de-CH" sz="1600" dirty="0"/>
              <a:t> bei der Leitung oder Ausführung eines Bauwerkes oder eines Abbruches die anerkannten </a:t>
            </a:r>
          </a:p>
          <a:p>
            <a:r>
              <a:rPr lang="de-CH" sz="1600" dirty="0">
                <a:solidFill>
                  <a:schemeClr val="accent1"/>
                </a:solidFill>
              </a:rPr>
              <a:t>Regeln</a:t>
            </a:r>
            <a:r>
              <a:rPr lang="de-CH" sz="1600" dirty="0"/>
              <a:t> </a:t>
            </a:r>
            <a:r>
              <a:rPr lang="de-CH" sz="1600" dirty="0">
                <a:solidFill>
                  <a:schemeClr val="accent1"/>
                </a:solidFill>
              </a:rPr>
              <a:t>der </a:t>
            </a:r>
            <a:r>
              <a:rPr lang="de-CH" sz="1600" dirty="0" err="1">
                <a:solidFill>
                  <a:schemeClr val="accent1"/>
                </a:solidFill>
              </a:rPr>
              <a:t>Baukunde</a:t>
            </a:r>
            <a:r>
              <a:rPr lang="de-CH" sz="1600" dirty="0"/>
              <a:t> </a:t>
            </a:r>
            <a:r>
              <a:rPr lang="de-CH" sz="1600" dirty="0">
                <a:solidFill>
                  <a:schemeClr val="accent1"/>
                </a:solidFill>
              </a:rPr>
              <a:t>ausser acht lässt</a:t>
            </a:r>
            <a:r>
              <a:rPr lang="de-CH" sz="1600" dirty="0"/>
              <a:t>  und dadurch wissentlich Leib und Leben von Mitmenschen gefährdet, wird mit </a:t>
            </a:r>
            <a:r>
              <a:rPr lang="de-CH" sz="1600" dirty="0">
                <a:solidFill>
                  <a:schemeClr val="accent1"/>
                </a:solidFill>
              </a:rPr>
              <a:t>Freiheitsstrafe bis zu 3 Jahren</a:t>
            </a:r>
            <a:r>
              <a:rPr lang="de-CH" sz="1600" dirty="0"/>
              <a:t> </a:t>
            </a:r>
          </a:p>
          <a:p>
            <a:r>
              <a:rPr lang="de-CH" sz="1600" dirty="0"/>
              <a:t>oder Geldstrafe bestraft. Mit Freiheitsstrafe ist eine Geldstrafe zu verbinden.</a:t>
            </a:r>
          </a:p>
          <a:p>
            <a:endParaRPr lang="de-CH" sz="1600" dirty="0"/>
          </a:p>
          <a:p>
            <a:r>
              <a:rPr lang="de-CH" sz="1600" dirty="0"/>
              <a:t>Lässt der Täter die anerkannten Regeln der </a:t>
            </a:r>
            <a:r>
              <a:rPr lang="de-CH" sz="1600" dirty="0" err="1"/>
              <a:t>Baukunde</a:t>
            </a:r>
            <a:r>
              <a:rPr lang="de-CH" sz="1600" dirty="0"/>
              <a:t> fahrlässig ausser Acht, so ist die Strafe Freiheitsstrafe bis zu 3 Jahren oder Geldstrafe.</a:t>
            </a:r>
          </a:p>
        </p:txBody>
      </p:sp>
      <p:sp>
        <p:nvSpPr>
          <p:cNvPr id="6" name="Rechteck 5"/>
          <p:cNvSpPr/>
          <p:nvPr/>
        </p:nvSpPr>
        <p:spPr>
          <a:xfrm>
            <a:off x="8904312" y="1556825"/>
            <a:ext cx="2736000" cy="46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CH" dirty="0">
                <a:solidFill>
                  <a:schemeClr val="tx2"/>
                </a:solidFill>
              </a:rPr>
              <a:t>Zusatzinformation:</a:t>
            </a:r>
          </a:p>
          <a:p>
            <a:endParaRPr lang="de-CH" dirty="0">
              <a:solidFill>
                <a:schemeClr val="tx2"/>
              </a:solidFill>
            </a:endParaRPr>
          </a:p>
          <a:p>
            <a:r>
              <a:rPr lang="de-CH" dirty="0">
                <a:solidFill>
                  <a:schemeClr val="tx2"/>
                </a:solidFill>
              </a:rPr>
              <a:t>Dieser Gesetzesartikel kommt für Bau- und baunahe Betriebe zur Anwendung.</a:t>
            </a:r>
          </a:p>
          <a:p>
            <a:endParaRPr lang="de-CH" dirty="0">
              <a:solidFill>
                <a:schemeClr val="tx2"/>
              </a:solidFill>
            </a:endParaRPr>
          </a:p>
          <a:p>
            <a:r>
              <a:rPr lang="de-CH" dirty="0">
                <a:solidFill>
                  <a:schemeClr val="tx2"/>
                </a:solidFill>
              </a:rPr>
              <a:t>Anerkannte Regeln der </a:t>
            </a:r>
            <a:r>
              <a:rPr lang="de-CH" dirty="0" err="1">
                <a:solidFill>
                  <a:schemeClr val="tx2"/>
                </a:solidFill>
              </a:rPr>
              <a:t>Baukunde</a:t>
            </a:r>
            <a:r>
              <a:rPr lang="de-CH" dirty="0">
                <a:solidFill>
                  <a:schemeClr val="tx2"/>
                </a:solidFill>
              </a:rPr>
              <a:t> sind zum Beispiel in den lebenswichtigen Regeln der Suva oder in der </a:t>
            </a:r>
            <a:r>
              <a:rPr lang="de-CH" dirty="0" err="1">
                <a:solidFill>
                  <a:schemeClr val="tx2"/>
                </a:solidFill>
              </a:rPr>
              <a:t>Bauarbeitenverordnung</a:t>
            </a:r>
            <a:r>
              <a:rPr lang="de-CH" dirty="0">
                <a:solidFill>
                  <a:schemeClr val="tx2"/>
                </a:solidFill>
              </a:rPr>
              <a:t> zu finden. </a:t>
            </a:r>
          </a:p>
        </p:txBody>
      </p:sp>
      <p:pic>
        <p:nvPicPr>
          <p:cNvPr id="3" name="Grafik 2"/>
          <p:cNvPicPr>
            <a:picLocks noChangeAspect="1"/>
          </p:cNvPicPr>
          <p:nvPr/>
        </p:nvPicPr>
        <p:blipFill rotWithShape="1">
          <a:blip r:embed="rId2">
            <a:extLst>
              <a:ext uri="{28A0092B-C50C-407E-A947-70E740481C1C}">
                <a14:useLocalDpi xmlns:a14="http://schemas.microsoft.com/office/drawing/2010/main" val="0"/>
              </a:ext>
            </a:extLst>
          </a:blip>
          <a:srcRect l="16325" r="35415"/>
          <a:stretch/>
        </p:blipFill>
        <p:spPr>
          <a:xfrm>
            <a:off x="550862" y="1557337"/>
            <a:ext cx="3339601" cy="4607487"/>
          </a:xfrm>
          <a:prstGeom prst="rect">
            <a:avLst/>
          </a:prstGeom>
        </p:spPr>
      </p:pic>
      <p:pic>
        <p:nvPicPr>
          <p:cNvPr id="10" name="Grafik 9"/>
          <p:cNvPicPr>
            <a:picLocks noChangeAspect="1"/>
          </p:cNvPicPr>
          <p:nvPr/>
        </p:nvPicPr>
        <p:blipFill rotWithShape="1">
          <a:blip r:embed="rId3" cstate="print">
            <a:extLst>
              <a:ext uri="{28A0092B-C50C-407E-A947-70E740481C1C}">
                <a14:useLocalDpi xmlns:a14="http://schemas.microsoft.com/office/drawing/2010/main" val="0"/>
              </a:ext>
            </a:extLst>
          </a:blip>
          <a:srcRect l="3671" r="-1953" b="5983"/>
          <a:stretch/>
        </p:blipFill>
        <p:spPr>
          <a:xfrm>
            <a:off x="7865239" y="1214825"/>
            <a:ext cx="715037" cy="684000"/>
          </a:xfrm>
          <a:prstGeom prst="ellipse">
            <a:avLst/>
          </a:prstGeom>
        </p:spPr>
      </p:pic>
    </p:spTree>
    <p:extLst>
      <p:ext uri="{BB962C8B-B14F-4D97-AF65-F5344CB8AC3E}">
        <p14:creationId xmlns:p14="http://schemas.microsoft.com/office/powerpoint/2010/main" val="102044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Pflichten des Arbeitgebers: UVG Art. 82 Abs. 1 und 2</a:t>
            </a:r>
          </a:p>
        </p:txBody>
      </p:sp>
      <p:sp>
        <p:nvSpPr>
          <p:cNvPr id="5" name="Rectangle 3"/>
          <p:cNvSpPr>
            <a:spLocks noGrp="1" noChangeArrowheads="1"/>
          </p:cNvSpPr>
          <p:nvPr>
            <p:ph idx="1"/>
          </p:nvPr>
        </p:nvSpPr>
        <p:spPr>
          <a:xfrm>
            <a:off x="3647728" y="1556792"/>
            <a:ext cx="4464496" cy="4608000"/>
          </a:xfrm>
          <a:prstGeom prst="rect">
            <a:avLst/>
          </a:prstGeom>
          <a:solidFill>
            <a:schemeClr val="accent5">
              <a:lumMod val="20000"/>
              <a:lumOff val="80000"/>
            </a:schemeClr>
          </a:solidFill>
        </p:spPr>
        <p:txBody>
          <a:bodyPr lIns="216000" tIns="72000" rIns="216000" bIns="0"/>
          <a:lstStyle/>
          <a:p>
            <a:pPr>
              <a:lnSpc>
                <a:spcPct val="100000"/>
              </a:lnSpc>
            </a:pPr>
            <a:r>
              <a:rPr lang="de-CH" sz="1800" dirty="0">
                <a:solidFill>
                  <a:schemeClr val="accent1"/>
                </a:solidFill>
              </a:rPr>
              <a:t>Der Arbeitgeber </a:t>
            </a:r>
            <a:r>
              <a:rPr lang="de-CH" sz="1800" dirty="0"/>
              <a:t>ist verpflichtet, zur Verhütung von Berufsunfällen und Berufskrankheiten </a:t>
            </a:r>
            <a:r>
              <a:rPr lang="de-CH" sz="1800" dirty="0">
                <a:solidFill>
                  <a:schemeClr val="accent1"/>
                </a:solidFill>
              </a:rPr>
              <a:t>alle Massnahmen zu treffen</a:t>
            </a:r>
            <a:r>
              <a:rPr lang="de-CH" sz="1800" dirty="0"/>
              <a:t>, </a:t>
            </a:r>
          </a:p>
          <a:p>
            <a:pPr>
              <a:lnSpc>
                <a:spcPct val="100000"/>
              </a:lnSpc>
            </a:pPr>
            <a:endParaRPr lang="de-CH" sz="1800" dirty="0"/>
          </a:p>
          <a:p>
            <a:pPr marL="342900" indent="-342900">
              <a:lnSpc>
                <a:spcPct val="100000"/>
              </a:lnSpc>
              <a:buFont typeface="Arial" panose="020B0604020202020204" pitchFamily="34" charset="0"/>
              <a:buChar char="•"/>
            </a:pPr>
            <a:r>
              <a:rPr lang="de-CH" sz="1800" dirty="0"/>
              <a:t>die nach der </a:t>
            </a:r>
            <a:r>
              <a:rPr lang="de-CH" sz="1800" dirty="0">
                <a:solidFill>
                  <a:schemeClr val="accent1"/>
                </a:solidFill>
              </a:rPr>
              <a:t>Erfahrung</a:t>
            </a:r>
            <a:r>
              <a:rPr lang="de-CH" sz="1800" dirty="0"/>
              <a:t> notwendig, </a:t>
            </a:r>
          </a:p>
          <a:p>
            <a:pPr marL="342900" indent="-342900">
              <a:lnSpc>
                <a:spcPct val="100000"/>
              </a:lnSpc>
              <a:buFont typeface="Arial" panose="020B0604020202020204" pitchFamily="34" charset="0"/>
              <a:buChar char="•"/>
            </a:pPr>
            <a:r>
              <a:rPr lang="de-CH" sz="1800" dirty="0"/>
              <a:t>nach dem </a:t>
            </a:r>
            <a:r>
              <a:rPr lang="de-CH" sz="1800" dirty="0">
                <a:solidFill>
                  <a:schemeClr val="accent1"/>
                </a:solidFill>
              </a:rPr>
              <a:t>Stand der Technik </a:t>
            </a:r>
            <a:r>
              <a:rPr lang="de-CH" sz="1800" dirty="0"/>
              <a:t>anwendbar und </a:t>
            </a:r>
          </a:p>
          <a:p>
            <a:pPr marL="342900" indent="-342900">
              <a:lnSpc>
                <a:spcPct val="100000"/>
              </a:lnSpc>
              <a:buFont typeface="Arial" panose="020B0604020202020204" pitchFamily="34" charset="0"/>
              <a:buChar char="•"/>
            </a:pPr>
            <a:r>
              <a:rPr lang="de-CH" sz="1800" dirty="0"/>
              <a:t>den gegebenen </a:t>
            </a:r>
            <a:r>
              <a:rPr lang="de-CH" sz="1800" dirty="0">
                <a:solidFill>
                  <a:schemeClr val="accent1"/>
                </a:solidFill>
              </a:rPr>
              <a:t>Verhältnissen</a:t>
            </a:r>
            <a:r>
              <a:rPr lang="de-CH" sz="1800" dirty="0"/>
              <a:t> angemessen sind.</a:t>
            </a:r>
          </a:p>
          <a:p>
            <a:pPr>
              <a:lnSpc>
                <a:spcPct val="100000"/>
              </a:lnSpc>
            </a:pPr>
            <a:endParaRPr lang="de-CH" sz="1800" dirty="0"/>
          </a:p>
          <a:p>
            <a:pPr>
              <a:lnSpc>
                <a:spcPct val="100000"/>
              </a:lnSpc>
            </a:pPr>
            <a:r>
              <a:rPr lang="de-CH" sz="1800" dirty="0">
                <a:solidFill>
                  <a:schemeClr val="accent1"/>
                </a:solidFill>
              </a:rPr>
              <a:t>Der Arbeitgeber </a:t>
            </a:r>
            <a:r>
              <a:rPr lang="de-CH" sz="1800" dirty="0"/>
              <a:t>hat die Arbeitnehmer bei der Verhütung von Berufsunfällen und Berufskrankheiten zur Mitwirkung heranzuziehen.</a:t>
            </a:r>
          </a:p>
        </p:txBody>
      </p:sp>
      <p:pic>
        <p:nvPicPr>
          <p:cNvPr id="6" name="Grafik 5"/>
          <p:cNvPicPr>
            <a:picLocks noChangeAspect="1"/>
          </p:cNvPicPr>
          <p:nvPr/>
        </p:nvPicPr>
        <p:blipFill>
          <a:blip r:embed="rId2"/>
          <a:stretch>
            <a:fillRect/>
          </a:stretch>
        </p:blipFill>
        <p:spPr>
          <a:xfrm>
            <a:off x="623232" y="2348880"/>
            <a:ext cx="2520440" cy="2520440"/>
          </a:xfrm>
          <a:prstGeom prst="ellipse">
            <a:avLst/>
          </a:prstGeom>
          <a:ln>
            <a:noFill/>
          </a:ln>
          <a:effectLst>
            <a:softEdge rad="112500"/>
          </a:effectLst>
        </p:spPr>
      </p:pic>
      <p:sp>
        <p:nvSpPr>
          <p:cNvPr id="7" name="Rechteck 6"/>
          <p:cNvSpPr/>
          <p:nvPr/>
        </p:nvSpPr>
        <p:spPr>
          <a:xfrm>
            <a:off x="8904616" y="1556792"/>
            <a:ext cx="2736000" cy="46085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CH" dirty="0">
                <a:solidFill>
                  <a:schemeClr val="tx2"/>
                </a:solidFill>
              </a:rPr>
              <a:t>Zusatzinformation:</a:t>
            </a:r>
          </a:p>
          <a:p>
            <a:endParaRPr lang="de-CH" sz="1400" dirty="0">
              <a:solidFill>
                <a:schemeClr val="tx2"/>
              </a:solidFill>
              <a:sym typeface="Wingdings" panose="05000000000000000000" pitchFamily="2" charset="2"/>
            </a:endParaRPr>
          </a:p>
          <a:p>
            <a:r>
              <a:rPr lang="de-CH" dirty="0">
                <a:solidFill>
                  <a:schemeClr val="tx2"/>
                </a:solidFill>
                <a:sym typeface="Wingdings" panose="05000000000000000000" pitchFamily="2" charset="2"/>
              </a:rPr>
              <a:t>Nicht die persönliche Erfahrung ist hier gemeint, sondern die allgemeinen Erfahrungen in der Branche.</a:t>
            </a:r>
          </a:p>
          <a:p>
            <a:endParaRPr lang="de-CH" sz="1000" dirty="0">
              <a:solidFill>
                <a:schemeClr val="tx2"/>
              </a:solidFill>
              <a:sym typeface="Wingdings" panose="05000000000000000000" pitchFamily="2" charset="2"/>
            </a:endParaRPr>
          </a:p>
          <a:p>
            <a:r>
              <a:rPr lang="de-CH" dirty="0">
                <a:solidFill>
                  <a:schemeClr val="tx2"/>
                </a:solidFill>
                <a:sym typeface="Wingdings" panose="05000000000000000000" pitchFamily="2" charset="2"/>
              </a:rPr>
              <a:t>Der Stand der Technik beschreibt den allgemein anerkannten technischen Standard.</a:t>
            </a:r>
          </a:p>
          <a:p>
            <a:r>
              <a:rPr lang="de-CH" dirty="0">
                <a:solidFill>
                  <a:schemeClr val="tx2"/>
                </a:solidFill>
                <a:sym typeface="Wingdings" panose="05000000000000000000" pitchFamily="2" charset="2"/>
              </a:rPr>
              <a:t>Die Verhältnisse beziehen sich auf die Gefährdung und nicht auf die finanzielle Situation. </a:t>
            </a:r>
            <a:endParaRPr lang="de-CH" dirty="0">
              <a:solidFill>
                <a:schemeClr val="tx2"/>
              </a:solidFill>
            </a:endParaRPr>
          </a:p>
        </p:txBody>
      </p:sp>
      <p:pic>
        <p:nvPicPr>
          <p:cNvPr id="10" name="Grafik 9"/>
          <p:cNvPicPr>
            <a:picLocks noChangeAspect="1"/>
          </p:cNvPicPr>
          <p:nvPr/>
        </p:nvPicPr>
        <p:blipFill rotWithShape="1">
          <a:blip r:embed="rId3" cstate="print">
            <a:extLst>
              <a:ext uri="{28A0092B-C50C-407E-A947-70E740481C1C}">
                <a14:useLocalDpi xmlns:a14="http://schemas.microsoft.com/office/drawing/2010/main" val="0"/>
              </a:ext>
            </a:extLst>
          </a:blip>
          <a:srcRect l="3671" r="-1953" b="5983"/>
          <a:stretch/>
        </p:blipFill>
        <p:spPr>
          <a:xfrm>
            <a:off x="7752184" y="1196752"/>
            <a:ext cx="715037" cy="684000"/>
          </a:xfrm>
          <a:prstGeom prst="ellipse">
            <a:avLst/>
          </a:prstGeom>
        </p:spPr>
      </p:pic>
    </p:spTree>
    <p:extLst>
      <p:ext uri="{BB962C8B-B14F-4D97-AF65-F5344CB8AC3E}">
        <p14:creationId xmlns:p14="http://schemas.microsoft.com/office/powerpoint/2010/main" val="223783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Pflichten des Arbeitnehmers: UVG Art. 82 Abs. 3 </a:t>
            </a:r>
          </a:p>
        </p:txBody>
      </p:sp>
      <p:sp>
        <p:nvSpPr>
          <p:cNvPr id="5" name="Rectangle 3"/>
          <p:cNvSpPr>
            <a:spLocks noGrp="1" noChangeArrowheads="1"/>
          </p:cNvSpPr>
          <p:nvPr>
            <p:ph idx="1"/>
          </p:nvPr>
        </p:nvSpPr>
        <p:spPr>
          <a:xfrm>
            <a:off x="3647728" y="1557338"/>
            <a:ext cx="4464496" cy="4608512"/>
          </a:xfrm>
          <a:prstGeom prst="rect">
            <a:avLst/>
          </a:prstGeom>
          <a:solidFill>
            <a:schemeClr val="accent5">
              <a:lumMod val="20000"/>
              <a:lumOff val="80000"/>
            </a:schemeClr>
          </a:solidFill>
        </p:spPr>
        <p:txBody>
          <a:bodyPr lIns="216000" tIns="108000" rIns="216000"/>
          <a:lstStyle/>
          <a:p>
            <a:pPr>
              <a:lnSpc>
                <a:spcPct val="100000"/>
              </a:lnSpc>
              <a:spcBef>
                <a:spcPts val="1200"/>
              </a:spcBef>
              <a:spcAft>
                <a:spcPts val="0"/>
              </a:spcAft>
            </a:pPr>
            <a:r>
              <a:rPr lang="de-CH" sz="1800" dirty="0">
                <a:solidFill>
                  <a:schemeClr val="accent1"/>
                </a:solidFill>
              </a:rPr>
              <a:t>Die Arbeitnehmer </a:t>
            </a:r>
            <a:r>
              <a:rPr lang="de-CH" sz="1800" dirty="0"/>
              <a:t>sind verpflichtet, den Arbeitgeber in der Durchführung der Vorschriften über die Verhütung von Berufsunfällen und Berufskrankheiten zu unterstützen. </a:t>
            </a:r>
          </a:p>
          <a:p>
            <a:pPr>
              <a:lnSpc>
                <a:spcPct val="100000"/>
              </a:lnSpc>
              <a:spcBef>
                <a:spcPts val="1200"/>
              </a:spcBef>
              <a:spcAft>
                <a:spcPts val="0"/>
              </a:spcAft>
            </a:pPr>
            <a:r>
              <a:rPr lang="de-CH" sz="1800" dirty="0">
                <a:solidFill>
                  <a:schemeClr val="accent1"/>
                </a:solidFill>
              </a:rPr>
              <a:t>Sie müssen insbesondere persönliche Schutzausrüstungen benützen, die Sicherheitseinrichtungen richtig gebrauchen </a:t>
            </a:r>
          </a:p>
          <a:p>
            <a:pPr>
              <a:lnSpc>
                <a:spcPct val="100000"/>
              </a:lnSpc>
              <a:spcBef>
                <a:spcPts val="1200"/>
              </a:spcBef>
              <a:spcAft>
                <a:spcPts val="0"/>
              </a:spcAft>
            </a:pPr>
            <a:r>
              <a:rPr lang="de-CH" sz="1800" dirty="0"/>
              <a:t>und dürfen diese ohne Erlaubnis des Arbeitgebers weder entfernen noch ändern.</a:t>
            </a:r>
          </a:p>
        </p:txBody>
      </p:sp>
      <p:pic>
        <p:nvPicPr>
          <p:cNvPr id="4" name="Grafik 3"/>
          <p:cNvPicPr>
            <a:picLocks noChangeAspect="1"/>
          </p:cNvPicPr>
          <p:nvPr/>
        </p:nvPicPr>
        <p:blipFill>
          <a:blip r:embed="rId2"/>
          <a:stretch>
            <a:fillRect/>
          </a:stretch>
        </p:blipFill>
        <p:spPr>
          <a:xfrm>
            <a:off x="623672" y="2348880"/>
            <a:ext cx="2520000" cy="2520000"/>
          </a:xfrm>
          <a:prstGeom prst="ellipse">
            <a:avLst/>
          </a:prstGeom>
          <a:ln>
            <a:noFill/>
          </a:ln>
          <a:effectLst>
            <a:softEdge rad="112500"/>
          </a:effectLst>
        </p:spPr>
      </p:pic>
      <p:sp>
        <p:nvSpPr>
          <p:cNvPr id="6" name="Rechteck 5"/>
          <p:cNvSpPr/>
          <p:nvPr/>
        </p:nvSpPr>
        <p:spPr>
          <a:xfrm>
            <a:off x="8904616" y="1556826"/>
            <a:ext cx="2736000" cy="46085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CH" dirty="0">
                <a:solidFill>
                  <a:schemeClr val="tx2"/>
                </a:solidFill>
              </a:rPr>
              <a:t>Zusatzinformation:</a:t>
            </a:r>
          </a:p>
          <a:p>
            <a:endParaRPr lang="de-CH" dirty="0">
              <a:solidFill>
                <a:schemeClr val="tx2"/>
              </a:solidFill>
            </a:endParaRPr>
          </a:p>
          <a:p>
            <a:r>
              <a:rPr lang="de-CH" dirty="0">
                <a:solidFill>
                  <a:schemeClr val="tx2"/>
                </a:solidFill>
              </a:rPr>
              <a:t>Die Arbeitnehmenden müssen sich an die Angaben der Vorgesetzten halten</a:t>
            </a:r>
          </a:p>
          <a:p>
            <a:r>
              <a:rPr lang="de-CH" dirty="0">
                <a:solidFill>
                  <a:schemeClr val="tx2"/>
                </a:solidFill>
              </a:rPr>
              <a:t>und die Sicherheitsvorschriften befolgen. </a:t>
            </a:r>
          </a:p>
          <a:p>
            <a:endParaRPr lang="de-CH" dirty="0">
              <a:solidFill>
                <a:schemeClr val="tx2"/>
              </a:solidFill>
            </a:endParaRPr>
          </a:p>
          <a:p>
            <a:endParaRPr lang="de-CH" dirty="0">
              <a:solidFill>
                <a:schemeClr val="tx2"/>
              </a:solidFill>
            </a:endParaRPr>
          </a:p>
        </p:txBody>
      </p:sp>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l="3671" r="-1953" b="5983"/>
          <a:stretch/>
        </p:blipFill>
        <p:spPr>
          <a:xfrm>
            <a:off x="7754705" y="1160824"/>
            <a:ext cx="715037" cy="684000"/>
          </a:xfrm>
          <a:prstGeom prst="ellipse">
            <a:avLst/>
          </a:prstGeom>
        </p:spPr>
      </p:pic>
    </p:spTree>
    <p:extLst>
      <p:ext uri="{BB962C8B-B14F-4D97-AF65-F5344CB8AC3E}">
        <p14:creationId xmlns:p14="http://schemas.microsoft.com/office/powerpoint/2010/main" val="59636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Arbeitsgesetz Art. 6 Abs. 1: Gesundheitsschutz der Mitarbeitenden</a:t>
            </a:r>
          </a:p>
        </p:txBody>
      </p:sp>
      <p:pic>
        <p:nvPicPr>
          <p:cNvPr id="8" name="Inhaltsplatzhalt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9376" y="2907565"/>
            <a:ext cx="3045955" cy="1907033"/>
          </a:xfrm>
        </p:spPr>
      </p:pic>
      <p:sp>
        <p:nvSpPr>
          <p:cNvPr id="5" name="Rectangle 3"/>
          <p:cNvSpPr txBox="1">
            <a:spLocks noChangeArrowheads="1"/>
          </p:cNvSpPr>
          <p:nvPr/>
        </p:nvSpPr>
        <p:spPr>
          <a:xfrm>
            <a:off x="4103973" y="1557338"/>
            <a:ext cx="4296283" cy="4608512"/>
          </a:xfrm>
          <a:prstGeom prst="rect">
            <a:avLst/>
          </a:prstGeom>
          <a:solidFill>
            <a:schemeClr val="accent5">
              <a:lumMod val="20000"/>
              <a:lumOff val="80000"/>
            </a:schemeClr>
          </a:solidFill>
        </p:spPr>
        <p:txBody>
          <a:bodyPr vert="horz" lIns="216000" tIns="108000" rIns="21600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sz="1600" dirty="0">
                <a:solidFill>
                  <a:schemeClr val="accent1"/>
                </a:solidFill>
              </a:rPr>
              <a:t>Der Arbeitgeber </a:t>
            </a:r>
            <a:r>
              <a:rPr lang="de-CH" sz="1600" dirty="0"/>
              <a:t>ist verpflichtet, zum Schutze der Gesundheit der Arbeitnehmer </a:t>
            </a:r>
            <a:r>
              <a:rPr lang="de-CH" sz="1600" dirty="0">
                <a:solidFill>
                  <a:schemeClr val="accent1"/>
                </a:solidFill>
              </a:rPr>
              <a:t>alle Massnahmen </a:t>
            </a:r>
            <a:r>
              <a:rPr lang="de-CH" sz="1600" dirty="0"/>
              <a:t>zu treffen, </a:t>
            </a:r>
          </a:p>
          <a:p>
            <a:pPr marL="285750" indent="-285750">
              <a:buFont typeface="Arial" panose="020B0604020202020204" pitchFamily="34" charset="0"/>
              <a:buChar char="•"/>
            </a:pPr>
            <a:r>
              <a:rPr lang="de-CH" sz="1600" dirty="0"/>
              <a:t>die nach der </a:t>
            </a:r>
            <a:r>
              <a:rPr lang="de-CH" sz="1600" dirty="0">
                <a:solidFill>
                  <a:schemeClr val="accent1"/>
                </a:solidFill>
              </a:rPr>
              <a:t>Erfahrung</a:t>
            </a:r>
            <a:r>
              <a:rPr lang="de-CH" sz="1600" dirty="0"/>
              <a:t> notwendig,</a:t>
            </a:r>
          </a:p>
          <a:p>
            <a:pPr marL="285750" indent="-285750">
              <a:buFont typeface="Arial" panose="020B0604020202020204" pitchFamily="34" charset="0"/>
              <a:buChar char="•"/>
            </a:pPr>
            <a:r>
              <a:rPr lang="de-CH" sz="1600" dirty="0"/>
              <a:t>nach dem </a:t>
            </a:r>
            <a:r>
              <a:rPr lang="de-CH" sz="1600" dirty="0">
                <a:solidFill>
                  <a:schemeClr val="accent1"/>
                </a:solidFill>
              </a:rPr>
              <a:t>Stand der Technik </a:t>
            </a:r>
            <a:r>
              <a:rPr lang="de-CH" sz="1600" dirty="0"/>
              <a:t>anwendbar und </a:t>
            </a:r>
          </a:p>
          <a:p>
            <a:pPr marL="285750" indent="-285750">
              <a:buFont typeface="Arial" panose="020B0604020202020204" pitchFamily="34" charset="0"/>
              <a:buChar char="•"/>
            </a:pPr>
            <a:r>
              <a:rPr lang="de-CH" sz="1600" dirty="0"/>
              <a:t>den </a:t>
            </a:r>
            <a:r>
              <a:rPr lang="de-CH" sz="1600" dirty="0">
                <a:solidFill>
                  <a:schemeClr val="accent1"/>
                </a:solidFill>
              </a:rPr>
              <a:t>Verhältnissen</a:t>
            </a:r>
            <a:r>
              <a:rPr lang="de-CH" sz="1600" dirty="0"/>
              <a:t> des Betriebes angemessen sind. </a:t>
            </a:r>
          </a:p>
          <a:p>
            <a:endParaRPr lang="de-CH" sz="1600" dirty="0"/>
          </a:p>
          <a:p>
            <a:r>
              <a:rPr lang="de-CH" sz="1600" dirty="0"/>
              <a:t>Er hat im Weiteren die erforderlichen Massnahmen zum Schutze der persönlichen Integrität der Arbeitnehmer vorzusehen.</a:t>
            </a:r>
          </a:p>
          <a:p>
            <a:pPr marL="285750" lvl="0" indent="-285750">
              <a:buFont typeface="Arial" panose="020B0604020202020204" pitchFamily="34" charset="0"/>
              <a:buChar char="•"/>
            </a:pPr>
            <a:r>
              <a:rPr lang="de-CH" sz="1600" dirty="0"/>
              <a:t>Schutz der persönlichen Integrität</a:t>
            </a:r>
          </a:p>
          <a:p>
            <a:pPr marL="285750" lvl="0" indent="-285750">
              <a:buFont typeface="Arial" panose="020B0604020202020204" pitchFamily="34" charset="0"/>
              <a:buChar char="•"/>
            </a:pPr>
            <a:r>
              <a:rPr lang="de-CH" sz="1600" dirty="0"/>
              <a:t>Vermeiden von Gesundheitsgefährdung und Überbeanspruchung</a:t>
            </a:r>
          </a:p>
          <a:p>
            <a:pPr marL="285750" lvl="0" indent="-285750">
              <a:buFont typeface="Arial" panose="020B0604020202020204" pitchFamily="34" charset="0"/>
              <a:buChar char="•"/>
            </a:pPr>
            <a:r>
              <a:rPr lang="de-CH" sz="1600" dirty="0"/>
              <a:t>Alkohol, Rauschmittel</a:t>
            </a:r>
          </a:p>
          <a:p>
            <a:pPr marL="285750" indent="-285750">
              <a:buFont typeface="Arial" panose="020B0604020202020204" pitchFamily="34" charset="0"/>
              <a:buChar char="•"/>
            </a:pPr>
            <a:r>
              <a:rPr lang="de-CH" sz="1600" dirty="0"/>
              <a:t>Mitwirkungsrecht</a:t>
            </a:r>
          </a:p>
        </p:txBody>
      </p:sp>
      <p:sp>
        <p:nvSpPr>
          <p:cNvPr id="6" name="Rechteck 5"/>
          <p:cNvSpPr/>
          <p:nvPr/>
        </p:nvSpPr>
        <p:spPr>
          <a:xfrm>
            <a:off x="8904616" y="1556826"/>
            <a:ext cx="2736000" cy="46085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CH" dirty="0">
                <a:solidFill>
                  <a:schemeClr val="tx2"/>
                </a:solidFill>
              </a:rPr>
              <a:t>Zusatzinformation:</a:t>
            </a:r>
          </a:p>
          <a:p>
            <a:r>
              <a:rPr lang="de-CH" dirty="0">
                <a:solidFill>
                  <a:schemeClr val="tx2"/>
                </a:solidFill>
              </a:rPr>
              <a:t>Die Arbeitgeber müssen auch Massnahmen zum Schutze der Gesundheit ihrer Arbeitnehmenden treffen.</a:t>
            </a:r>
          </a:p>
          <a:p>
            <a:r>
              <a:rPr lang="de-CH" dirty="0">
                <a:solidFill>
                  <a:schemeClr val="tx2"/>
                </a:solidFill>
              </a:rPr>
              <a:t>Zum Bsp. Schutz vor: </a:t>
            </a:r>
          </a:p>
          <a:p>
            <a:endParaRPr lang="de-CH" dirty="0">
              <a:solidFill>
                <a:schemeClr val="tx2"/>
              </a:solidFill>
            </a:endParaRPr>
          </a:p>
          <a:p>
            <a:pPr marL="285750" indent="-285750">
              <a:buFont typeface="Arial" panose="020B0604020202020204" pitchFamily="34" charset="0"/>
              <a:buChar char="•"/>
            </a:pPr>
            <a:r>
              <a:rPr lang="de-CH" dirty="0">
                <a:solidFill>
                  <a:schemeClr val="tx2"/>
                </a:solidFill>
              </a:rPr>
              <a:t>Körperlichen Belastungen</a:t>
            </a:r>
          </a:p>
          <a:p>
            <a:pPr marL="285750" indent="-285750">
              <a:buFont typeface="Arial" panose="020B0604020202020204" pitchFamily="34" charset="0"/>
              <a:buChar char="•"/>
            </a:pPr>
            <a:r>
              <a:rPr lang="de-CH" dirty="0">
                <a:solidFill>
                  <a:schemeClr val="tx2"/>
                </a:solidFill>
              </a:rPr>
              <a:t>Burnout als Folge von Überbeanspruchung</a:t>
            </a:r>
          </a:p>
          <a:p>
            <a:pPr marL="285750" indent="-285750">
              <a:buFont typeface="Arial" panose="020B0604020202020204" pitchFamily="34" charset="0"/>
              <a:buChar char="•"/>
            </a:pPr>
            <a:r>
              <a:rPr lang="de-CH" dirty="0">
                <a:solidFill>
                  <a:schemeClr val="tx2"/>
                </a:solidFill>
              </a:rPr>
              <a:t>Sozialer Isolation </a:t>
            </a:r>
          </a:p>
          <a:p>
            <a:pPr marL="285750" indent="-285750">
              <a:buFont typeface="Arial" panose="020B0604020202020204" pitchFamily="34" charset="0"/>
              <a:buChar char="•"/>
            </a:pPr>
            <a:r>
              <a:rPr lang="de-CH" dirty="0">
                <a:solidFill>
                  <a:schemeClr val="tx2"/>
                </a:solidFill>
              </a:rPr>
              <a:t>Mobbing</a:t>
            </a:r>
          </a:p>
          <a:p>
            <a:pPr marL="285750" indent="-285750">
              <a:buFont typeface="Arial" panose="020B0604020202020204" pitchFamily="34" charset="0"/>
              <a:buChar char="•"/>
            </a:pPr>
            <a:r>
              <a:rPr lang="de-CH" dirty="0">
                <a:solidFill>
                  <a:schemeClr val="tx2"/>
                </a:solidFill>
              </a:rPr>
              <a:t>Sexueller Belästigung</a:t>
            </a:r>
          </a:p>
          <a:p>
            <a:pPr marL="285750" indent="-285750">
              <a:buFont typeface="Arial" panose="020B0604020202020204" pitchFamily="34" charset="0"/>
              <a:buChar char="•"/>
            </a:pPr>
            <a:r>
              <a:rPr lang="de-CH" dirty="0">
                <a:solidFill>
                  <a:schemeClr val="tx2"/>
                </a:solidFill>
              </a:rPr>
              <a:t>Gewalt	</a:t>
            </a:r>
          </a:p>
          <a:p>
            <a:pPr marL="285750" indent="-285750">
              <a:buFont typeface="Arial" panose="020B0604020202020204" pitchFamily="34" charset="0"/>
              <a:buChar char="•"/>
            </a:pPr>
            <a:endParaRPr lang="de-CH" dirty="0">
              <a:solidFill>
                <a:schemeClr val="tx2"/>
              </a:solidFill>
            </a:endParaRPr>
          </a:p>
        </p:txBody>
      </p:sp>
      <p:pic>
        <p:nvPicPr>
          <p:cNvPr id="10" name="Grafik 9"/>
          <p:cNvPicPr>
            <a:picLocks noChangeAspect="1"/>
          </p:cNvPicPr>
          <p:nvPr/>
        </p:nvPicPr>
        <p:blipFill rotWithShape="1">
          <a:blip r:embed="rId3">
            <a:extLst>
              <a:ext uri="{28A0092B-C50C-407E-A947-70E740481C1C}">
                <a14:useLocalDpi xmlns:a14="http://schemas.microsoft.com/office/drawing/2010/main" val="0"/>
              </a:ext>
            </a:extLst>
          </a:blip>
          <a:srcRect l="42556" r="13103"/>
          <a:stretch/>
        </p:blipFill>
        <p:spPr>
          <a:xfrm>
            <a:off x="549098" y="1556842"/>
            <a:ext cx="3096344" cy="4608478"/>
          </a:xfrm>
          <a:prstGeom prst="rect">
            <a:avLst/>
          </a:prstGeom>
        </p:spPr>
      </p:pic>
      <p:pic>
        <p:nvPicPr>
          <p:cNvPr id="11" name="Grafik 10"/>
          <p:cNvPicPr>
            <a:picLocks noChangeAspect="1"/>
          </p:cNvPicPr>
          <p:nvPr/>
        </p:nvPicPr>
        <p:blipFill rotWithShape="1">
          <a:blip r:embed="rId4" cstate="print">
            <a:extLst>
              <a:ext uri="{28A0092B-C50C-407E-A947-70E740481C1C}">
                <a14:useLocalDpi xmlns:a14="http://schemas.microsoft.com/office/drawing/2010/main" val="0"/>
              </a:ext>
            </a:extLst>
          </a:blip>
          <a:srcRect l="3671" r="-1953" b="5983"/>
          <a:stretch/>
        </p:blipFill>
        <p:spPr>
          <a:xfrm>
            <a:off x="7937399" y="1232113"/>
            <a:ext cx="715037" cy="684000"/>
          </a:xfrm>
          <a:prstGeom prst="ellipse">
            <a:avLst/>
          </a:prstGeom>
        </p:spPr>
      </p:pic>
    </p:spTree>
    <p:extLst>
      <p:ext uri="{BB962C8B-B14F-4D97-AF65-F5344CB8AC3E}">
        <p14:creationId xmlns:p14="http://schemas.microsoft.com/office/powerpoint/2010/main" val="236432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Welche Verantwortung tragen die Sicherheitsbeauftragten?</a:t>
            </a:r>
          </a:p>
        </p:txBody>
      </p:sp>
      <p:sp>
        <p:nvSpPr>
          <p:cNvPr id="3" name="Inhaltsplatzhalter 2"/>
          <p:cNvSpPr>
            <a:spLocks noGrp="1"/>
          </p:cNvSpPr>
          <p:nvPr>
            <p:ph idx="1"/>
          </p:nvPr>
        </p:nvSpPr>
        <p:spPr>
          <a:xfrm>
            <a:off x="5015880" y="1628800"/>
            <a:ext cx="3528392" cy="4523035"/>
          </a:xfrm>
        </p:spPr>
        <p:txBody>
          <a:bodyPr/>
          <a:lstStyle/>
          <a:p>
            <a:r>
              <a:rPr lang="de-CH" sz="2000" dirty="0"/>
              <a:t>Die Sicherheitsbeauftragten sind für die fachliche Richtigkeit ihrer Empfehlungen verantwortlich.</a:t>
            </a:r>
          </a:p>
          <a:p>
            <a:endParaRPr lang="de-CH" sz="2000" dirty="0"/>
          </a:p>
          <a:p>
            <a:r>
              <a:rPr lang="de-CH" sz="2000" dirty="0"/>
              <a:t>Ihre Hauptaufgaben sind:</a:t>
            </a:r>
          </a:p>
          <a:p>
            <a:endParaRPr lang="de-CH" sz="2000" dirty="0"/>
          </a:p>
          <a:p>
            <a:pPr marL="342900" indent="-342900">
              <a:buFont typeface="Arial" panose="020B0604020202020204" pitchFamily="34" charset="0"/>
              <a:buChar char="•"/>
            </a:pPr>
            <a:r>
              <a:rPr lang="de-CH" sz="2000" dirty="0"/>
              <a:t>Beratung</a:t>
            </a:r>
          </a:p>
          <a:p>
            <a:pPr marL="342900" indent="-342900">
              <a:buFont typeface="Arial" panose="020B0604020202020204" pitchFamily="34" charset="0"/>
              <a:buChar char="•"/>
            </a:pPr>
            <a:endParaRPr lang="de-CH" sz="2000" dirty="0"/>
          </a:p>
          <a:p>
            <a:pPr marL="342900" indent="-342900">
              <a:buFont typeface="Arial" panose="020B0604020202020204" pitchFamily="34" charset="0"/>
              <a:buChar char="•"/>
            </a:pPr>
            <a:r>
              <a:rPr lang="de-CH" sz="2000" dirty="0"/>
              <a:t>Koordination</a:t>
            </a:r>
          </a:p>
          <a:p>
            <a:pPr marL="342900" indent="-342900">
              <a:buFont typeface="Arial" panose="020B0604020202020204" pitchFamily="34" charset="0"/>
              <a:buChar char="•"/>
            </a:pPr>
            <a:endParaRPr lang="de-CH" sz="2000" dirty="0"/>
          </a:p>
          <a:p>
            <a:pPr marL="342900" indent="-342900">
              <a:buFont typeface="Arial" panose="020B0604020202020204" pitchFamily="34" charset="0"/>
              <a:buChar char="•"/>
            </a:pPr>
            <a:r>
              <a:rPr lang="de-CH" sz="2000" dirty="0"/>
              <a:t>Dokumentation</a:t>
            </a:r>
          </a:p>
          <a:p>
            <a:endParaRPr lang="de-CH" sz="2000" dirty="0"/>
          </a:p>
          <a:p>
            <a:endParaRPr lang="de-CH" sz="2000" dirty="0"/>
          </a:p>
        </p:txBody>
      </p:sp>
      <p:pic>
        <p:nvPicPr>
          <p:cNvPr id="5" name="Inhaltsplatzhalter 8"/>
          <p:cNvPicPr>
            <a:picLocks noChangeAspect="1"/>
          </p:cNvPicPr>
          <p:nvPr/>
        </p:nvPicPr>
        <p:blipFill rotWithShape="1">
          <a:blip r:embed="rId2">
            <a:extLst>
              <a:ext uri="{28A0092B-C50C-407E-A947-70E740481C1C}">
                <a14:useLocalDpi xmlns:a14="http://schemas.microsoft.com/office/drawing/2010/main" val="0"/>
              </a:ext>
            </a:extLst>
          </a:blip>
          <a:srcRect r="14434"/>
          <a:stretch/>
        </p:blipFill>
        <p:spPr>
          <a:xfrm>
            <a:off x="551384" y="1557337"/>
            <a:ext cx="3906953" cy="4608000"/>
          </a:xfrm>
          <a:prstGeom prst="rect">
            <a:avLst/>
          </a:prstGeom>
        </p:spPr>
      </p:pic>
      <p:sp>
        <p:nvSpPr>
          <p:cNvPr id="6" name="Rechteck 5"/>
          <p:cNvSpPr/>
          <p:nvPr/>
        </p:nvSpPr>
        <p:spPr>
          <a:xfrm>
            <a:off x="8904312" y="1557304"/>
            <a:ext cx="2736000" cy="46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CH" dirty="0">
                <a:solidFill>
                  <a:schemeClr val="tx2"/>
                </a:solidFill>
              </a:rPr>
              <a:t>Zusatzinformation:</a:t>
            </a:r>
          </a:p>
          <a:p>
            <a:endParaRPr lang="de-CH" dirty="0">
              <a:solidFill>
                <a:schemeClr val="tx2"/>
              </a:solidFill>
            </a:endParaRPr>
          </a:p>
          <a:p>
            <a:r>
              <a:rPr lang="de-CH" dirty="0">
                <a:solidFill>
                  <a:schemeClr val="tx2"/>
                </a:solidFill>
              </a:rPr>
              <a:t>Die Verantwortung für Arbeitssicherheit und Gesundheitsschutz liegt bei der Geschäftsleitung und den Vorgesetzten aller Stufen!</a:t>
            </a:r>
          </a:p>
          <a:p>
            <a:pPr algn="l"/>
            <a:endParaRPr lang="de-CH" dirty="0">
              <a:solidFill>
                <a:schemeClr val="tx2"/>
              </a:solidFill>
            </a:endParaRPr>
          </a:p>
          <a:p>
            <a:r>
              <a:rPr lang="de-CH" dirty="0">
                <a:solidFill>
                  <a:schemeClr val="tx2"/>
                </a:solidFill>
              </a:rPr>
              <a:t>Die Sicherheits-beauftragten sind in </a:t>
            </a:r>
            <a:br>
              <a:rPr lang="de-CH" dirty="0">
                <a:solidFill>
                  <a:schemeClr val="tx2"/>
                </a:solidFill>
              </a:rPr>
            </a:br>
            <a:r>
              <a:rPr lang="de-CH" dirty="0">
                <a:solidFill>
                  <a:schemeClr val="tx2"/>
                </a:solidFill>
              </a:rPr>
              <a:t>der Regel NICHT verantwortlich für die Arbeitssicherheit!</a:t>
            </a:r>
          </a:p>
        </p:txBody>
      </p:sp>
    </p:spTree>
    <p:extLst>
      <p:ext uri="{BB962C8B-B14F-4D97-AF65-F5344CB8AC3E}">
        <p14:creationId xmlns:p14="http://schemas.microsoft.com/office/powerpoint/2010/main" val="247039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Was nun???</a:t>
            </a:r>
          </a:p>
        </p:txBody>
      </p:sp>
    </p:spTree>
    <p:extLst>
      <p:ext uri="{BB962C8B-B14F-4D97-AF65-F5344CB8AC3E}">
        <p14:creationId xmlns:p14="http://schemas.microsoft.com/office/powerpoint/2010/main" val="556018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Was erwarten wir von uns selbst?</a:t>
            </a:r>
          </a:p>
        </p:txBody>
      </p:sp>
      <p:sp>
        <p:nvSpPr>
          <p:cNvPr id="3" name="Inhaltsplatzhalter 2"/>
          <p:cNvSpPr>
            <a:spLocks noGrp="1"/>
          </p:cNvSpPr>
          <p:nvPr>
            <p:ph sz="half" idx="1"/>
          </p:nvPr>
        </p:nvSpPr>
        <p:spPr>
          <a:xfrm>
            <a:off x="550863" y="1557339"/>
            <a:ext cx="4825057" cy="4608512"/>
          </a:xfrm>
        </p:spPr>
        <p:txBody>
          <a:bodyPr/>
          <a:lstStyle/>
          <a:p>
            <a:pPr marL="342900" indent="-342900">
              <a:buFont typeface="Arial" panose="020B0604020202020204" pitchFamily="34" charset="0"/>
              <a:buChar char="•"/>
            </a:pPr>
            <a:r>
              <a:rPr lang="de-CH" dirty="0"/>
              <a:t>Wir halten uns strikt an die lebenswichtigen Regeln!</a:t>
            </a:r>
          </a:p>
          <a:p>
            <a:endParaRPr lang="de-CH" dirty="0"/>
          </a:p>
          <a:p>
            <a:pPr marL="342900" indent="-342900">
              <a:buFont typeface="Arial" panose="020B0604020202020204" pitchFamily="34" charset="0"/>
              <a:buChar char="•"/>
            </a:pPr>
            <a:r>
              <a:rPr lang="de-CH" dirty="0"/>
              <a:t>Wir instruieren die lebenswichtigen Regeln!</a:t>
            </a:r>
          </a:p>
          <a:p>
            <a:pPr marL="342900" indent="-342900">
              <a:buFont typeface="Arial" panose="020B0604020202020204" pitchFamily="34" charset="0"/>
              <a:buChar char="•"/>
            </a:pPr>
            <a:endParaRPr lang="de-CH" dirty="0"/>
          </a:p>
          <a:p>
            <a:pPr marL="342900" indent="-342900">
              <a:buFont typeface="Arial" panose="020B0604020202020204" pitchFamily="34" charset="0"/>
              <a:buChar char="•"/>
            </a:pPr>
            <a:endParaRPr lang="de-CH" dirty="0"/>
          </a:p>
          <a:p>
            <a:pPr marL="342900" indent="-342900">
              <a:buFont typeface="Arial" panose="020B0604020202020204" pitchFamily="34" charset="0"/>
              <a:buChar char="•"/>
            </a:pPr>
            <a:r>
              <a:rPr lang="de-CH" dirty="0"/>
              <a:t>Wir kontrollieren und setzen die lebenswichtigen Regeln um.</a:t>
            </a:r>
          </a:p>
          <a:p>
            <a:pPr marL="360000" indent="-360000">
              <a:spcBef>
                <a:spcPts val="1200"/>
              </a:spcBef>
              <a:buFont typeface="Arial" panose="020B0604020202020204" pitchFamily="34" charset="0"/>
              <a:buChar char="•"/>
            </a:pPr>
            <a:endParaRPr lang="de-CH" dirty="0"/>
          </a:p>
          <a:p>
            <a:pPr marL="360000" indent="-360000">
              <a:spcBef>
                <a:spcPts val="1200"/>
              </a:spcBef>
              <a:buFont typeface="Arial" panose="020B0604020202020204" pitchFamily="34" charset="0"/>
              <a:buChar char="•"/>
            </a:pPr>
            <a:r>
              <a:rPr lang="de-CH" b="1" dirty="0"/>
              <a:t>Keine Arbeit ist so wichtig, dass wir dafür das Leben unserer Mitarbeitenden riskieren. Deshalb …</a:t>
            </a:r>
          </a:p>
        </p:txBody>
      </p:sp>
      <p:sp>
        <p:nvSpPr>
          <p:cNvPr id="34" name="Inhaltsplatzhalter 33"/>
          <p:cNvSpPr>
            <a:spLocks noGrp="1"/>
          </p:cNvSpPr>
          <p:nvPr>
            <p:ph sz="half" idx="2"/>
          </p:nvPr>
        </p:nvSpPr>
        <p:spPr/>
        <p:txBody>
          <a:bodyPr/>
          <a:lstStyle/>
          <a:p>
            <a:endParaRPr lang="de-CH"/>
          </a:p>
        </p:txBody>
      </p:sp>
      <p:sp>
        <p:nvSpPr>
          <p:cNvPr id="25" name="Freihandform 24"/>
          <p:cNvSpPr/>
          <p:nvPr/>
        </p:nvSpPr>
        <p:spPr>
          <a:xfrm>
            <a:off x="5806862" y="1469882"/>
            <a:ext cx="838863" cy="1691291"/>
          </a:xfrm>
          <a:custGeom>
            <a:avLst/>
            <a:gdLst>
              <a:gd name="connsiteX0" fmla="*/ 0 w 1722989"/>
              <a:gd name="connsiteY0" fmla="*/ 0 h 1206092"/>
              <a:gd name="connsiteX1" fmla="*/ 1119943 w 1722989"/>
              <a:gd name="connsiteY1" fmla="*/ 0 h 1206092"/>
              <a:gd name="connsiteX2" fmla="*/ 1722989 w 1722989"/>
              <a:gd name="connsiteY2" fmla="*/ 603046 h 1206092"/>
              <a:gd name="connsiteX3" fmla="*/ 1119943 w 1722989"/>
              <a:gd name="connsiteY3" fmla="*/ 1206092 h 1206092"/>
              <a:gd name="connsiteX4" fmla="*/ 0 w 1722989"/>
              <a:gd name="connsiteY4" fmla="*/ 1206092 h 1206092"/>
              <a:gd name="connsiteX5" fmla="*/ 603046 w 1722989"/>
              <a:gd name="connsiteY5" fmla="*/ 603046 h 1206092"/>
              <a:gd name="connsiteX6" fmla="*/ 0 w 1722989"/>
              <a:gd name="connsiteY6" fmla="*/ 0 h 120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989" h="1206092">
                <a:moveTo>
                  <a:pt x="1722988" y="0"/>
                </a:moveTo>
                <a:lnTo>
                  <a:pt x="1722988" y="783960"/>
                </a:lnTo>
                <a:lnTo>
                  <a:pt x="861495" y="1206092"/>
                </a:lnTo>
                <a:lnTo>
                  <a:pt x="1" y="783960"/>
                </a:lnTo>
                <a:lnTo>
                  <a:pt x="1" y="0"/>
                </a:lnTo>
                <a:lnTo>
                  <a:pt x="861495" y="422132"/>
                </a:lnTo>
                <a:lnTo>
                  <a:pt x="1722988" y="0"/>
                </a:lnTo>
                <a:close/>
              </a:path>
            </a:pathLst>
          </a:custGeom>
          <a:solidFill>
            <a:srgbClr val="E3362B"/>
          </a:solidFill>
          <a:ln w="25400" cap="flat" cmpd="sng" algn="ctr">
            <a:noFill/>
            <a:prstDash val="solid"/>
          </a:ln>
          <a:effectLst>
            <a:outerShdw blurRad="50800" dist="76200" dir="2700000" algn="tl" rotWithShape="0">
              <a:prstClr val="black">
                <a:alpha val="40000"/>
              </a:prstClr>
            </a:outerShdw>
          </a:effectLst>
        </p:spPr>
        <p:txBody>
          <a:bodyPr spcFirstLastPara="0" vert="horz" wrap="square" lIns="22226" tIns="625271" rIns="22225" bIns="625272" numCol="1" spcCol="1270" anchor="ctr" anchorCtr="0">
            <a:noAutofit/>
          </a:bodyPr>
          <a:lstStyle/>
          <a:p>
            <a:pPr marL="0" marR="0" lvl="0" indent="0" algn="ctr" defTabSz="1555750" eaLnBrk="0" fontAlgn="base" latinLnBrk="0" hangingPunct="0">
              <a:lnSpc>
                <a:spcPct val="90000"/>
              </a:lnSpc>
              <a:spcBef>
                <a:spcPct val="0"/>
              </a:spcBef>
              <a:spcAft>
                <a:spcPct val="35000"/>
              </a:spcAft>
              <a:buClrTx/>
              <a:buSzTx/>
              <a:buFontTx/>
              <a:buNone/>
              <a:tabLst/>
              <a:defRPr/>
            </a:pPr>
            <a:endParaRPr kumimoji="0" lang="de-CH" sz="3500" b="1"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26" name="Freihandform 25"/>
          <p:cNvSpPr/>
          <p:nvPr/>
        </p:nvSpPr>
        <p:spPr>
          <a:xfrm>
            <a:off x="6645725" y="1469884"/>
            <a:ext cx="4995412" cy="1099338"/>
          </a:xfrm>
          <a:custGeom>
            <a:avLst/>
            <a:gdLst>
              <a:gd name="connsiteX0" fmla="*/ 186661 w 1119943"/>
              <a:gd name="connsiteY0" fmla="*/ 0 h 7182257"/>
              <a:gd name="connsiteX1" fmla="*/ 933282 w 1119943"/>
              <a:gd name="connsiteY1" fmla="*/ 0 h 7182257"/>
              <a:gd name="connsiteX2" fmla="*/ 1119943 w 1119943"/>
              <a:gd name="connsiteY2" fmla="*/ 186661 h 7182257"/>
              <a:gd name="connsiteX3" fmla="*/ 1119943 w 1119943"/>
              <a:gd name="connsiteY3" fmla="*/ 7182257 h 7182257"/>
              <a:gd name="connsiteX4" fmla="*/ 1119943 w 1119943"/>
              <a:gd name="connsiteY4" fmla="*/ 7182257 h 7182257"/>
              <a:gd name="connsiteX5" fmla="*/ 0 w 1119943"/>
              <a:gd name="connsiteY5" fmla="*/ 7182257 h 7182257"/>
              <a:gd name="connsiteX6" fmla="*/ 0 w 1119943"/>
              <a:gd name="connsiteY6" fmla="*/ 7182257 h 7182257"/>
              <a:gd name="connsiteX7" fmla="*/ 0 w 1119943"/>
              <a:gd name="connsiteY7" fmla="*/ 186661 h 7182257"/>
              <a:gd name="connsiteX8" fmla="*/ 186661 w 1119943"/>
              <a:gd name="connsiteY8" fmla="*/ 0 h 718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943" h="7182257">
                <a:moveTo>
                  <a:pt x="1119943" y="1197070"/>
                </a:moveTo>
                <a:lnTo>
                  <a:pt x="1119943" y="5985187"/>
                </a:lnTo>
                <a:cubicBezTo>
                  <a:pt x="1119943" y="6646309"/>
                  <a:pt x="1106912" y="7182254"/>
                  <a:pt x="1090837" y="7182254"/>
                </a:cubicBezTo>
                <a:lnTo>
                  <a:pt x="0" y="7182254"/>
                </a:lnTo>
                <a:lnTo>
                  <a:pt x="0" y="7182254"/>
                </a:lnTo>
                <a:lnTo>
                  <a:pt x="0" y="3"/>
                </a:lnTo>
                <a:lnTo>
                  <a:pt x="0" y="3"/>
                </a:lnTo>
                <a:lnTo>
                  <a:pt x="1090837" y="3"/>
                </a:lnTo>
                <a:cubicBezTo>
                  <a:pt x="1106912" y="3"/>
                  <a:pt x="1119943" y="535948"/>
                  <a:pt x="1119943" y="1197070"/>
                </a:cubicBezTo>
                <a:close/>
              </a:path>
            </a:pathLst>
          </a:custGeom>
          <a:solidFill>
            <a:srgbClr val="E3362B">
              <a:lumMod val="20000"/>
              <a:lumOff val="80000"/>
              <a:alpha val="90000"/>
            </a:srgbClr>
          </a:solidFill>
          <a:ln w="25400" cap="flat" cmpd="sng" algn="ctr">
            <a:noFill/>
            <a:prstDash val="solid"/>
          </a:ln>
          <a:effectLst>
            <a:outerShdw blurRad="50800" dist="76200" dir="2700000" algn="tl" rotWithShape="0">
              <a:prstClr val="black">
                <a:alpha val="40000"/>
              </a:prstClr>
            </a:outerShdw>
          </a:effectLst>
        </p:spPr>
        <p:txBody>
          <a:bodyPr spcFirstLastPara="0" vert="horz" wrap="square" lIns="348489" tIns="85785" rIns="85785" bIns="85787" numCol="1" spcCol="1270" anchor="ctr" anchorCtr="0">
            <a:noAutofit/>
          </a:bodyPr>
          <a:lstStyle/>
          <a:p>
            <a:pPr marL="0" marR="0" lvl="1" indent="0" defTabSz="2178050" eaLnBrk="0" fontAlgn="base" latinLnBrk="0" hangingPunct="0">
              <a:lnSpc>
                <a:spcPct val="90000"/>
              </a:lnSpc>
              <a:spcBef>
                <a:spcPct val="0"/>
              </a:spcBef>
              <a:spcAft>
                <a:spcPct val="15000"/>
              </a:spcAft>
              <a:buClrTx/>
              <a:buSzTx/>
              <a:buFontTx/>
              <a:buNone/>
              <a:tabLst/>
              <a:defRPr/>
            </a:pPr>
            <a:r>
              <a:rPr kumimoji="0" lang="de-CH" sz="4000" b="1" i="0" u="none" strike="noStrike" kern="0" cap="none" spc="0" normalizeH="0" baseline="0" noProof="0" dirty="0">
                <a:ln>
                  <a:noFill/>
                </a:ln>
                <a:solidFill>
                  <a:srgbClr val="000000">
                    <a:hueOff val="0"/>
                    <a:satOff val="0"/>
                    <a:lumOff val="0"/>
                    <a:alphaOff val="0"/>
                  </a:srgbClr>
                </a:solidFill>
                <a:effectLst/>
                <a:uLnTx/>
                <a:uFillTx/>
                <a:latin typeface="Arial"/>
                <a:ea typeface="ＭＳ Ｐゴシック"/>
                <a:cs typeface="+mn-cs"/>
              </a:rPr>
              <a:t>STOPP bei Gefahr</a:t>
            </a:r>
          </a:p>
        </p:txBody>
      </p:sp>
      <p:sp>
        <p:nvSpPr>
          <p:cNvPr id="27" name="Freihandform 26"/>
          <p:cNvSpPr/>
          <p:nvPr/>
        </p:nvSpPr>
        <p:spPr>
          <a:xfrm>
            <a:off x="5806862" y="2971947"/>
            <a:ext cx="838863" cy="1691291"/>
          </a:xfrm>
          <a:custGeom>
            <a:avLst/>
            <a:gdLst>
              <a:gd name="connsiteX0" fmla="*/ 0 w 1722989"/>
              <a:gd name="connsiteY0" fmla="*/ 0 h 1206092"/>
              <a:gd name="connsiteX1" fmla="*/ 1119943 w 1722989"/>
              <a:gd name="connsiteY1" fmla="*/ 0 h 1206092"/>
              <a:gd name="connsiteX2" fmla="*/ 1722989 w 1722989"/>
              <a:gd name="connsiteY2" fmla="*/ 603046 h 1206092"/>
              <a:gd name="connsiteX3" fmla="*/ 1119943 w 1722989"/>
              <a:gd name="connsiteY3" fmla="*/ 1206092 h 1206092"/>
              <a:gd name="connsiteX4" fmla="*/ 0 w 1722989"/>
              <a:gd name="connsiteY4" fmla="*/ 1206092 h 1206092"/>
              <a:gd name="connsiteX5" fmla="*/ 603046 w 1722989"/>
              <a:gd name="connsiteY5" fmla="*/ 603046 h 1206092"/>
              <a:gd name="connsiteX6" fmla="*/ 0 w 1722989"/>
              <a:gd name="connsiteY6" fmla="*/ 0 h 120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989" h="1206092">
                <a:moveTo>
                  <a:pt x="1722988" y="0"/>
                </a:moveTo>
                <a:lnTo>
                  <a:pt x="1722988" y="783960"/>
                </a:lnTo>
                <a:lnTo>
                  <a:pt x="861495" y="1206092"/>
                </a:lnTo>
                <a:lnTo>
                  <a:pt x="1" y="783960"/>
                </a:lnTo>
                <a:lnTo>
                  <a:pt x="1" y="0"/>
                </a:lnTo>
                <a:lnTo>
                  <a:pt x="861495" y="422132"/>
                </a:lnTo>
                <a:lnTo>
                  <a:pt x="1722988" y="0"/>
                </a:lnTo>
                <a:close/>
              </a:path>
            </a:pathLst>
          </a:custGeom>
          <a:solidFill>
            <a:srgbClr val="E3362B"/>
          </a:solidFill>
          <a:ln w="25400" cap="flat" cmpd="sng" algn="ctr">
            <a:noFill/>
            <a:prstDash val="solid"/>
          </a:ln>
          <a:effectLst>
            <a:outerShdw blurRad="50800" dist="76200" dir="2700000" algn="tl" rotWithShape="0">
              <a:prstClr val="black">
                <a:alpha val="40000"/>
              </a:prstClr>
            </a:outerShdw>
          </a:effectLst>
        </p:spPr>
        <p:txBody>
          <a:bodyPr spcFirstLastPara="0" vert="horz" wrap="square" lIns="22226" tIns="625271" rIns="22225" bIns="625272" numCol="1" spcCol="1270" anchor="ctr" anchorCtr="0">
            <a:noAutofit/>
          </a:bodyPr>
          <a:lstStyle/>
          <a:p>
            <a:pPr marL="0" marR="0" lvl="0" indent="0" algn="ctr" defTabSz="1555750" eaLnBrk="0" fontAlgn="base" latinLnBrk="0" hangingPunct="0">
              <a:lnSpc>
                <a:spcPct val="90000"/>
              </a:lnSpc>
              <a:spcBef>
                <a:spcPct val="0"/>
              </a:spcBef>
              <a:spcAft>
                <a:spcPct val="35000"/>
              </a:spcAft>
              <a:buClrTx/>
              <a:buSzTx/>
              <a:buFontTx/>
              <a:buNone/>
              <a:tabLst/>
              <a:defRPr/>
            </a:pPr>
            <a:endParaRPr kumimoji="0" lang="de-CH" sz="3500" b="1"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28" name="Freihandform 27"/>
          <p:cNvSpPr/>
          <p:nvPr/>
        </p:nvSpPr>
        <p:spPr>
          <a:xfrm>
            <a:off x="6645725" y="2971949"/>
            <a:ext cx="4995412" cy="1099338"/>
          </a:xfrm>
          <a:custGeom>
            <a:avLst/>
            <a:gdLst>
              <a:gd name="connsiteX0" fmla="*/ 186661 w 1119943"/>
              <a:gd name="connsiteY0" fmla="*/ 0 h 7182257"/>
              <a:gd name="connsiteX1" fmla="*/ 933282 w 1119943"/>
              <a:gd name="connsiteY1" fmla="*/ 0 h 7182257"/>
              <a:gd name="connsiteX2" fmla="*/ 1119943 w 1119943"/>
              <a:gd name="connsiteY2" fmla="*/ 186661 h 7182257"/>
              <a:gd name="connsiteX3" fmla="*/ 1119943 w 1119943"/>
              <a:gd name="connsiteY3" fmla="*/ 7182257 h 7182257"/>
              <a:gd name="connsiteX4" fmla="*/ 1119943 w 1119943"/>
              <a:gd name="connsiteY4" fmla="*/ 7182257 h 7182257"/>
              <a:gd name="connsiteX5" fmla="*/ 0 w 1119943"/>
              <a:gd name="connsiteY5" fmla="*/ 7182257 h 7182257"/>
              <a:gd name="connsiteX6" fmla="*/ 0 w 1119943"/>
              <a:gd name="connsiteY6" fmla="*/ 7182257 h 7182257"/>
              <a:gd name="connsiteX7" fmla="*/ 0 w 1119943"/>
              <a:gd name="connsiteY7" fmla="*/ 186661 h 7182257"/>
              <a:gd name="connsiteX8" fmla="*/ 186661 w 1119943"/>
              <a:gd name="connsiteY8" fmla="*/ 0 h 718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943" h="7182257">
                <a:moveTo>
                  <a:pt x="1119943" y="1197070"/>
                </a:moveTo>
                <a:lnTo>
                  <a:pt x="1119943" y="5985187"/>
                </a:lnTo>
                <a:cubicBezTo>
                  <a:pt x="1119943" y="6646309"/>
                  <a:pt x="1106912" y="7182254"/>
                  <a:pt x="1090837" y="7182254"/>
                </a:cubicBezTo>
                <a:lnTo>
                  <a:pt x="0" y="7182254"/>
                </a:lnTo>
                <a:lnTo>
                  <a:pt x="0" y="7182254"/>
                </a:lnTo>
                <a:lnTo>
                  <a:pt x="0" y="3"/>
                </a:lnTo>
                <a:lnTo>
                  <a:pt x="0" y="3"/>
                </a:lnTo>
                <a:lnTo>
                  <a:pt x="1090837" y="3"/>
                </a:lnTo>
                <a:cubicBezTo>
                  <a:pt x="1106912" y="3"/>
                  <a:pt x="1119943" y="535948"/>
                  <a:pt x="1119943" y="1197070"/>
                </a:cubicBezTo>
                <a:close/>
              </a:path>
            </a:pathLst>
          </a:custGeom>
          <a:solidFill>
            <a:srgbClr val="E3362B">
              <a:lumMod val="20000"/>
              <a:lumOff val="80000"/>
              <a:alpha val="90000"/>
            </a:srgbClr>
          </a:solidFill>
          <a:ln w="25400" cap="flat" cmpd="sng" algn="ctr">
            <a:noFill/>
            <a:prstDash val="solid"/>
          </a:ln>
          <a:effectLst>
            <a:outerShdw blurRad="50800" dist="76200" dir="2700000" algn="tl" rotWithShape="0">
              <a:prstClr val="black">
                <a:alpha val="40000"/>
              </a:prstClr>
            </a:outerShdw>
          </a:effectLst>
        </p:spPr>
        <p:txBody>
          <a:bodyPr spcFirstLastPara="0" vert="horz" wrap="square" lIns="348489" tIns="85785" rIns="85785" bIns="85787" numCol="1" spcCol="1270" anchor="ctr" anchorCtr="0">
            <a:noAutofit/>
          </a:bodyPr>
          <a:lstStyle/>
          <a:p>
            <a:pPr marL="0" marR="0" lvl="1" indent="0" defTabSz="2178050" eaLnBrk="0" fontAlgn="base" latinLnBrk="0" hangingPunct="0">
              <a:lnSpc>
                <a:spcPct val="90000"/>
              </a:lnSpc>
              <a:spcBef>
                <a:spcPct val="0"/>
              </a:spcBef>
              <a:spcAft>
                <a:spcPct val="15000"/>
              </a:spcAft>
              <a:buClrTx/>
              <a:buSzTx/>
              <a:buFontTx/>
              <a:buNone/>
              <a:tabLst/>
              <a:defRPr/>
            </a:pPr>
            <a:r>
              <a:rPr kumimoji="0" lang="de-CH" sz="4000" b="1" i="0" u="none" strike="noStrike" kern="0" cap="none" spc="0" normalizeH="0" baseline="0" noProof="0" dirty="0">
                <a:ln>
                  <a:noFill/>
                </a:ln>
                <a:solidFill>
                  <a:srgbClr val="000000">
                    <a:hueOff val="0"/>
                    <a:satOff val="0"/>
                    <a:lumOff val="0"/>
                    <a:alphaOff val="0"/>
                  </a:srgbClr>
                </a:solidFill>
                <a:effectLst/>
                <a:uLnTx/>
                <a:uFillTx/>
                <a:latin typeface="Arial"/>
                <a:ea typeface="ＭＳ Ｐゴシック"/>
                <a:cs typeface="+mn-cs"/>
              </a:rPr>
              <a:t>Gefahr beheben</a:t>
            </a:r>
          </a:p>
        </p:txBody>
      </p:sp>
      <p:sp>
        <p:nvSpPr>
          <p:cNvPr id="29" name="Freihandform 28"/>
          <p:cNvSpPr/>
          <p:nvPr/>
        </p:nvSpPr>
        <p:spPr>
          <a:xfrm>
            <a:off x="5806862" y="4474012"/>
            <a:ext cx="838863" cy="1691291"/>
          </a:xfrm>
          <a:custGeom>
            <a:avLst/>
            <a:gdLst>
              <a:gd name="connsiteX0" fmla="*/ 0 w 1722989"/>
              <a:gd name="connsiteY0" fmla="*/ 0 h 1206092"/>
              <a:gd name="connsiteX1" fmla="*/ 1119943 w 1722989"/>
              <a:gd name="connsiteY1" fmla="*/ 0 h 1206092"/>
              <a:gd name="connsiteX2" fmla="*/ 1722989 w 1722989"/>
              <a:gd name="connsiteY2" fmla="*/ 603046 h 1206092"/>
              <a:gd name="connsiteX3" fmla="*/ 1119943 w 1722989"/>
              <a:gd name="connsiteY3" fmla="*/ 1206092 h 1206092"/>
              <a:gd name="connsiteX4" fmla="*/ 0 w 1722989"/>
              <a:gd name="connsiteY4" fmla="*/ 1206092 h 1206092"/>
              <a:gd name="connsiteX5" fmla="*/ 603046 w 1722989"/>
              <a:gd name="connsiteY5" fmla="*/ 603046 h 1206092"/>
              <a:gd name="connsiteX6" fmla="*/ 0 w 1722989"/>
              <a:gd name="connsiteY6" fmla="*/ 0 h 120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989" h="1206092">
                <a:moveTo>
                  <a:pt x="1722988" y="0"/>
                </a:moveTo>
                <a:lnTo>
                  <a:pt x="1722988" y="783960"/>
                </a:lnTo>
                <a:lnTo>
                  <a:pt x="861495" y="1206092"/>
                </a:lnTo>
                <a:lnTo>
                  <a:pt x="1" y="783960"/>
                </a:lnTo>
                <a:lnTo>
                  <a:pt x="1" y="0"/>
                </a:lnTo>
                <a:lnTo>
                  <a:pt x="861495" y="422132"/>
                </a:lnTo>
                <a:lnTo>
                  <a:pt x="1722988" y="0"/>
                </a:lnTo>
                <a:close/>
              </a:path>
            </a:pathLst>
          </a:custGeom>
          <a:solidFill>
            <a:srgbClr val="E3362B"/>
          </a:solidFill>
          <a:ln w="25400" cap="flat" cmpd="sng" algn="ctr">
            <a:noFill/>
            <a:prstDash val="solid"/>
          </a:ln>
          <a:effectLst>
            <a:outerShdw blurRad="50800" dist="76200" dir="2700000" algn="tl" rotWithShape="0">
              <a:prstClr val="black">
                <a:alpha val="40000"/>
              </a:prstClr>
            </a:outerShdw>
          </a:effectLst>
        </p:spPr>
        <p:txBody>
          <a:bodyPr spcFirstLastPara="0" vert="horz" wrap="square" lIns="22226" tIns="625271" rIns="22225" bIns="625272" numCol="1" spcCol="1270" anchor="ctr" anchorCtr="0">
            <a:noAutofit/>
          </a:bodyPr>
          <a:lstStyle/>
          <a:p>
            <a:pPr marL="0" marR="0" lvl="0" indent="0" algn="ctr" defTabSz="1555750" eaLnBrk="0" fontAlgn="base" latinLnBrk="0" hangingPunct="0">
              <a:lnSpc>
                <a:spcPct val="90000"/>
              </a:lnSpc>
              <a:spcBef>
                <a:spcPct val="0"/>
              </a:spcBef>
              <a:spcAft>
                <a:spcPct val="35000"/>
              </a:spcAft>
              <a:buClrTx/>
              <a:buSzTx/>
              <a:buFontTx/>
              <a:buNone/>
              <a:tabLst/>
              <a:defRPr/>
            </a:pPr>
            <a:endParaRPr kumimoji="0" lang="de-CH" sz="3500" b="1"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30" name="Freihandform 29"/>
          <p:cNvSpPr/>
          <p:nvPr/>
        </p:nvSpPr>
        <p:spPr>
          <a:xfrm>
            <a:off x="6645725" y="4474012"/>
            <a:ext cx="4995412" cy="1099338"/>
          </a:xfrm>
          <a:custGeom>
            <a:avLst/>
            <a:gdLst>
              <a:gd name="connsiteX0" fmla="*/ 186661 w 1119943"/>
              <a:gd name="connsiteY0" fmla="*/ 0 h 7182257"/>
              <a:gd name="connsiteX1" fmla="*/ 933282 w 1119943"/>
              <a:gd name="connsiteY1" fmla="*/ 0 h 7182257"/>
              <a:gd name="connsiteX2" fmla="*/ 1119943 w 1119943"/>
              <a:gd name="connsiteY2" fmla="*/ 186661 h 7182257"/>
              <a:gd name="connsiteX3" fmla="*/ 1119943 w 1119943"/>
              <a:gd name="connsiteY3" fmla="*/ 7182257 h 7182257"/>
              <a:gd name="connsiteX4" fmla="*/ 1119943 w 1119943"/>
              <a:gd name="connsiteY4" fmla="*/ 7182257 h 7182257"/>
              <a:gd name="connsiteX5" fmla="*/ 0 w 1119943"/>
              <a:gd name="connsiteY5" fmla="*/ 7182257 h 7182257"/>
              <a:gd name="connsiteX6" fmla="*/ 0 w 1119943"/>
              <a:gd name="connsiteY6" fmla="*/ 7182257 h 7182257"/>
              <a:gd name="connsiteX7" fmla="*/ 0 w 1119943"/>
              <a:gd name="connsiteY7" fmla="*/ 186661 h 7182257"/>
              <a:gd name="connsiteX8" fmla="*/ 186661 w 1119943"/>
              <a:gd name="connsiteY8" fmla="*/ 0 h 718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943" h="7182257">
                <a:moveTo>
                  <a:pt x="1119943" y="1197070"/>
                </a:moveTo>
                <a:lnTo>
                  <a:pt x="1119943" y="5985187"/>
                </a:lnTo>
                <a:cubicBezTo>
                  <a:pt x="1119943" y="6646309"/>
                  <a:pt x="1106912" y="7182254"/>
                  <a:pt x="1090837" y="7182254"/>
                </a:cubicBezTo>
                <a:lnTo>
                  <a:pt x="0" y="7182254"/>
                </a:lnTo>
                <a:lnTo>
                  <a:pt x="0" y="7182254"/>
                </a:lnTo>
                <a:lnTo>
                  <a:pt x="0" y="3"/>
                </a:lnTo>
                <a:lnTo>
                  <a:pt x="0" y="3"/>
                </a:lnTo>
                <a:lnTo>
                  <a:pt x="1090837" y="3"/>
                </a:lnTo>
                <a:cubicBezTo>
                  <a:pt x="1106912" y="3"/>
                  <a:pt x="1119943" y="535948"/>
                  <a:pt x="1119943" y="1197070"/>
                </a:cubicBezTo>
                <a:close/>
              </a:path>
            </a:pathLst>
          </a:custGeom>
          <a:solidFill>
            <a:srgbClr val="E3362B">
              <a:lumMod val="20000"/>
              <a:lumOff val="80000"/>
              <a:alpha val="90000"/>
            </a:srgbClr>
          </a:solidFill>
          <a:ln w="25400" cap="flat" cmpd="sng" algn="ctr">
            <a:noFill/>
            <a:prstDash val="solid"/>
          </a:ln>
          <a:effectLst>
            <a:outerShdw blurRad="50800" dist="76200" dir="2700000" algn="tl" rotWithShape="0">
              <a:prstClr val="black">
                <a:alpha val="40000"/>
              </a:prstClr>
            </a:outerShdw>
          </a:effectLst>
        </p:spPr>
        <p:txBody>
          <a:bodyPr spcFirstLastPara="0" vert="horz" wrap="square" lIns="348489" tIns="85786" rIns="85785" bIns="85786" numCol="1" spcCol="1270" anchor="ctr" anchorCtr="0">
            <a:noAutofit/>
          </a:bodyPr>
          <a:lstStyle/>
          <a:p>
            <a:pPr marL="0" marR="0" lvl="1" indent="0" defTabSz="2178050" eaLnBrk="0" fontAlgn="base" latinLnBrk="0" hangingPunct="0">
              <a:lnSpc>
                <a:spcPct val="90000"/>
              </a:lnSpc>
              <a:spcBef>
                <a:spcPct val="0"/>
              </a:spcBef>
              <a:spcAft>
                <a:spcPct val="15000"/>
              </a:spcAft>
              <a:buClrTx/>
              <a:buSzTx/>
              <a:buFontTx/>
              <a:buNone/>
              <a:tabLst/>
              <a:defRPr/>
            </a:pPr>
            <a:r>
              <a:rPr kumimoji="0" lang="de-CH" sz="4000" b="1" i="0" u="none" strike="noStrike" kern="0" cap="none" spc="0" normalizeH="0" baseline="0" noProof="0" dirty="0">
                <a:ln>
                  <a:noFill/>
                </a:ln>
                <a:solidFill>
                  <a:srgbClr val="000000">
                    <a:hueOff val="0"/>
                    <a:satOff val="0"/>
                    <a:lumOff val="0"/>
                    <a:alphaOff val="0"/>
                  </a:srgbClr>
                </a:solidFill>
                <a:effectLst/>
                <a:uLnTx/>
                <a:uFillTx/>
                <a:latin typeface="Arial"/>
                <a:ea typeface="ＭＳ Ｐゴシック"/>
                <a:cs typeface="+mn-cs"/>
              </a:rPr>
              <a:t>weiterarbeiten</a:t>
            </a:r>
          </a:p>
        </p:txBody>
      </p:sp>
      <p:sp>
        <p:nvSpPr>
          <p:cNvPr id="31" name="Textfeld 30"/>
          <p:cNvSpPr txBox="1"/>
          <p:nvPr/>
        </p:nvSpPr>
        <p:spPr>
          <a:xfrm>
            <a:off x="6062846" y="2105934"/>
            <a:ext cx="326895" cy="694862"/>
          </a:xfrm>
          <a:prstGeom prst="rect">
            <a:avLst/>
          </a:prstGeom>
          <a:noFill/>
          <a:ln>
            <a:noFill/>
          </a:ln>
        </p:spPr>
        <p:txBody>
          <a:bodyPr wrap="none" rtlCol="0" anchor="ct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de-CH" sz="4000" b="1" i="0" u="none" strike="noStrike" kern="0" cap="none" spc="0" normalizeH="0" baseline="0" noProof="0" dirty="0">
                <a:ln>
                  <a:noFill/>
                </a:ln>
                <a:solidFill>
                  <a:srgbClr val="FFFFFF"/>
                </a:solidFill>
                <a:effectLst/>
                <a:uLnTx/>
                <a:uFillTx/>
                <a:ea typeface="ＭＳ Ｐゴシック" pitchFamily="-32" charset="-128"/>
              </a:rPr>
              <a:t>1</a:t>
            </a:r>
          </a:p>
        </p:txBody>
      </p:sp>
      <p:sp>
        <p:nvSpPr>
          <p:cNvPr id="32" name="Textfeld 31"/>
          <p:cNvSpPr txBox="1"/>
          <p:nvPr/>
        </p:nvSpPr>
        <p:spPr>
          <a:xfrm>
            <a:off x="6054890" y="3607999"/>
            <a:ext cx="326895" cy="694862"/>
          </a:xfrm>
          <a:prstGeom prst="rect">
            <a:avLst/>
          </a:prstGeom>
          <a:noFill/>
          <a:ln>
            <a:noFill/>
          </a:ln>
        </p:spPr>
        <p:txBody>
          <a:bodyPr wrap="none" rtlCol="0" anchor="ct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de-CH" sz="4000" b="1" i="0" u="none" strike="noStrike" kern="0" cap="none" spc="0" normalizeH="0" baseline="0" noProof="0" dirty="0">
                <a:ln>
                  <a:noFill/>
                </a:ln>
                <a:solidFill>
                  <a:srgbClr val="FFFFFF"/>
                </a:solidFill>
                <a:effectLst/>
                <a:uLnTx/>
                <a:uFillTx/>
                <a:ea typeface="ＭＳ Ｐゴシック" pitchFamily="-32" charset="-128"/>
              </a:rPr>
              <a:t>2</a:t>
            </a:r>
          </a:p>
        </p:txBody>
      </p:sp>
      <p:sp>
        <p:nvSpPr>
          <p:cNvPr id="33" name="Textfeld 32"/>
          <p:cNvSpPr txBox="1"/>
          <p:nvPr/>
        </p:nvSpPr>
        <p:spPr>
          <a:xfrm>
            <a:off x="6054890" y="5126145"/>
            <a:ext cx="326895" cy="694862"/>
          </a:xfrm>
          <a:prstGeom prst="rect">
            <a:avLst/>
          </a:prstGeom>
          <a:noFill/>
          <a:ln>
            <a:noFill/>
          </a:ln>
        </p:spPr>
        <p:txBody>
          <a:bodyPr wrap="none" rtlCol="0" anchor="ct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de-CH" sz="4000" b="1" i="0" u="none" strike="noStrike" kern="0" cap="none" spc="0" normalizeH="0" baseline="0" noProof="0" dirty="0">
                <a:ln>
                  <a:noFill/>
                </a:ln>
                <a:solidFill>
                  <a:srgbClr val="FFFFFF"/>
                </a:solidFill>
                <a:effectLst/>
                <a:uLnTx/>
                <a:uFillTx/>
                <a:ea typeface="ＭＳ Ｐゴシック" pitchFamily="-32" charset="-128"/>
              </a:rPr>
              <a:t>3</a:t>
            </a:r>
          </a:p>
        </p:txBody>
      </p:sp>
    </p:spTree>
    <p:extLst>
      <p:ext uri="{BB962C8B-B14F-4D97-AF65-F5344CB8AC3E}">
        <p14:creationId xmlns:p14="http://schemas.microsoft.com/office/powerpoint/2010/main" val="362103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5" grpId="0" animBg="1"/>
      <p:bldP spid="26" grpId="0" animBg="1"/>
      <p:bldP spid="27" grpId="0" animBg="1"/>
      <p:bldP spid="28" grpId="0" animBg="1"/>
      <p:bldP spid="29" grpId="0" animBg="1"/>
      <p:bldP spid="30" grpId="0" animBg="1"/>
      <p:bldP spid="31" grpId="0"/>
      <p:bldP spid="32" grpId="0"/>
      <p:bldP spid="3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033D17-A965-4D66-9E73-4A6E40235769}"/>
              </a:ext>
            </a:extLst>
          </p:cNvPr>
          <p:cNvSpPr>
            <a:spLocks noGrp="1"/>
          </p:cNvSpPr>
          <p:nvPr>
            <p:ph type="title"/>
          </p:nvPr>
        </p:nvSpPr>
        <p:spPr>
          <a:xfrm>
            <a:off x="529197" y="254254"/>
            <a:ext cx="11089232" cy="864096"/>
          </a:xfrm>
        </p:spPr>
        <p:txBody>
          <a:bodyPr/>
          <a:lstStyle/>
          <a:p>
            <a:r>
              <a:rPr lang="de-CH" dirty="0"/>
              <a:t>Erhältliche lebenswichtige Regeln: www.suva.ch/regeln</a:t>
            </a:r>
          </a:p>
        </p:txBody>
      </p:sp>
      <p:sp>
        <p:nvSpPr>
          <p:cNvPr id="3" name="Inhaltsplatzhalter 2">
            <a:extLst>
              <a:ext uri="{FF2B5EF4-FFF2-40B4-BE49-F238E27FC236}">
                <a16:creationId xmlns:a16="http://schemas.microsoft.com/office/drawing/2014/main" id="{776F393A-06FA-41BE-9CD5-2D3442449959}"/>
              </a:ext>
            </a:extLst>
          </p:cNvPr>
          <p:cNvSpPr>
            <a:spLocks noGrp="1"/>
          </p:cNvSpPr>
          <p:nvPr>
            <p:ph idx="1"/>
          </p:nvPr>
        </p:nvSpPr>
        <p:spPr/>
        <p:txBody>
          <a:bodyPr/>
          <a:lstStyle/>
          <a:p>
            <a:endParaRPr lang="de-CH" dirty="0"/>
          </a:p>
        </p:txBody>
      </p:sp>
      <p:grpSp>
        <p:nvGrpSpPr>
          <p:cNvPr id="5" name="Gruppieren 4">
            <a:extLst>
              <a:ext uri="{FF2B5EF4-FFF2-40B4-BE49-F238E27FC236}">
                <a16:creationId xmlns:a16="http://schemas.microsoft.com/office/drawing/2014/main" id="{8D411938-E486-4E85-807E-DF70D6A8D785}"/>
              </a:ext>
            </a:extLst>
          </p:cNvPr>
          <p:cNvGrpSpPr/>
          <p:nvPr/>
        </p:nvGrpSpPr>
        <p:grpSpPr>
          <a:xfrm>
            <a:off x="598625" y="3573016"/>
            <a:ext cx="1618986" cy="1232368"/>
            <a:chOff x="4078974" y="4021999"/>
            <a:chExt cx="1618986" cy="1232368"/>
          </a:xfrm>
        </p:grpSpPr>
        <p:pic>
          <p:nvPicPr>
            <p:cNvPr id="6" name="Grafik 5">
              <a:extLst>
                <a:ext uri="{FF2B5EF4-FFF2-40B4-BE49-F238E27FC236}">
                  <a16:creationId xmlns:a16="http://schemas.microsoft.com/office/drawing/2014/main" id="{63CC0013-4B4E-430C-9EB7-436DFB208E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8974" y="4021999"/>
              <a:ext cx="1618986" cy="1080000"/>
            </a:xfrm>
            <a:prstGeom prst="rect">
              <a:avLst/>
            </a:prstGeom>
          </p:spPr>
        </p:pic>
        <p:sp>
          <p:nvSpPr>
            <p:cNvPr id="7" name="Textfeld 6">
              <a:extLst>
                <a:ext uri="{FF2B5EF4-FFF2-40B4-BE49-F238E27FC236}">
                  <a16:creationId xmlns:a16="http://schemas.microsoft.com/office/drawing/2014/main" id="{08A6BBD1-6407-4EAB-9A68-DA8422C13C6C}"/>
                </a:ext>
              </a:extLst>
            </p:cNvPr>
            <p:cNvSpPr txBox="1"/>
            <p:nvPr/>
          </p:nvSpPr>
          <p:spPr>
            <a:xfrm>
              <a:off x="4078974" y="5100479"/>
              <a:ext cx="1612110" cy="153888"/>
            </a:xfrm>
            <a:prstGeom prst="rect">
              <a:avLst/>
            </a:prstGeom>
            <a:noFill/>
          </p:spPr>
          <p:txBody>
            <a:bodyPr wrap="square" lIns="0" tIns="0" rIns="0" bIns="0" rtlCol="0">
              <a:spAutoFit/>
            </a:bodyPr>
            <a:lstStyle/>
            <a:p>
              <a:r>
                <a:rPr lang="de-CH" sz="1000" dirty="0">
                  <a:solidFill>
                    <a:srgbClr val="000000"/>
                  </a:solidFill>
                </a:rPr>
                <a:t>Metallbauer</a:t>
              </a:r>
            </a:p>
          </p:txBody>
        </p:sp>
      </p:grpSp>
      <p:pic>
        <p:nvPicPr>
          <p:cNvPr id="8" name="Inhaltsplatzhalter 3">
            <a:extLst>
              <a:ext uri="{FF2B5EF4-FFF2-40B4-BE49-F238E27FC236}">
                <a16:creationId xmlns:a16="http://schemas.microsoft.com/office/drawing/2014/main" id="{64816BEE-80E9-4B59-9AD5-189483D6B848}"/>
              </a:ext>
            </a:extLst>
          </p:cNvPr>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6622" y="3559494"/>
            <a:ext cx="1618986" cy="1080000"/>
          </a:xfrm>
          <a:prstGeom prst="rect">
            <a:avLst/>
          </a:prstGeom>
        </p:spPr>
      </p:pic>
      <p:grpSp>
        <p:nvGrpSpPr>
          <p:cNvPr id="9" name="Gruppieren 8">
            <a:extLst>
              <a:ext uri="{FF2B5EF4-FFF2-40B4-BE49-F238E27FC236}">
                <a16:creationId xmlns:a16="http://schemas.microsoft.com/office/drawing/2014/main" id="{698875DD-133C-4C3A-8140-ECBB00C15462}"/>
              </a:ext>
            </a:extLst>
          </p:cNvPr>
          <p:cNvGrpSpPr/>
          <p:nvPr/>
        </p:nvGrpSpPr>
        <p:grpSpPr>
          <a:xfrm>
            <a:off x="8174303" y="985553"/>
            <a:ext cx="1786459" cy="1250669"/>
            <a:chOff x="8107176" y="1233976"/>
            <a:chExt cx="1786459" cy="1250669"/>
          </a:xfrm>
        </p:grpSpPr>
        <p:pic>
          <p:nvPicPr>
            <p:cNvPr id="10" name="Grafik 9">
              <a:extLst>
                <a:ext uri="{FF2B5EF4-FFF2-40B4-BE49-F238E27FC236}">
                  <a16:creationId xmlns:a16="http://schemas.microsoft.com/office/drawing/2014/main" id="{879D3C7E-A435-43B4-808F-650A71191678}"/>
                </a:ext>
              </a:extLst>
            </p:cNvPr>
            <p:cNvPicPr>
              <a:picLocks/>
            </p:cNvPicPr>
            <p:nvPr/>
          </p:nvPicPr>
          <p:blipFill rotWithShape="1">
            <a:blip r:embed="rId4" cstate="print">
              <a:extLst>
                <a:ext uri="{28A0092B-C50C-407E-A947-70E740481C1C}">
                  <a14:useLocalDpi xmlns:a14="http://schemas.microsoft.com/office/drawing/2010/main" val="0"/>
                </a:ext>
              </a:extLst>
            </a:blip>
            <a:srcRect b="55773"/>
            <a:stretch/>
          </p:blipFill>
          <p:spPr>
            <a:xfrm>
              <a:off x="8110237" y="1233976"/>
              <a:ext cx="1620000" cy="1080000"/>
            </a:xfrm>
            <a:prstGeom prst="rect">
              <a:avLst/>
            </a:prstGeom>
          </p:spPr>
        </p:pic>
        <p:sp>
          <p:nvSpPr>
            <p:cNvPr id="11" name="Textfeld 10">
              <a:extLst>
                <a:ext uri="{FF2B5EF4-FFF2-40B4-BE49-F238E27FC236}">
                  <a16:creationId xmlns:a16="http://schemas.microsoft.com/office/drawing/2014/main" id="{CFF98F56-1872-4B3E-A422-81D4220EB1B2}"/>
                </a:ext>
              </a:extLst>
            </p:cNvPr>
            <p:cNvSpPr txBox="1"/>
            <p:nvPr/>
          </p:nvSpPr>
          <p:spPr>
            <a:xfrm>
              <a:off x="8107176" y="2330757"/>
              <a:ext cx="1786459" cy="153888"/>
            </a:xfrm>
            <a:prstGeom prst="rect">
              <a:avLst/>
            </a:prstGeom>
            <a:noFill/>
          </p:spPr>
          <p:txBody>
            <a:bodyPr wrap="square" lIns="0" tIns="0" rIns="0" bIns="0" rtlCol="0">
              <a:spAutoFit/>
            </a:bodyPr>
            <a:lstStyle/>
            <a:p>
              <a:r>
                <a:rPr lang="de-CH" sz="1000" spc="-30" dirty="0">
                  <a:solidFill>
                    <a:srgbClr val="000000"/>
                  </a:solidFill>
                </a:rPr>
                <a:t>Arbeiten auf Dächer &amp; Fassaden</a:t>
              </a:r>
            </a:p>
          </p:txBody>
        </p:sp>
      </p:grpSp>
      <p:grpSp>
        <p:nvGrpSpPr>
          <p:cNvPr id="12" name="Gruppieren 11">
            <a:extLst>
              <a:ext uri="{FF2B5EF4-FFF2-40B4-BE49-F238E27FC236}">
                <a16:creationId xmlns:a16="http://schemas.microsoft.com/office/drawing/2014/main" id="{73826B89-073C-4925-AE12-90C0781BC2FF}"/>
              </a:ext>
            </a:extLst>
          </p:cNvPr>
          <p:cNvGrpSpPr/>
          <p:nvPr/>
        </p:nvGrpSpPr>
        <p:grpSpPr>
          <a:xfrm>
            <a:off x="592383" y="982659"/>
            <a:ext cx="1620000" cy="1238444"/>
            <a:chOff x="544044" y="1231082"/>
            <a:chExt cx="1620000" cy="1238444"/>
          </a:xfrm>
        </p:grpSpPr>
        <p:pic>
          <p:nvPicPr>
            <p:cNvPr id="13" name="Grafik 12">
              <a:extLst>
                <a:ext uri="{FF2B5EF4-FFF2-40B4-BE49-F238E27FC236}">
                  <a16:creationId xmlns:a16="http://schemas.microsoft.com/office/drawing/2014/main" id="{6F78C40D-C4C1-470A-B7C9-A75E26E6558E}"/>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44044" y="1231082"/>
              <a:ext cx="1620000" cy="1080000"/>
            </a:xfrm>
            <a:prstGeom prst="rect">
              <a:avLst/>
            </a:prstGeom>
          </p:spPr>
        </p:pic>
        <p:sp>
          <p:nvSpPr>
            <p:cNvPr id="14" name="Textfeld 13">
              <a:extLst>
                <a:ext uri="{FF2B5EF4-FFF2-40B4-BE49-F238E27FC236}">
                  <a16:creationId xmlns:a16="http://schemas.microsoft.com/office/drawing/2014/main" id="{E393CD82-C298-4A44-94D5-740C452F3E85}"/>
                </a:ext>
              </a:extLst>
            </p:cNvPr>
            <p:cNvSpPr txBox="1"/>
            <p:nvPr/>
          </p:nvSpPr>
          <p:spPr>
            <a:xfrm>
              <a:off x="547880" y="2315638"/>
              <a:ext cx="1607341" cy="153888"/>
            </a:xfrm>
            <a:prstGeom prst="rect">
              <a:avLst/>
            </a:prstGeom>
            <a:noFill/>
          </p:spPr>
          <p:txBody>
            <a:bodyPr wrap="square" lIns="0" tIns="0" rIns="0" bIns="0" rtlCol="0">
              <a:spAutoFit/>
            </a:bodyPr>
            <a:lstStyle/>
            <a:p>
              <a:r>
                <a:rPr lang="de-CH" sz="1000" dirty="0">
                  <a:solidFill>
                    <a:srgbClr val="000000"/>
                  </a:solidFill>
                </a:rPr>
                <a:t>Hochbau</a:t>
              </a:r>
            </a:p>
          </p:txBody>
        </p:sp>
      </p:grpSp>
      <p:grpSp>
        <p:nvGrpSpPr>
          <p:cNvPr id="15" name="Gruppieren 14">
            <a:extLst>
              <a:ext uri="{FF2B5EF4-FFF2-40B4-BE49-F238E27FC236}">
                <a16:creationId xmlns:a16="http://schemas.microsoft.com/office/drawing/2014/main" id="{8CBDA007-6F6C-4445-874F-24D9D73EC80C}"/>
              </a:ext>
            </a:extLst>
          </p:cNvPr>
          <p:cNvGrpSpPr/>
          <p:nvPr/>
        </p:nvGrpSpPr>
        <p:grpSpPr>
          <a:xfrm>
            <a:off x="2483976" y="982195"/>
            <a:ext cx="1620000" cy="1246428"/>
            <a:chOff x="2440618" y="1230618"/>
            <a:chExt cx="1620000" cy="1246428"/>
          </a:xfrm>
        </p:grpSpPr>
        <p:pic>
          <p:nvPicPr>
            <p:cNvPr id="16" name="Grafik 15">
              <a:extLst>
                <a:ext uri="{FF2B5EF4-FFF2-40B4-BE49-F238E27FC236}">
                  <a16:creationId xmlns:a16="http://schemas.microsoft.com/office/drawing/2014/main" id="{DF6648B8-90A3-4EF5-8268-FB28EFE26C53}"/>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2440618" y="1230618"/>
              <a:ext cx="1620000" cy="1080000"/>
            </a:xfrm>
            <a:prstGeom prst="rect">
              <a:avLst/>
            </a:prstGeom>
          </p:spPr>
        </p:pic>
        <p:sp>
          <p:nvSpPr>
            <p:cNvPr id="17" name="Textfeld 16">
              <a:extLst>
                <a:ext uri="{FF2B5EF4-FFF2-40B4-BE49-F238E27FC236}">
                  <a16:creationId xmlns:a16="http://schemas.microsoft.com/office/drawing/2014/main" id="{A9E987AC-35DF-4A38-A6B6-782B6AC757B4}"/>
                </a:ext>
              </a:extLst>
            </p:cNvPr>
            <p:cNvSpPr txBox="1"/>
            <p:nvPr/>
          </p:nvSpPr>
          <p:spPr>
            <a:xfrm>
              <a:off x="2443457" y="2323158"/>
              <a:ext cx="1609045" cy="153888"/>
            </a:xfrm>
            <a:prstGeom prst="rect">
              <a:avLst/>
            </a:prstGeom>
            <a:noFill/>
          </p:spPr>
          <p:txBody>
            <a:bodyPr wrap="square" lIns="0" tIns="0" rIns="0" bIns="0" rtlCol="0">
              <a:spAutoFit/>
            </a:bodyPr>
            <a:lstStyle/>
            <a:p>
              <a:r>
                <a:rPr lang="de-CH" sz="1000" dirty="0">
                  <a:solidFill>
                    <a:srgbClr val="000000"/>
                  </a:solidFill>
                </a:rPr>
                <a:t>Betonelementbau</a:t>
              </a:r>
            </a:p>
          </p:txBody>
        </p:sp>
      </p:grpSp>
      <p:grpSp>
        <p:nvGrpSpPr>
          <p:cNvPr id="18" name="Gruppieren 17">
            <a:extLst>
              <a:ext uri="{FF2B5EF4-FFF2-40B4-BE49-F238E27FC236}">
                <a16:creationId xmlns:a16="http://schemas.microsoft.com/office/drawing/2014/main" id="{37996842-58C2-4C93-9A1D-10237F5DC67F}"/>
              </a:ext>
            </a:extLst>
          </p:cNvPr>
          <p:cNvGrpSpPr/>
          <p:nvPr/>
        </p:nvGrpSpPr>
        <p:grpSpPr>
          <a:xfrm>
            <a:off x="6282711" y="982660"/>
            <a:ext cx="1633457" cy="1236909"/>
            <a:chOff x="6231365" y="1231083"/>
            <a:chExt cx="1633457" cy="1236909"/>
          </a:xfrm>
        </p:grpSpPr>
        <p:pic>
          <p:nvPicPr>
            <p:cNvPr id="19" name="Grafik 18">
              <a:extLst>
                <a:ext uri="{FF2B5EF4-FFF2-40B4-BE49-F238E27FC236}">
                  <a16:creationId xmlns:a16="http://schemas.microsoft.com/office/drawing/2014/main" id="{7A4C8785-DEBB-44A3-8DC8-CA1BDF497DD9}"/>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6231365" y="1231083"/>
              <a:ext cx="1620000" cy="1080000"/>
            </a:xfrm>
            <a:prstGeom prst="rect">
              <a:avLst/>
            </a:prstGeom>
          </p:spPr>
        </p:pic>
        <p:sp>
          <p:nvSpPr>
            <p:cNvPr id="20" name="Textfeld 19">
              <a:extLst>
                <a:ext uri="{FF2B5EF4-FFF2-40B4-BE49-F238E27FC236}">
                  <a16:creationId xmlns:a16="http://schemas.microsoft.com/office/drawing/2014/main" id="{B4CF27CF-08DB-487C-AFA3-99493767C8E4}"/>
                </a:ext>
              </a:extLst>
            </p:cNvPr>
            <p:cNvSpPr txBox="1"/>
            <p:nvPr/>
          </p:nvSpPr>
          <p:spPr>
            <a:xfrm>
              <a:off x="6270007" y="2314104"/>
              <a:ext cx="1594815" cy="153888"/>
            </a:xfrm>
            <a:prstGeom prst="rect">
              <a:avLst/>
            </a:prstGeom>
            <a:noFill/>
          </p:spPr>
          <p:txBody>
            <a:bodyPr wrap="square" lIns="0" tIns="0" rIns="0" bIns="0" rtlCol="0">
              <a:spAutoFit/>
            </a:bodyPr>
            <a:lstStyle/>
            <a:p>
              <a:r>
                <a:rPr lang="de-CH" sz="1000" dirty="0">
                  <a:solidFill>
                    <a:srgbClr val="000000"/>
                  </a:solidFill>
                </a:rPr>
                <a:t>Holzbau</a:t>
              </a:r>
            </a:p>
          </p:txBody>
        </p:sp>
      </p:grpSp>
      <p:grpSp>
        <p:nvGrpSpPr>
          <p:cNvPr id="21" name="Gruppieren 20">
            <a:extLst>
              <a:ext uri="{FF2B5EF4-FFF2-40B4-BE49-F238E27FC236}">
                <a16:creationId xmlns:a16="http://schemas.microsoft.com/office/drawing/2014/main" id="{7F1AC041-B327-41F2-9624-F8AA9935C90B}"/>
              </a:ext>
            </a:extLst>
          </p:cNvPr>
          <p:cNvGrpSpPr/>
          <p:nvPr/>
        </p:nvGrpSpPr>
        <p:grpSpPr>
          <a:xfrm>
            <a:off x="8177364" y="2278266"/>
            <a:ext cx="1620000" cy="1243056"/>
            <a:chOff x="7612867" y="2751600"/>
            <a:chExt cx="1620000" cy="1243056"/>
          </a:xfrm>
        </p:grpSpPr>
        <p:pic>
          <p:nvPicPr>
            <p:cNvPr id="22" name="Grafik 21">
              <a:extLst>
                <a:ext uri="{FF2B5EF4-FFF2-40B4-BE49-F238E27FC236}">
                  <a16:creationId xmlns:a16="http://schemas.microsoft.com/office/drawing/2014/main" id="{76100993-6F5E-4CCE-A109-2A4F28969E87}"/>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612867" y="2751600"/>
              <a:ext cx="1620000" cy="1080000"/>
            </a:xfrm>
            <a:prstGeom prst="rect">
              <a:avLst/>
            </a:prstGeom>
          </p:spPr>
        </p:pic>
        <p:sp>
          <p:nvSpPr>
            <p:cNvPr id="23" name="Textfeld 22">
              <a:extLst>
                <a:ext uri="{FF2B5EF4-FFF2-40B4-BE49-F238E27FC236}">
                  <a16:creationId xmlns:a16="http://schemas.microsoft.com/office/drawing/2014/main" id="{BC3CF9AD-DF89-4A5C-9674-AB6B051D9C28}"/>
                </a:ext>
              </a:extLst>
            </p:cNvPr>
            <p:cNvSpPr txBox="1"/>
            <p:nvPr/>
          </p:nvSpPr>
          <p:spPr>
            <a:xfrm>
              <a:off x="7612867" y="3840768"/>
              <a:ext cx="1620000" cy="153888"/>
            </a:xfrm>
            <a:prstGeom prst="rect">
              <a:avLst/>
            </a:prstGeom>
            <a:noFill/>
          </p:spPr>
          <p:txBody>
            <a:bodyPr wrap="square" lIns="0" tIns="0" rIns="0" bIns="0" rtlCol="0">
              <a:spAutoFit/>
            </a:bodyPr>
            <a:lstStyle/>
            <a:p>
              <a:r>
                <a:rPr lang="de-CH" sz="1000" dirty="0">
                  <a:solidFill>
                    <a:srgbClr val="000000"/>
                  </a:solidFill>
                </a:rPr>
                <a:t>Strassentransport</a:t>
              </a:r>
            </a:p>
          </p:txBody>
        </p:sp>
      </p:grpSp>
      <p:grpSp>
        <p:nvGrpSpPr>
          <p:cNvPr id="24" name="Gruppieren 23">
            <a:extLst>
              <a:ext uri="{FF2B5EF4-FFF2-40B4-BE49-F238E27FC236}">
                <a16:creationId xmlns:a16="http://schemas.microsoft.com/office/drawing/2014/main" id="{71A25D04-5DAF-4881-8F97-44A7C93224BE}"/>
              </a:ext>
            </a:extLst>
          </p:cNvPr>
          <p:cNvGrpSpPr/>
          <p:nvPr/>
        </p:nvGrpSpPr>
        <p:grpSpPr>
          <a:xfrm>
            <a:off x="606860" y="2272511"/>
            <a:ext cx="1633198" cy="1233890"/>
            <a:chOff x="10022914" y="1233975"/>
            <a:chExt cx="1633198" cy="1233890"/>
          </a:xfrm>
        </p:grpSpPr>
        <p:pic>
          <p:nvPicPr>
            <p:cNvPr id="25" name="Grafik 24">
              <a:extLst>
                <a:ext uri="{FF2B5EF4-FFF2-40B4-BE49-F238E27FC236}">
                  <a16:creationId xmlns:a16="http://schemas.microsoft.com/office/drawing/2014/main" id="{941E4ADD-762E-41AD-8505-D5ACD22B32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22914" y="1233975"/>
              <a:ext cx="1618984" cy="1080000"/>
            </a:xfrm>
            <a:prstGeom prst="rect">
              <a:avLst/>
            </a:prstGeom>
          </p:spPr>
        </p:pic>
        <p:sp>
          <p:nvSpPr>
            <p:cNvPr id="26" name="Textfeld 25">
              <a:extLst>
                <a:ext uri="{FF2B5EF4-FFF2-40B4-BE49-F238E27FC236}">
                  <a16:creationId xmlns:a16="http://schemas.microsoft.com/office/drawing/2014/main" id="{52D4FEC4-B02B-4B12-A6A8-F47C8602BF80}"/>
                </a:ext>
              </a:extLst>
            </p:cNvPr>
            <p:cNvSpPr txBox="1"/>
            <p:nvPr/>
          </p:nvSpPr>
          <p:spPr>
            <a:xfrm>
              <a:off x="10037128" y="2313977"/>
              <a:ext cx="1618984" cy="153888"/>
            </a:xfrm>
            <a:prstGeom prst="rect">
              <a:avLst/>
            </a:prstGeom>
            <a:noFill/>
          </p:spPr>
          <p:txBody>
            <a:bodyPr wrap="square" lIns="0" tIns="0" rIns="0" bIns="0" rtlCol="0">
              <a:spAutoFit/>
            </a:bodyPr>
            <a:lstStyle/>
            <a:p>
              <a:r>
                <a:rPr lang="de-CH" sz="1000" dirty="0">
                  <a:solidFill>
                    <a:srgbClr val="000000"/>
                  </a:solidFill>
                </a:rPr>
                <a:t>Arbeiten mit Anseilschutz</a:t>
              </a:r>
            </a:p>
          </p:txBody>
        </p:sp>
      </p:grpSp>
      <p:grpSp>
        <p:nvGrpSpPr>
          <p:cNvPr id="27" name="Gruppieren 26">
            <a:extLst>
              <a:ext uri="{FF2B5EF4-FFF2-40B4-BE49-F238E27FC236}">
                <a16:creationId xmlns:a16="http://schemas.microsoft.com/office/drawing/2014/main" id="{A3551129-07B3-443D-ADA0-0E791D342B80}"/>
              </a:ext>
            </a:extLst>
          </p:cNvPr>
          <p:cNvGrpSpPr/>
          <p:nvPr/>
        </p:nvGrpSpPr>
        <p:grpSpPr>
          <a:xfrm>
            <a:off x="2480943" y="2276640"/>
            <a:ext cx="1620000" cy="1242547"/>
            <a:chOff x="2290811" y="2806740"/>
            <a:chExt cx="1620000" cy="1242547"/>
          </a:xfrm>
        </p:grpSpPr>
        <p:pic>
          <p:nvPicPr>
            <p:cNvPr id="28" name="Grafik 27">
              <a:extLst>
                <a:ext uri="{FF2B5EF4-FFF2-40B4-BE49-F238E27FC236}">
                  <a16:creationId xmlns:a16="http://schemas.microsoft.com/office/drawing/2014/main" id="{5A0ED661-32AB-4D0F-900D-5EA4C124341E}"/>
                </a:ext>
              </a:extLst>
            </p:cNvPr>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2290811" y="2806740"/>
              <a:ext cx="1620000" cy="1080000"/>
            </a:xfrm>
            <a:prstGeom prst="rect">
              <a:avLst/>
            </a:prstGeom>
          </p:spPr>
        </p:pic>
        <p:sp>
          <p:nvSpPr>
            <p:cNvPr id="29" name="Textfeld 28">
              <a:extLst>
                <a:ext uri="{FF2B5EF4-FFF2-40B4-BE49-F238E27FC236}">
                  <a16:creationId xmlns:a16="http://schemas.microsoft.com/office/drawing/2014/main" id="{7EBFE233-44F5-42DB-A50E-21BCD26A1880}"/>
                </a:ext>
              </a:extLst>
            </p:cNvPr>
            <p:cNvSpPr txBox="1"/>
            <p:nvPr/>
          </p:nvSpPr>
          <p:spPr>
            <a:xfrm>
              <a:off x="2290811" y="3895399"/>
              <a:ext cx="1607033" cy="153888"/>
            </a:xfrm>
            <a:prstGeom prst="rect">
              <a:avLst/>
            </a:prstGeom>
            <a:noFill/>
          </p:spPr>
          <p:txBody>
            <a:bodyPr wrap="square" lIns="0" tIns="0" rIns="0" bIns="0" rtlCol="0">
              <a:spAutoFit/>
            </a:bodyPr>
            <a:lstStyle/>
            <a:p>
              <a:r>
                <a:rPr lang="de-CH" sz="1000" dirty="0">
                  <a:solidFill>
                    <a:srgbClr val="000000"/>
                  </a:solidFill>
                </a:rPr>
                <a:t>Verkehrsweg und Tiefbau</a:t>
              </a:r>
            </a:p>
          </p:txBody>
        </p:sp>
      </p:grpSp>
      <p:grpSp>
        <p:nvGrpSpPr>
          <p:cNvPr id="30" name="Gruppieren 29">
            <a:extLst>
              <a:ext uri="{FF2B5EF4-FFF2-40B4-BE49-F238E27FC236}">
                <a16:creationId xmlns:a16="http://schemas.microsoft.com/office/drawing/2014/main" id="{3BA69AE2-4012-4CDC-BEAA-61D27B442B78}"/>
              </a:ext>
            </a:extLst>
          </p:cNvPr>
          <p:cNvGrpSpPr/>
          <p:nvPr/>
        </p:nvGrpSpPr>
        <p:grpSpPr>
          <a:xfrm>
            <a:off x="4390958" y="2275588"/>
            <a:ext cx="1647583" cy="1235915"/>
            <a:chOff x="4067669" y="2793314"/>
            <a:chExt cx="1647583" cy="1235915"/>
          </a:xfrm>
        </p:grpSpPr>
        <p:pic>
          <p:nvPicPr>
            <p:cNvPr id="31" name="Grafik 30">
              <a:extLst>
                <a:ext uri="{FF2B5EF4-FFF2-40B4-BE49-F238E27FC236}">
                  <a16:creationId xmlns:a16="http://schemas.microsoft.com/office/drawing/2014/main" id="{C99C2E36-AFB7-4CF9-BCAA-38EC16449CD2}"/>
                </a:ext>
              </a:extLst>
            </p:cNvPr>
            <p:cNvPicPr>
              <a:picLocks/>
            </p:cNvPicPr>
            <p:nvPr/>
          </p:nvPicPr>
          <p:blipFill>
            <a:blip r:embed="rId11" cstate="print">
              <a:extLst>
                <a:ext uri="{28A0092B-C50C-407E-A947-70E740481C1C}">
                  <a14:useLocalDpi xmlns:a14="http://schemas.microsoft.com/office/drawing/2010/main" val="0"/>
                </a:ext>
              </a:extLst>
            </a:blip>
            <a:stretch>
              <a:fillRect/>
            </a:stretch>
          </p:blipFill>
          <p:spPr>
            <a:xfrm flipH="1">
              <a:off x="4074699" y="2793314"/>
              <a:ext cx="1620000" cy="1080000"/>
            </a:xfrm>
            <a:prstGeom prst="rect">
              <a:avLst/>
            </a:prstGeom>
          </p:spPr>
        </p:pic>
        <p:sp>
          <p:nvSpPr>
            <p:cNvPr id="32" name="Textfeld 31">
              <a:extLst>
                <a:ext uri="{FF2B5EF4-FFF2-40B4-BE49-F238E27FC236}">
                  <a16:creationId xmlns:a16="http://schemas.microsoft.com/office/drawing/2014/main" id="{35348D4C-36BC-421D-8DD1-45B20DC437A0}"/>
                </a:ext>
              </a:extLst>
            </p:cNvPr>
            <p:cNvSpPr txBox="1"/>
            <p:nvPr/>
          </p:nvSpPr>
          <p:spPr>
            <a:xfrm>
              <a:off x="4067669" y="3875341"/>
              <a:ext cx="1647583" cy="153888"/>
            </a:xfrm>
            <a:prstGeom prst="rect">
              <a:avLst/>
            </a:prstGeom>
            <a:noFill/>
          </p:spPr>
          <p:txBody>
            <a:bodyPr wrap="square" lIns="0" tIns="0" rIns="0" bIns="0" rtlCol="0">
              <a:spAutoFit/>
            </a:bodyPr>
            <a:lstStyle/>
            <a:p>
              <a:r>
                <a:rPr lang="de-CH" sz="1000" dirty="0">
                  <a:solidFill>
                    <a:srgbClr val="000000"/>
                  </a:solidFill>
                </a:rPr>
                <a:t>Maler und Gipser</a:t>
              </a:r>
            </a:p>
          </p:txBody>
        </p:sp>
      </p:grpSp>
      <p:grpSp>
        <p:nvGrpSpPr>
          <p:cNvPr id="33" name="Gruppieren 32">
            <a:extLst>
              <a:ext uri="{FF2B5EF4-FFF2-40B4-BE49-F238E27FC236}">
                <a16:creationId xmlns:a16="http://schemas.microsoft.com/office/drawing/2014/main" id="{607EAE0A-5E95-43C5-8C43-88B44D022309}"/>
              </a:ext>
            </a:extLst>
          </p:cNvPr>
          <p:cNvGrpSpPr/>
          <p:nvPr/>
        </p:nvGrpSpPr>
        <p:grpSpPr>
          <a:xfrm>
            <a:off x="6282531" y="2272511"/>
            <a:ext cx="1634397" cy="1246676"/>
            <a:chOff x="5933504" y="2790237"/>
            <a:chExt cx="1634397" cy="1246676"/>
          </a:xfrm>
        </p:grpSpPr>
        <p:pic>
          <p:nvPicPr>
            <p:cNvPr id="34" name="Grafik 33">
              <a:extLst>
                <a:ext uri="{FF2B5EF4-FFF2-40B4-BE49-F238E27FC236}">
                  <a16:creationId xmlns:a16="http://schemas.microsoft.com/office/drawing/2014/main" id="{EA2A6B53-E609-42FE-AAA8-8D53AFEFB9E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33504" y="2790237"/>
              <a:ext cx="1618985" cy="1080000"/>
            </a:xfrm>
            <a:prstGeom prst="rect">
              <a:avLst/>
            </a:prstGeom>
          </p:spPr>
        </p:pic>
        <p:sp>
          <p:nvSpPr>
            <p:cNvPr id="35" name="Textfeld 34">
              <a:extLst>
                <a:ext uri="{FF2B5EF4-FFF2-40B4-BE49-F238E27FC236}">
                  <a16:creationId xmlns:a16="http://schemas.microsoft.com/office/drawing/2014/main" id="{C5016BB0-B26A-4FF3-8C14-15F7A19AAB23}"/>
                </a:ext>
              </a:extLst>
            </p:cNvPr>
            <p:cNvSpPr txBox="1"/>
            <p:nvPr/>
          </p:nvSpPr>
          <p:spPr>
            <a:xfrm>
              <a:off x="5939961" y="3883025"/>
              <a:ext cx="1627940" cy="153888"/>
            </a:xfrm>
            <a:prstGeom prst="rect">
              <a:avLst/>
            </a:prstGeom>
            <a:noFill/>
          </p:spPr>
          <p:txBody>
            <a:bodyPr wrap="square" lIns="0" tIns="0" rIns="0" bIns="0" rtlCol="0">
              <a:spAutoFit/>
            </a:bodyPr>
            <a:lstStyle/>
            <a:p>
              <a:r>
                <a:rPr lang="de-CH" sz="1000" dirty="0">
                  <a:solidFill>
                    <a:srgbClr val="000000"/>
                  </a:solidFill>
                </a:rPr>
                <a:t>Waldarbeit</a:t>
              </a:r>
            </a:p>
          </p:txBody>
        </p:sp>
      </p:grpSp>
      <p:sp>
        <p:nvSpPr>
          <p:cNvPr id="36" name="Textfeld 35">
            <a:extLst>
              <a:ext uri="{FF2B5EF4-FFF2-40B4-BE49-F238E27FC236}">
                <a16:creationId xmlns:a16="http://schemas.microsoft.com/office/drawing/2014/main" id="{C660F44E-ECB3-49E9-AAA9-90AEADDC5D31}"/>
              </a:ext>
            </a:extLst>
          </p:cNvPr>
          <p:cNvSpPr txBox="1"/>
          <p:nvPr/>
        </p:nvSpPr>
        <p:spPr>
          <a:xfrm>
            <a:off x="4375905" y="4634921"/>
            <a:ext cx="1619406" cy="153888"/>
          </a:xfrm>
          <a:prstGeom prst="rect">
            <a:avLst/>
          </a:prstGeom>
          <a:noFill/>
        </p:spPr>
        <p:txBody>
          <a:bodyPr wrap="square" lIns="0" tIns="0" rIns="0" bIns="0" rtlCol="0">
            <a:spAutoFit/>
          </a:bodyPr>
          <a:lstStyle/>
          <a:p>
            <a:r>
              <a:rPr lang="de-CH" sz="1000" dirty="0">
                <a:solidFill>
                  <a:srgbClr val="000000"/>
                </a:solidFill>
              </a:rPr>
              <a:t>Arbeiten mit Stapler</a:t>
            </a:r>
          </a:p>
        </p:txBody>
      </p:sp>
      <p:grpSp>
        <p:nvGrpSpPr>
          <p:cNvPr id="37" name="Gruppieren 36">
            <a:extLst>
              <a:ext uri="{FF2B5EF4-FFF2-40B4-BE49-F238E27FC236}">
                <a16:creationId xmlns:a16="http://schemas.microsoft.com/office/drawing/2014/main" id="{03D5FEB5-BF6C-4941-A930-F4182F7CFD51}"/>
              </a:ext>
            </a:extLst>
          </p:cNvPr>
          <p:cNvGrpSpPr/>
          <p:nvPr/>
        </p:nvGrpSpPr>
        <p:grpSpPr>
          <a:xfrm>
            <a:off x="10027815" y="995932"/>
            <a:ext cx="1619999" cy="1240290"/>
            <a:chOff x="540140" y="4028637"/>
            <a:chExt cx="1619999" cy="1240290"/>
          </a:xfrm>
        </p:grpSpPr>
        <p:pic>
          <p:nvPicPr>
            <p:cNvPr id="38" name="Grafik 37">
              <a:extLst>
                <a:ext uri="{FF2B5EF4-FFF2-40B4-BE49-F238E27FC236}">
                  <a16:creationId xmlns:a16="http://schemas.microsoft.com/office/drawing/2014/main" id="{93C57154-F4DB-4FA7-9CAA-98F3C4FFA3B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0140" y="4028637"/>
              <a:ext cx="1619999" cy="1080000"/>
            </a:xfrm>
            <a:prstGeom prst="rect">
              <a:avLst/>
            </a:prstGeom>
          </p:spPr>
        </p:pic>
        <p:sp>
          <p:nvSpPr>
            <p:cNvPr id="39" name="Textfeld 38">
              <a:extLst>
                <a:ext uri="{FF2B5EF4-FFF2-40B4-BE49-F238E27FC236}">
                  <a16:creationId xmlns:a16="http://schemas.microsoft.com/office/drawing/2014/main" id="{68665596-2376-466D-A6D0-E7443F0E293D}"/>
                </a:ext>
              </a:extLst>
            </p:cNvPr>
            <p:cNvSpPr txBox="1"/>
            <p:nvPr/>
          </p:nvSpPr>
          <p:spPr>
            <a:xfrm>
              <a:off x="549663" y="5115039"/>
              <a:ext cx="1610476" cy="153888"/>
            </a:xfrm>
            <a:prstGeom prst="rect">
              <a:avLst/>
            </a:prstGeom>
            <a:noFill/>
          </p:spPr>
          <p:txBody>
            <a:bodyPr wrap="square" lIns="0" tIns="0" rIns="0" bIns="0" rtlCol="0">
              <a:spAutoFit/>
            </a:bodyPr>
            <a:lstStyle/>
            <a:p>
              <a:r>
                <a:rPr lang="de-CH" sz="1000" dirty="0">
                  <a:solidFill>
                    <a:srgbClr val="000000"/>
                  </a:solidFill>
                </a:rPr>
                <a:t>Gewerbe und Industrie</a:t>
              </a:r>
            </a:p>
          </p:txBody>
        </p:sp>
      </p:grpSp>
      <p:grpSp>
        <p:nvGrpSpPr>
          <p:cNvPr id="40" name="Gruppieren 39">
            <a:extLst>
              <a:ext uri="{FF2B5EF4-FFF2-40B4-BE49-F238E27FC236}">
                <a16:creationId xmlns:a16="http://schemas.microsoft.com/office/drawing/2014/main" id="{F8D004C9-C978-426B-A6E9-D1549033F290}"/>
              </a:ext>
            </a:extLst>
          </p:cNvPr>
          <p:cNvGrpSpPr/>
          <p:nvPr/>
        </p:nvGrpSpPr>
        <p:grpSpPr>
          <a:xfrm>
            <a:off x="10026067" y="2272511"/>
            <a:ext cx="1621656" cy="1240289"/>
            <a:chOff x="2317514" y="4021999"/>
            <a:chExt cx="1621656" cy="1240289"/>
          </a:xfrm>
        </p:grpSpPr>
        <p:pic>
          <p:nvPicPr>
            <p:cNvPr id="41" name="Grafik 40">
              <a:extLst>
                <a:ext uri="{FF2B5EF4-FFF2-40B4-BE49-F238E27FC236}">
                  <a16:creationId xmlns:a16="http://schemas.microsoft.com/office/drawing/2014/main" id="{A747B512-246D-4504-9FE8-A55EAA69ABA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20183" y="4021999"/>
              <a:ext cx="1618987" cy="1080000"/>
            </a:xfrm>
            <a:prstGeom prst="rect">
              <a:avLst/>
            </a:prstGeom>
          </p:spPr>
        </p:pic>
        <p:sp>
          <p:nvSpPr>
            <p:cNvPr id="42" name="Textfeld 41">
              <a:extLst>
                <a:ext uri="{FF2B5EF4-FFF2-40B4-BE49-F238E27FC236}">
                  <a16:creationId xmlns:a16="http://schemas.microsoft.com/office/drawing/2014/main" id="{0DB59A07-1DE9-46C1-9A5A-8692B0E69B7F}"/>
                </a:ext>
              </a:extLst>
            </p:cNvPr>
            <p:cNvSpPr txBox="1"/>
            <p:nvPr/>
          </p:nvSpPr>
          <p:spPr>
            <a:xfrm>
              <a:off x="2317514" y="5108400"/>
              <a:ext cx="1603488" cy="153888"/>
            </a:xfrm>
            <a:prstGeom prst="rect">
              <a:avLst/>
            </a:prstGeom>
            <a:noFill/>
          </p:spPr>
          <p:txBody>
            <a:bodyPr wrap="square" lIns="0" tIns="0" rIns="0" bIns="0" rtlCol="0">
              <a:spAutoFit/>
            </a:bodyPr>
            <a:lstStyle/>
            <a:p>
              <a:r>
                <a:rPr lang="de-CH" sz="1000" dirty="0">
                  <a:solidFill>
                    <a:srgbClr val="000000"/>
                  </a:solidFill>
                </a:rPr>
                <a:t>Instandhaltung</a:t>
              </a:r>
            </a:p>
          </p:txBody>
        </p:sp>
      </p:grpSp>
      <p:grpSp>
        <p:nvGrpSpPr>
          <p:cNvPr id="43" name="Gruppieren 42">
            <a:extLst>
              <a:ext uri="{FF2B5EF4-FFF2-40B4-BE49-F238E27FC236}">
                <a16:creationId xmlns:a16="http://schemas.microsoft.com/office/drawing/2014/main" id="{1249C3BF-E18F-45FF-B18D-FF55378AB22F}"/>
              </a:ext>
            </a:extLst>
          </p:cNvPr>
          <p:cNvGrpSpPr/>
          <p:nvPr/>
        </p:nvGrpSpPr>
        <p:grpSpPr>
          <a:xfrm>
            <a:off x="2496076" y="3572107"/>
            <a:ext cx="1626053" cy="1240960"/>
            <a:chOff x="5876664" y="4024360"/>
            <a:chExt cx="1626053" cy="1240960"/>
          </a:xfrm>
        </p:grpSpPr>
        <p:pic>
          <p:nvPicPr>
            <p:cNvPr id="44" name="Grafik 43">
              <a:extLst>
                <a:ext uri="{FF2B5EF4-FFF2-40B4-BE49-F238E27FC236}">
                  <a16:creationId xmlns:a16="http://schemas.microsoft.com/office/drawing/2014/main" id="{63CBCC0B-DE3D-4D12-B3FB-52B2A3160D24}"/>
                </a:ext>
              </a:extLst>
            </p:cNvPr>
            <p:cNvPicPr>
              <a:picLocks/>
            </p:cNvPicPr>
            <p:nvPr/>
          </p:nvPicPr>
          <p:blipFill>
            <a:blip r:embed="rId15" cstate="print">
              <a:extLst>
                <a:ext uri="{28A0092B-C50C-407E-A947-70E740481C1C}">
                  <a14:useLocalDpi xmlns:a14="http://schemas.microsoft.com/office/drawing/2010/main" val="0"/>
                </a:ext>
              </a:extLst>
            </a:blip>
            <a:stretch>
              <a:fillRect/>
            </a:stretch>
          </p:blipFill>
          <p:spPr>
            <a:xfrm>
              <a:off x="5882717" y="4024360"/>
              <a:ext cx="1620000" cy="1080000"/>
            </a:xfrm>
            <a:prstGeom prst="rect">
              <a:avLst/>
            </a:prstGeom>
          </p:spPr>
        </p:pic>
        <p:sp>
          <p:nvSpPr>
            <p:cNvPr id="45" name="Textfeld 44">
              <a:extLst>
                <a:ext uri="{FF2B5EF4-FFF2-40B4-BE49-F238E27FC236}">
                  <a16:creationId xmlns:a16="http://schemas.microsoft.com/office/drawing/2014/main" id="{485B12E3-CAAD-4B7D-A2DA-B7841EF819C0}"/>
                </a:ext>
              </a:extLst>
            </p:cNvPr>
            <p:cNvSpPr txBox="1"/>
            <p:nvPr/>
          </p:nvSpPr>
          <p:spPr>
            <a:xfrm>
              <a:off x="5876664" y="5111432"/>
              <a:ext cx="1626053" cy="153888"/>
            </a:xfrm>
            <a:prstGeom prst="rect">
              <a:avLst/>
            </a:prstGeom>
            <a:noFill/>
          </p:spPr>
          <p:txBody>
            <a:bodyPr wrap="square" lIns="0" tIns="0" rIns="0" bIns="0" rtlCol="0">
              <a:spAutoFit/>
            </a:bodyPr>
            <a:lstStyle/>
            <a:p>
              <a:r>
                <a:rPr lang="de-CH" sz="1000" dirty="0">
                  <a:solidFill>
                    <a:srgbClr val="000000"/>
                  </a:solidFill>
                </a:rPr>
                <a:t>Elektrizität</a:t>
              </a:r>
            </a:p>
          </p:txBody>
        </p:sp>
      </p:grpSp>
      <p:grpSp>
        <p:nvGrpSpPr>
          <p:cNvPr id="46" name="Gruppieren 45">
            <a:extLst>
              <a:ext uri="{FF2B5EF4-FFF2-40B4-BE49-F238E27FC236}">
                <a16:creationId xmlns:a16="http://schemas.microsoft.com/office/drawing/2014/main" id="{F9DCB295-0F75-4351-BD4C-5E6D820C381D}"/>
              </a:ext>
            </a:extLst>
          </p:cNvPr>
          <p:cNvGrpSpPr/>
          <p:nvPr/>
        </p:nvGrpSpPr>
        <p:grpSpPr>
          <a:xfrm>
            <a:off x="6295660" y="3563080"/>
            <a:ext cx="1620508" cy="1237478"/>
            <a:chOff x="547509" y="5210561"/>
            <a:chExt cx="1620508" cy="1237478"/>
          </a:xfrm>
        </p:grpSpPr>
        <p:pic>
          <p:nvPicPr>
            <p:cNvPr id="47" name="Grafik 46">
              <a:extLst>
                <a:ext uri="{FF2B5EF4-FFF2-40B4-BE49-F238E27FC236}">
                  <a16:creationId xmlns:a16="http://schemas.microsoft.com/office/drawing/2014/main" id="{60101775-A53F-456D-A64D-0A81B1FCBE20}"/>
                </a:ext>
              </a:extLst>
            </p:cNvPr>
            <p:cNvPicPr>
              <a:picLocks/>
            </p:cNvPicPr>
            <p:nvPr/>
          </p:nvPicPr>
          <p:blipFill rotWithShape="1">
            <a:blip r:embed="rId16" cstate="print">
              <a:extLst>
                <a:ext uri="{28A0092B-C50C-407E-A947-70E740481C1C}">
                  <a14:useLocalDpi xmlns:a14="http://schemas.microsoft.com/office/drawing/2010/main" val="0"/>
                </a:ext>
              </a:extLst>
            </a:blip>
            <a:srcRect l="2528" t="5835" b="14991"/>
            <a:stretch/>
          </p:blipFill>
          <p:spPr>
            <a:xfrm>
              <a:off x="548017" y="5210561"/>
              <a:ext cx="1620000" cy="1080000"/>
            </a:xfrm>
            <a:prstGeom prst="rect">
              <a:avLst/>
            </a:prstGeom>
          </p:spPr>
        </p:pic>
        <p:sp>
          <p:nvSpPr>
            <p:cNvPr id="48" name="Textfeld 47">
              <a:extLst>
                <a:ext uri="{FF2B5EF4-FFF2-40B4-BE49-F238E27FC236}">
                  <a16:creationId xmlns:a16="http://schemas.microsoft.com/office/drawing/2014/main" id="{10172242-A8C8-4ACB-8A39-B3FD0CCCA9C6}"/>
                </a:ext>
              </a:extLst>
            </p:cNvPr>
            <p:cNvSpPr txBox="1"/>
            <p:nvPr/>
          </p:nvSpPr>
          <p:spPr>
            <a:xfrm>
              <a:off x="564603" y="6294151"/>
              <a:ext cx="1575388" cy="153888"/>
            </a:xfrm>
            <a:prstGeom prst="rect">
              <a:avLst/>
            </a:prstGeom>
            <a:noFill/>
          </p:spPr>
          <p:txBody>
            <a:bodyPr wrap="square" lIns="0" tIns="0" rIns="0" bIns="0" rtlCol="0">
              <a:spAutoFit/>
            </a:bodyPr>
            <a:lstStyle/>
            <a:p>
              <a:r>
                <a:rPr lang="de-CH" sz="1000" dirty="0">
                  <a:solidFill>
                    <a:srgbClr val="000000"/>
                  </a:solidFill>
                </a:rPr>
                <a:t>Arbeiten auf Regelleitungen</a:t>
              </a:r>
            </a:p>
          </p:txBody>
        </p:sp>
        <p:pic>
          <p:nvPicPr>
            <p:cNvPr id="49" name="Grafik 48">
              <a:extLst>
                <a:ext uri="{FF2B5EF4-FFF2-40B4-BE49-F238E27FC236}">
                  <a16:creationId xmlns:a16="http://schemas.microsoft.com/office/drawing/2014/main" id="{B83A95C5-B10E-4F5F-94E6-4A170549EC24}"/>
                </a:ext>
              </a:extLst>
            </p:cNvPr>
            <p:cNvPicPr>
              <a:picLocks/>
            </p:cNvPicPr>
            <p:nvPr/>
          </p:nvPicPr>
          <p:blipFill rotWithShape="1">
            <a:blip r:embed="rId16" cstate="print">
              <a:extLst>
                <a:ext uri="{28A0092B-C50C-407E-A947-70E740481C1C}">
                  <a14:useLocalDpi xmlns:a14="http://schemas.microsoft.com/office/drawing/2010/main" val="0"/>
                </a:ext>
              </a:extLst>
            </a:blip>
            <a:srcRect l="2528" t="5835" b="14991"/>
            <a:stretch/>
          </p:blipFill>
          <p:spPr>
            <a:xfrm>
              <a:off x="547509" y="5210561"/>
              <a:ext cx="1620000" cy="1080000"/>
            </a:xfrm>
            <a:prstGeom prst="rect">
              <a:avLst/>
            </a:prstGeom>
          </p:spPr>
        </p:pic>
      </p:grpSp>
      <p:grpSp>
        <p:nvGrpSpPr>
          <p:cNvPr id="50" name="Gruppieren 49">
            <a:extLst>
              <a:ext uri="{FF2B5EF4-FFF2-40B4-BE49-F238E27FC236}">
                <a16:creationId xmlns:a16="http://schemas.microsoft.com/office/drawing/2014/main" id="{E6EF5805-0B65-4906-A9E9-F81CDD702D40}"/>
              </a:ext>
            </a:extLst>
          </p:cNvPr>
          <p:cNvGrpSpPr/>
          <p:nvPr/>
        </p:nvGrpSpPr>
        <p:grpSpPr>
          <a:xfrm>
            <a:off x="8173313" y="3563080"/>
            <a:ext cx="1620000" cy="1243320"/>
            <a:chOff x="2305864" y="5219452"/>
            <a:chExt cx="1620000" cy="1243320"/>
          </a:xfrm>
        </p:grpSpPr>
        <p:pic>
          <p:nvPicPr>
            <p:cNvPr id="51" name="Grafik 50">
              <a:extLst>
                <a:ext uri="{FF2B5EF4-FFF2-40B4-BE49-F238E27FC236}">
                  <a16:creationId xmlns:a16="http://schemas.microsoft.com/office/drawing/2014/main" id="{2AFAC5A3-FE65-4A24-8A9B-1A612525F1F1}"/>
                </a:ext>
              </a:extLst>
            </p:cNvPr>
            <p:cNvPicPr>
              <a:picLocks/>
            </p:cNvPicPr>
            <p:nvPr/>
          </p:nvPicPr>
          <p:blipFill rotWithShape="1">
            <a:blip r:embed="rId17" cstate="print">
              <a:extLst>
                <a:ext uri="{28A0092B-C50C-407E-A947-70E740481C1C}">
                  <a14:useLocalDpi xmlns:a14="http://schemas.microsoft.com/office/drawing/2010/main" val="0"/>
                </a:ext>
              </a:extLst>
            </a:blip>
            <a:srcRect l="9417" t="14920" r="11013" b="13922"/>
            <a:stretch/>
          </p:blipFill>
          <p:spPr>
            <a:xfrm>
              <a:off x="2305864" y="5219452"/>
              <a:ext cx="1620000" cy="1080000"/>
            </a:xfrm>
            <a:prstGeom prst="rect">
              <a:avLst/>
            </a:prstGeom>
          </p:spPr>
        </p:pic>
        <p:sp>
          <p:nvSpPr>
            <p:cNvPr id="52" name="Textfeld 51">
              <a:extLst>
                <a:ext uri="{FF2B5EF4-FFF2-40B4-BE49-F238E27FC236}">
                  <a16:creationId xmlns:a16="http://schemas.microsoft.com/office/drawing/2014/main" id="{66B7E530-8080-4576-B40F-2ECD20CF64C9}"/>
                </a:ext>
              </a:extLst>
            </p:cNvPr>
            <p:cNvSpPr txBox="1"/>
            <p:nvPr/>
          </p:nvSpPr>
          <p:spPr>
            <a:xfrm>
              <a:off x="2305864" y="6308884"/>
              <a:ext cx="1610447" cy="153888"/>
            </a:xfrm>
            <a:prstGeom prst="rect">
              <a:avLst/>
            </a:prstGeom>
            <a:noFill/>
          </p:spPr>
          <p:txBody>
            <a:bodyPr wrap="square" lIns="0" tIns="0" rIns="0" bIns="0" rtlCol="0">
              <a:spAutoFit/>
            </a:bodyPr>
            <a:lstStyle/>
            <a:p>
              <a:r>
                <a:rPr lang="de-CH" sz="1000" dirty="0">
                  <a:solidFill>
                    <a:srgbClr val="000000"/>
                  </a:solidFill>
                </a:rPr>
                <a:t>Hochspannungsfreileitungen</a:t>
              </a:r>
            </a:p>
          </p:txBody>
        </p:sp>
      </p:grpSp>
      <p:grpSp>
        <p:nvGrpSpPr>
          <p:cNvPr id="53" name="Gruppieren 52">
            <a:extLst>
              <a:ext uri="{FF2B5EF4-FFF2-40B4-BE49-F238E27FC236}">
                <a16:creationId xmlns:a16="http://schemas.microsoft.com/office/drawing/2014/main" id="{685999D0-9FF1-4E51-8863-8727F029981F}"/>
              </a:ext>
            </a:extLst>
          </p:cNvPr>
          <p:cNvGrpSpPr/>
          <p:nvPr/>
        </p:nvGrpSpPr>
        <p:grpSpPr>
          <a:xfrm>
            <a:off x="10007024" y="3589376"/>
            <a:ext cx="1618985" cy="1243623"/>
            <a:chOff x="4051357" y="5222332"/>
            <a:chExt cx="1618985" cy="1243623"/>
          </a:xfrm>
        </p:grpSpPr>
        <p:pic>
          <p:nvPicPr>
            <p:cNvPr id="54" name="Grafik 53">
              <a:extLst>
                <a:ext uri="{FF2B5EF4-FFF2-40B4-BE49-F238E27FC236}">
                  <a16:creationId xmlns:a16="http://schemas.microsoft.com/office/drawing/2014/main" id="{F3ABE6E6-7F40-4649-8556-6138F97C189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051357" y="5222332"/>
              <a:ext cx="1618985" cy="1080000"/>
            </a:xfrm>
            <a:prstGeom prst="rect">
              <a:avLst/>
            </a:prstGeom>
          </p:spPr>
        </p:pic>
        <p:sp>
          <p:nvSpPr>
            <p:cNvPr id="55" name="Textfeld 54">
              <a:extLst>
                <a:ext uri="{FF2B5EF4-FFF2-40B4-BE49-F238E27FC236}">
                  <a16:creationId xmlns:a16="http://schemas.microsoft.com/office/drawing/2014/main" id="{403EE229-A729-4001-BAA9-EADDC42B3F5E}"/>
                </a:ext>
              </a:extLst>
            </p:cNvPr>
            <p:cNvSpPr txBox="1"/>
            <p:nvPr/>
          </p:nvSpPr>
          <p:spPr>
            <a:xfrm>
              <a:off x="4058446" y="6312067"/>
              <a:ext cx="1600819" cy="153888"/>
            </a:xfrm>
            <a:prstGeom prst="rect">
              <a:avLst/>
            </a:prstGeom>
            <a:noFill/>
          </p:spPr>
          <p:txBody>
            <a:bodyPr wrap="square" lIns="0" tIns="0" rIns="0" bIns="0" rtlCol="0">
              <a:spAutoFit/>
            </a:bodyPr>
            <a:lstStyle/>
            <a:p>
              <a:r>
                <a:rPr lang="de-CH" sz="1000" dirty="0">
                  <a:solidFill>
                    <a:srgbClr val="000000"/>
                  </a:solidFill>
                </a:rPr>
                <a:t>Seilbahn- und Skiliftanlagen</a:t>
              </a:r>
            </a:p>
          </p:txBody>
        </p:sp>
      </p:grpSp>
      <p:grpSp>
        <p:nvGrpSpPr>
          <p:cNvPr id="56" name="Gruppieren 55">
            <a:extLst>
              <a:ext uri="{FF2B5EF4-FFF2-40B4-BE49-F238E27FC236}">
                <a16:creationId xmlns:a16="http://schemas.microsoft.com/office/drawing/2014/main" id="{59CCD4E2-DEDE-4A19-8338-D177F3CF2113}"/>
              </a:ext>
            </a:extLst>
          </p:cNvPr>
          <p:cNvGrpSpPr/>
          <p:nvPr/>
        </p:nvGrpSpPr>
        <p:grpSpPr>
          <a:xfrm>
            <a:off x="4375569" y="982195"/>
            <a:ext cx="1633861" cy="1238863"/>
            <a:chOff x="4319507" y="1230618"/>
            <a:chExt cx="1633861" cy="1238863"/>
          </a:xfrm>
        </p:grpSpPr>
        <p:pic>
          <p:nvPicPr>
            <p:cNvPr id="57" name="Grafik 56">
              <a:extLst>
                <a:ext uri="{FF2B5EF4-FFF2-40B4-BE49-F238E27FC236}">
                  <a16:creationId xmlns:a16="http://schemas.microsoft.com/office/drawing/2014/main" id="{C4C309E7-C3C7-48C8-9AFB-C78C5D075E5E}"/>
                </a:ext>
              </a:extLst>
            </p:cNvPr>
            <p:cNvPicPr>
              <a:picLocks/>
            </p:cNvPicPr>
            <p:nvPr/>
          </p:nvPicPr>
          <p:blipFill rotWithShape="1">
            <a:blip r:embed="rId19" cstate="print">
              <a:extLst>
                <a:ext uri="{28A0092B-C50C-407E-A947-70E740481C1C}">
                  <a14:useLocalDpi xmlns:a14="http://schemas.microsoft.com/office/drawing/2010/main" val="0"/>
                </a:ext>
              </a:extLst>
            </a:blip>
            <a:srcRect b="56780"/>
            <a:stretch/>
          </p:blipFill>
          <p:spPr>
            <a:xfrm>
              <a:off x="4333368" y="1230618"/>
              <a:ext cx="1620000" cy="1080000"/>
            </a:xfrm>
            <a:prstGeom prst="rect">
              <a:avLst/>
            </a:prstGeom>
          </p:spPr>
        </p:pic>
        <p:sp>
          <p:nvSpPr>
            <p:cNvPr id="58" name="Textfeld 57">
              <a:extLst>
                <a:ext uri="{FF2B5EF4-FFF2-40B4-BE49-F238E27FC236}">
                  <a16:creationId xmlns:a16="http://schemas.microsoft.com/office/drawing/2014/main" id="{7B50DF2B-60F5-4C41-9012-6DB19E72E44E}"/>
                </a:ext>
              </a:extLst>
            </p:cNvPr>
            <p:cNvSpPr txBox="1"/>
            <p:nvPr/>
          </p:nvSpPr>
          <p:spPr>
            <a:xfrm>
              <a:off x="4319507" y="2315593"/>
              <a:ext cx="1632145" cy="153888"/>
            </a:xfrm>
            <a:prstGeom prst="rect">
              <a:avLst/>
            </a:prstGeom>
            <a:noFill/>
          </p:spPr>
          <p:txBody>
            <a:bodyPr wrap="square" lIns="0" tIns="0" rIns="0" bIns="0" rtlCol="0">
              <a:spAutoFit/>
            </a:bodyPr>
            <a:lstStyle/>
            <a:p>
              <a:r>
                <a:rPr lang="de-CH" sz="1000" dirty="0">
                  <a:solidFill>
                    <a:srgbClr val="000000"/>
                  </a:solidFill>
                </a:rPr>
                <a:t>Stahlbau-Montage</a:t>
              </a:r>
            </a:p>
          </p:txBody>
        </p:sp>
      </p:grpSp>
      <p:pic>
        <p:nvPicPr>
          <p:cNvPr id="60" name="Grafik 59">
            <a:extLst>
              <a:ext uri="{FF2B5EF4-FFF2-40B4-BE49-F238E27FC236}">
                <a16:creationId xmlns:a16="http://schemas.microsoft.com/office/drawing/2014/main" id="{46BBFFD3-29A5-4A04-A5FB-DC782676A6A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283602" y="4949589"/>
            <a:ext cx="1620296" cy="1080000"/>
          </a:xfrm>
          <a:prstGeom prst="rect">
            <a:avLst/>
          </a:prstGeom>
        </p:spPr>
      </p:pic>
      <p:grpSp>
        <p:nvGrpSpPr>
          <p:cNvPr id="61" name="Gruppieren 60">
            <a:extLst>
              <a:ext uri="{FF2B5EF4-FFF2-40B4-BE49-F238E27FC236}">
                <a16:creationId xmlns:a16="http://schemas.microsoft.com/office/drawing/2014/main" id="{21D70377-3211-4544-BE78-E6BC8D6852D7}"/>
              </a:ext>
            </a:extLst>
          </p:cNvPr>
          <p:cNvGrpSpPr/>
          <p:nvPr/>
        </p:nvGrpSpPr>
        <p:grpSpPr>
          <a:xfrm>
            <a:off x="585553" y="4949589"/>
            <a:ext cx="1620000" cy="1246175"/>
            <a:chOff x="5861974" y="5069777"/>
            <a:chExt cx="1620000" cy="1246175"/>
          </a:xfrm>
        </p:grpSpPr>
        <p:pic>
          <p:nvPicPr>
            <p:cNvPr id="62" name="Grafik 61">
              <a:extLst>
                <a:ext uri="{FF2B5EF4-FFF2-40B4-BE49-F238E27FC236}">
                  <a16:creationId xmlns:a16="http://schemas.microsoft.com/office/drawing/2014/main" id="{DCD16186-ED80-4675-8DF1-2CFB812F9EB6}"/>
                </a:ext>
              </a:extLst>
            </p:cNvPr>
            <p:cNvPicPr>
              <a:picLocks/>
            </p:cNvPicPr>
            <p:nvPr/>
          </p:nvPicPr>
          <p:blipFill rotWithShape="1">
            <a:blip r:embed="rId21" cstate="print">
              <a:extLst>
                <a:ext uri="{28A0092B-C50C-407E-A947-70E740481C1C}">
                  <a14:useLocalDpi xmlns:a14="http://schemas.microsoft.com/office/drawing/2010/main" val="0"/>
                </a:ext>
              </a:extLst>
            </a:blip>
            <a:srcRect l="1" r="1715"/>
            <a:stretch/>
          </p:blipFill>
          <p:spPr>
            <a:xfrm>
              <a:off x="5861974" y="5069777"/>
              <a:ext cx="1620000" cy="1080000"/>
            </a:xfrm>
            <a:prstGeom prst="rect">
              <a:avLst/>
            </a:prstGeom>
          </p:spPr>
        </p:pic>
        <p:sp>
          <p:nvSpPr>
            <p:cNvPr id="63" name="Textfeld 62">
              <a:extLst>
                <a:ext uri="{FF2B5EF4-FFF2-40B4-BE49-F238E27FC236}">
                  <a16:creationId xmlns:a16="http://schemas.microsoft.com/office/drawing/2014/main" id="{EB709CA7-C26E-4250-9AD1-2955B5404C46}"/>
                </a:ext>
              </a:extLst>
            </p:cNvPr>
            <p:cNvSpPr txBox="1"/>
            <p:nvPr/>
          </p:nvSpPr>
          <p:spPr>
            <a:xfrm>
              <a:off x="5871488" y="6162064"/>
              <a:ext cx="1602206" cy="153888"/>
            </a:xfrm>
            <a:prstGeom prst="rect">
              <a:avLst/>
            </a:prstGeom>
            <a:noFill/>
          </p:spPr>
          <p:txBody>
            <a:bodyPr wrap="square" lIns="0" tIns="0" rIns="0" bIns="0" rtlCol="0">
              <a:spAutoFit/>
            </a:bodyPr>
            <a:lstStyle/>
            <a:p>
              <a:r>
                <a:rPr lang="de-CH" sz="1000" dirty="0">
                  <a:solidFill>
                    <a:srgbClr val="000000"/>
                  </a:solidFill>
                </a:rPr>
                <a:t>Helikopter-Bodenpersonal</a:t>
              </a:r>
            </a:p>
          </p:txBody>
        </p:sp>
      </p:grpSp>
      <p:sp>
        <p:nvSpPr>
          <p:cNvPr id="64" name="Textfeld 63">
            <a:extLst>
              <a:ext uri="{FF2B5EF4-FFF2-40B4-BE49-F238E27FC236}">
                <a16:creationId xmlns:a16="http://schemas.microsoft.com/office/drawing/2014/main" id="{386EB253-A97C-4255-8B67-899482585A3E}"/>
              </a:ext>
            </a:extLst>
          </p:cNvPr>
          <p:cNvSpPr txBox="1"/>
          <p:nvPr/>
        </p:nvSpPr>
        <p:spPr>
          <a:xfrm>
            <a:off x="2474923" y="6027021"/>
            <a:ext cx="1310898" cy="153888"/>
          </a:xfrm>
          <a:prstGeom prst="rect">
            <a:avLst/>
          </a:prstGeom>
          <a:noFill/>
        </p:spPr>
        <p:txBody>
          <a:bodyPr wrap="square" lIns="0" tIns="0" rIns="0" bIns="0" rtlCol="0">
            <a:spAutoFit/>
          </a:bodyPr>
          <a:lstStyle/>
          <a:p>
            <a:r>
              <a:rPr lang="de-CH" sz="1000" dirty="0">
                <a:solidFill>
                  <a:srgbClr val="000000"/>
                </a:solidFill>
              </a:rPr>
              <a:t>Eisenbahnbranche</a:t>
            </a:r>
          </a:p>
        </p:txBody>
      </p:sp>
      <p:grpSp>
        <p:nvGrpSpPr>
          <p:cNvPr id="65" name="Gruppieren 64">
            <a:extLst>
              <a:ext uri="{FF2B5EF4-FFF2-40B4-BE49-F238E27FC236}">
                <a16:creationId xmlns:a16="http://schemas.microsoft.com/office/drawing/2014/main" id="{0A1A9D81-34ED-441F-8FDC-BD2268452D91}"/>
              </a:ext>
            </a:extLst>
          </p:cNvPr>
          <p:cNvGrpSpPr/>
          <p:nvPr/>
        </p:nvGrpSpPr>
        <p:grpSpPr>
          <a:xfrm>
            <a:off x="4364779" y="4952282"/>
            <a:ext cx="1620521" cy="1250457"/>
            <a:chOff x="10020616" y="1235490"/>
            <a:chExt cx="1620521" cy="1250457"/>
          </a:xfrm>
        </p:grpSpPr>
        <p:pic>
          <p:nvPicPr>
            <p:cNvPr id="66" name="Grafik 65">
              <a:extLst>
                <a:ext uri="{FF2B5EF4-FFF2-40B4-BE49-F238E27FC236}">
                  <a16:creationId xmlns:a16="http://schemas.microsoft.com/office/drawing/2014/main" id="{65774486-CF75-4B81-BF60-E78D61F16556}"/>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t="36004" b="19875"/>
            <a:stretch/>
          </p:blipFill>
          <p:spPr>
            <a:xfrm>
              <a:off x="10020616" y="1235490"/>
              <a:ext cx="1620000" cy="1080000"/>
            </a:xfrm>
            <a:prstGeom prst="rect">
              <a:avLst/>
            </a:prstGeom>
          </p:spPr>
        </p:pic>
        <p:sp>
          <p:nvSpPr>
            <p:cNvPr id="67" name="Textfeld 38">
              <a:extLst>
                <a:ext uri="{FF2B5EF4-FFF2-40B4-BE49-F238E27FC236}">
                  <a16:creationId xmlns:a16="http://schemas.microsoft.com/office/drawing/2014/main" id="{EEBAC0DB-6A8A-4976-896A-32F58E74544C}"/>
                </a:ext>
              </a:extLst>
            </p:cNvPr>
            <p:cNvSpPr txBox="1"/>
            <p:nvPr/>
          </p:nvSpPr>
          <p:spPr>
            <a:xfrm>
              <a:off x="10021718" y="2362836"/>
              <a:ext cx="1619419" cy="123111"/>
            </a:xfrm>
            <a:prstGeom prst="rect">
              <a:avLst/>
            </a:prstGeom>
            <a:noFill/>
          </p:spPr>
          <p:txBody>
            <a:bodyPr wrap="square" lIns="0" tIns="0" rIns="0" bIns="0" rtlCol="0">
              <a:spAutoFit/>
            </a:bodyPr>
            <a:lstStyle/>
            <a:p>
              <a:pPr eaLnBrk="0" fontAlgn="base" hangingPunct="0">
                <a:lnSpc>
                  <a:spcPct val="80000"/>
                </a:lnSpc>
                <a:spcAft>
                  <a:spcPts val="0"/>
                </a:spcAft>
              </a:pPr>
              <a:r>
                <a:rPr lang="de-CH" sz="1000" kern="1200" dirty="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Gebäudetechnik</a:t>
              </a:r>
              <a:endParaRPr lang="de-CH" dirty="0">
                <a:effectLst/>
                <a:latin typeface="Times New Roman" panose="02020603050405020304" pitchFamily="18" charset="0"/>
                <a:ea typeface="Times New Roman" panose="02020603050405020304" pitchFamily="18" charset="0"/>
              </a:endParaRPr>
            </a:p>
          </p:txBody>
        </p:sp>
      </p:grpSp>
      <p:sp>
        <p:nvSpPr>
          <p:cNvPr id="68" name="Textfeld 39">
            <a:extLst>
              <a:ext uri="{FF2B5EF4-FFF2-40B4-BE49-F238E27FC236}">
                <a16:creationId xmlns:a16="http://schemas.microsoft.com/office/drawing/2014/main" id="{C9298BB6-4923-4627-9EA1-90069EF6131D}"/>
              </a:ext>
            </a:extLst>
          </p:cNvPr>
          <p:cNvSpPr txBox="1"/>
          <p:nvPr/>
        </p:nvSpPr>
        <p:spPr>
          <a:xfrm>
            <a:off x="6296909" y="6072653"/>
            <a:ext cx="1600316" cy="123111"/>
          </a:xfrm>
          <a:prstGeom prst="rect">
            <a:avLst/>
          </a:prstGeom>
          <a:noFill/>
        </p:spPr>
        <p:txBody>
          <a:bodyPr wrap="square" lIns="0" tIns="0" rIns="0" bIns="0" rtlCol="0">
            <a:spAutoFit/>
          </a:bodyPr>
          <a:lstStyle/>
          <a:p>
            <a:pPr eaLnBrk="0" fontAlgn="base" hangingPunct="0">
              <a:lnSpc>
                <a:spcPct val="80000"/>
              </a:lnSpc>
              <a:spcAft>
                <a:spcPts val="0"/>
              </a:spcAft>
            </a:pPr>
            <a:r>
              <a:rPr lang="de-CH" sz="1000" kern="1200" dirty="0">
                <a:solidFill>
                  <a:srgbClr val="000000"/>
                </a:solidFill>
                <a:effectLst/>
                <a:ea typeface="MS PGothic" panose="020B0600070205080204" pitchFamily="34" charset="-128"/>
                <a:cs typeface="Times New Roman" panose="02020603050405020304" pitchFamily="18" charset="0"/>
              </a:rPr>
              <a:t>Untertagebau</a:t>
            </a:r>
            <a:endParaRPr lang="de-CH" sz="1000" dirty="0">
              <a:effectLst/>
              <a:ea typeface="Times New Roman" panose="02020603050405020304" pitchFamily="18" charset="0"/>
            </a:endParaRPr>
          </a:p>
        </p:txBody>
      </p:sp>
      <p:pic>
        <p:nvPicPr>
          <p:cNvPr id="69" name="Picture 3">
            <a:extLst>
              <a:ext uri="{FF2B5EF4-FFF2-40B4-BE49-F238E27FC236}">
                <a16:creationId xmlns:a16="http://schemas.microsoft.com/office/drawing/2014/main" id="{DDDF9398-A2C8-40CE-90A2-EA71A09F1F7B}"/>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31396" t="8770" r="36613" b="62611"/>
          <a:stretch/>
        </p:blipFill>
        <p:spPr bwMode="auto">
          <a:xfrm>
            <a:off x="2465842" y="4944014"/>
            <a:ext cx="1617960" cy="1085576"/>
          </a:xfrm>
          <a:prstGeom prst="rect">
            <a:avLst/>
          </a:prstGeom>
          <a:noFill/>
          <a:extLst>
            <a:ext uri="{909E8E84-426E-40DD-AFC4-6F175D3DCCD1}">
              <a14:hiddenFill xmlns:a14="http://schemas.microsoft.com/office/drawing/2010/main">
                <a:solidFill>
                  <a:srgbClr val="FFFFFF"/>
                </a:solidFill>
              </a14:hiddenFill>
            </a:ext>
          </a:extLst>
        </p:spPr>
      </p:pic>
      <p:sp>
        <p:nvSpPr>
          <p:cNvPr id="70" name="Rechteck 69">
            <a:extLst>
              <a:ext uri="{FF2B5EF4-FFF2-40B4-BE49-F238E27FC236}">
                <a16:creationId xmlns:a16="http://schemas.microsoft.com/office/drawing/2014/main" id="{98DCDF52-52CC-41D2-A818-A311012AB403}"/>
              </a:ext>
            </a:extLst>
          </p:cNvPr>
          <p:cNvSpPr/>
          <p:nvPr/>
        </p:nvSpPr>
        <p:spPr>
          <a:xfrm>
            <a:off x="592383" y="6424961"/>
            <a:ext cx="10225136" cy="276999"/>
          </a:xfrm>
          <a:prstGeom prst="rect">
            <a:avLst/>
          </a:prstGeom>
        </p:spPr>
        <p:txBody>
          <a:bodyPr wrap="square" lIns="0" tIns="0" rIns="0" bIns="0">
            <a:spAutoFit/>
          </a:bodyPr>
          <a:lstStyle/>
          <a:p>
            <a:r>
              <a:rPr lang="de-CH" sz="900" i="1" dirty="0">
                <a:ea typeface="Calibri" panose="020F0502020204030204" pitchFamily="34" charset="0"/>
                <a:cs typeface="Times New Roman" panose="02020603050405020304" pitchFamily="18" charset="0"/>
              </a:rPr>
              <a:t>* Lebenswichtige Regeln Asbest: Asbesthaltiger Serpentinit, Elektrizitätsunternehmen, Elektrogewerbe, Fachkraft für Gebäudetechnik, Gebäudehülle, Hoch- und Tiefbau, </a:t>
            </a:r>
            <a:br>
              <a:rPr lang="de-CH" sz="900" i="1" dirty="0">
                <a:ea typeface="Calibri" panose="020F0502020204030204" pitchFamily="34" charset="0"/>
                <a:cs typeface="Times New Roman" panose="02020603050405020304" pitchFamily="18" charset="0"/>
              </a:rPr>
            </a:br>
            <a:r>
              <a:rPr lang="de-CH" sz="900" i="1" dirty="0">
                <a:ea typeface="Calibri" panose="020F0502020204030204" pitchFamily="34" charset="0"/>
                <a:cs typeface="Times New Roman" panose="02020603050405020304" pitchFamily="18" charset="0"/>
              </a:rPr>
              <a:t>Holzbau, Kaminfeger, Maler und Gipser, Plattenleger/Ofenbauer, Recyclingbetriebe, Rückbau von asbesthaltigen Gebäuden mit dem Bagger, Schreinergewerbe.</a:t>
            </a:r>
            <a:endParaRPr lang="de-CH" sz="900" i="1" dirty="0"/>
          </a:p>
        </p:txBody>
      </p:sp>
    </p:spTree>
    <p:extLst>
      <p:ext uri="{BB962C8B-B14F-4D97-AF65-F5344CB8AC3E}">
        <p14:creationId xmlns:p14="http://schemas.microsoft.com/office/powerpoint/2010/main" val="2169150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CH" dirty="0"/>
              <a:t>Vorbereitung für die Organisatoren</a:t>
            </a:r>
          </a:p>
        </p:txBody>
      </p:sp>
      <p:sp>
        <p:nvSpPr>
          <p:cNvPr id="9" name="Inhaltsplatzhalter 8"/>
          <p:cNvSpPr>
            <a:spLocks noGrp="1"/>
          </p:cNvSpPr>
          <p:nvPr>
            <p:ph idx="1"/>
          </p:nvPr>
        </p:nvSpPr>
        <p:spPr>
          <a:xfrm>
            <a:off x="551384" y="1556792"/>
            <a:ext cx="11089232" cy="4608513"/>
          </a:xfrm>
        </p:spPr>
        <p:txBody>
          <a:bodyPr/>
          <a:lstStyle/>
          <a:p>
            <a:pPr marL="457200" indent="-457200">
              <a:spcAft>
                <a:spcPts val="600"/>
              </a:spcAft>
              <a:buFont typeface="+mj-lt"/>
              <a:buAutoNum type="arabicPeriod"/>
            </a:pPr>
            <a:r>
              <a:rPr lang="de-CH" sz="2000" dirty="0"/>
              <a:t>Seminar planen; Zeitfenster: ca. 1,5 h </a:t>
            </a:r>
          </a:p>
          <a:p>
            <a:pPr marL="1062038" lvl="2" indent="-342900">
              <a:spcAft>
                <a:spcPts val="600"/>
              </a:spcAft>
              <a:buFont typeface="Arial" panose="020B0604020202020204" pitchFamily="34" charset="0"/>
              <a:buChar char="•"/>
            </a:pPr>
            <a:r>
              <a:rPr lang="de-CH" sz="1800" dirty="0"/>
              <a:t>Termin, Raum, Einladung, …</a:t>
            </a:r>
          </a:p>
          <a:p>
            <a:pPr marL="457200" indent="-457200">
              <a:spcAft>
                <a:spcPts val="600"/>
              </a:spcAft>
              <a:buFont typeface="+mj-lt"/>
              <a:buAutoNum type="arabicPeriod"/>
            </a:pPr>
            <a:r>
              <a:rPr lang="de-CH" sz="2000" dirty="0"/>
              <a:t>Geschäftsleitung für die Einleitung miteinbeziehen</a:t>
            </a:r>
          </a:p>
          <a:p>
            <a:pPr marL="457200" indent="-457200">
              <a:spcAft>
                <a:spcPts val="600"/>
              </a:spcAft>
              <a:buFont typeface="+mj-lt"/>
              <a:buAutoNum type="arabicPeriod"/>
            </a:pPr>
            <a:r>
              <a:rPr lang="de-CH" sz="2000" dirty="0"/>
              <a:t>Individuelle Präsentation vorbereiten</a:t>
            </a:r>
          </a:p>
          <a:p>
            <a:pPr marL="1073150" lvl="2" indent="-342900">
              <a:spcAft>
                <a:spcPts val="600"/>
              </a:spcAft>
              <a:buFont typeface="Arial" panose="020B0604020202020204" pitchFamily="34" charset="0"/>
              <a:buChar char="•"/>
            </a:pPr>
            <a:r>
              <a:rPr lang="de-CH" sz="1800" dirty="0"/>
              <a:t>Unfallzahlen präsentieren (Folie 17+18) </a:t>
            </a:r>
            <a:endParaRPr lang="de-CH" sz="1800" dirty="0">
              <a:sym typeface="Wingdings" panose="05000000000000000000" pitchFamily="2" charset="2"/>
            </a:endParaRPr>
          </a:p>
          <a:p>
            <a:pPr marL="1073150" lvl="2" indent="-342900">
              <a:spcAft>
                <a:spcPts val="600"/>
              </a:spcAft>
              <a:buFont typeface="Arial" panose="020B0604020202020204" pitchFamily="34" charset="0"/>
              <a:buChar char="•"/>
            </a:pPr>
            <a:r>
              <a:rPr lang="de-CH" sz="1800" dirty="0"/>
              <a:t>Fotos gefährlicher Situationen einfügen (Folie 20) </a:t>
            </a:r>
          </a:p>
          <a:p>
            <a:pPr marL="468312" indent="-457200">
              <a:spcAft>
                <a:spcPts val="600"/>
              </a:spcAft>
              <a:buFont typeface="+mj-lt"/>
              <a:buAutoNum type="arabicPeriod"/>
            </a:pPr>
            <a:r>
              <a:rPr lang="de-CH" sz="2000" dirty="0"/>
              <a:t>Quiz ausdrucken - am Schluss von allen Teilnehmenden ausfüllen lassen (Folie 8+9+42)</a:t>
            </a:r>
          </a:p>
          <a:p>
            <a:pPr marL="180975" indent="-457200" eaLnBrk="0" fontAlgn="base" hangingPunct="0">
              <a:lnSpc>
                <a:spcPct val="90000"/>
              </a:lnSpc>
              <a:spcBef>
                <a:spcPct val="0"/>
              </a:spcBef>
              <a:spcAft>
                <a:spcPts val="600"/>
              </a:spcAft>
              <a:buFont typeface="+mj-lt"/>
              <a:buAutoNum type="arabicPeriod"/>
            </a:pPr>
            <a:r>
              <a:rPr lang="de-CH" sz="2000" dirty="0"/>
              <a:t>Lebenswichtige Regeln bestellen und verteilen (Folie 38) </a:t>
            </a:r>
            <a:r>
              <a:rPr lang="de-CH" sz="2000" dirty="0">
                <a:sym typeface="Wingdings" panose="05000000000000000000" pitchFamily="2" charset="2"/>
              </a:rPr>
              <a:t> </a:t>
            </a:r>
            <a:r>
              <a:rPr lang="de-CH" sz="2000" dirty="0">
                <a:hlinkClick r:id="rId2"/>
              </a:rPr>
              <a:t>www.suva.ch/regeln</a:t>
            </a:r>
            <a:endParaRPr lang="de-CH" sz="2000" dirty="0"/>
          </a:p>
          <a:p>
            <a:pPr marL="180975" indent="-457200" eaLnBrk="0" fontAlgn="base" hangingPunct="0">
              <a:lnSpc>
                <a:spcPct val="90000"/>
              </a:lnSpc>
              <a:spcBef>
                <a:spcPct val="0"/>
              </a:spcBef>
              <a:spcAft>
                <a:spcPts val="600"/>
              </a:spcAft>
              <a:buFont typeface="+mj-lt"/>
              <a:buAutoNum type="arabicPeriod"/>
            </a:pPr>
            <a:r>
              <a:rPr lang="de-CH" sz="2000" dirty="0"/>
              <a:t>Vortrag gemäss Programm und Präsentation halten</a:t>
            </a:r>
          </a:p>
          <a:p>
            <a:pPr marL="180975" indent="-457200" eaLnBrk="0" fontAlgn="base" hangingPunct="0">
              <a:lnSpc>
                <a:spcPct val="90000"/>
              </a:lnSpc>
              <a:spcBef>
                <a:spcPct val="0"/>
              </a:spcBef>
              <a:spcAft>
                <a:spcPts val="600"/>
              </a:spcAft>
              <a:buFont typeface="+mj-lt"/>
              <a:buAutoNum type="arabicPeriod"/>
            </a:pPr>
            <a:endParaRPr lang="de-CH" sz="2000" dirty="0"/>
          </a:p>
          <a:p>
            <a:pPr eaLnBrk="0" fontAlgn="base" hangingPunct="0">
              <a:lnSpc>
                <a:spcPct val="90000"/>
              </a:lnSpc>
              <a:spcBef>
                <a:spcPct val="0"/>
              </a:spcBef>
              <a:spcAft>
                <a:spcPts val="600"/>
              </a:spcAft>
            </a:pPr>
            <a:endParaRPr lang="de-CH" sz="2000" dirty="0"/>
          </a:p>
          <a:p>
            <a:pPr eaLnBrk="0" fontAlgn="base" hangingPunct="0">
              <a:lnSpc>
                <a:spcPct val="90000"/>
              </a:lnSpc>
              <a:spcBef>
                <a:spcPct val="0"/>
              </a:spcBef>
              <a:spcAft>
                <a:spcPts val="600"/>
              </a:spcAft>
            </a:pPr>
            <a:r>
              <a:rPr lang="de-CH" sz="2000" dirty="0"/>
              <a:t>Bei Fragen wenden Sie sich bitte an Victor Martinez (</a:t>
            </a:r>
            <a:r>
              <a:rPr lang="de-CH" sz="2000" dirty="0" err="1"/>
              <a:t>mvd</a:t>
            </a:r>
            <a:r>
              <a:rPr lang="de-CH" sz="2000" dirty="0"/>
              <a:t>) – 041 419 6459</a:t>
            </a:r>
            <a:endParaRPr lang="de-CH" sz="2000" b="1" dirty="0"/>
          </a:p>
          <a:p>
            <a:pPr eaLnBrk="0" fontAlgn="base" hangingPunct="0">
              <a:lnSpc>
                <a:spcPct val="90000"/>
              </a:lnSpc>
              <a:spcBef>
                <a:spcPct val="0"/>
              </a:spcBef>
              <a:spcAft>
                <a:spcPts val="600"/>
              </a:spcAft>
            </a:pPr>
            <a:r>
              <a:rPr lang="de-CH" sz="2000" b="1" dirty="0"/>
              <a:t>Weitere Präventionsmodule finden Sie unter </a:t>
            </a:r>
            <a:r>
              <a:rPr lang="de-CH" sz="2000" b="1" dirty="0">
                <a:hlinkClick r:id="rId3"/>
              </a:rPr>
              <a:t>www.suva.ch/praeventionsmodule</a:t>
            </a:r>
            <a:endParaRPr lang="de-CH" sz="2000" b="1" dirty="0"/>
          </a:p>
          <a:p>
            <a:pPr eaLnBrk="0" fontAlgn="base" hangingPunct="0">
              <a:lnSpc>
                <a:spcPct val="90000"/>
              </a:lnSpc>
              <a:spcBef>
                <a:spcPct val="0"/>
              </a:spcBef>
              <a:spcAft>
                <a:spcPts val="600"/>
              </a:spcAft>
            </a:pPr>
            <a:endParaRPr lang="de-CH" sz="2000" dirty="0"/>
          </a:p>
        </p:txBody>
      </p:sp>
      <p:pic>
        <p:nvPicPr>
          <p:cNvPr id="3" name="Grafik 2"/>
          <p:cNvPicPr>
            <a:picLocks noChangeAspect="1"/>
          </p:cNvPicPr>
          <p:nvPr/>
        </p:nvPicPr>
        <p:blipFill rotWithShape="1">
          <a:blip r:embed="rId4">
            <a:extLst>
              <a:ext uri="{28A0092B-C50C-407E-A947-70E740481C1C}">
                <a14:useLocalDpi xmlns:a14="http://schemas.microsoft.com/office/drawing/2010/main" val="0"/>
              </a:ext>
            </a:extLst>
          </a:blip>
          <a:srcRect l="14289" t="8070" r="12225" b="13915"/>
          <a:stretch/>
        </p:blipFill>
        <p:spPr>
          <a:xfrm>
            <a:off x="8904311" y="1512787"/>
            <a:ext cx="2736303" cy="2204245"/>
          </a:xfrm>
          <a:prstGeom prst="rect">
            <a:avLst/>
          </a:prstGeom>
        </p:spPr>
      </p:pic>
    </p:spTree>
    <p:extLst>
      <p:ext uri="{BB962C8B-B14F-4D97-AF65-F5344CB8AC3E}">
        <p14:creationId xmlns:p14="http://schemas.microsoft.com/office/powerpoint/2010/main" val="350713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E5DD7B-DEBB-4839-82E2-7CF07F00136D}"/>
              </a:ext>
            </a:extLst>
          </p:cNvPr>
          <p:cNvSpPr>
            <a:spLocks noGrp="1"/>
          </p:cNvSpPr>
          <p:nvPr>
            <p:ph type="title"/>
          </p:nvPr>
        </p:nvSpPr>
        <p:spPr/>
        <p:txBody>
          <a:bodyPr/>
          <a:lstStyle/>
          <a:p>
            <a:r>
              <a:rPr lang="de-CH" dirty="0"/>
              <a:t>Film «Ein Vorgesetzter erzählt: … und ich sah nur noch zwei Leintücher mit zwei leblosen Körpern darunter.»</a:t>
            </a:r>
            <a:r>
              <a:rPr lang="de-CH" b="0" dirty="0">
                <a:solidFill>
                  <a:srgbClr val="666666"/>
                </a:solidFill>
                <a:latin typeface="HelveticaNeueLTW04-65Medium"/>
              </a:rPr>
              <a:t> </a:t>
            </a:r>
            <a:r>
              <a:rPr lang="de-CH" dirty="0"/>
              <a:t>downloaden und präsentieren.</a:t>
            </a:r>
            <a:br>
              <a:rPr lang="de-CH" dirty="0"/>
            </a:br>
            <a:r>
              <a:rPr lang="de-CH" dirty="0"/>
              <a:t>Dauer 3:34 min</a:t>
            </a:r>
          </a:p>
        </p:txBody>
      </p:sp>
      <p:sp>
        <p:nvSpPr>
          <p:cNvPr id="3" name="Inhaltsplatzhalter 2">
            <a:extLst>
              <a:ext uri="{FF2B5EF4-FFF2-40B4-BE49-F238E27FC236}">
                <a16:creationId xmlns:a16="http://schemas.microsoft.com/office/drawing/2014/main" id="{89F61E9B-073D-4898-B497-A8BDFF91EF0F}"/>
              </a:ext>
            </a:extLst>
          </p:cNvPr>
          <p:cNvSpPr>
            <a:spLocks noGrp="1"/>
          </p:cNvSpPr>
          <p:nvPr>
            <p:ph idx="1"/>
          </p:nvPr>
        </p:nvSpPr>
        <p:spPr/>
        <p:txBody>
          <a:bodyPr/>
          <a:lstStyle/>
          <a:p>
            <a:pPr marL="0" indent="0">
              <a:buNone/>
            </a:pPr>
            <a:endParaRPr lang="de-CH" dirty="0"/>
          </a:p>
          <a:p>
            <a:pPr marL="0" indent="0">
              <a:buNone/>
            </a:pPr>
            <a:endParaRPr lang="de-CH" dirty="0"/>
          </a:p>
          <a:p>
            <a:pPr marL="0" indent="0">
              <a:buNone/>
            </a:pPr>
            <a:r>
              <a:rPr lang="de-CH" sz="1800" dirty="0">
                <a:effectLst/>
                <a:latin typeface="Verdana" panose="020B0604030504040204" pitchFamily="34" charset="0"/>
                <a:ea typeface="Verdana" panose="020B0604030504040204" pitchFamily="34" charset="0"/>
              </a:rPr>
              <a:t>Ein Vorgesetzter erzählt, wie er einen tödlichen Unfall in seinem Betrieb erlebte. </a:t>
            </a:r>
            <a:br>
              <a:rPr lang="de-CH" sz="1800" dirty="0">
                <a:effectLst/>
                <a:latin typeface="Verdana" panose="020B0604030504040204" pitchFamily="34" charset="0"/>
                <a:ea typeface="Verdana" panose="020B0604030504040204" pitchFamily="34" charset="0"/>
              </a:rPr>
            </a:br>
            <a:r>
              <a:rPr lang="de-CH" sz="1800" u="sng" dirty="0">
                <a:solidFill>
                  <a:srgbClr val="0000FF"/>
                </a:solidFill>
                <a:effectLst/>
                <a:latin typeface="Verdana" panose="020B0604030504040204" pitchFamily="34" charset="0"/>
                <a:ea typeface="Verdana" panose="020B0604030504040204" pitchFamily="34" charset="0"/>
                <a:hlinkClick r:id="rId2"/>
              </a:rPr>
              <a:t>https://www.suva.ch/de-CH/material/Filme/ein-vorgesetzter-erzaehlt-wie-er-einen-toedlichen-unfall-in-seinem-betrieb-erlebte</a:t>
            </a:r>
            <a:endParaRPr lang="de-CH" sz="1800" dirty="0">
              <a:effectLst/>
              <a:latin typeface="Verdana" panose="020B0604030504040204" pitchFamily="34" charset="0"/>
              <a:ea typeface="Verdana" panose="020B0604030504040204" pitchFamily="34" charset="0"/>
            </a:endParaRPr>
          </a:p>
          <a:p>
            <a:pPr marL="0" indent="0">
              <a:buNone/>
            </a:pPr>
            <a:endParaRPr lang="de-CH" dirty="0"/>
          </a:p>
        </p:txBody>
      </p:sp>
    </p:spTree>
    <p:extLst>
      <p:ext uri="{BB962C8B-B14F-4D97-AF65-F5344CB8AC3E}">
        <p14:creationId xmlns:p14="http://schemas.microsoft.com/office/powerpoint/2010/main" val="22484908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2639616" y="548680"/>
            <a:ext cx="6408712" cy="5828687"/>
          </a:xfrm>
          <a:prstGeom prst="rect">
            <a:avLst/>
          </a:prstGeom>
        </p:spPr>
      </p:pic>
    </p:spTree>
    <p:extLst>
      <p:ext uri="{BB962C8B-B14F-4D97-AF65-F5344CB8AC3E}">
        <p14:creationId xmlns:p14="http://schemas.microsoft.com/office/powerpoint/2010/main" val="10572539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551384" y="467382"/>
            <a:ext cx="11089232" cy="864096"/>
          </a:xfrm>
        </p:spPr>
        <p:txBody>
          <a:bodyPr/>
          <a:lstStyle/>
          <a:p>
            <a:r>
              <a:rPr lang="de-CH" dirty="0"/>
              <a:t>Quiz</a:t>
            </a:r>
          </a:p>
        </p:txBody>
      </p:sp>
      <p:pic>
        <p:nvPicPr>
          <p:cNvPr id="10" name="Inhaltsplatzhalter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554" y="1563360"/>
            <a:ext cx="7832840" cy="4355018"/>
          </a:xfrm>
          <a:prstGeom prst="rect">
            <a:avLst/>
          </a:prstGeom>
        </p:spPr>
      </p:pic>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r="60825" b="13238"/>
          <a:stretch/>
        </p:blipFill>
        <p:spPr>
          <a:xfrm>
            <a:off x="8544272" y="1417428"/>
            <a:ext cx="2918400" cy="4608000"/>
          </a:xfrm>
          <a:prstGeom prst="rect">
            <a:avLst/>
          </a:prstGeom>
        </p:spPr>
      </p:pic>
    </p:spTree>
    <p:extLst>
      <p:ext uri="{BB962C8B-B14F-4D97-AF65-F5344CB8AC3E}">
        <p14:creationId xmlns:p14="http://schemas.microsoft.com/office/powerpoint/2010/main" val="6731326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p:cNvSpPr>
            <a:spLocks noGrp="1"/>
          </p:cNvSpPr>
          <p:nvPr>
            <p:ph type="pic" sz="quarter" idx="10"/>
          </p:nvPr>
        </p:nvSpPr>
        <p:spPr/>
      </p:sp>
      <p:pic>
        <p:nvPicPr>
          <p:cNvPr id="6" name="Bildplatzhalter 7">
            <a:extLst>
              <a:ext uri="{FF2B5EF4-FFF2-40B4-BE49-F238E27FC236}">
                <a16:creationId xmlns:a16="http://schemas.microsoft.com/office/drawing/2014/main" id="{2B4F9646-6195-0345-8A7D-2E04DD1FF6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660" r="1160" b="25821"/>
          <a:stretch/>
        </p:blipFill>
        <p:spPr>
          <a:xfrm>
            <a:off x="-522" y="549275"/>
            <a:ext cx="11641138" cy="3887788"/>
          </a:xfrm>
          <a:prstGeom prst="rect">
            <a:avLst/>
          </a:prstGeom>
          <a:solidFill>
            <a:schemeClr val="accent6">
              <a:lumMod val="20000"/>
              <a:lumOff val="80000"/>
            </a:schemeClr>
          </a:solidFill>
        </p:spPr>
      </p:pic>
      <p:sp>
        <p:nvSpPr>
          <p:cNvPr id="3" name="Titel 2"/>
          <p:cNvSpPr>
            <a:spLocks noGrp="1"/>
          </p:cNvSpPr>
          <p:nvPr>
            <p:ph type="ctrTitle"/>
          </p:nvPr>
        </p:nvSpPr>
        <p:spPr/>
        <p:txBody>
          <a:bodyPr/>
          <a:lstStyle/>
          <a:p>
            <a:r>
              <a:rPr lang="de-CH" dirty="0"/>
              <a:t>Gemeinsam für mehr Sicherheit!</a:t>
            </a:r>
            <a:br>
              <a:rPr lang="de-CH" dirty="0"/>
            </a:br>
            <a:r>
              <a:rPr lang="de-CH" dirty="0"/>
              <a:t>Herzlichen Dank für eure Unterstützung</a:t>
            </a:r>
          </a:p>
        </p:txBody>
      </p:sp>
    </p:spTree>
    <p:extLst>
      <p:ext uri="{BB962C8B-B14F-4D97-AF65-F5344CB8AC3E}">
        <p14:creationId xmlns:p14="http://schemas.microsoft.com/office/powerpoint/2010/main" val="935989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13B365E7-C92A-482C-A6AB-FB62B2D8798E}"/>
              </a:ext>
            </a:extLst>
          </p:cNvPr>
          <p:cNvPicPr>
            <a:picLocks noChangeAspect="1"/>
          </p:cNvPicPr>
          <p:nvPr/>
        </p:nvPicPr>
        <p:blipFill rotWithShape="1">
          <a:blip r:embed="rId2"/>
          <a:srcRect l="601" t="13558" r="9428" b="56359"/>
          <a:stretch/>
        </p:blipFill>
        <p:spPr>
          <a:xfrm rot="5400000">
            <a:off x="7473348" y="2413985"/>
            <a:ext cx="6246824" cy="2088755"/>
          </a:xfrm>
          <a:prstGeom prst="rect">
            <a:avLst/>
          </a:prstGeom>
        </p:spPr>
      </p:pic>
      <p:sp>
        <p:nvSpPr>
          <p:cNvPr id="5" name="Inhaltsplatzhalter 4"/>
          <p:cNvSpPr txBox="1">
            <a:spLocks/>
          </p:cNvSpPr>
          <p:nvPr/>
        </p:nvSpPr>
        <p:spPr>
          <a:xfrm rot="5400000">
            <a:off x="2147178" y="-678699"/>
            <a:ext cx="6244053" cy="8283513"/>
          </a:xfrm>
          <a:prstGeom prst="rect">
            <a:avLst/>
          </a:prstGeom>
        </p:spPr>
        <p:txBody>
          <a:bodyPr lIns="0" tIns="0" rIns="0" bIns="0"/>
          <a:lstStyle>
            <a:lvl1pPr marL="0" indent="0" algn="l" rtl="0" eaLnBrk="0" fontAlgn="base" hangingPunct="0">
              <a:lnSpc>
                <a:spcPct val="90000"/>
              </a:lnSpc>
              <a:spcBef>
                <a:spcPct val="0"/>
              </a:spcBef>
              <a:spcAft>
                <a:spcPct val="0"/>
              </a:spcAft>
              <a:defRPr sz="2000" baseline="0">
                <a:solidFill>
                  <a:schemeClr val="tx1"/>
                </a:solidFill>
                <a:latin typeface="+mn-lt"/>
                <a:ea typeface="+mn-ea"/>
                <a:cs typeface="+mn-cs"/>
              </a:defRPr>
            </a:lvl1pPr>
            <a:lvl2pPr marL="741363" indent="-285750" algn="l" rtl="0" eaLnBrk="0" fontAlgn="base" hangingPunct="0">
              <a:lnSpc>
                <a:spcPct val="90000"/>
              </a:lnSpc>
              <a:spcBef>
                <a:spcPct val="0"/>
              </a:spcBef>
              <a:spcAft>
                <a:spcPct val="0"/>
              </a:spcAft>
              <a:defRPr sz="1700">
                <a:solidFill>
                  <a:schemeClr val="tx1"/>
                </a:solidFill>
                <a:latin typeface="+mn-lt"/>
                <a:ea typeface="+mn-ea"/>
              </a:defRPr>
            </a:lvl2pPr>
            <a:lvl3pPr marL="1143000" indent="-228600" algn="l" rtl="0" eaLnBrk="0" fontAlgn="base" hangingPunct="0">
              <a:lnSpc>
                <a:spcPct val="90000"/>
              </a:lnSpc>
              <a:spcBef>
                <a:spcPct val="0"/>
              </a:spcBef>
              <a:spcAft>
                <a:spcPct val="0"/>
              </a:spcAft>
              <a:defRPr sz="1400">
                <a:solidFill>
                  <a:schemeClr val="tx1"/>
                </a:solidFill>
                <a:latin typeface="+mn-lt"/>
                <a:ea typeface="+mn-ea"/>
              </a:defRPr>
            </a:lvl3pPr>
            <a:lvl4pPr marL="1598613" indent="-228600" algn="l" rtl="0" eaLnBrk="0" fontAlgn="base" hangingPunct="0">
              <a:lnSpc>
                <a:spcPct val="90000"/>
              </a:lnSpc>
              <a:spcBef>
                <a:spcPct val="0"/>
              </a:spcBef>
              <a:spcAft>
                <a:spcPct val="0"/>
              </a:spcAft>
              <a:defRPr sz="1300">
                <a:solidFill>
                  <a:schemeClr val="tx1"/>
                </a:solidFill>
                <a:latin typeface="+mn-lt"/>
                <a:ea typeface="+mn-ea"/>
              </a:defRPr>
            </a:lvl4pPr>
            <a:lvl5pPr marL="2057400" indent="-228600" algn="l" rtl="0" eaLnBrk="0" fontAlgn="base" hangingPunct="0">
              <a:lnSpc>
                <a:spcPct val="90000"/>
              </a:lnSpc>
              <a:spcBef>
                <a:spcPct val="0"/>
              </a:spcBef>
              <a:spcAft>
                <a:spcPct val="0"/>
              </a:spcAft>
              <a:defRPr sz="1300">
                <a:solidFill>
                  <a:schemeClr val="tx1"/>
                </a:solidFill>
                <a:latin typeface="+mn-lt"/>
                <a:ea typeface="+mn-ea"/>
              </a:defRPr>
            </a:lvl5pPr>
            <a:lvl6pPr marL="2379238" indent="-228881" algn="l" defTabSz="914405" rtl="0" fontAlgn="base">
              <a:lnSpc>
                <a:spcPct val="90000"/>
              </a:lnSpc>
              <a:spcBef>
                <a:spcPct val="0"/>
              </a:spcBef>
              <a:spcAft>
                <a:spcPct val="0"/>
              </a:spcAft>
              <a:defRPr sz="1300">
                <a:solidFill>
                  <a:schemeClr val="tx1"/>
                </a:solidFill>
                <a:latin typeface="+mn-lt"/>
                <a:ea typeface="+mn-ea"/>
              </a:defRPr>
            </a:lvl6pPr>
            <a:lvl7pPr marL="2700787" indent="-228881" algn="l" defTabSz="914405" rtl="0" fontAlgn="base">
              <a:lnSpc>
                <a:spcPct val="90000"/>
              </a:lnSpc>
              <a:spcBef>
                <a:spcPct val="0"/>
              </a:spcBef>
              <a:spcAft>
                <a:spcPct val="0"/>
              </a:spcAft>
              <a:defRPr sz="1300">
                <a:solidFill>
                  <a:schemeClr val="tx1"/>
                </a:solidFill>
                <a:latin typeface="+mn-lt"/>
                <a:ea typeface="+mn-ea"/>
              </a:defRPr>
            </a:lvl7pPr>
            <a:lvl8pPr marL="3022335" indent="-228881" algn="l" defTabSz="914405" rtl="0" fontAlgn="base">
              <a:lnSpc>
                <a:spcPct val="90000"/>
              </a:lnSpc>
              <a:spcBef>
                <a:spcPct val="0"/>
              </a:spcBef>
              <a:spcAft>
                <a:spcPct val="0"/>
              </a:spcAft>
              <a:defRPr sz="1300">
                <a:solidFill>
                  <a:schemeClr val="tx1"/>
                </a:solidFill>
                <a:latin typeface="+mn-lt"/>
                <a:ea typeface="+mn-ea"/>
              </a:defRPr>
            </a:lvl8pPr>
            <a:lvl9pPr marL="3343884" indent="-228881" algn="l" defTabSz="914405" rtl="0" fontAlgn="base">
              <a:lnSpc>
                <a:spcPct val="90000"/>
              </a:lnSpc>
              <a:spcBef>
                <a:spcPct val="0"/>
              </a:spcBef>
              <a:spcAft>
                <a:spcPct val="0"/>
              </a:spcAft>
              <a:defRPr sz="1300">
                <a:solidFill>
                  <a:schemeClr val="tx1"/>
                </a:solidFill>
                <a:latin typeface="+mn-lt"/>
                <a:ea typeface="+mn-ea"/>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de-DE" sz="3600" b="1" i="0" u="none" strike="noStrike" kern="0" cap="none" spc="0" normalizeH="0" baseline="0" noProof="0" dirty="0">
                <a:ln>
                  <a:noFill/>
                </a:ln>
                <a:solidFill>
                  <a:schemeClr val="accent1"/>
                </a:solidFill>
                <a:effectLst/>
                <a:uLnTx/>
                <a:uFillTx/>
                <a:latin typeface="Arial"/>
                <a:ea typeface="ＭＳ Ｐゴシック"/>
              </a:rPr>
              <a:t>Einladung</a:t>
            </a:r>
          </a:p>
          <a:p>
            <a:pPr marL="0" marR="0" lvl="0" indent="0" algn="l" defTabSz="914400" rtl="0" eaLnBrk="0" fontAlgn="base" latinLnBrk="0" hangingPunct="0">
              <a:lnSpc>
                <a:spcPct val="90000"/>
              </a:lnSpc>
              <a:spcBef>
                <a:spcPct val="0"/>
              </a:spcBef>
              <a:spcAft>
                <a:spcPct val="0"/>
              </a:spcAft>
              <a:buClrTx/>
              <a:buSzTx/>
              <a:buFontTx/>
              <a:buNone/>
              <a:tabLst/>
              <a:defRPr/>
            </a:pPr>
            <a:endParaRPr lang="de-DE" sz="1900" kern="0" dirty="0">
              <a:solidFill>
                <a:srgbClr val="000000"/>
              </a:solidFill>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de-DE" b="0" i="0" u="none" strike="noStrike" kern="0" cap="none" spc="0" normalizeH="0" baseline="0" noProof="0" dirty="0">
                <a:ln>
                  <a:noFill/>
                </a:ln>
                <a:solidFill>
                  <a:srgbClr val="000000"/>
                </a:solidFill>
                <a:effectLst/>
                <a:uLnTx/>
                <a:uFillTx/>
                <a:latin typeface="Arial"/>
                <a:ea typeface="ＭＳ Ｐゴシック"/>
              </a:rPr>
              <a:t>Liebe Kollegin, lieber Kollege</a:t>
            </a: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de-DE" b="0" i="0" u="none" strike="noStrike" kern="0" cap="none" spc="0" normalizeH="0" baseline="0" noProof="0" dirty="0">
                <a:ln>
                  <a:noFill/>
                </a:ln>
                <a:solidFill>
                  <a:srgbClr val="000000"/>
                </a:solidFill>
                <a:effectLst/>
                <a:uLnTx/>
                <a:uFillTx/>
                <a:latin typeface="Arial"/>
                <a:ea typeface="ＭＳ Ｐゴシック"/>
              </a:rPr>
              <a:t> </a:t>
            </a: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de-DE" b="0" i="0" u="none" strike="noStrike" kern="0" cap="none" spc="0" normalizeH="0" baseline="0" noProof="0" dirty="0">
                <a:ln>
                  <a:noFill/>
                </a:ln>
                <a:solidFill>
                  <a:srgbClr val="000000"/>
                </a:solidFill>
                <a:effectLst/>
                <a:uLnTx/>
                <a:uFillTx/>
                <a:latin typeface="Arial"/>
                <a:ea typeface="ＭＳ Ｐゴシック"/>
              </a:rPr>
              <a:t>Die Sicherheit hat bei unserer täglichen Arbeit oberste Priorität. </a:t>
            </a:r>
          </a:p>
          <a:p>
            <a:pPr marL="0" marR="0" lvl="0" indent="0" algn="l" defTabSz="914400" rtl="0" eaLnBrk="0" fontAlgn="base" latinLnBrk="0" hangingPunct="0">
              <a:lnSpc>
                <a:spcPct val="90000"/>
              </a:lnSpc>
              <a:spcBef>
                <a:spcPct val="0"/>
              </a:spcBef>
              <a:spcAft>
                <a:spcPct val="0"/>
              </a:spcAft>
              <a:buClrTx/>
              <a:buSzTx/>
              <a:buFontTx/>
              <a:buNone/>
              <a:tabLst/>
              <a:defRPr/>
            </a:pPr>
            <a:r>
              <a:rPr kumimoji="0" lang="de-DE" b="0" i="0" u="none" strike="noStrike" kern="0" cap="none" spc="0" normalizeH="0" baseline="0" noProof="0" dirty="0">
                <a:ln>
                  <a:noFill/>
                </a:ln>
                <a:solidFill>
                  <a:srgbClr val="000000"/>
                </a:solidFill>
                <a:effectLst/>
                <a:uLnTx/>
                <a:uFillTx/>
                <a:latin typeface="Arial"/>
                <a:ea typeface="ＭＳ Ｐゴシック"/>
              </a:rPr>
              <a:t> </a:t>
            </a: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de-DE" b="0" i="0" u="none" strike="noStrike" kern="0" cap="none" spc="0" normalizeH="0" baseline="0" noProof="0" dirty="0">
                <a:ln>
                  <a:noFill/>
                </a:ln>
                <a:solidFill>
                  <a:srgbClr val="000000"/>
                </a:solidFill>
                <a:effectLst/>
                <a:uLnTx/>
                <a:uFillTx/>
                <a:latin typeface="Arial"/>
                <a:ea typeface="ＭＳ Ｐゴシック"/>
              </a:rPr>
              <a:t>Aus diesem Anlass laden wir alle Vorgesetzten zum Vortrag «Arbeitssicherheit ist Führungsaufgabe!» ein. </a:t>
            </a: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de-DE" b="0" i="0" u="none" strike="noStrike" kern="0" cap="none" spc="0" normalizeH="0" baseline="0" noProof="0" dirty="0">
                <a:ln>
                  <a:noFill/>
                </a:ln>
                <a:solidFill>
                  <a:srgbClr val="000000"/>
                </a:solidFill>
                <a:effectLst/>
                <a:uLnTx/>
                <a:uFillTx/>
                <a:latin typeface="Arial"/>
                <a:ea typeface="ＭＳ Ｐゴシック"/>
              </a:rPr>
              <a:t> </a:t>
            </a: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de-DE" b="0" i="0" u="none" strike="noStrike" kern="0" cap="none" spc="0" normalizeH="0" baseline="0" noProof="0" dirty="0">
                <a:ln>
                  <a:noFill/>
                </a:ln>
                <a:solidFill>
                  <a:srgbClr val="000000"/>
                </a:solidFill>
                <a:effectLst/>
                <a:uLnTx/>
                <a:uFillTx/>
                <a:latin typeface="Arial"/>
                <a:ea typeface="ＭＳ Ｐゴシック"/>
              </a:rPr>
              <a:t>Der Anlass findet statt am:</a:t>
            </a: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lang="de-DE" b="1" kern="0" dirty="0">
                <a:solidFill>
                  <a:srgbClr val="F50000"/>
                </a:solidFill>
                <a:ea typeface="ＭＳ Ｐゴシック"/>
              </a:rPr>
              <a:t>Tag, Datum, Zeit, Örtlichkeit </a:t>
            </a:r>
          </a:p>
          <a:p>
            <a:pPr marL="0" marR="0" lvl="0" indent="0" algn="l" defTabSz="914400" rtl="0" eaLnBrk="0" fontAlgn="base" latinLnBrk="0" hangingPunct="0">
              <a:lnSpc>
                <a:spcPct val="90000"/>
              </a:lnSpc>
              <a:spcBef>
                <a:spcPct val="0"/>
              </a:spcBef>
              <a:spcAft>
                <a:spcPct val="0"/>
              </a:spcAft>
              <a:buClrTx/>
              <a:buSzTx/>
              <a:buFontTx/>
              <a:buNone/>
              <a:tabLst/>
              <a:defRPr/>
            </a:pP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lang="de-CH" kern="0" dirty="0">
                <a:solidFill>
                  <a:srgbClr val="000000"/>
                </a:solidFill>
                <a:latin typeface="Arial"/>
                <a:ea typeface="ＭＳ Ｐゴシック"/>
              </a:rPr>
              <a:t>Programm:</a:t>
            </a:r>
          </a:p>
          <a:p>
            <a:pPr marL="0" marR="0" lvl="0" indent="0" algn="l" defTabSz="914400" rtl="0" eaLnBrk="0" fontAlgn="base" latinLnBrk="0" hangingPunct="0">
              <a:lnSpc>
                <a:spcPct val="90000"/>
              </a:lnSpc>
              <a:spcBef>
                <a:spcPct val="0"/>
              </a:spcBef>
              <a:spcAft>
                <a:spcPct val="0"/>
              </a:spcAft>
              <a:buClrTx/>
              <a:buSzTx/>
              <a:buFontTx/>
              <a:buNone/>
              <a:tabLst/>
              <a:defRPr/>
            </a:pPr>
            <a:endParaRPr lang="de-CH" kern="0" dirty="0">
              <a:solidFill>
                <a:srgbClr val="000000"/>
              </a:solidFill>
              <a:latin typeface="Arial"/>
              <a:ea typeface="ＭＳ Ｐゴシック"/>
            </a:endParaRPr>
          </a:p>
          <a:p>
            <a:pPr marL="342900" marR="0" lvl="0" indent="-342900" algn="l" defTabSz="914400" rtl="0" eaLnBrk="0" fontAlgn="base" latinLnBrk="0" hangingPunct="0">
              <a:lnSpc>
                <a:spcPct val="90000"/>
              </a:lnSpc>
              <a:spcBef>
                <a:spcPct val="0"/>
              </a:spcBef>
              <a:spcAft>
                <a:spcPct val="0"/>
              </a:spcAft>
              <a:buClrTx/>
              <a:buSzTx/>
              <a:buFont typeface="Arial" panose="020B0604020202020204" pitchFamily="34" charset="0"/>
              <a:buChar char="•"/>
              <a:tabLst/>
              <a:defRPr/>
            </a:pPr>
            <a:r>
              <a:rPr lang="de-CH" kern="0" dirty="0">
                <a:solidFill>
                  <a:srgbClr val="000000"/>
                </a:solidFill>
                <a:latin typeface="Arial"/>
                <a:ea typeface="ＭＳ Ｐゴシック"/>
              </a:rPr>
              <a:t>Einleitung</a:t>
            </a:r>
          </a:p>
          <a:p>
            <a:pPr marL="342900" marR="0" lvl="0" indent="-342900" algn="l" defTabSz="914400" rtl="0" eaLnBrk="0" fontAlgn="base" latinLnBrk="0" hangingPunct="0">
              <a:lnSpc>
                <a:spcPct val="90000"/>
              </a:lnSpc>
              <a:spcBef>
                <a:spcPct val="0"/>
              </a:spcBef>
              <a:spcAft>
                <a:spcPct val="0"/>
              </a:spcAft>
              <a:buClrTx/>
              <a:buSzTx/>
              <a:buFont typeface="Arial" panose="020B0604020202020204" pitchFamily="34" charset="0"/>
              <a:buChar char="•"/>
              <a:tabLst/>
              <a:defRPr/>
            </a:pPr>
            <a:r>
              <a:rPr lang="de-CH" kern="0" dirty="0">
                <a:solidFill>
                  <a:srgbClr val="FF0000"/>
                </a:solidFill>
                <a:latin typeface="Arial"/>
                <a:ea typeface="ＭＳ Ｐゴシック"/>
              </a:rPr>
              <a:t>Unfallzahlen, Ereigniskosten (optional)</a:t>
            </a:r>
          </a:p>
          <a:p>
            <a:pPr marL="342900" marR="0" lvl="0" indent="-342900" algn="l" defTabSz="914400" rtl="0" eaLnBrk="0" fontAlgn="base" latinLnBrk="0" hangingPunct="0">
              <a:lnSpc>
                <a:spcPct val="90000"/>
              </a:lnSpc>
              <a:spcBef>
                <a:spcPct val="0"/>
              </a:spcBef>
              <a:spcAft>
                <a:spcPct val="0"/>
              </a:spcAft>
              <a:buClrTx/>
              <a:buSzTx/>
              <a:buFont typeface="Arial" panose="020B0604020202020204" pitchFamily="34" charset="0"/>
              <a:buChar char="•"/>
              <a:tabLst/>
              <a:defRPr/>
            </a:pPr>
            <a:r>
              <a:rPr lang="de-CH" kern="0" dirty="0">
                <a:solidFill>
                  <a:srgbClr val="000000"/>
                </a:solidFill>
                <a:latin typeface="Arial"/>
                <a:ea typeface="ＭＳ Ｐゴシック"/>
              </a:rPr>
              <a:t>Grundlagen</a:t>
            </a:r>
          </a:p>
          <a:p>
            <a:pPr marL="342900" marR="0" lvl="0" indent="-342900" algn="l" defTabSz="914400" rtl="0" eaLnBrk="0" fontAlgn="base" latinLnBrk="0" hangingPunct="0">
              <a:lnSpc>
                <a:spcPct val="90000"/>
              </a:lnSpc>
              <a:spcBef>
                <a:spcPct val="0"/>
              </a:spcBef>
              <a:spcAft>
                <a:spcPct val="0"/>
              </a:spcAft>
              <a:buClrTx/>
              <a:buSzTx/>
              <a:buFont typeface="Arial" panose="020B0604020202020204" pitchFamily="34" charset="0"/>
              <a:buChar char="•"/>
              <a:tabLst/>
              <a:defRPr/>
            </a:pPr>
            <a:r>
              <a:rPr lang="de-CH" kern="0" dirty="0">
                <a:solidFill>
                  <a:srgbClr val="000000"/>
                </a:solidFill>
                <a:latin typeface="Arial"/>
                <a:ea typeface="ＭＳ Ｐゴシック"/>
              </a:rPr>
              <a:t>Präventionskultur</a:t>
            </a:r>
          </a:p>
          <a:p>
            <a:pPr marL="342900" marR="0" lvl="0" indent="-342900" algn="l" defTabSz="914400" rtl="0" eaLnBrk="0" fontAlgn="base" latinLnBrk="0" hangingPunct="0">
              <a:lnSpc>
                <a:spcPct val="90000"/>
              </a:lnSpc>
              <a:spcBef>
                <a:spcPct val="0"/>
              </a:spcBef>
              <a:spcAft>
                <a:spcPct val="0"/>
              </a:spcAft>
              <a:buClrTx/>
              <a:buSzTx/>
              <a:buFont typeface="Arial" panose="020B0604020202020204" pitchFamily="34" charset="0"/>
              <a:buChar char="•"/>
              <a:tabLst/>
              <a:defRPr/>
            </a:pPr>
            <a:r>
              <a:rPr lang="de-CH" kern="0" dirty="0">
                <a:solidFill>
                  <a:srgbClr val="000000"/>
                </a:solidFill>
                <a:latin typeface="Arial"/>
                <a:ea typeface="ＭＳ Ｐゴシック"/>
              </a:rPr>
              <a:t>Verantwortung</a:t>
            </a:r>
          </a:p>
          <a:p>
            <a:pPr marL="342900" marR="0" lvl="0" indent="-342900" algn="l" defTabSz="914400" rtl="0" eaLnBrk="0" fontAlgn="base" latinLnBrk="0" hangingPunct="0">
              <a:lnSpc>
                <a:spcPct val="90000"/>
              </a:lnSpc>
              <a:spcBef>
                <a:spcPct val="0"/>
              </a:spcBef>
              <a:spcAft>
                <a:spcPct val="0"/>
              </a:spcAft>
              <a:buClrTx/>
              <a:buSzTx/>
              <a:buFont typeface="Arial" panose="020B0604020202020204" pitchFamily="34" charset="0"/>
              <a:buChar char="•"/>
              <a:tabLst/>
              <a:defRPr/>
            </a:pPr>
            <a:r>
              <a:rPr lang="de-CH" kern="0" dirty="0">
                <a:solidFill>
                  <a:srgbClr val="000000"/>
                </a:solidFill>
                <a:latin typeface="Arial"/>
                <a:ea typeface="ＭＳ Ｐゴシック"/>
              </a:rPr>
              <a:t>Lebenswichtige Regeln</a:t>
            </a:r>
          </a:p>
          <a:p>
            <a:pPr marL="342900" marR="0" lvl="0" indent="-342900" algn="l" defTabSz="914400" rtl="0" eaLnBrk="0" fontAlgn="base" latinLnBrk="0" hangingPunct="0">
              <a:lnSpc>
                <a:spcPct val="90000"/>
              </a:lnSpc>
              <a:spcBef>
                <a:spcPct val="0"/>
              </a:spcBef>
              <a:spcAft>
                <a:spcPct val="0"/>
              </a:spcAft>
              <a:buClrTx/>
              <a:buSzTx/>
              <a:buFont typeface="Arial" panose="020B0604020202020204" pitchFamily="34" charset="0"/>
              <a:buChar char="•"/>
              <a:tabLst/>
              <a:defRPr/>
            </a:pPr>
            <a:r>
              <a:rPr lang="de-CH" kern="0" dirty="0">
                <a:solidFill>
                  <a:srgbClr val="000000"/>
                </a:solidFill>
                <a:latin typeface="Arial"/>
                <a:ea typeface="ＭＳ Ｐゴシック"/>
              </a:rPr>
              <a:t>Abschluss</a:t>
            </a:r>
          </a:p>
          <a:p>
            <a:pPr marL="0" marR="0" lvl="0" indent="0" algn="l" defTabSz="914400" rtl="0" eaLnBrk="0" fontAlgn="base" latinLnBrk="0" hangingPunct="0">
              <a:lnSpc>
                <a:spcPct val="90000"/>
              </a:lnSpc>
              <a:spcBef>
                <a:spcPct val="0"/>
              </a:spcBef>
              <a:spcAft>
                <a:spcPct val="0"/>
              </a:spcAft>
              <a:buClrTx/>
              <a:buSzTx/>
              <a:buFontTx/>
              <a:buNone/>
              <a:tabLst/>
              <a:defRPr/>
            </a:pP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de-DE" b="0" i="0" u="none" strike="noStrike" kern="0" cap="none" spc="0" normalizeH="0" baseline="0" noProof="0" dirty="0">
                <a:ln>
                  <a:noFill/>
                </a:ln>
                <a:solidFill>
                  <a:srgbClr val="000000"/>
                </a:solidFill>
                <a:effectLst/>
                <a:uLnTx/>
                <a:uFillTx/>
                <a:latin typeface="Arial"/>
                <a:ea typeface="ＭＳ Ｐゴシック"/>
              </a:rPr>
              <a:t>Die Teilnahme ist obligatorisch. </a:t>
            </a:r>
          </a:p>
          <a:p>
            <a:pPr marL="0" marR="0" lvl="0" indent="0" algn="l" defTabSz="914400" rtl="0" eaLnBrk="0" fontAlgn="base" latinLnBrk="0" hangingPunct="0">
              <a:lnSpc>
                <a:spcPct val="90000"/>
              </a:lnSpc>
              <a:spcBef>
                <a:spcPct val="0"/>
              </a:spcBef>
              <a:spcAft>
                <a:spcPct val="0"/>
              </a:spcAft>
              <a:buClrTx/>
              <a:buSzTx/>
              <a:buFontTx/>
              <a:buNone/>
              <a:tabLst/>
              <a:defRPr/>
            </a:pPr>
            <a:r>
              <a:rPr kumimoji="0" lang="de-DE" b="0" i="0" u="none" strike="noStrike" kern="0" cap="none" spc="0" normalizeH="0" baseline="0" noProof="0" dirty="0">
                <a:ln>
                  <a:noFill/>
                </a:ln>
                <a:solidFill>
                  <a:srgbClr val="000000"/>
                </a:solidFill>
                <a:effectLst/>
                <a:uLnTx/>
                <a:uFillTx/>
                <a:latin typeface="Arial"/>
                <a:ea typeface="ＭＳ Ｐゴシック"/>
              </a:rPr>
              <a:t> </a:t>
            </a:r>
            <a:endParaRPr lang="de-CH" kern="0" dirty="0">
              <a:solidFill>
                <a:srgbClr val="000000"/>
              </a:solidFill>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lang="de-DE" kern="0" dirty="0">
                <a:solidFill>
                  <a:srgbClr val="000000"/>
                </a:solidFill>
                <a:latin typeface="Arial"/>
                <a:ea typeface="ＭＳ Ｐゴシック"/>
              </a:rPr>
              <a:t>F</a:t>
            </a:r>
            <a:r>
              <a:rPr kumimoji="0" lang="de-DE" b="0" i="0" u="none" strike="noStrike" kern="0" cap="none" spc="0" normalizeH="0" baseline="0" noProof="0" dirty="0" err="1">
                <a:ln>
                  <a:noFill/>
                </a:ln>
                <a:solidFill>
                  <a:srgbClr val="000000"/>
                </a:solidFill>
                <a:effectLst/>
                <a:uLnTx/>
                <a:uFillTx/>
                <a:latin typeface="Arial"/>
                <a:ea typeface="ＭＳ Ｐゴシック"/>
              </a:rPr>
              <a:t>reundliche</a:t>
            </a:r>
            <a:r>
              <a:rPr kumimoji="0" lang="de-DE" b="0" i="0" u="none" strike="noStrike" kern="0" cap="none" spc="0" normalizeH="0" baseline="0" noProof="0" dirty="0">
                <a:ln>
                  <a:noFill/>
                </a:ln>
                <a:solidFill>
                  <a:srgbClr val="000000"/>
                </a:solidFill>
                <a:effectLst/>
                <a:uLnTx/>
                <a:uFillTx/>
                <a:latin typeface="Arial"/>
                <a:ea typeface="ＭＳ Ｐゴシック"/>
              </a:rPr>
              <a:t> </a:t>
            </a:r>
            <a:r>
              <a:rPr kumimoji="0" lang="de-DE" b="0" i="0" u="none" strike="noStrike" kern="0" cap="none" spc="0" normalizeH="0" baseline="0" noProof="0" dirty="0" err="1">
                <a:ln>
                  <a:noFill/>
                </a:ln>
                <a:solidFill>
                  <a:srgbClr val="000000"/>
                </a:solidFill>
                <a:effectLst/>
                <a:uLnTx/>
                <a:uFillTx/>
                <a:latin typeface="Arial"/>
                <a:ea typeface="ＭＳ Ｐゴシック"/>
              </a:rPr>
              <a:t>Grüsse</a:t>
            </a:r>
            <a:endParaRPr kumimoji="0" lang="de-DE"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endParaRPr kumimoji="0" lang="de-CH" b="0" i="0" u="none" strike="noStrike" kern="0" cap="none" spc="0" normalizeH="0" baseline="0" noProof="0" dirty="0">
              <a:ln>
                <a:noFill/>
              </a:ln>
              <a:solidFill>
                <a:srgbClr val="000000"/>
              </a:solidFill>
              <a:effectLst/>
              <a:uLnTx/>
              <a:uFillTx/>
              <a:latin typeface="Arial"/>
              <a:ea typeface="ＭＳ Ｐゴシック"/>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de-DE" b="0" i="0" u="none" strike="noStrike" kern="0" cap="none" spc="0" normalizeH="0" baseline="0" noProof="0" dirty="0">
                <a:ln>
                  <a:noFill/>
                </a:ln>
                <a:solidFill>
                  <a:srgbClr val="F50000"/>
                </a:solidFill>
                <a:effectLst/>
                <a:uLnTx/>
                <a:uFillTx/>
                <a:latin typeface="Arial"/>
                <a:ea typeface="ＭＳ Ｐゴシック"/>
              </a:rPr>
              <a:t>Absender</a:t>
            </a:r>
            <a:endParaRPr kumimoji="0" lang="de-CH" b="0" i="0" u="none" strike="noStrike" kern="0" cap="none" spc="0" normalizeH="0" baseline="0" noProof="0" dirty="0">
              <a:ln>
                <a:noFill/>
              </a:ln>
              <a:solidFill>
                <a:srgbClr val="F50000"/>
              </a:solidFill>
              <a:effectLst/>
              <a:uLnTx/>
              <a:uFillTx/>
              <a:latin typeface="Arial"/>
              <a:ea typeface="ＭＳ Ｐゴシック"/>
            </a:endParaRPr>
          </a:p>
        </p:txBody>
      </p:sp>
      <p:sp>
        <p:nvSpPr>
          <p:cNvPr id="4" name="Rechteck 3"/>
          <p:cNvSpPr/>
          <p:nvPr/>
        </p:nvSpPr>
        <p:spPr>
          <a:xfrm rot="4206824">
            <a:off x="4223514" y="2862972"/>
            <a:ext cx="4583306" cy="834074"/>
          </a:xfrm>
          <a:prstGeom prst="rect">
            <a:avLst/>
          </a:prstGeom>
          <a:solidFill>
            <a:srgbClr val="FFFF00"/>
          </a:solidFill>
        </p:spPr>
        <p:txBody>
          <a:bodyPr wrap="none" lIns="91440" tIns="45720" rIns="91440" bIns="45720">
            <a:spAutoFit/>
          </a:bodyPr>
          <a:lstStyle/>
          <a:p>
            <a:pPr eaLnBrk="0" fontAlgn="base" hangingPunct="0">
              <a:lnSpc>
                <a:spcPct val="90000"/>
              </a:lnSpc>
              <a:spcBef>
                <a:spcPct val="0"/>
              </a:spcBef>
              <a:spcAft>
                <a:spcPts val="600"/>
              </a:spcAft>
            </a:pPr>
            <a:r>
              <a:rPr lang="de-CH" sz="2400" dirty="0">
                <a:solidFill>
                  <a:srgbClr val="F50000"/>
                </a:solidFill>
              </a:rPr>
              <a:t>Textpassagen in der Einladung </a:t>
            </a:r>
          </a:p>
          <a:p>
            <a:pPr eaLnBrk="0" fontAlgn="base" hangingPunct="0">
              <a:lnSpc>
                <a:spcPct val="90000"/>
              </a:lnSpc>
              <a:spcBef>
                <a:spcPct val="0"/>
              </a:spcBef>
              <a:spcAft>
                <a:spcPts val="600"/>
              </a:spcAft>
            </a:pPr>
            <a:r>
              <a:rPr lang="de-CH" sz="2400" dirty="0">
                <a:solidFill>
                  <a:srgbClr val="F50000"/>
                </a:solidFill>
              </a:rPr>
              <a:t>in roter Schrift sind anzupassen.</a:t>
            </a:r>
          </a:p>
        </p:txBody>
      </p:sp>
      <p:pic>
        <p:nvPicPr>
          <p:cNvPr id="2" name="Grafik 1"/>
          <p:cNvPicPr>
            <a:picLocks noChangeAspect="1"/>
          </p:cNvPicPr>
          <p:nvPr/>
        </p:nvPicPr>
        <p:blipFill rotWithShape="1">
          <a:blip r:embed="rId3"/>
          <a:srcRect/>
          <a:stretch/>
        </p:blipFill>
        <p:spPr>
          <a:xfrm rot="5400000">
            <a:off x="8906594" y="6050817"/>
            <a:ext cx="876300" cy="304800"/>
          </a:xfrm>
          <a:prstGeom prst="rect">
            <a:avLst/>
          </a:prstGeom>
        </p:spPr>
      </p:pic>
      <p:sp>
        <p:nvSpPr>
          <p:cNvPr id="9" name="Textfeld 8">
            <a:extLst>
              <a:ext uri="{FF2B5EF4-FFF2-40B4-BE49-F238E27FC236}">
                <a16:creationId xmlns:a16="http://schemas.microsoft.com/office/drawing/2014/main" id="{EE707C67-9813-4E4D-B540-53C67A0F3B91}"/>
              </a:ext>
            </a:extLst>
          </p:cNvPr>
          <p:cNvSpPr txBox="1"/>
          <p:nvPr/>
        </p:nvSpPr>
        <p:spPr>
          <a:xfrm rot="5400000">
            <a:off x="11110798" y="3676382"/>
            <a:ext cx="1584176" cy="369332"/>
          </a:xfrm>
          <a:prstGeom prst="rect">
            <a:avLst/>
          </a:prstGeom>
          <a:noFill/>
        </p:spPr>
        <p:txBody>
          <a:bodyPr wrap="square" lIns="0" tIns="0" rIns="0" bIns="0" rtlCol="0">
            <a:spAutoFit/>
          </a:bodyPr>
          <a:lstStyle/>
          <a:p>
            <a:pPr algn="l"/>
            <a:r>
              <a:rPr lang="de-CH" sz="2400" b="1" dirty="0">
                <a:solidFill>
                  <a:srgbClr val="F50000"/>
                </a:solidFill>
                <a:highlight>
                  <a:srgbClr val="FFFF00"/>
                </a:highlight>
              </a:rPr>
              <a:t>Neues Bild</a:t>
            </a:r>
          </a:p>
        </p:txBody>
      </p:sp>
    </p:spTree>
    <p:extLst>
      <p:ext uri="{BB962C8B-B14F-4D97-AF65-F5344CB8AC3E}">
        <p14:creationId xmlns:p14="http://schemas.microsoft.com/office/powerpoint/2010/main" val="3642620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Zeitlicher Ablauf</a:t>
            </a:r>
          </a:p>
        </p:txBody>
      </p:sp>
      <p:graphicFrame>
        <p:nvGraphicFramePr>
          <p:cNvPr id="4" name="Inhaltsplatzhalter 6"/>
          <p:cNvGraphicFramePr>
            <a:graphicFrameLocks noGrp="1"/>
          </p:cNvGraphicFramePr>
          <p:nvPr>
            <p:ph idx="1"/>
            <p:extLst>
              <p:ext uri="{D42A27DB-BD31-4B8C-83A1-F6EECF244321}">
                <p14:modId xmlns:p14="http://schemas.microsoft.com/office/powerpoint/2010/main" val="675480618"/>
              </p:ext>
            </p:extLst>
          </p:nvPr>
        </p:nvGraphicFramePr>
        <p:xfrm>
          <a:off x="551384" y="1557338"/>
          <a:ext cx="11089232" cy="2560320"/>
        </p:xfrm>
        <a:graphic>
          <a:graphicData uri="http://schemas.openxmlformats.org/drawingml/2006/table">
            <a:tbl>
              <a:tblPr firstRow="1" bandRow="1">
                <a:tableStyleId>{7DF18680-E054-41AD-8BC1-D1AEF772440D}</a:tableStyleId>
              </a:tblPr>
              <a:tblGrid>
                <a:gridCol w="4248472">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gridCol w="3456384">
                  <a:extLst>
                    <a:ext uri="{9D8B030D-6E8A-4147-A177-3AD203B41FA5}">
                      <a16:colId xmlns:a16="http://schemas.microsoft.com/office/drawing/2014/main" val="20002"/>
                    </a:ext>
                  </a:extLst>
                </a:gridCol>
              </a:tblGrid>
              <a:tr h="360040">
                <a:tc>
                  <a:txBody>
                    <a:bodyPr/>
                    <a:lstStyle>
                      <a:lvl1pPr marL="0" algn="l" defTabSz="914400" rtl="0" eaLnBrk="1" latinLnBrk="0" hangingPunct="1">
                        <a:defRPr sz="1800" b="1" kern="1200">
                          <a:solidFill>
                            <a:schemeClr val="lt1"/>
                          </a:solidFill>
                          <a:latin typeface="Arial"/>
                          <a:ea typeface="ＭＳ Ｐゴシック"/>
                        </a:defRPr>
                      </a:lvl1pPr>
                      <a:lvl2pPr marL="457200" algn="l" defTabSz="914400" rtl="0" eaLnBrk="1" latinLnBrk="0" hangingPunct="1">
                        <a:defRPr sz="1800" b="1" kern="1200">
                          <a:solidFill>
                            <a:schemeClr val="lt1"/>
                          </a:solidFill>
                          <a:latin typeface="Arial"/>
                          <a:ea typeface="ＭＳ Ｐゴシック"/>
                        </a:defRPr>
                      </a:lvl2pPr>
                      <a:lvl3pPr marL="914400" algn="l" defTabSz="914400" rtl="0" eaLnBrk="1" latinLnBrk="0" hangingPunct="1">
                        <a:defRPr sz="1800" b="1" kern="1200">
                          <a:solidFill>
                            <a:schemeClr val="lt1"/>
                          </a:solidFill>
                          <a:latin typeface="Arial"/>
                          <a:ea typeface="ＭＳ Ｐゴシック"/>
                        </a:defRPr>
                      </a:lvl3pPr>
                      <a:lvl4pPr marL="1371600" algn="l" defTabSz="914400" rtl="0" eaLnBrk="1" latinLnBrk="0" hangingPunct="1">
                        <a:defRPr sz="1800" b="1" kern="1200">
                          <a:solidFill>
                            <a:schemeClr val="lt1"/>
                          </a:solidFill>
                          <a:latin typeface="Arial"/>
                          <a:ea typeface="ＭＳ Ｐゴシック"/>
                        </a:defRPr>
                      </a:lvl4pPr>
                      <a:lvl5pPr marL="1828800" algn="l" defTabSz="914400" rtl="0" eaLnBrk="1" latinLnBrk="0" hangingPunct="1">
                        <a:defRPr sz="1800" b="1" kern="1200">
                          <a:solidFill>
                            <a:schemeClr val="lt1"/>
                          </a:solidFill>
                          <a:latin typeface="Arial"/>
                          <a:ea typeface="ＭＳ Ｐゴシック"/>
                        </a:defRPr>
                      </a:lvl5pPr>
                      <a:lvl6pPr marL="2286000" algn="l" defTabSz="914400" rtl="0" eaLnBrk="1" latinLnBrk="0" hangingPunct="1">
                        <a:defRPr sz="1800" b="1" kern="1200">
                          <a:solidFill>
                            <a:schemeClr val="lt1"/>
                          </a:solidFill>
                          <a:latin typeface="Arial"/>
                          <a:ea typeface="ＭＳ Ｐゴシック"/>
                        </a:defRPr>
                      </a:lvl6pPr>
                      <a:lvl7pPr marL="2743200" algn="l" defTabSz="914400" rtl="0" eaLnBrk="1" latinLnBrk="0" hangingPunct="1">
                        <a:defRPr sz="1800" b="1" kern="1200">
                          <a:solidFill>
                            <a:schemeClr val="lt1"/>
                          </a:solidFill>
                          <a:latin typeface="Arial"/>
                          <a:ea typeface="ＭＳ Ｐゴシック"/>
                        </a:defRPr>
                      </a:lvl7pPr>
                      <a:lvl8pPr marL="3200400" algn="l" defTabSz="914400" rtl="0" eaLnBrk="1" latinLnBrk="0" hangingPunct="1">
                        <a:defRPr sz="1800" b="1" kern="1200">
                          <a:solidFill>
                            <a:schemeClr val="lt1"/>
                          </a:solidFill>
                          <a:latin typeface="Arial"/>
                          <a:ea typeface="ＭＳ Ｐゴシック"/>
                        </a:defRPr>
                      </a:lvl8pPr>
                      <a:lvl9pPr marL="3657600" algn="l" defTabSz="914400" rtl="0" eaLnBrk="1" latinLnBrk="0" hangingPunct="1">
                        <a:defRPr sz="1800" b="1" kern="1200">
                          <a:solidFill>
                            <a:schemeClr val="lt1"/>
                          </a:solidFill>
                          <a:latin typeface="Arial"/>
                          <a:ea typeface="ＭＳ Ｐゴシック"/>
                        </a:defRPr>
                      </a:lvl9pPr>
                    </a:lstStyle>
                    <a:p>
                      <a:r>
                        <a:rPr lang="de-CH" sz="1800" b="0" dirty="0">
                          <a:ln>
                            <a:noFill/>
                          </a:ln>
                        </a:rPr>
                        <a:t>Programm</a:t>
                      </a:r>
                      <a:endParaRPr lang="de-CH" sz="1800" b="0" dirty="0">
                        <a:ln>
                          <a:noFill/>
                        </a:ln>
                        <a:solidFill>
                          <a:schemeClr val="bg1"/>
                        </a:solidFill>
                      </a:endParaRPr>
                    </a:p>
                  </a:txBody>
                  <a:tcPr anchor="ctr"/>
                </a:tc>
                <a:tc>
                  <a:txBody>
                    <a:bodyPr/>
                    <a:lstStyle/>
                    <a:p>
                      <a:pPr algn="ctr"/>
                      <a:r>
                        <a:rPr lang="de-CH" sz="1800" b="0" dirty="0">
                          <a:ln>
                            <a:noFill/>
                          </a:ln>
                        </a:rPr>
                        <a:t>Zeit (Variante Vormittag)</a:t>
                      </a:r>
                      <a:endParaRPr lang="de-CH" sz="1800" b="0" dirty="0">
                        <a:ln>
                          <a:noFill/>
                        </a:ln>
                        <a:solidFill>
                          <a:schemeClr val="bg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1800" b="0" dirty="0">
                          <a:ln>
                            <a:noFill/>
                          </a:ln>
                        </a:rPr>
                        <a:t>Zeit (Variante Nachmittag)</a:t>
                      </a:r>
                      <a:endParaRPr lang="de-CH" sz="1800" b="0" dirty="0">
                        <a:ln>
                          <a:noFill/>
                        </a:ln>
                        <a:solidFill>
                          <a:schemeClr val="bg1"/>
                        </a:solidFill>
                      </a:endParaRPr>
                    </a:p>
                  </a:txBody>
                  <a:tcPr anchor="ctr"/>
                </a:tc>
                <a:extLst>
                  <a:ext uri="{0D108BD9-81ED-4DB2-BD59-A6C34878D82A}">
                    <a16:rowId xmlns:a16="http://schemas.microsoft.com/office/drawing/2014/main" val="10000"/>
                  </a:ext>
                </a:extLst>
              </a:tr>
              <a:tr h="360040">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de-CH" sz="1800" dirty="0">
                          <a:ln>
                            <a:noFill/>
                          </a:ln>
                        </a:rPr>
                        <a:t>Einleitung</a:t>
                      </a:r>
                      <a:endParaRPr lang="de-CH" sz="1800" dirty="0">
                        <a:ln>
                          <a:noFill/>
                        </a:ln>
                        <a:solidFill>
                          <a:schemeClr val="tx1"/>
                        </a:solidFill>
                      </a:endParaRPr>
                    </a:p>
                  </a:txBody>
                  <a:tcPr anchor="ctr"/>
                </a:tc>
                <a:tc>
                  <a:txBody>
                    <a:bodyPr/>
                    <a:lstStyle/>
                    <a:p>
                      <a:pPr algn="ctr"/>
                      <a:r>
                        <a:rPr lang="de-CH" sz="1800" dirty="0">
                          <a:ln>
                            <a:noFill/>
                          </a:ln>
                        </a:rPr>
                        <a:t>08:30 – 08:50</a:t>
                      </a:r>
                      <a:endParaRPr lang="de-CH" sz="1800" dirty="0">
                        <a:ln>
                          <a:noFill/>
                        </a:ln>
                        <a:solidFill>
                          <a:schemeClr val="tx1"/>
                        </a:solidFill>
                      </a:endParaRPr>
                    </a:p>
                  </a:txBody>
                  <a:tcPr anchor="ctr"/>
                </a:tc>
                <a:tc>
                  <a:txBody>
                    <a:bodyPr/>
                    <a:lstStyle/>
                    <a:p>
                      <a:pPr algn="ctr"/>
                      <a:r>
                        <a:rPr lang="de-CH" sz="1800" dirty="0">
                          <a:ln>
                            <a:noFill/>
                          </a:ln>
                        </a:rPr>
                        <a:t>13:30 – 13:50</a:t>
                      </a:r>
                      <a:endParaRPr lang="de-CH" sz="1800" dirty="0">
                        <a:ln>
                          <a:noFill/>
                        </a:ln>
                        <a:solidFill>
                          <a:schemeClr val="tx1"/>
                        </a:solidFill>
                      </a:endParaRPr>
                    </a:p>
                  </a:txBody>
                  <a:tcPr anchor="ctr"/>
                </a:tc>
                <a:extLst>
                  <a:ext uri="{0D108BD9-81ED-4DB2-BD59-A6C34878D82A}">
                    <a16:rowId xmlns:a16="http://schemas.microsoft.com/office/drawing/2014/main" val="10001"/>
                  </a:ext>
                </a:extLst>
              </a:tr>
              <a:tr h="360040">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de-CH" sz="1800" dirty="0">
                          <a:ln>
                            <a:noFill/>
                          </a:ln>
                        </a:rPr>
                        <a:t>Grundlagen</a:t>
                      </a:r>
                      <a:endParaRPr lang="de-CH" sz="1800" dirty="0">
                        <a:ln>
                          <a:noFill/>
                        </a:ln>
                        <a:solidFill>
                          <a:schemeClr val="tx1"/>
                        </a:solidFill>
                      </a:endParaRPr>
                    </a:p>
                  </a:txBody>
                  <a:tcPr anchor="ctr"/>
                </a:tc>
                <a:tc>
                  <a:txBody>
                    <a:bodyPr/>
                    <a:lstStyle/>
                    <a:p>
                      <a:pPr algn="ctr"/>
                      <a:r>
                        <a:rPr lang="de-CH" sz="1800" dirty="0">
                          <a:ln>
                            <a:noFill/>
                          </a:ln>
                        </a:rPr>
                        <a:t>08:50 – 09:00</a:t>
                      </a:r>
                      <a:endParaRPr lang="de-CH" sz="1800" dirty="0">
                        <a:ln>
                          <a:noFill/>
                        </a:ln>
                        <a:solidFill>
                          <a:schemeClr val="tx1"/>
                        </a:solidFill>
                      </a:endParaRPr>
                    </a:p>
                  </a:txBody>
                  <a:tcPr anchor="ctr"/>
                </a:tc>
                <a:tc>
                  <a:txBody>
                    <a:bodyPr/>
                    <a:lstStyle/>
                    <a:p>
                      <a:pPr algn="ctr"/>
                      <a:r>
                        <a:rPr lang="de-CH" sz="1800" dirty="0">
                          <a:ln>
                            <a:noFill/>
                          </a:ln>
                        </a:rPr>
                        <a:t>13:50 – 14:00</a:t>
                      </a:r>
                      <a:endParaRPr lang="de-CH" sz="1800" dirty="0">
                        <a:ln>
                          <a:noFill/>
                        </a:ln>
                        <a:solidFill>
                          <a:schemeClr val="tx1"/>
                        </a:solidFill>
                      </a:endParaRPr>
                    </a:p>
                  </a:txBody>
                  <a:tcPr anchor="ctr"/>
                </a:tc>
                <a:extLst>
                  <a:ext uri="{0D108BD9-81ED-4DB2-BD59-A6C34878D82A}">
                    <a16:rowId xmlns:a16="http://schemas.microsoft.com/office/drawing/2014/main" val="10002"/>
                  </a:ext>
                </a:extLst>
              </a:tr>
              <a:tr h="360040">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de-CH" sz="1800" kern="1200" baseline="0" dirty="0">
                          <a:ln>
                            <a:noFill/>
                          </a:ln>
                        </a:rPr>
                        <a:t>Präventionskultur</a:t>
                      </a:r>
                      <a:endParaRPr lang="de-CH" sz="1800" kern="1200" baseline="0" dirty="0">
                        <a:ln>
                          <a:noFill/>
                        </a:ln>
                        <a:solidFill>
                          <a:schemeClr val="tx1"/>
                        </a:solidFill>
                        <a:latin typeface="+mn-lt"/>
                        <a:ea typeface="+mn-ea"/>
                        <a:cs typeface="+mn-cs"/>
                      </a:endParaRPr>
                    </a:p>
                  </a:txBody>
                  <a:tcPr anchor="ctr"/>
                </a:tc>
                <a:tc>
                  <a:txBody>
                    <a:bodyPr/>
                    <a:lstStyle/>
                    <a:p>
                      <a:pPr algn="ctr"/>
                      <a:r>
                        <a:rPr lang="de-CH" sz="1800" kern="1200" baseline="0" dirty="0">
                          <a:ln>
                            <a:noFill/>
                          </a:ln>
                        </a:rPr>
                        <a:t>09:00 – 09:10</a:t>
                      </a:r>
                      <a:endParaRPr lang="de-CH" sz="1800" kern="1200" baseline="0" dirty="0">
                        <a:ln>
                          <a:noFill/>
                        </a:ln>
                        <a:solidFill>
                          <a:schemeClr val="tx1"/>
                        </a:solidFill>
                        <a:latin typeface="+mn-lt"/>
                        <a:ea typeface="+mn-ea"/>
                        <a:cs typeface="+mn-cs"/>
                      </a:endParaRPr>
                    </a:p>
                  </a:txBody>
                  <a:tcPr anchor="ctr"/>
                </a:tc>
                <a:tc>
                  <a:txBody>
                    <a:bodyPr/>
                    <a:lstStyle/>
                    <a:p>
                      <a:pPr algn="ctr"/>
                      <a:r>
                        <a:rPr lang="de-CH" sz="1800" kern="1200" baseline="0" dirty="0">
                          <a:ln>
                            <a:noFill/>
                          </a:ln>
                        </a:rPr>
                        <a:t>14:00 – 14:10</a:t>
                      </a:r>
                      <a:endParaRPr lang="de-CH" sz="1800" kern="1200" baseline="0" dirty="0">
                        <a:ln>
                          <a:noFill/>
                        </a:ln>
                        <a:solidFill>
                          <a:schemeClr val="tx1"/>
                        </a:solidFill>
                        <a:latin typeface="+mn-lt"/>
                        <a:ea typeface="+mn-ea"/>
                        <a:cs typeface="+mn-cs"/>
                      </a:endParaRPr>
                    </a:p>
                  </a:txBody>
                  <a:tcPr anchor="ctr"/>
                </a:tc>
                <a:extLst>
                  <a:ext uri="{0D108BD9-81ED-4DB2-BD59-A6C34878D82A}">
                    <a16:rowId xmlns:a16="http://schemas.microsoft.com/office/drawing/2014/main" val="10003"/>
                  </a:ext>
                </a:extLst>
              </a:tr>
              <a:tr h="360040">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de-CH" sz="1800" dirty="0">
                          <a:ln>
                            <a:noFill/>
                          </a:ln>
                        </a:rPr>
                        <a:t>Verantwortung</a:t>
                      </a:r>
                      <a:endParaRPr lang="de-CH" sz="1800" dirty="0">
                        <a:ln>
                          <a:noFill/>
                        </a:ln>
                        <a:solidFill>
                          <a:schemeClr val="tx1"/>
                        </a:solidFill>
                      </a:endParaRPr>
                    </a:p>
                  </a:txBody>
                  <a:tcPr anchor="ctr"/>
                </a:tc>
                <a:tc>
                  <a:txBody>
                    <a:bodyPr/>
                    <a:lstStyle/>
                    <a:p>
                      <a:pPr algn="ctr"/>
                      <a:r>
                        <a:rPr lang="de-CH" sz="1800" dirty="0">
                          <a:ln>
                            <a:noFill/>
                          </a:ln>
                        </a:rPr>
                        <a:t>09:10 – 09:40</a:t>
                      </a:r>
                      <a:endParaRPr lang="de-CH" sz="1800" dirty="0">
                        <a:ln>
                          <a:noFill/>
                        </a:ln>
                        <a:solidFill>
                          <a:schemeClr val="tx1"/>
                        </a:solidFill>
                      </a:endParaRPr>
                    </a:p>
                  </a:txBody>
                  <a:tcPr anchor="ctr"/>
                </a:tc>
                <a:tc>
                  <a:txBody>
                    <a:bodyPr/>
                    <a:lstStyle/>
                    <a:p>
                      <a:pPr algn="ctr"/>
                      <a:r>
                        <a:rPr lang="de-CH" sz="1800" dirty="0">
                          <a:ln>
                            <a:noFill/>
                          </a:ln>
                        </a:rPr>
                        <a:t>14:10 – 14:40</a:t>
                      </a:r>
                      <a:endParaRPr lang="de-CH" sz="1800" dirty="0">
                        <a:ln>
                          <a:noFill/>
                        </a:ln>
                        <a:solidFill>
                          <a:schemeClr val="tx1"/>
                        </a:solidFill>
                      </a:endParaRPr>
                    </a:p>
                  </a:txBody>
                  <a:tcPr anchor="ctr"/>
                </a:tc>
                <a:extLst>
                  <a:ext uri="{0D108BD9-81ED-4DB2-BD59-A6C34878D82A}">
                    <a16:rowId xmlns:a16="http://schemas.microsoft.com/office/drawing/2014/main" val="10004"/>
                  </a:ext>
                </a:extLst>
              </a:tr>
              <a:tr h="360040">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de-CH" sz="1800" baseline="0" dirty="0">
                          <a:ln>
                            <a:noFill/>
                          </a:ln>
                        </a:rPr>
                        <a:t>Lebenswichtige Regeln</a:t>
                      </a:r>
                      <a:endParaRPr lang="de-CH" sz="1800" dirty="0">
                        <a:ln>
                          <a:noFill/>
                        </a:ln>
                        <a:solidFill>
                          <a:schemeClr val="tx1"/>
                        </a:solidFill>
                      </a:endParaRPr>
                    </a:p>
                  </a:txBody>
                  <a:tcPr anchor="ctr"/>
                </a:tc>
                <a:tc>
                  <a:txBody>
                    <a:bodyPr/>
                    <a:lstStyle/>
                    <a:p>
                      <a:pPr algn="ctr"/>
                      <a:r>
                        <a:rPr lang="de-CH" sz="1800" dirty="0">
                          <a:ln>
                            <a:noFill/>
                          </a:ln>
                        </a:rPr>
                        <a:t>09:40 – 09:45</a:t>
                      </a:r>
                      <a:endParaRPr lang="de-CH" sz="1800" dirty="0">
                        <a:ln>
                          <a:noFill/>
                        </a:ln>
                        <a:solidFill>
                          <a:schemeClr val="tx1"/>
                        </a:solidFill>
                      </a:endParaRPr>
                    </a:p>
                  </a:txBody>
                  <a:tcPr anchor="ctr"/>
                </a:tc>
                <a:tc>
                  <a:txBody>
                    <a:bodyPr/>
                    <a:lstStyle/>
                    <a:p>
                      <a:pPr algn="ctr"/>
                      <a:r>
                        <a:rPr lang="de-CH" sz="1800" dirty="0">
                          <a:ln>
                            <a:noFill/>
                          </a:ln>
                        </a:rPr>
                        <a:t>14:40 – 14:45</a:t>
                      </a:r>
                      <a:endParaRPr lang="de-CH" sz="1800" dirty="0">
                        <a:ln>
                          <a:noFill/>
                        </a:ln>
                        <a:solidFill>
                          <a:schemeClr val="tx1"/>
                        </a:solidFill>
                      </a:endParaRPr>
                    </a:p>
                  </a:txBody>
                  <a:tcPr anchor="ctr"/>
                </a:tc>
                <a:extLst>
                  <a:ext uri="{0D108BD9-81ED-4DB2-BD59-A6C34878D82A}">
                    <a16:rowId xmlns:a16="http://schemas.microsoft.com/office/drawing/2014/main" val="10005"/>
                  </a:ext>
                </a:extLst>
              </a:tr>
              <a:tr h="360040">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r>
                        <a:rPr lang="de-CH" sz="1800" dirty="0">
                          <a:ln>
                            <a:noFill/>
                          </a:ln>
                        </a:rPr>
                        <a:t>Abschluss</a:t>
                      </a:r>
                      <a:endParaRPr lang="de-CH" sz="1800" dirty="0">
                        <a:ln>
                          <a:noFill/>
                        </a:ln>
                        <a:solidFill>
                          <a:schemeClr val="tx1"/>
                        </a:solidFill>
                      </a:endParaRPr>
                    </a:p>
                  </a:txBody>
                  <a:tcPr anchor="ctr"/>
                </a:tc>
                <a:tc>
                  <a:txBody>
                    <a:bodyPr/>
                    <a:lstStyle/>
                    <a:p>
                      <a:pPr algn="ctr"/>
                      <a:r>
                        <a:rPr lang="de-CH" sz="1800" dirty="0">
                          <a:ln>
                            <a:noFill/>
                          </a:ln>
                        </a:rPr>
                        <a:t>09:45 – 10:00</a:t>
                      </a:r>
                      <a:endParaRPr lang="de-CH" sz="1800" dirty="0">
                        <a:ln>
                          <a:noFill/>
                        </a:ln>
                        <a:solidFill>
                          <a:schemeClr val="tx1"/>
                        </a:solidFill>
                      </a:endParaRPr>
                    </a:p>
                  </a:txBody>
                  <a:tcPr anchor="ctr"/>
                </a:tc>
                <a:tc>
                  <a:txBody>
                    <a:bodyPr/>
                    <a:lstStyle/>
                    <a:p>
                      <a:pPr algn="ctr"/>
                      <a:r>
                        <a:rPr lang="de-CH" sz="1800" dirty="0">
                          <a:ln>
                            <a:noFill/>
                          </a:ln>
                        </a:rPr>
                        <a:t>14:45 – 15:00</a:t>
                      </a:r>
                      <a:endParaRPr lang="de-CH" sz="1800" dirty="0">
                        <a:ln>
                          <a:noFill/>
                        </a:ln>
                        <a:solidFill>
                          <a:schemeClr val="tx1"/>
                        </a:solidFill>
                      </a:endParaRPr>
                    </a:p>
                  </a:txBody>
                  <a:tcPr anchor="ctr"/>
                </a:tc>
                <a:extLst>
                  <a:ext uri="{0D108BD9-81ED-4DB2-BD59-A6C34878D82A}">
                    <a16:rowId xmlns:a16="http://schemas.microsoft.com/office/drawing/2014/main" val="10006"/>
                  </a:ext>
                </a:extLst>
              </a:tr>
            </a:tbl>
          </a:graphicData>
        </a:graphic>
      </p:graphicFrame>
      <p:graphicFrame>
        <p:nvGraphicFramePr>
          <p:cNvPr id="5" name="Inhaltsplatzhalter 6"/>
          <p:cNvGraphicFramePr>
            <a:graphicFrameLocks/>
          </p:cNvGraphicFramePr>
          <p:nvPr>
            <p:extLst>
              <p:ext uri="{D42A27DB-BD31-4B8C-83A1-F6EECF244321}">
                <p14:modId xmlns:p14="http://schemas.microsoft.com/office/powerpoint/2010/main" val="3523922872"/>
              </p:ext>
            </p:extLst>
          </p:nvPr>
        </p:nvGraphicFramePr>
        <p:xfrm>
          <a:off x="550863" y="4702810"/>
          <a:ext cx="11089753" cy="1463040"/>
        </p:xfrm>
        <a:graphic>
          <a:graphicData uri="http://schemas.openxmlformats.org/drawingml/2006/table">
            <a:tbl>
              <a:tblPr firstRow="1" bandRow="1">
                <a:tableStyleId>{7DF18680-E054-41AD-8BC1-D1AEF772440D}</a:tableStyleId>
              </a:tblPr>
              <a:tblGrid>
                <a:gridCol w="4248993">
                  <a:extLst>
                    <a:ext uri="{9D8B030D-6E8A-4147-A177-3AD203B41FA5}">
                      <a16:colId xmlns:a16="http://schemas.microsoft.com/office/drawing/2014/main" val="20000"/>
                    </a:ext>
                  </a:extLst>
                </a:gridCol>
                <a:gridCol w="6840760">
                  <a:extLst>
                    <a:ext uri="{9D8B030D-6E8A-4147-A177-3AD203B41FA5}">
                      <a16:colId xmlns:a16="http://schemas.microsoft.com/office/drawing/2014/main" val="20001"/>
                    </a:ext>
                  </a:extLst>
                </a:gridCol>
              </a:tblGrid>
              <a:tr h="360040">
                <a:tc>
                  <a:txBody>
                    <a:bodyPr/>
                    <a:lstStyle>
                      <a:lvl1pPr marL="0" algn="l" defTabSz="914400" rtl="0" eaLnBrk="1" latinLnBrk="0" hangingPunct="1">
                        <a:defRPr sz="1800" b="1" kern="1200">
                          <a:solidFill>
                            <a:schemeClr val="lt1"/>
                          </a:solidFill>
                          <a:latin typeface="Arial"/>
                          <a:ea typeface="ＭＳ Ｐゴシック"/>
                        </a:defRPr>
                      </a:lvl1pPr>
                      <a:lvl2pPr marL="457200" algn="l" defTabSz="914400" rtl="0" eaLnBrk="1" latinLnBrk="0" hangingPunct="1">
                        <a:defRPr sz="1800" b="1" kern="1200">
                          <a:solidFill>
                            <a:schemeClr val="lt1"/>
                          </a:solidFill>
                          <a:latin typeface="Arial"/>
                          <a:ea typeface="ＭＳ Ｐゴシック"/>
                        </a:defRPr>
                      </a:lvl2pPr>
                      <a:lvl3pPr marL="914400" algn="l" defTabSz="914400" rtl="0" eaLnBrk="1" latinLnBrk="0" hangingPunct="1">
                        <a:defRPr sz="1800" b="1" kern="1200">
                          <a:solidFill>
                            <a:schemeClr val="lt1"/>
                          </a:solidFill>
                          <a:latin typeface="Arial"/>
                          <a:ea typeface="ＭＳ Ｐゴシック"/>
                        </a:defRPr>
                      </a:lvl3pPr>
                      <a:lvl4pPr marL="1371600" algn="l" defTabSz="914400" rtl="0" eaLnBrk="1" latinLnBrk="0" hangingPunct="1">
                        <a:defRPr sz="1800" b="1" kern="1200">
                          <a:solidFill>
                            <a:schemeClr val="lt1"/>
                          </a:solidFill>
                          <a:latin typeface="Arial"/>
                          <a:ea typeface="ＭＳ Ｐゴシック"/>
                        </a:defRPr>
                      </a:lvl4pPr>
                      <a:lvl5pPr marL="1828800" algn="l" defTabSz="914400" rtl="0" eaLnBrk="1" latinLnBrk="0" hangingPunct="1">
                        <a:defRPr sz="1800" b="1" kern="1200">
                          <a:solidFill>
                            <a:schemeClr val="lt1"/>
                          </a:solidFill>
                          <a:latin typeface="Arial"/>
                          <a:ea typeface="ＭＳ Ｐゴシック"/>
                        </a:defRPr>
                      </a:lvl5pPr>
                      <a:lvl6pPr marL="2286000" algn="l" defTabSz="914400" rtl="0" eaLnBrk="1" latinLnBrk="0" hangingPunct="1">
                        <a:defRPr sz="1800" b="1" kern="1200">
                          <a:solidFill>
                            <a:schemeClr val="lt1"/>
                          </a:solidFill>
                          <a:latin typeface="Arial"/>
                          <a:ea typeface="ＭＳ Ｐゴシック"/>
                        </a:defRPr>
                      </a:lvl6pPr>
                      <a:lvl7pPr marL="2743200" algn="l" defTabSz="914400" rtl="0" eaLnBrk="1" latinLnBrk="0" hangingPunct="1">
                        <a:defRPr sz="1800" b="1" kern="1200">
                          <a:solidFill>
                            <a:schemeClr val="lt1"/>
                          </a:solidFill>
                          <a:latin typeface="Arial"/>
                          <a:ea typeface="ＭＳ Ｐゴシック"/>
                        </a:defRPr>
                      </a:lvl7pPr>
                      <a:lvl8pPr marL="3200400" algn="l" defTabSz="914400" rtl="0" eaLnBrk="1" latinLnBrk="0" hangingPunct="1">
                        <a:defRPr sz="1800" b="1" kern="1200">
                          <a:solidFill>
                            <a:schemeClr val="lt1"/>
                          </a:solidFill>
                          <a:latin typeface="Arial"/>
                          <a:ea typeface="ＭＳ Ｐゴシック"/>
                        </a:defRPr>
                      </a:lvl8pPr>
                      <a:lvl9pPr marL="3657600" algn="l" defTabSz="914400" rtl="0" eaLnBrk="1" latinLnBrk="0" hangingPunct="1">
                        <a:defRPr sz="1800" b="1" kern="1200">
                          <a:solidFill>
                            <a:schemeClr val="lt1"/>
                          </a:solidFill>
                          <a:latin typeface="Arial"/>
                          <a:ea typeface="ＭＳ Ｐゴシック"/>
                        </a:defRPr>
                      </a:lvl9pPr>
                    </a:lstStyle>
                    <a:p>
                      <a:r>
                        <a:rPr lang="de-CH" sz="1800" b="0" dirty="0">
                          <a:ln>
                            <a:noFill/>
                          </a:ln>
                        </a:rPr>
                        <a:t>Optional</a:t>
                      </a:r>
                      <a:endParaRPr lang="de-CH" sz="1800" b="0" dirty="0">
                        <a:ln>
                          <a:noFill/>
                        </a:ln>
                        <a:solidFill>
                          <a:schemeClr val="bg1"/>
                        </a:solidFill>
                      </a:endParaRPr>
                    </a:p>
                  </a:txBody>
                  <a:tcPr anchor="ctr"/>
                </a:tc>
                <a:tc>
                  <a:txBody>
                    <a:bodyPr/>
                    <a:lstStyle/>
                    <a:p>
                      <a:pPr algn="ctr"/>
                      <a:r>
                        <a:rPr lang="de-CH" sz="1800" b="0" dirty="0">
                          <a:ln>
                            <a:noFill/>
                          </a:ln>
                        </a:rPr>
                        <a:t>Zeitbedarf</a:t>
                      </a:r>
                      <a:endParaRPr lang="de-CH" sz="1800" b="0" dirty="0">
                        <a:ln>
                          <a:noFill/>
                        </a:ln>
                        <a:solidFill>
                          <a:schemeClr val="bg1"/>
                        </a:solidFill>
                      </a:endParaRPr>
                    </a:p>
                  </a:txBody>
                  <a:tcPr anchor="ctr"/>
                </a:tc>
                <a:extLst>
                  <a:ext uri="{0D108BD9-81ED-4DB2-BD59-A6C34878D82A}">
                    <a16:rowId xmlns:a16="http://schemas.microsoft.com/office/drawing/2014/main" val="10000"/>
                  </a:ext>
                </a:extLst>
              </a:tr>
              <a:tr h="360040">
                <a:tc>
                  <a:txBody>
                    <a:bodyPr/>
                    <a:lstStyle>
                      <a:lvl1pPr marL="0" algn="l" defTabSz="914400" rtl="0" eaLnBrk="1" latinLnBrk="0" hangingPunct="1">
                        <a:defRPr sz="1800" kern="1200">
                          <a:solidFill>
                            <a:schemeClr val="dk1"/>
                          </a:solidFill>
                          <a:latin typeface="Arial"/>
                          <a:ea typeface="ＭＳ Ｐゴシック"/>
                        </a:defRPr>
                      </a:lvl1pPr>
                      <a:lvl2pPr marL="457200" algn="l" defTabSz="914400" rtl="0" eaLnBrk="1" latinLnBrk="0" hangingPunct="1">
                        <a:defRPr sz="1800" kern="1200">
                          <a:solidFill>
                            <a:schemeClr val="dk1"/>
                          </a:solidFill>
                          <a:latin typeface="Arial"/>
                          <a:ea typeface="ＭＳ Ｐゴシック"/>
                        </a:defRPr>
                      </a:lvl2pPr>
                      <a:lvl3pPr marL="914400" algn="l" defTabSz="914400" rtl="0" eaLnBrk="1" latinLnBrk="0" hangingPunct="1">
                        <a:defRPr sz="1800" kern="1200">
                          <a:solidFill>
                            <a:schemeClr val="dk1"/>
                          </a:solidFill>
                          <a:latin typeface="Arial"/>
                          <a:ea typeface="ＭＳ Ｐゴシック"/>
                        </a:defRPr>
                      </a:lvl3pPr>
                      <a:lvl4pPr marL="1371600" algn="l" defTabSz="914400" rtl="0" eaLnBrk="1" latinLnBrk="0" hangingPunct="1">
                        <a:defRPr sz="1800" kern="1200">
                          <a:solidFill>
                            <a:schemeClr val="dk1"/>
                          </a:solidFill>
                          <a:latin typeface="Arial"/>
                          <a:ea typeface="ＭＳ Ｐゴシック"/>
                        </a:defRPr>
                      </a:lvl4pPr>
                      <a:lvl5pPr marL="1828800" algn="l" defTabSz="914400" rtl="0" eaLnBrk="1" latinLnBrk="0" hangingPunct="1">
                        <a:defRPr sz="1800" kern="1200">
                          <a:solidFill>
                            <a:schemeClr val="dk1"/>
                          </a:solidFill>
                          <a:latin typeface="Arial"/>
                          <a:ea typeface="ＭＳ Ｐゴシック"/>
                        </a:defRPr>
                      </a:lvl5pPr>
                      <a:lvl6pPr marL="2286000" algn="l" defTabSz="914400" rtl="0" eaLnBrk="1" latinLnBrk="0" hangingPunct="1">
                        <a:defRPr sz="1800" kern="1200">
                          <a:solidFill>
                            <a:schemeClr val="dk1"/>
                          </a:solidFill>
                          <a:latin typeface="Arial"/>
                          <a:ea typeface="ＭＳ Ｐゴシック"/>
                        </a:defRPr>
                      </a:lvl6pPr>
                      <a:lvl7pPr marL="2743200" algn="l" defTabSz="914400" rtl="0" eaLnBrk="1" latinLnBrk="0" hangingPunct="1">
                        <a:defRPr sz="1800" kern="1200">
                          <a:solidFill>
                            <a:schemeClr val="dk1"/>
                          </a:solidFill>
                          <a:latin typeface="Arial"/>
                          <a:ea typeface="ＭＳ Ｐゴシック"/>
                        </a:defRPr>
                      </a:lvl7pPr>
                      <a:lvl8pPr marL="3200400" algn="l" defTabSz="914400" rtl="0" eaLnBrk="1" latinLnBrk="0" hangingPunct="1">
                        <a:defRPr sz="1800" kern="1200">
                          <a:solidFill>
                            <a:schemeClr val="dk1"/>
                          </a:solidFill>
                          <a:latin typeface="Arial"/>
                          <a:ea typeface="ＭＳ Ｐゴシック"/>
                        </a:defRPr>
                      </a:lvl8pPr>
                      <a:lvl9pPr marL="3657600" algn="l" defTabSz="914400" rtl="0" eaLnBrk="1" latinLnBrk="0" hangingPunct="1">
                        <a:defRPr sz="1800" kern="1200">
                          <a:solidFill>
                            <a:schemeClr val="dk1"/>
                          </a:solidFill>
                          <a:latin typeface="Arial"/>
                          <a:ea typeface="ＭＳ Ｐゴシック"/>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800" b="0" dirty="0">
                          <a:ln>
                            <a:noFill/>
                          </a:ln>
                        </a:rPr>
                        <a:t>Unfallzahlen</a:t>
                      </a:r>
                      <a:r>
                        <a:rPr lang="de-CH" sz="1800" b="0" baseline="0" dirty="0">
                          <a:ln>
                            <a:noFill/>
                          </a:ln>
                        </a:rPr>
                        <a:t>, Ereigniskosten</a:t>
                      </a:r>
                      <a:endParaRPr lang="de-CH" sz="1800" b="0" dirty="0">
                        <a:ln>
                          <a:noFill/>
                        </a:ln>
                        <a:solidFill>
                          <a:schemeClr val="tx1"/>
                        </a:solidFill>
                      </a:endParaRPr>
                    </a:p>
                  </a:txBody>
                  <a:tcPr anchor="ctr"/>
                </a:tc>
                <a:tc>
                  <a:txBody>
                    <a:bodyPr/>
                    <a:lstStyle/>
                    <a:p>
                      <a:pPr algn="ctr"/>
                      <a:r>
                        <a:rPr lang="de-CH" sz="1800" b="0" dirty="0">
                          <a:ln>
                            <a:noFill/>
                          </a:ln>
                        </a:rPr>
                        <a:t>  Ca. 15</a:t>
                      </a:r>
                      <a:r>
                        <a:rPr lang="de-CH" sz="1800" b="0" baseline="0" dirty="0">
                          <a:ln>
                            <a:noFill/>
                          </a:ln>
                        </a:rPr>
                        <a:t> Minuten</a:t>
                      </a:r>
                      <a:endParaRPr lang="de-CH" sz="1800" b="0" dirty="0">
                        <a:ln>
                          <a:noFill/>
                        </a:ln>
                        <a:solidFill>
                          <a:schemeClr val="tx1"/>
                        </a:solidFill>
                      </a:endParaRPr>
                    </a:p>
                  </a:txBody>
                  <a:tcPr anchor="ctr"/>
                </a:tc>
                <a:extLst>
                  <a:ext uri="{0D108BD9-81ED-4DB2-BD59-A6C34878D82A}">
                    <a16:rowId xmlns:a16="http://schemas.microsoft.com/office/drawing/2014/main" val="10001"/>
                  </a:ext>
                </a:extLst>
              </a:tr>
              <a:tr h="36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0" dirty="0"/>
                        <a:t>Gefährliche Situationen im Betrieb</a:t>
                      </a:r>
                      <a:endParaRPr lang="de-CH" sz="1800" b="0" dirty="0">
                        <a:ln>
                          <a:noFill/>
                        </a:ln>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1800" b="0" dirty="0">
                          <a:ln>
                            <a:noFill/>
                          </a:ln>
                        </a:rPr>
                        <a:t>Ca. 5</a:t>
                      </a:r>
                      <a:r>
                        <a:rPr lang="de-CH" sz="1800" b="0" baseline="0" dirty="0">
                          <a:ln>
                            <a:noFill/>
                          </a:ln>
                        </a:rPr>
                        <a:t> Minuten</a:t>
                      </a:r>
                      <a:endParaRPr lang="de-CH" sz="1800" b="0" dirty="0">
                        <a:ln>
                          <a:noFill/>
                        </a:ln>
                        <a:solidFill>
                          <a:schemeClr val="tx1"/>
                        </a:solidFill>
                      </a:endParaRPr>
                    </a:p>
                  </a:txBody>
                  <a:tcPr anchor="ctr"/>
                </a:tc>
                <a:extLst>
                  <a:ext uri="{0D108BD9-81ED-4DB2-BD59-A6C34878D82A}">
                    <a16:rowId xmlns:a16="http://schemas.microsoft.com/office/drawing/2014/main" val="10002"/>
                  </a:ext>
                </a:extLst>
              </a:tr>
              <a:tr h="36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800" b="0" dirty="0">
                          <a:ln>
                            <a:noFill/>
                          </a:ln>
                        </a:rPr>
                        <a:t>Quiz</a:t>
                      </a:r>
                      <a:endParaRPr lang="de-CH" sz="1800" b="0" dirty="0">
                        <a:ln>
                          <a:noFill/>
                        </a:ln>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1800" b="0" dirty="0">
                          <a:ln>
                            <a:noFill/>
                          </a:ln>
                        </a:rPr>
                        <a:t>Ca. 5</a:t>
                      </a:r>
                      <a:r>
                        <a:rPr lang="de-CH" sz="1800" b="0" baseline="0" dirty="0">
                          <a:ln>
                            <a:noFill/>
                          </a:ln>
                        </a:rPr>
                        <a:t> Minuten</a:t>
                      </a:r>
                      <a:endParaRPr lang="de-CH" sz="1800" b="0" dirty="0">
                        <a:ln>
                          <a:noFill/>
                        </a:ln>
                        <a:solidFill>
                          <a:schemeClr val="tx1"/>
                        </a:solidFill>
                      </a:endParaRP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59571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Quiz</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592" y="897242"/>
            <a:ext cx="6984776" cy="4979683"/>
          </a:xfrm>
          <a:prstGeom prst="rect">
            <a:avLst/>
          </a:prstGeom>
        </p:spPr>
      </p:pic>
      <p:pic>
        <p:nvPicPr>
          <p:cNvPr id="5" name="Grafik 4"/>
          <p:cNvPicPr>
            <a:picLocks noChangeAspect="1"/>
          </p:cNvPicPr>
          <p:nvPr/>
        </p:nvPicPr>
        <p:blipFill rotWithShape="1">
          <a:blip r:embed="rId2">
            <a:extLst>
              <a:ext uri="{28A0092B-C50C-407E-A947-70E740481C1C}">
                <a14:useLocalDpi xmlns:a14="http://schemas.microsoft.com/office/drawing/2010/main" val="0"/>
              </a:ext>
            </a:extLst>
          </a:blip>
          <a:srcRect l="39055" b="73909"/>
          <a:stretch/>
        </p:blipFill>
        <p:spPr>
          <a:xfrm>
            <a:off x="5159896" y="980728"/>
            <a:ext cx="6370078" cy="1944216"/>
          </a:xfrm>
          <a:prstGeom prst="rect">
            <a:avLst/>
          </a:prstGeom>
        </p:spPr>
      </p:pic>
    </p:spTree>
    <p:extLst>
      <p:ext uri="{BB962C8B-B14F-4D97-AF65-F5344CB8AC3E}">
        <p14:creationId xmlns:p14="http://schemas.microsoft.com/office/powerpoint/2010/main" val="2210313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Lösung</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2859" y="882555"/>
            <a:ext cx="7839605" cy="5030413"/>
          </a:xfrm>
          <a:prstGeom prst="rect">
            <a:avLst/>
          </a:prstGeom>
        </p:spPr>
      </p:pic>
    </p:spTree>
    <p:extLst>
      <p:ext uri="{BB962C8B-B14F-4D97-AF65-F5344CB8AC3E}">
        <p14:creationId xmlns:p14="http://schemas.microsoft.com/office/powerpoint/2010/main" val="2445721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Einleitung</a:t>
            </a:r>
          </a:p>
        </p:txBody>
      </p:sp>
    </p:spTree>
    <p:extLst>
      <p:ext uri="{BB962C8B-B14F-4D97-AF65-F5344CB8AC3E}">
        <p14:creationId xmlns:p14="http://schemas.microsoft.com/office/powerpoint/2010/main" val="35328651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NGUAGEID" val="2055"/>
</p:tagLst>
</file>

<file path=ppt/theme/theme1.xml><?xml version="1.0" encoding="utf-8"?>
<a:theme xmlns:a="http://schemas.openxmlformats.org/drawingml/2006/main" name="Office Theme">
  <a:themeElements>
    <a:clrScheme name="SUVA">
      <a:dk1>
        <a:sysClr val="windowText" lastClr="000000"/>
      </a:dk1>
      <a:lt1>
        <a:sysClr val="window" lastClr="FFFFFF"/>
      </a:lt1>
      <a:dk2>
        <a:srgbClr val="000000"/>
      </a:dk2>
      <a:lt2>
        <a:srgbClr val="FFFFFF"/>
      </a:lt2>
      <a:accent1>
        <a:srgbClr val="FF8200"/>
      </a:accent1>
      <a:accent2>
        <a:srgbClr val="FFC180"/>
      </a:accent2>
      <a:accent3>
        <a:srgbClr val="00B8CF"/>
      </a:accent3>
      <a:accent4>
        <a:srgbClr val="80DCE7"/>
      </a:accent4>
      <a:accent5>
        <a:srgbClr val="666666"/>
      </a:accent5>
      <a:accent6>
        <a:srgbClr val="B3B3B3"/>
      </a:accent6>
      <a:hlink>
        <a:srgbClr val="44546A"/>
      </a:hlink>
      <a:folHlink>
        <a:srgbClr val="AEABA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l">
          <a:defRPr sz="1400" b="1"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200" dirty="0" err="1" smtClean="0"/>
        </a:defPPr>
      </a:lstStyle>
    </a:txDef>
  </a:objectDefaults>
  <a:extraClrSchemeLst/>
  <a:custClrLst>
    <a:custClr name="Rot">
      <a:srgbClr val="F50000"/>
    </a:custClr>
    <a:custClr name="Gelb">
      <a:srgbClr val="FFD700"/>
    </a:custClr>
    <a:custClr name="Gruen">
      <a:srgbClr val="009B00"/>
    </a:custClr>
  </a:custClrLst>
  <a:extLst>
    <a:ext uri="{05A4C25C-085E-4340-85A3-A5531E510DB2}">
      <thm15:themeFamily xmlns:thm15="http://schemas.microsoft.com/office/thememl/2012/main" name="Präsentation neu 16x9" id="{E7CA00A1-A211-4154-A205-255763A27660}" vid="{A29AE915-65CE-4711-BEF6-426AF13638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DE_Präsentation_neu2</Template>
  <TotalTime>0</TotalTime>
  <Words>2181</Words>
  <Application>Microsoft Office PowerPoint</Application>
  <PresentationFormat>Breitbild</PresentationFormat>
  <Paragraphs>410</Paragraphs>
  <Slides>43</Slides>
  <Notes>6</Notes>
  <HiddenSlides>14</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43</vt:i4>
      </vt:variant>
    </vt:vector>
  </HeadingPairs>
  <TitlesOfParts>
    <vt:vector size="49" baseType="lpstr">
      <vt:lpstr>Arial</vt:lpstr>
      <vt:lpstr>Calibri</vt:lpstr>
      <vt:lpstr>HelveticaNeueLTW04-65Medium</vt:lpstr>
      <vt:lpstr>Times New Roman</vt:lpstr>
      <vt:lpstr>Verdana</vt:lpstr>
      <vt:lpstr>Office Theme</vt:lpstr>
      <vt:lpstr>Arbeitssicherheit ist Führungsaufgabe!</vt:lpstr>
      <vt:lpstr>Vorbereitung für die Organisatoren</vt:lpstr>
      <vt:lpstr>Arbeitssicherheit ist Führungsaufgabe! Herzlich willkommen</vt:lpstr>
      <vt:lpstr>Vorbereitung für die Organisatoren</vt:lpstr>
      <vt:lpstr>PowerPoint-Präsentation</vt:lpstr>
      <vt:lpstr>Zeitlicher Ablauf</vt:lpstr>
      <vt:lpstr>Quiz</vt:lpstr>
      <vt:lpstr>Lösung</vt:lpstr>
      <vt:lpstr>Einleitung</vt:lpstr>
      <vt:lpstr>Einleitung durch die Geschäftsleitung</vt:lpstr>
      <vt:lpstr>PowerPoint-Präsentation</vt:lpstr>
      <vt:lpstr>Film «Das Leben ist schön, solange nichts passiert»  </vt:lpstr>
      <vt:lpstr>«Das Leben ist schön, solange nichts passiert» – Was ist damit gemeint? </vt:lpstr>
      <vt:lpstr>Arbeitssicherheit ist Führungsaufgabe! - Ablauf </vt:lpstr>
      <vt:lpstr>Was motiviert uns, die Arbeitssicherheit in unserem Betrieb zu stärken?</vt:lpstr>
      <vt:lpstr>Unfallzahlen</vt:lpstr>
      <vt:lpstr>Berufsunfälle im Betrieb</vt:lpstr>
      <vt:lpstr>Nichtberufsunfälle im Betrieb</vt:lpstr>
      <vt:lpstr>Grundlagen</vt:lpstr>
      <vt:lpstr>Gefährliche Situationen im Betrieb</vt:lpstr>
      <vt:lpstr>Der Eisberg</vt:lpstr>
      <vt:lpstr>Die Unfallpyramide</vt:lpstr>
      <vt:lpstr>Präventionskultur</vt:lpstr>
      <vt:lpstr>Präventionskultur fängt bei der Führung an; wer Sicherheit will, muss… </vt:lpstr>
      <vt:lpstr>PowerPoint-Präsentation</vt:lpstr>
      <vt:lpstr>Verantwortung</vt:lpstr>
      <vt:lpstr>Film «Schwarzer Freitag» downloaden und präsentieren. Dauer 10:43 min</vt:lpstr>
      <vt:lpstr>Schwarzer Freitag: Wurden die Richtigen verurteilt?</vt:lpstr>
      <vt:lpstr>Übertragung von Aufgaben</vt:lpstr>
      <vt:lpstr>Oder einfach ausgedrückt: In unserem Betrieb sind die Vorgesetzten für die Sicherheit ihrer Mitarbeitenden verantwortlich! </vt:lpstr>
      <vt:lpstr>Strafgesetzbuch Art. 230 Abs. 1: Beseitigung oder Nichtanbringung von Sicherheitsvorrichtungen </vt:lpstr>
      <vt:lpstr>Strafgesetzbuch Art. 229 Art. 1: Gefährdung durch Verletzung der Regeln der Baukunde</vt:lpstr>
      <vt:lpstr>Pflichten des Arbeitgebers: UVG Art. 82 Abs. 1 und 2</vt:lpstr>
      <vt:lpstr>Pflichten des Arbeitnehmers: UVG Art. 82 Abs. 3 </vt:lpstr>
      <vt:lpstr>Arbeitsgesetz Art. 6 Abs. 1: Gesundheitsschutz der Mitarbeitenden</vt:lpstr>
      <vt:lpstr>Welche Verantwortung tragen die Sicherheitsbeauftragten?</vt:lpstr>
      <vt:lpstr>Was nun???</vt:lpstr>
      <vt:lpstr>Was erwarten wir von uns selbst?</vt:lpstr>
      <vt:lpstr>Erhältliche lebenswichtige Regeln: www.suva.ch/regeln</vt:lpstr>
      <vt:lpstr>Film «Ein Vorgesetzter erzählt: … und ich sah nur noch zwei Leintücher mit zwei leblosen Körpern darunter.» downloaden und präsentieren. Dauer 3:34 min</vt:lpstr>
      <vt:lpstr>PowerPoint-Präsentation</vt:lpstr>
      <vt:lpstr>Quiz</vt:lpstr>
      <vt:lpstr>Gemeinsam für mehr Sicherheit! Herzlichen Dank für eure Unterstützung</vt:lpstr>
    </vt:vector>
  </TitlesOfParts>
  <Company>SUVA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Präsentationstitel (Arial Bold, 36 pt/Zab 38 pt)</dc:title>
  <dc:creator>Linder Vanessa (L5V)</dc:creator>
  <cp:lastModifiedBy>Temperli Andrea (TEM)</cp:lastModifiedBy>
  <cp:revision>251</cp:revision>
  <cp:lastPrinted>2018-03-06T09:10:42Z</cp:lastPrinted>
  <dcterms:created xsi:type="dcterms:W3CDTF">2018-02-12T14:25:36Z</dcterms:created>
  <dcterms:modified xsi:type="dcterms:W3CDTF">2022-08-30T06:50:24Z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f20d95-30f1-4757-92d7-5495691a0c29_Enabled">
    <vt:lpwstr>true</vt:lpwstr>
  </property>
  <property fmtid="{D5CDD505-2E9C-101B-9397-08002B2CF9AE}" pid="3" name="MSIP_Label_40f20d95-30f1-4757-92d7-5495691a0c29_SetDate">
    <vt:lpwstr>2022-06-20T09:18:07Z</vt:lpwstr>
  </property>
  <property fmtid="{D5CDD505-2E9C-101B-9397-08002B2CF9AE}" pid="4" name="MSIP_Label_40f20d95-30f1-4757-92d7-5495691a0c29_Method">
    <vt:lpwstr>Privileged</vt:lpwstr>
  </property>
  <property fmtid="{D5CDD505-2E9C-101B-9397-08002B2CF9AE}" pid="5" name="MSIP_Label_40f20d95-30f1-4757-92d7-5495691a0c29_Name">
    <vt:lpwstr>Intern</vt:lpwstr>
  </property>
  <property fmtid="{D5CDD505-2E9C-101B-9397-08002B2CF9AE}" pid="6" name="MSIP_Label_40f20d95-30f1-4757-92d7-5495691a0c29_SiteId">
    <vt:lpwstr>98616167-5668-4e66-acbf-925e81df8b00</vt:lpwstr>
  </property>
  <property fmtid="{D5CDD505-2E9C-101B-9397-08002B2CF9AE}" pid="7" name="MSIP_Label_40f20d95-30f1-4757-92d7-5495691a0c29_ActionId">
    <vt:lpwstr>fede29e0-1f7d-49a5-a3bd-bce7bd940183</vt:lpwstr>
  </property>
  <property fmtid="{D5CDD505-2E9C-101B-9397-08002B2CF9AE}" pid="8" name="MSIP_Label_40f20d95-30f1-4757-92d7-5495691a0c29_ContentBits">
    <vt:lpwstr>0</vt:lpwstr>
  </property>
</Properties>
</file>