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  <p:sldMasterId id="2147483802" r:id="rId5"/>
  </p:sldMasterIdLst>
  <p:notesMasterIdLst>
    <p:notesMasterId r:id="rId7"/>
  </p:notesMasterIdLst>
  <p:handoutMasterIdLst>
    <p:handoutMasterId r:id="rId8"/>
  </p:handoutMasterIdLst>
  <p:sldIdLst>
    <p:sldId id="9374" r:id="rId6"/>
  </p:sldIdLst>
  <p:sldSz cx="12192000" cy="6858000"/>
  <p:notesSz cx="7104063" cy="10234613"/>
  <p:custDataLst>
    <p:tags r:id="rId9"/>
  </p:custDataLst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7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3DEE01-422B-A745-BBB8-21CEDA3F6988}" name="Stocker Andrea (SA8)" initials="S(" userId="S::andrea.stocker@suva.ch::76baad85-fd77-4ef9-a99d-a95d0b5571be" providerId="AD"/>
  <p188:author id="{98FE292E-C59E-A870-C026-871101A9C35D}" name="Meyer Cédric (MCM)" initials="M(" userId="S::cedric.meyer@suva.ch::3df4f3e9-e158-4954-8c15-731deec9a04c" providerId="AD"/>
  <p188:author id="{5E99026B-47D3-1C25-3EFA-7BDBA3F15EDA}" name="Marfurt Caroline (MCK)" initials="MC(" userId="Marfurt Caroline (MCK)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ez Lopez Victor (MVD)" initials="mvd" lastIdx="1" clrIdx="0">
    <p:extLst>
      <p:ext uri="{19B8F6BF-5375-455C-9EA6-DF929625EA0E}">
        <p15:presenceInfo xmlns:p15="http://schemas.microsoft.com/office/powerpoint/2012/main" userId="Martinez Lopez Victor (MVD)" providerId="None"/>
      </p:ext>
    </p:extLst>
  </p:cmAuthor>
  <p:cmAuthor id="2" name="Kellerhals Reto (KRE)" initials="KR(" lastIdx="19" clrIdx="1">
    <p:extLst>
      <p:ext uri="{19B8F6BF-5375-455C-9EA6-DF929625EA0E}">
        <p15:presenceInfo xmlns:p15="http://schemas.microsoft.com/office/powerpoint/2012/main" userId="Kellerhals Reto (KRE)" providerId="None"/>
      </p:ext>
    </p:extLst>
  </p:cmAuthor>
  <p:cmAuthor id="3" name="Marfurt Caroline (MCK)" initials="MC(" lastIdx="22" clrIdx="2">
    <p:extLst>
      <p:ext uri="{19B8F6BF-5375-455C-9EA6-DF929625EA0E}">
        <p15:presenceInfo xmlns:p15="http://schemas.microsoft.com/office/powerpoint/2012/main" userId="Marfurt Caroline (MCK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FF8200"/>
    <a:srgbClr val="FFA153"/>
    <a:srgbClr val="00B8CF"/>
    <a:srgbClr val="FFB466"/>
    <a:srgbClr val="C1E200"/>
    <a:srgbClr val="E444C2"/>
    <a:srgbClr val="B3B3B3"/>
    <a:srgbClr val="80DCE7"/>
    <a:srgbClr val="F5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CF501-8FB4-49EB-B102-97B9EA1379FC}" v="2" dt="2025-12-09T09:54:36.974"/>
  </p1510:revLst>
</p1510:revInfo>
</file>

<file path=ppt/tableStyles.xml><?xml version="1.0" encoding="utf-8"?>
<a:tblStyleLst xmlns:a="http://schemas.openxmlformats.org/drawingml/2006/main" def="{8251B765-F91A-4008-8DD1-53D880B8B698}">
  <a:tblStyle styleId="{8251B765-F91A-4008-8DD1-53D880B8B698}" styleName="SUVA">
    <a:tblBg>
      <a:effect>
        <a:effectLst/>
      </a:effect>
    </a:tblBg>
    <a:wholeTbl>
      <a:tcTxStyle b="off" i="off"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1"/>
              </a:solidFill>
              <a:prstDash val="solid"/>
            </a:ln>
          </a:top>
          <a:bottom>
            <a:ln w="2117" cap="flat" cmpd="sng" algn="ctr">
              <a:solidFill>
                <a:schemeClr val="dk1"/>
              </a:solidFill>
              <a:prstDash val="solid"/>
            </a:ln>
          </a:bottom>
          <a:insideH>
            <a:ln w="2117" cap="flat" cmpd="sng" algn="ctr">
              <a:solidFill>
                <a:schemeClr val="dk1"/>
              </a:solidFill>
              <a:prstDash val="solid"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band1H>
      <a:tcTxStyle b="off" i="off">
        <a:fontRef idx="minor"/>
        <a:schemeClr val="tx1"/>
      </a:tcTxStyle>
      <a:tcStyle>
        <a:tcBdr/>
        <a:fill>
          <a:noFill/>
        </a:fill>
      </a:tcStyle>
    </a:band1H>
    <a:band2H>
      <a:tcTxStyle b="off" i="off">
        <a:fontRef idx="minor"/>
        <a:schemeClr val="tx1"/>
      </a:tcTxStyle>
      <a:tcStyle>
        <a:tcBdr/>
        <a:fill>
          <a:noFill/>
        </a:fill>
      </a:tcStyle>
    </a:band2H>
    <a:band1V>
      <a:tcTxStyle b="off" i="off">
        <a:fontRef idx="minor"/>
        <a:schemeClr val="tx1"/>
      </a:tcTxStyle>
      <a:tcStyle>
        <a:tcBdr/>
        <a:fill>
          <a:noFill/>
        </a:fill>
      </a:tcStyle>
    </a:band1V>
    <a:band2V>
      <a:tcTxStyle b="off" i="off">
        <a:fontRef idx="minor"/>
        <a:schemeClr val="tx1"/>
      </a:tcTxStyle>
      <a:tcStyle>
        <a:tcBdr/>
        <a:fill>
          <a:noFill/>
        </a:fill>
      </a:tcStyle>
    </a:band2V>
    <a:lastCol>
      <a:tcTxStyle b="on" i="off">
        <a:fontRef idx="minor"/>
        <a:schemeClr val="tx1"/>
      </a:tcTxStyle>
      <a:tcStyle>
        <a:tcBdr/>
      </a:tcStyle>
    </a:lastCol>
    <a:firstCol>
      <a:tcTxStyle b="on" i="off">
        <a:fontRef idx="minor"/>
        <a:schemeClr val="tx1"/>
      </a:tcTxStyle>
      <a:tcStyle>
        <a:tcBdr/>
      </a:tcStyle>
    </a:firstCol>
    <a:lastRow>
      <a:tcTxStyle b="on" i="off">
        <a:fontRef idx="minor"/>
        <a:schemeClr val="accen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2"/>
              </a:solidFill>
              <a:prstDash val="solid"/>
            </a:ln>
          </a:top>
          <a:bottom>
            <a:ln w="12700" cap="flat" cmpd="sng" algn="ctr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lastRow>
    <a:firstRow>
      <a:tcTxStyle b="on" i="off">
        <a:fontRef idx="minor"/>
        <a:schemeClr val="dk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8466" cap="flat" cmpd="sng" algn="ctr">
              <a:solidFill>
                <a:schemeClr val="dk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15" autoAdjust="0"/>
  </p:normalViewPr>
  <p:slideViewPr>
    <p:cSldViewPr snapToGrid="0">
      <p:cViewPr varScale="1">
        <p:scale>
          <a:sx n="123" d="100"/>
          <a:sy n="123" d="100"/>
        </p:scale>
        <p:origin x="732" y="96"/>
      </p:cViewPr>
      <p:guideLst>
        <p:guide orient="horz" pos="1207"/>
        <p:guide pos="3840"/>
        <p:guide orient="horz" pos="37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ürki Franziska (MFC)" userId="a8f5323e-fa29-4017-bb29-a5666b1a6f22" providerId="ADAL" clId="{458CF501-8FB4-49EB-B102-97B9EA1379FC}"/>
    <pc:docChg chg="custSel modSld">
      <pc:chgData name="Bürki Franziska (MFC)" userId="a8f5323e-fa29-4017-bb29-a5666b1a6f22" providerId="ADAL" clId="{458CF501-8FB4-49EB-B102-97B9EA1379FC}" dt="2025-12-09T09:54:48.513" v="15" actId="14100"/>
      <pc:docMkLst>
        <pc:docMk/>
      </pc:docMkLst>
      <pc:sldChg chg="addSp delSp modSp mod">
        <pc:chgData name="Bürki Franziska (MFC)" userId="a8f5323e-fa29-4017-bb29-a5666b1a6f22" providerId="ADAL" clId="{458CF501-8FB4-49EB-B102-97B9EA1379FC}" dt="2025-12-09T09:54:48.513" v="15" actId="14100"/>
        <pc:sldMkLst>
          <pc:docMk/>
          <pc:sldMk cId="3642218240" sldId="9374"/>
        </pc:sldMkLst>
        <pc:spChg chg="mod">
          <ac:chgData name="Bürki Franziska (MFC)" userId="a8f5323e-fa29-4017-bb29-a5666b1a6f22" providerId="ADAL" clId="{458CF501-8FB4-49EB-B102-97B9EA1379FC}" dt="2025-12-09T09:54:36.974" v="13" actId="165"/>
          <ac:spMkLst>
            <pc:docMk/>
            <pc:sldMk cId="3642218240" sldId="9374"/>
            <ac:spMk id="17" creationId="{CE492A25-B0A3-2311-5974-98FB5F5CC02B}"/>
          </ac:spMkLst>
        </pc:spChg>
        <pc:spChg chg="mod">
          <ac:chgData name="Bürki Franziska (MFC)" userId="a8f5323e-fa29-4017-bb29-a5666b1a6f22" providerId="ADAL" clId="{458CF501-8FB4-49EB-B102-97B9EA1379FC}" dt="2025-12-09T09:54:36.974" v="13" actId="165"/>
          <ac:spMkLst>
            <pc:docMk/>
            <pc:sldMk cId="3642218240" sldId="9374"/>
            <ac:spMk id="19" creationId="{D58D1737-75CC-2E35-683C-46CF4EC9A83F}"/>
          </ac:spMkLst>
        </pc:spChg>
        <pc:spChg chg="mod">
          <ac:chgData name="Bürki Franziska (MFC)" userId="a8f5323e-fa29-4017-bb29-a5666b1a6f22" providerId="ADAL" clId="{458CF501-8FB4-49EB-B102-97B9EA1379FC}" dt="2025-12-09T09:54:36.974" v="13" actId="165"/>
          <ac:spMkLst>
            <pc:docMk/>
            <pc:sldMk cId="3642218240" sldId="9374"/>
            <ac:spMk id="20" creationId="{F7316F57-F423-6D08-8957-593A842DC0C2}"/>
          </ac:spMkLst>
        </pc:spChg>
        <pc:spChg chg="mod">
          <ac:chgData name="Bürki Franziska (MFC)" userId="a8f5323e-fa29-4017-bb29-a5666b1a6f22" providerId="ADAL" clId="{458CF501-8FB4-49EB-B102-97B9EA1379FC}" dt="2025-12-09T09:54:36.974" v="13" actId="165"/>
          <ac:spMkLst>
            <pc:docMk/>
            <pc:sldMk cId="3642218240" sldId="9374"/>
            <ac:spMk id="21" creationId="{30D6644D-4E68-904F-FA8A-9A75060C79F5}"/>
          </ac:spMkLst>
        </pc:spChg>
        <pc:spChg chg="mod">
          <ac:chgData name="Bürki Franziska (MFC)" userId="a8f5323e-fa29-4017-bb29-a5666b1a6f22" providerId="ADAL" clId="{458CF501-8FB4-49EB-B102-97B9EA1379FC}" dt="2025-12-09T09:54:36.974" v="13" actId="165"/>
          <ac:spMkLst>
            <pc:docMk/>
            <pc:sldMk cId="3642218240" sldId="9374"/>
            <ac:spMk id="26" creationId="{B345AEE3-89DB-0334-16A4-27E9C8C9BB5A}"/>
          </ac:spMkLst>
        </pc:spChg>
        <pc:spChg chg="mod">
          <ac:chgData name="Bürki Franziska (MFC)" userId="a8f5323e-fa29-4017-bb29-a5666b1a6f22" providerId="ADAL" clId="{458CF501-8FB4-49EB-B102-97B9EA1379FC}" dt="2025-12-09T09:54:36.974" v="13" actId="165"/>
          <ac:spMkLst>
            <pc:docMk/>
            <pc:sldMk cId="3642218240" sldId="9374"/>
            <ac:spMk id="27" creationId="{6B212FBD-DC1D-DC6D-C924-67BC65578848}"/>
          </ac:spMkLst>
        </pc:spChg>
        <pc:spChg chg="mod">
          <ac:chgData name="Bürki Franziska (MFC)" userId="a8f5323e-fa29-4017-bb29-a5666b1a6f22" providerId="ADAL" clId="{458CF501-8FB4-49EB-B102-97B9EA1379FC}" dt="2025-12-09T09:54:36.974" v="13" actId="165"/>
          <ac:spMkLst>
            <pc:docMk/>
            <pc:sldMk cId="3642218240" sldId="9374"/>
            <ac:spMk id="28" creationId="{465FD53C-B62C-782D-52E0-4E2FE5F41562}"/>
          </ac:spMkLst>
        </pc:spChg>
        <pc:spChg chg="mod">
          <ac:chgData name="Bürki Franziska (MFC)" userId="a8f5323e-fa29-4017-bb29-a5666b1a6f22" providerId="ADAL" clId="{458CF501-8FB4-49EB-B102-97B9EA1379FC}" dt="2025-12-09T09:54:36.974" v="13" actId="165"/>
          <ac:spMkLst>
            <pc:docMk/>
            <pc:sldMk cId="3642218240" sldId="9374"/>
            <ac:spMk id="30" creationId="{74830F0F-A10A-0114-7B17-F381F1D1AAFC}"/>
          </ac:spMkLst>
        </pc:spChg>
        <pc:spChg chg="mod">
          <ac:chgData name="Bürki Franziska (MFC)" userId="a8f5323e-fa29-4017-bb29-a5666b1a6f22" providerId="ADAL" clId="{458CF501-8FB4-49EB-B102-97B9EA1379FC}" dt="2025-12-09T09:54:36.974" v="13" actId="165"/>
          <ac:spMkLst>
            <pc:docMk/>
            <pc:sldMk cId="3642218240" sldId="9374"/>
            <ac:spMk id="34" creationId="{3577BBBF-D3C8-E071-3B58-8ABBA4ABEBEF}"/>
          </ac:spMkLst>
        </pc:spChg>
        <pc:spChg chg="mod">
          <ac:chgData name="Bürki Franziska (MFC)" userId="a8f5323e-fa29-4017-bb29-a5666b1a6f22" providerId="ADAL" clId="{458CF501-8FB4-49EB-B102-97B9EA1379FC}" dt="2025-12-09T09:54:26.223" v="12" actId="1076"/>
          <ac:spMkLst>
            <pc:docMk/>
            <pc:sldMk cId="3642218240" sldId="9374"/>
            <ac:spMk id="53" creationId="{1355A316-4D9F-487A-868E-4895BD904E5E}"/>
          </ac:spMkLst>
        </pc:spChg>
        <pc:spChg chg="del">
          <ac:chgData name="Bürki Franziska (MFC)" userId="a8f5323e-fa29-4017-bb29-a5666b1a6f22" providerId="ADAL" clId="{458CF501-8FB4-49EB-B102-97B9EA1379FC}" dt="2025-12-09T09:54:15.442" v="10" actId="478"/>
          <ac:spMkLst>
            <pc:docMk/>
            <pc:sldMk cId="3642218240" sldId="9374"/>
            <ac:spMk id="54" creationId="{B625F360-4E1A-4CA1-B835-F7E16AD51378}"/>
          </ac:spMkLst>
        </pc:spChg>
        <pc:spChg chg="del">
          <ac:chgData name="Bürki Franziska (MFC)" userId="a8f5323e-fa29-4017-bb29-a5666b1a6f22" providerId="ADAL" clId="{458CF501-8FB4-49EB-B102-97B9EA1379FC}" dt="2025-12-09T09:54:05.626" v="5" actId="478"/>
          <ac:spMkLst>
            <pc:docMk/>
            <pc:sldMk cId="3642218240" sldId="9374"/>
            <ac:spMk id="79" creationId="{0EA90C04-8E3F-4825-9705-17E756859E87}"/>
          </ac:spMkLst>
        </pc:spChg>
        <pc:spChg chg="del">
          <ac:chgData name="Bürki Franziska (MFC)" userId="a8f5323e-fa29-4017-bb29-a5666b1a6f22" providerId="ADAL" clId="{458CF501-8FB4-49EB-B102-97B9EA1379FC}" dt="2025-12-09T09:54:04.656" v="4" actId="478"/>
          <ac:spMkLst>
            <pc:docMk/>
            <pc:sldMk cId="3642218240" sldId="9374"/>
            <ac:spMk id="86" creationId="{68890E9D-6F1E-4620-8BAE-D8C24F8E1A46}"/>
          </ac:spMkLst>
        </pc:spChg>
        <pc:spChg chg="del">
          <ac:chgData name="Bürki Franziska (MFC)" userId="a8f5323e-fa29-4017-bb29-a5666b1a6f22" providerId="ADAL" clId="{458CF501-8FB4-49EB-B102-97B9EA1379FC}" dt="2025-12-09T09:54:06.337" v="6" actId="478"/>
          <ac:spMkLst>
            <pc:docMk/>
            <pc:sldMk cId="3642218240" sldId="9374"/>
            <ac:spMk id="94" creationId="{C3D87A2D-D794-470D-A1F9-DCCF3E61D40C}"/>
          </ac:spMkLst>
        </pc:spChg>
        <pc:grpChg chg="mod topLvl">
          <ac:chgData name="Bürki Franziska (MFC)" userId="a8f5323e-fa29-4017-bb29-a5666b1a6f22" providerId="ADAL" clId="{458CF501-8FB4-49EB-B102-97B9EA1379FC}" dt="2025-12-09T09:54:36.974" v="13" actId="165"/>
          <ac:grpSpMkLst>
            <pc:docMk/>
            <pc:sldMk cId="3642218240" sldId="9374"/>
            <ac:grpSpMk id="14" creationId="{E9F693D8-3B91-1869-C357-7E0A62040D62}"/>
          </ac:grpSpMkLst>
        </pc:grpChg>
        <pc:grpChg chg="del">
          <ac:chgData name="Bürki Franziska (MFC)" userId="a8f5323e-fa29-4017-bb29-a5666b1a6f22" providerId="ADAL" clId="{458CF501-8FB4-49EB-B102-97B9EA1379FC}" dt="2025-12-09T09:53:59.890" v="0" actId="478"/>
          <ac:grpSpMkLst>
            <pc:docMk/>
            <pc:sldMk cId="3642218240" sldId="9374"/>
            <ac:grpSpMk id="22" creationId="{A14DD40F-11F7-9B6E-D142-BD0AE361827D}"/>
          </ac:grpSpMkLst>
        </pc:grpChg>
        <pc:grpChg chg="del">
          <ac:chgData name="Bürki Franziska (MFC)" userId="a8f5323e-fa29-4017-bb29-a5666b1a6f22" providerId="ADAL" clId="{458CF501-8FB4-49EB-B102-97B9EA1379FC}" dt="2025-12-09T09:54:00.705" v="1" actId="478"/>
          <ac:grpSpMkLst>
            <pc:docMk/>
            <pc:sldMk cId="3642218240" sldId="9374"/>
            <ac:grpSpMk id="23" creationId="{72EDB0C6-87EA-FF29-20B2-96F43810F5AF}"/>
          </ac:grpSpMkLst>
        </pc:grpChg>
        <pc:cxnChg chg="mod">
          <ac:chgData name="Bürki Franziska (MFC)" userId="a8f5323e-fa29-4017-bb29-a5666b1a6f22" providerId="ADAL" clId="{458CF501-8FB4-49EB-B102-97B9EA1379FC}" dt="2025-12-09T09:54:48.513" v="15" actId="14100"/>
          <ac:cxnSpMkLst>
            <pc:docMk/>
            <pc:sldMk cId="3642218240" sldId="9374"/>
            <ac:cxnSpMk id="11" creationId="{7F725DCE-B11C-B242-779F-C8E49FD71AD6}"/>
          </ac:cxnSpMkLst>
        </pc:cxnChg>
        <pc:cxnChg chg="mod">
          <ac:chgData name="Bürki Franziska (MFC)" userId="a8f5323e-fa29-4017-bb29-a5666b1a6f22" providerId="ADAL" clId="{458CF501-8FB4-49EB-B102-97B9EA1379FC}" dt="2025-12-09T09:54:43.254" v="14" actId="14100"/>
          <ac:cxnSpMkLst>
            <pc:docMk/>
            <pc:sldMk cId="3642218240" sldId="9374"/>
            <ac:cxnSpMk id="13" creationId="{F1484DAD-EBCA-5256-418A-E60A88ABF2D3}"/>
          </ac:cxnSpMkLst>
        </pc:cxnChg>
        <pc:cxnChg chg="del mod">
          <ac:chgData name="Bürki Franziska (MFC)" userId="a8f5323e-fa29-4017-bb29-a5666b1a6f22" providerId="ADAL" clId="{458CF501-8FB4-49EB-B102-97B9EA1379FC}" dt="2025-12-09T09:54:02.360" v="2" actId="478"/>
          <ac:cxnSpMkLst>
            <pc:docMk/>
            <pc:sldMk cId="3642218240" sldId="9374"/>
            <ac:cxnSpMk id="83" creationId="{4094F143-F5B6-49FC-82C8-A1ADF4C82FCD}"/>
          </ac:cxnSpMkLst>
        </pc:cxnChg>
        <pc:cxnChg chg="del mod">
          <ac:chgData name="Bürki Franziska (MFC)" userId="a8f5323e-fa29-4017-bb29-a5666b1a6f22" providerId="ADAL" clId="{458CF501-8FB4-49EB-B102-97B9EA1379FC}" dt="2025-12-09T09:54:08.847" v="8" actId="478"/>
          <ac:cxnSpMkLst>
            <pc:docMk/>
            <pc:sldMk cId="3642218240" sldId="9374"/>
            <ac:cxnSpMk id="92" creationId="{530DE859-9563-47D9-9DF1-F408EFA87136}"/>
          </ac:cxnSpMkLst>
        </pc:cxnChg>
        <pc:cxnChg chg="del mod">
          <ac:chgData name="Bürki Franziska (MFC)" userId="a8f5323e-fa29-4017-bb29-a5666b1a6f22" providerId="ADAL" clId="{458CF501-8FB4-49EB-B102-97B9EA1379FC}" dt="2025-12-09T09:54:10.408" v="9" actId="478"/>
          <ac:cxnSpMkLst>
            <pc:docMk/>
            <pc:sldMk cId="3642218240" sldId="9374"/>
            <ac:cxnSpMk id="97" creationId="{0CE01B80-9034-0899-A18B-C49812210DF3}"/>
          </ac:cxnSpMkLst>
        </pc:cxnChg>
        <pc:cxnChg chg="del mod">
          <ac:chgData name="Bürki Franziska (MFC)" userId="a8f5323e-fa29-4017-bb29-a5666b1a6f22" providerId="ADAL" clId="{458CF501-8FB4-49EB-B102-97B9EA1379FC}" dt="2025-12-09T09:54:03.888" v="3" actId="478"/>
          <ac:cxnSpMkLst>
            <pc:docMk/>
            <pc:sldMk cId="3642218240" sldId="9374"/>
            <ac:cxnSpMk id="106" creationId="{7A6F83EE-6B62-536F-1528-4D9507F09E55}"/>
          </ac:cxnSpMkLst>
        </pc:cxnChg>
        <pc:cxnChg chg="del mod">
          <ac:chgData name="Bürki Franziska (MFC)" userId="a8f5323e-fa29-4017-bb29-a5666b1a6f22" providerId="ADAL" clId="{458CF501-8FB4-49EB-B102-97B9EA1379FC}" dt="2025-12-09T09:54:07.936" v="7" actId="478"/>
          <ac:cxnSpMkLst>
            <pc:docMk/>
            <pc:sldMk cId="3642218240" sldId="9374"/>
            <ac:cxnSpMk id="107" creationId="{CCB44B0D-962C-4EE1-8125-C7149D7234C1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CE676F6-F7FF-45A3-A2C3-7594A19EC6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835B9F-2446-4DD8-882A-74B42C5171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2587F81F-703A-486A-ABDB-8FD28DBE1C96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A8080-C5E6-4CAA-8935-D6036BF2D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33C99-2A73-4EF0-A4C6-4C899BEF70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64814E94-0214-4629-B180-35145CB53D1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00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1D7C7CC5-2BF5-4715-A2D9-EB8D14F8111B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7938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98" tIns="47549" rIns="95098" bIns="475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5098" tIns="47549" rIns="95098" bIns="475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7A598EF2-3FE4-4244-93B5-BDDBC036C6E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598EF2-3FE4-4244-93B5-BDDBC036C6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758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2FE73-EC18-4B67-A0BF-AAE680BD4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0CACFC2-572D-4227-A593-BBACBD4D1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A1525-401D-4BFA-A208-1348ED119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CBDFB3-E547-402E-9161-D10307993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3E909A-E7BD-45B1-BD0C-5AB4B587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761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1CAF6-556D-4667-B050-E6596819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5263AA-E929-4865-83A4-D3DBDAC93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6F2862-9462-4B25-A511-D3CDF5CA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160C73-CA37-457B-9FFC-1ACF8FF0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0AE220-A47D-4944-A269-64DFEBA7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566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F49C74F-01BE-4912-8954-592C64715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792AA5-D5C0-4F7C-A00D-D50812C74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0CE93C-6D31-42D4-9E37-4EEF0F9D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772786-176C-4F00-9A14-DF7B869E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42FB2C-CADF-49E8-8FC8-DBC87B486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7658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9145016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9145016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03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7776864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7776864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8237610-DD2B-43F8-878C-2B011C2CF70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 noProof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07835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70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hne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C8C6438A-657A-434C-BF4C-CF90B9BD243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11264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8775" indent="-358775">
              <a:lnSpc>
                <a:spcPct val="100000"/>
              </a:lnSpc>
              <a:spcBef>
                <a:spcPts val="1600"/>
              </a:spcBef>
              <a:buFont typeface="+mj-lt"/>
              <a:buAutoNum type="arabicPeriod"/>
              <a:defRPr b="1"/>
            </a:lvl1pPr>
            <a:lvl2pPr marL="628650" indent="-261938">
              <a:defRPr/>
            </a:lvl2pPr>
            <a:lvl3pPr marL="1077913" indent="-269875">
              <a:defRPr/>
            </a:lvl3pPr>
            <a:lvl4pPr marL="1436688" indent="-228600">
              <a:defRPr/>
            </a:lvl4pPr>
            <a:lvl5pPr marL="1881188" indent="-228600">
              <a:defRPr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27BE0E-F424-413E-83C3-3AA47146F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432BB42-726A-47BB-A9A0-CD3B1884C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2ED04BB-5F55-491C-AD03-1D7BA14F7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DDE70F-5EE3-4633-BCA3-F977395164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9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B30907F-2379-4DCF-A222-EA150FC14F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3DB240-30B8-4025-B33A-BF4D6E3EB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D51C68-F5FD-43CE-B11A-BCC312125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B8C09B-7744-41C0-939A-EB78C428C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78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0396509-F0B3-4BF9-A0C6-E93CB38FDC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50A0446-D37F-4C00-AF43-A0FF233E8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1A15949-C65A-4455-9D60-B56A3F6DA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1D80BC9-32EC-44F3-88B2-A486E2C5B9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91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8959049-17CF-4261-9E46-316DB5FA9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263AAC3-9B14-455A-AAC8-F38222779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5D1FBB-DF06-423C-8ECF-AB8CA0406A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48911A-EB62-40CF-8E1E-ADE7541B14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9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1B6B4-B637-4C1E-B2AB-EB60DF2C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4C780E-6188-4442-8DA2-A626C07E0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A4012-9983-4F9A-A84A-C77BB49A8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7BC89C-9BC2-4B41-B933-B138877D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032D28-BB8A-4E5E-AB1A-F911F3B3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8283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59E8D31-6576-46D6-B128-550FF6425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41DDB0-BDF0-4F5B-AC2E-1DF980E92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2C3635-3F1C-466B-A597-B70006A38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574FDCF-B304-474B-B1B9-CF6E6E175E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0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F3CDB79-FA74-426F-A41E-6A7EEF3E3D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0031BBC-1C6B-4256-A27E-03ADEA5DC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8EE095E-1195-448C-85F1-EC339D355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DA0F79-4028-4701-AD7F-F2E78E9154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10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6D6DD20-5463-499E-A858-EBC2FD03A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0BDE227-CE3D-4736-A8C6-546773869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82D7FF7-3EB1-4488-BF4A-6D00C252D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4855C5-F223-45E2-835E-C3B2A410D9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610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CE1CDF-DA65-4AAB-8E93-09C7CD686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976BFA-AF39-4200-B7EF-72C4EFA59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08D06B7-9228-43AE-89D7-6755169FE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242A80-AC63-43D0-8E99-65013AF52C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061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orang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150E34E-E000-4E4C-8BF5-FF4C233BB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6B9CC9-3F60-400D-8636-A44C6B6F9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4B4D9E-C23C-4C69-8602-78EA1596D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031061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B2E3D9B-849F-4CD0-BC47-C6235C7A3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71065FA-2607-4102-B454-D26C99F5D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483AAFB-0B4B-4944-B65C-A01DA5483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56705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E9C04B6-EBA7-4B56-9795-C52254F829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32D3E9A-5847-471A-82CB-647AF52AE76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6678A3C-88B0-47F8-A363-117742638F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9B6F365-572C-4CC6-B441-C5648F471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400F0EF-9653-48D9-B5FF-C94918FCA9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701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>
            <a:lvl1pPr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B81620F-AD20-4E8C-A925-B83E66494C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D12E321-C8A8-472F-AE5E-485FEE9BB2F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31996FF-1D8E-4AE6-A42A-23645A1AF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FCE7D55-8AF4-40E8-B0CA-32BFB3736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93F9F83-D637-4124-8468-157AC64020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327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38" y="5985917"/>
            <a:ext cx="52578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38" y="1628774"/>
            <a:ext cx="5808662" cy="432050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4A05DC-9404-4202-9F97-8238F7BF6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88D6B81-48E8-4E9C-96D0-10FA46E71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BCE6F0A-1B51-4B40-9835-08810E694A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68785D6-7700-46DD-BCA1-0918360453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494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0863" y="1628774"/>
            <a:ext cx="11641137" cy="453707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D23D829-40D1-47E9-9BE1-187CA95F5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1D600E9-2BE2-4880-BA4C-BD1C66E54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A747E23-3633-4302-865D-AFFA13CC8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8F4F1E4-6C75-44D0-858D-EFC0A27048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12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509C1-A1CD-4B96-9929-D96D45FE6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A937EB-6899-4CA6-833B-1FCCD1B9F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A2E716-6997-46B8-8C60-3025F4EE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2B6521-7F66-4FC2-A142-80EF2847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6E0902-5DFF-42CF-A777-F1276AB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369034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12192000" cy="61658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A0C6A67-1152-4075-9E7F-C7D9214AD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FC9695-87F8-4054-80A0-629D7DC98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8FF0CC-E8BD-46B8-B5B7-F2097BC12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9B41C0-A21B-4364-BFEE-8390F6EBE7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84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1B9A2-1C30-457A-A137-52D4E0E7B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908049A-F458-43E1-9AD4-261C3EF15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70DE5CF-59D0-4DDC-8CA5-5D5FBE97F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B44FC57-0A5A-49B8-8652-07401BD1C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65A7E9A-39ED-40E2-A0F3-97F5FCBC35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9189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0" y="0"/>
            <a:ext cx="12192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2576439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B8D6D7-947A-464D-BC7F-EF23BB984C3E}"/>
              </a:ext>
            </a:extLst>
          </p:cNvPr>
          <p:cNvSpPr/>
          <p:nvPr userDrawn="1"/>
        </p:nvSpPr>
        <p:spPr>
          <a:xfrm>
            <a:off x="551384" y="1557338"/>
            <a:ext cx="11089754" cy="460851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de-CH" sz="1400" b="1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8FC0F7-045B-4A77-A5CF-A58CF8F1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438" y="3375596"/>
            <a:ext cx="4166459" cy="1045489"/>
          </a:xfrm>
          <a:prstGeom prst="rect">
            <a:avLst/>
          </a:prstGeom>
        </p:spPr>
      </p:pic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D4C1395A-7C97-400A-B51D-F7A7F8B2C9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824192" y="2848092"/>
            <a:ext cx="2088232" cy="2089184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E3ED0D1-C769-4D43-A83D-393CF2637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D5117BB-7E9F-4763-9056-9B8D181A3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4FDCCE4-3961-4B04-95EE-DEB59188F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C6BC0AD-73FD-48AD-90D8-950A11A0B1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103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39860"/>
          </a:xfrm>
        </p:spPr>
        <p:txBody>
          <a:bodyPr anchor="b"/>
          <a:lstStyle>
            <a:lvl1pPr>
              <a:defRPr sz="4400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4871FF4-4A96-4C5D-B1D3-9B7D03380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74D012F-9BE7-40F3-88CE-4F2E422A8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2BEC3A5-6364-4E12-B4B8-B65E6B111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39FD154-A213-4213-B679-9FE07E79C8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325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209181-9C63-49AD-B190-1EF3172CAB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7BFECC3-C1EC-4B30-85FC-08A78B305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FEE5AB4-26D2-423C-B7EC-158B06826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C41F1AF-C17F-40BD-B7BB-13514FE4B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69234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Hintergrundbild)"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8FBDF5E-46EF-4160-BEFC-FDAC5FC91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03A5A1E-5FF6-4E3F-A042-D1171DAD2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5860FF8-583D-4A3A-A36D-39D206C61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13866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202EA8-BF78-45FC-B765-3FB9AED1CB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2227C3-606A-4CF6-8F8D-CE57A5E61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8B0BA20-8EA8-4AD6-8A8A-9F446F319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3E2A90-BAF3-47A2-863F-8E210E576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340E2C-FBC3-421E-B098-8B2E03F198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035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7019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FB60F4C8-C38F-4032-B18C-C40E136841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48128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0132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10264-5D43-4ACF-AAAC-0877CB789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C67D19-09CB-462F-84E2-E9772F740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15C745-29B1-461D-AB1C-A8FA89D77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B88448-7E3E-4E99-BA10-657768D4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2B5E00F-7B2F-449C-8B31-A2A21AC4A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6F87E4-E408-4287-ABEA-5C91D966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99907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CB9BFD92-D848-42C2-9A37-32EEF01F8FD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2F9851-372F-43BB-95A6-5B4E762857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67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74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B3E85E7-85A8-42CC-82B4-99832321A4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2" y="1886678"/>
            <a:ext cx="11101664" cy="35235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29C1831-CB19-4B91-83C5-C7BEF5DE2B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947189"/>
            <a:ext cx="4092507" cy="3966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baseline="0"/>
            </a:lvl1pPr>
          </a:lstStyle>
          <a:p>
            <a:pPr lvl="0"/>
            <a:r>
              <a:rPr lang="de-CH" noProof="0"/>
              <a:t>Datum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A4B93A-BC6E-495F-BFB4-832F3218A6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5718A8-EE0F-45AD-9E50-8049760AB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3303693-D228-409C-AA9F-A978720C1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7025A5-6742-4826-831B-A2C792130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842BF0A-1BDD-447A-B464-3F93994A7B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90275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0903532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upt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CB73394-0A27-47CD-899B-E241A7C6ED1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7152614 w 12192000"/>
              <a:gd name="connsiteY0" fmla="*/ 3448729 h 6858000"/>
              <a:gd name="connsiteX1" fmla="*/ 7148983 w 12192000"/>
              <a:gd name="connsiteY1" fmla="*/ 3527574 h 6858000"/>
              <a:gd name="connsiteX2" fmla="*/ 7032838 w 12192000"/>
              <a:gd name="connsiteY2" fmla="*/ 3623836 h 6858000"/>
              <a:gd name="connsiteX3" fmla="*/ 6951134 w 12192000"/>
              <a:gd name="connsiteY3" fmla="*/ 3556102 h 6858000"/>
              <a:gd name="connsiteX4" fmla="*/ 7031991 w 12192000"/>
              <a:gd name="connsiteY4" fmla="*/ 3480325 h 6858000"/>
              <a:gd name="connsiteX5" fmla="*/ 7098560 w 12192000"/>
              <a:gd name="connsiteY5" fmla="*/ 3467149 h 6858000"/>
              <a:gd name="connsiteX6" fmla="*/ 7152641 w 12192000"/>
              <a:gd name="connsiteY6" fmla="*/ 3448152 h 6858000"/>
              <a:gd name="connsiteX7" fmla="*/ 7153064 w 12192000"/>
              <a:gd name="connsiteY7" fmla="*/ 3448576 h 6858000"/>
              <a:gd name="connsiteX8" fmla="*/ 7152614 w 12192000"/>
              <a:gd name="connsiteY8" fmla="*/ 3448729 h 6858000"/>
              <a:gd name="connsiteX9" fmla="*/ 6118861 w 12192000"/>
              <a:gd name="connsiteY9" fmla="*/ 3129806 h 6858000"/>
              <a:gd name="connsiteX10" fmla="*/ 6318251 w 12192000"/>
              <a:gd name="connsiteY10" fmla="*/ 3727976 h 6858000"/>
              <a:gd name="connsiteX11" fmla="*/ 6543888 w 12192000"/>
              <a:gd name="connsiteY11" fmla="*/ 3727976 h 6858000"/>
              <a:gd name="connsiteX12" fmla="*/ 6744548 w 12192000"/>
              <a:gd name="connsiteY12" fmla="*/ 3129806 h 6858000"/>
              <a:gd name="connsiteX13" fmla="*/ 6545158 w 12192000"/>
              <a:gd name="connsiteY13" fmla="*/ 3129806 h 6858000"/>
              <a:gd name="connsiteX14" fmla="*/ 6435091 w 12192000"/>
              <a:gd name="connsiteY14" fmla="*/ 3524776 h 6858000"/>
              <a:gd name="connsiteX15" fmla="*/ 6432551 w 12192000"/>
              <a:gd name="connsiteY15" fmla="*/ 3524776 h 6858000"/>
              <a:gd name="connsiteX16" fmla="*/ 6323331 w 12192000"/>
              <a:gd name="connsiteY16" fmla="*/ 3129806 h 6858000"/>
              <a:gd name="connsiteX17" fmla="*/ 5880525 w 12192000"/>
              <a:gd name="connsiteY17" fmla="*/ 3129806 h 6858000"/>
              <a:gd name="connsiteX18" fmla="*/ 5880525 w 12192000"/>
              <a:gd name="connsiteY18" fmla="*/ 3450269 h 6858000"/>
              <a:gd name="connsiteX19" fmla="*/ 5773422 w 12192000"/>
              <a:gd name="connsiteY19" fmla="*/ 3584465 h 6858000"/>
              <a:gd name="connsiteX20" fmla="*/ 5676479 w 12192000"/>
              <a:gd name="connsiteY20" fmla="*/ 3477362 h 6858000"/>
              <a:gd name="connsiteX21" fmla="*/ 5676479 w 12192000"/>
              <a:gd name="connsiteY21" fmla="*/ 3130229 h 6858000"/>
              <a:gd name="connsiteX22" fmla="*/ 5480476 w 12192000"/>
              <a:gd name="connsiteY22" fmla="*/ 3130229 h 6858000"/>
              <a:gd name="connsiteX23" fmla="*/ 5480476 w 12192000"/>
              <a:gd name="connsiteY23" fmla="*/ 3489639 h 6858000"/>
              <a:gd name="connsiteX24" fmla="*/ 5701032 w 12192000"/>
              <a:gd name="connsiteY24" fmla="*/ 3745332 h 6858000"/>
              <a:gd name="connsiteX25" fmla="*/ 5883489 w 12192000"/>
              <a:gd name="connsiteY25" fmla="*/ 3645849 h 6858000"/>
              <a:gd name="connsiteX26" fmla="*/ 5885182 w 12192000"/>
              <a:gd name="connsiteY26" fmla="*/ 3645849 h 6858000"/>
              <a:gd name="connsiteX27" fmla="*/ 5885182 w 12192000"/>
              <a:gd name="connsiteY27" fmla="*/ 3728399 h 6858000"/>
              <a:gd name="connsiteX28" fmla="*/ 6075681 w 12192000"/>
              <a:gd name="connsiteY28" fmla="*/ 3728399 h 6858000"/>
              <a:gd name="connsiteX29" fmla="*/ 6075681 w 12192000"/>
              <a:gd name="connsiteY29" fmla="*/ 3129806 h 6858000"/>
              <a:gd name="connsiteX30" fmla="*/ 7063741 w 12192000"/>
              <a:gd name="connsiteY30" fmla="*/ 3112449 h 6858000"/>
              <a:gd name="connsiteX31" fmla="*/ 6873664 w 12192000"/>
              <a:gd name="connsiteY31" fmla="*/ 3154782 h 6858000"/>
              <a:gd name="connsiteX32" fmla="*/ 6780108 w 12192000"/>
              <a:gd name="connsiteY32" fmla="*/ 3314379 h 6858000"/>
              <a:gd name="connsiteX33" fmla="*/ 6963411 w 12192000"/>
              <a:gd name="connsiteY33" fmla="*/ 3314379 h 6858000"/>
              <a:gd name="connsiteX34" fmla="*/ 7061201 w 12192000"/>
              <a:gd name="connsiteY34" fmla="*/ 3240295 h 6858000"/>
              <a:gd name="connsiteX35" fmla="*/ 7155604 w 12192000"/>
              <a:gd name="connsiteY35" fmla="*/ 3301679 h 6858000"/>
              <a:gd name="connsiteX36" fmla="*/ 7103958 w 12192000"/>
              <a:gd name="connsiteY36" fmla="*/ 3357135 h 6858000"/>
              <a:gd name="connsiteX37" fmla="*/ 6755554 w 12192000"/>
              <a:gd name="connsiteY37" fmla="*/ 3563722 h 6858000"/>
              <a:gd name="connsiteX38" fmla="*/ 6960447 w 12192000"/>
              <a:gd name="connsiteY38" fmla="*/ 3745332 h 6858000"/>
              <a:gd name="connsiteX39" fmla="*/ 7157298 w 12192000"/>
              <a:gd name="connsiteY39" fmla="*/ 3670825 h 6858000"/>
              <a:gd name="connsiteX40" fmla="*/ 7169151 w 12192000"/>
              <a:gd name="connsiteY40" fmla="*/ 3727552 h 6858000"/>
              <a:gd name="connsiteX41" fmla="*/ 7366001 w 12192000"/>
              <a:gd name="connsiteY41" fmla="*/ 3727552 h 6858000"/>
              <a:gd name="connsiteX42" fmla="*/ 7343141 w 12192000"/>
              <a:gd name="connsiteY42" fmla="*/ 3574729 h 6858000"/>
              <a:gd name="connsiteX43" fmla="*/ 7343141 w 12192000"/>
              <a:gd name="connsiteY43" fmla="*/ 3313109 h 6858000"/>
              <a:gd name="connsiteX44" fmla="*/ 7063741 w 12192000"/>
              <a:gd name="connsiteY44" fmla="*/ 3112449 h 6858000"/>
              <a:gd name="connsiteX45" fmla="*/ 5109212 w 12192000"/>
              <a:gd name="connsiteY45" fmla="*/ 3112449 h 6858000"/>
              <a:gd name="connsiteX46" fmla="*/ 4835739 w 12192000"/>
              <a:gd name="connsiteY46" fmla="*/ 3295752 h 6858000"/>
              <a:gd name="connsiteX47" fmla="*/ 5113446 w 12192000"/>
              <a:gd name="connsiteY47" fmla="*/ 3492179 h 6858000"/>
              <a:gd name="connsiteX48" fmla="*/ 5207850 w 12192000"/>
              <a:gd name="connsiteY48" fmla="*/ 3555255 h 6858000"/>
              <a:gd name="connsiteX49" fmla="*/ 5115986 w 12192000"/>
              <a:gd name="connsiteY49" fmla="*/ 3619179 h 6858000"/>
              <a:gd name="connsiteX50" fmla="*/ 5043595 w 12192000"/>
              <a:gd name="connsiteY50" fmla="*/ 3598012 h 6858000"/>
              <a:gd name="connsiteX51" fmla="*/ 5012269 w 12192000"/>
              <a:gd name="connsiteY51" fmla="*/ 3531125 h 6858000"/>
              <a:gd name="connsiteX52" fmla="*/ 4826002 w 12192000"/>
              <a:gd name="connsiteY52" fmla="*/ 3531125 h 6858000"/>
              <a:gd name="connsiteX53" fmla="*/ 5118102 w 12192000"/>
              <a:gd name="connsiteY53" fmla="*/ 3745755 h 6858000"/>
              <a:gd name="connsiteX54" fmla="*/ 5405122 w 12192000"/>
              <a:gd name="connsiteY54" fmla="*/ 3532395 h 6858000"/>
              <a:gd name="connsiteX55" fmla="*/ 5253146 w 12192000"/>
              <a:gd name="connsiteY55" fmla="*/ 3371106 h 6858000"/>
              <a:gd name="connsiteX56" fmla="*/ 5032590 w 12192000"/>
              <a:gd name="connsiteY56" fmla="*/ 3285169 h 6858000"/>
              <a:gd name="connsiteX57" fmla="*/ 5116409 w 12192000"/>
              <a:gd name="connsiteY57" fmla="*/ 3240295 h 6858000"/>
              <a:gd name="connsiteX58" fmla="*/ 5177792 w 12192000"/>
              <a:gd name="connsiteY58" fmla="*/ 3254689 h 6858000"/>
              <a:gd name="connsiteX59" fmla="*/ 5203192 w 12192000"/>
              <a:gd name="connsiteY59" fmla="*/ 3306759 h 6858000"/>
              <a:gd name="connsiteX60" fmla="*/ 5384379 w 12192000"/>
              <a:gd name="connsiteY60" fmla="*/ 3306759 h 6858000"/>
              <a:gd name="connsiteX61" fmla="*/ 5109212 w 12192000"/>
              <a:gd name="connsiteY61" fmla="*/ 3112449 h 6858000"/>
              <a:gd name="connsiteX62" fmla="*/ 0 w 12192000"/>
              <a:gd name="connsiteY62" fmla="*/ 0 h 6858000"/>
              <a:gd name="connsiteX63" fmla="*/ 12192000 w 12192000"/>
              <a:gd name="connsiteY63" fmla="*/ 0 h 6858000"/>
              <a:gd name="connsiteX64" fmla="*/ 12192000 w 12192000"/>
              <a:gd name="connsiteY64" fmla="*/ 6858000 h 6858000"/>
              <a:gd name="connsiteX65" fmla="*/ 8200417 w 12192000"/>
              <a:gd name="connsiteY65" fmla="*/ 6858000 h 6858000"/>
              <a:gd name="connsiteX66" fmla="*/ 8200417 w 12192000"/>
              <a:gd name="connsiteY66" fmla="*/ 5184843 h 6858000"/>
              <a:gd name="connsiteX67" fmla="*/ 1 w 12192000"/>
              <a:gd name="connsiteY67" fmla="*/ 5184843 h 6858000"/>
              <a:gd name="connsiteX68" fmla="*/ 1 w 12192000"/>
              <a:gd name="connsiteY68" fmla="*/ 6858000 h 6858000"/>
              <a:gd name="connsiteX69" fmla="*/ 0 w 12192000"/>
              <a:gd name="connsiteY6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2192000" h="6858000">
                <a:moveTo>
                  <a:pt x="7152614" y="3448729"/>
                </a:moveTo>
                <a:lnTo>
                  <a:pt x="7148983" y="3527574"/>
                </a:lnTo>
                <a:cubicBezTo>
                  <a:pt x="7137772" y="3594308"/>
                  <a:pt x="7102688" y="3623836"/>
                  <a:pt x="7032838" y="3623836"/>
                </a:cubicBezTo>
                <a:cubicBezTo>
                  <a:pt x="6989234" y="3623836"/>
                  <a:pt x="6951134" y="3604785"/>
                  <a:pt x="6951134" y="3556102"/>
                </a:cubicBezTo>
                <a:cubicBezTo>
                  <a:pt x="6951134" y="3507419"/>
                  <a:pt x="6988387" y="3490485"/>
                  <a:pt x="7031991" y="3480325"/>
                </a:cubicBezTo>
                <a:cubicBezTo>
                  <a:pt x="7053793" y="3475245"/>
                  <a:pt x="7077182" y="3471647"/>
                  <a:pt x="7098560" y="3467149"/>
                </a:cubicBezTo>
                <a:close/>
                <a:moveTo>
                  <a:pt x="7152641" y="3448152"/>
                </a:moveTo>
                <a:lnTo>
                  <a:pt x="7153064" y="3448576"/>
                </a:lnTo>
                <a:lnTo>
                  <a:pt x="7152614" y="3448729"/>
                </a:lnTo>
                <a:close/>
                <a:moveTo>
                  <a:pt x="6118861" y="3129806"/>
                </a:moveTo>
                <a:lnTo>
                  <a:pt x="6318251" y="3727976"/>
                </a:lnTo>
                <a:lnTo>
                  <a:pt x="6543888" y="3727976"/>
                </a:lnTo>
                <a:lnTo>
                  <a:pt x="6744548" y="3129806"/>
                </a:lnTo>
                <a:lnTo>
                  <a:pt x="6545158" y="3129806"/>
                </a:lnTo>
                <a:lnTo>
                  <a:pt x="6435091" y="3524776"/>
                </a:lnTo>
                <a:lnTo>
                  <a:pt x="6432551" y="3524776"/>
                </a:lnTo>
                <a:lnTo>
                  <a:pt x="6323331" y="3129806"/>
                </a:lnTo>
                <a:close/>
                <a:moveTo>
                  <a:pt x="5880525" y="3129806"/>
                </a:moveTo>
                <a:lnTo>
                  <a:pt x="5880525" y="3450269"/>
                </a:lnTo>
                <a:cubicBezTo>
                  <a:pt x="5880525" y="3556102"/>
                  <a:pt x="5815755" y="3584465"/>
                  <a:pt x="5773422" y="3584465"/>
                </a:cubicBezTo>
                <a:cubicBezTo>
                  <a:pt x="5711192" y="3584465"/>
                  <a:pt x="5676479" y="3556949"/>
                  <a:pt x="5676479" y="3477362"/>
                </a:cubicBezTo>
                <a:lnTo>
                  <a:pt x="5676479" y="3130229"/>
                </a:lnTo>
                <a:lnTo>
                  <a:pt x="5480476" y="3130229"/>
                </a:lnTo>
                <a:lnTo>
                  <a:pt x="5480476" y="3489639"/>
                </a:lnTo>
                <a:cubicBezTo>
                  <a:pt x="5480476" y="3647119"/>
                  <a:pt x="5530005" y="3745332"/>
                  <a:pt x="5701032" y="3745332"/>
                </a:cubicBezTo>
                <a:cubicBezTo>
                  <a:pt x="5774692" y="3744485"/>
                  <a:pt x="5842848" y="3707232"/>
                  <a:pt x="5883489" y="3645849"/>
                </a:cubicBezTo>
                <a:lnTo>
                  <a:pt x="5885182" y="3645849"/>
                </a:lnTo>
                <a:lnTo>
                  <a:pt x="5885182" y="3728399"/>
                </a:lnTo>
                <a:lnTo>
                  <a:pt x="6075681" y="3728399"/>
                </a:lnTo>
                <a:lnTo>
                  <a:pt x="6075681" y="3129806"/>
                </a:lnTo>
                <a:close/>
                <a:moveTo>
                  <a:pt x="7063741" y="3112449"/>
                </a:moveTo>
                <a:cubicBezTo>
                  <a:pt x="6997701" y="3110332"/>
                  <a:pt x="6932508" y="3124726"/>
                  <a:pt x="6873664" y="3154782"/>
                </a:cubicBezTo>
                <a:cubicBezTo>
                  <a:pt x="6816091" y="3186955"/>
                  <a:pt x="6780108" y="3248339"/>
                  <a:pt x="6780108" y="3314379"/>
                </a:cubicBezTo>
                <a:lnTo>
                  <a:pt x="6963411" y="3314379"/>
                </a:lnTo>
                <a:cubicBezTo>
                  <a:pt x="6972724" y="3263579"/>
                  <a:pt x="7007014" y="3240295"/>
                  <a:pt x="7061201" y="3240295"/>
                </a:cubicBezTo>
                <a:cubicBezTo>
                  <a:pt x="7101418" y="3240295"/>
                  <a:pt x="7155604" y="3256806"/>
                  <a:pt x="7155604" y="3301679"/>
                </a:cubicBezTo>
                <a:cubicBezTo>
                  <a:pt x="7155604" y="3338509"/>
                  <a:pt x="7137401" y="3350362"/>
                  <a:pt x="7103958" y="3357135"/>
                </a:cubicBezTo>
                <a:cubicBezTo>
                  <a:pt x="6968067" y="3384652"/>
                  <a:pt x="6755554" y="3369412"/>
                  <a:pt x="6755554" y="3563722"/>
                </a:cubicBezTo>
                <a:cubicBezTo>
                  <a:pt x="6755554" y="3686912"/>
                  <a:pt x="6845725" y="3745332"/>
                  <a:pt x="6960447" y="3745332"/>
                </a:cubicBezTo>
                <a:cubicBezTo>
                  <a:pt x="7031991" y="3745332"/>
                  <a:pt x="7106498" y="3724165"/>
                  <a:pt x="7157298" y="3670825"/>
                </a:cubicBezTo>
                <a:cubicBezTo>
                  <a:pt x="7158991" y="3689876"/>
                  <a:pt x="7162801" y="3708925"/>
                  <a:pt x="7169151" y="3727552"/>
                </a:cubicBezTo>
                <a:lnTo>
                  <a:pt x="7366001" y="3727552"/>
                </a:lnTo>
                <a:cubicBezTo>
                  <a:pt x="7343141" y="3680139"/>
                  <a:pt x="7343141" y="3625529"/>
                  <a:pt x="7343141" y="3574729"/>
                </a:cubicBezTo>
                <a:lnTo>
                  <a:pt x="7343141" y="3313109"/>
                </a:lnTo>
                <a:cubicBezTo>
                  <a:pt x="7341871" y="3144199"/>
                  <a:pt x="7205558" y="3112449"/>
                  <a:pt x="7063741" y="3112449"/>
                </a:cubicBezTo>
                <a:close/>
                <a:moveTo>
                  <a:pt x="5109212" y="3112449"/>
                </a:moveTo>
                <a:cubicBezTo>
                  <a:pt x="4991949" y="3112449"/>
                  <a:pt x="4835739" y="3151819"/>
                  <a:pt x="4835739" y="3295752"/>
                </a:cubicBezTo>
                <a:cubicBezTo>
                  <a:pt x="4835739" y="3457042"/>
                  <a:pt x="4990255" y="3460429"/>
                  <a:pt x="5113446" y="3492179"/>
                </a:cubicBezTo>
                <a:cubicBezTo>
                  <a:pt x="5147735" y="3500222"/>
                  <a:pt x="5207850" y="3509535"/>
                  <a:pt x="5207850" y="3555255"/>
                </a:cubicBezTo>
                <a:cubicBezTo>
                  <a:pt x="5207850" y="3600976"/>
                  <a:pt x="5153662" y="3619179"/>
                  <a:pt x="5115986" y="3619179"/>
                </a:cubicBezTo>
                <a:cubicBezTo>
                  <a:pt x="5090162" y="3620025"/>
                  <a:pt x="5064763" y="3612405"/>
                  <a:pt x="5043595" y="3598012"/>
                </a:cubicBezTo>
                <a:cubicBezTo>
                  <a:pt x="5022852" y="3582349"/>
                  <a:pt x="5010999" y="3557372"/>
                  <a:pt x="5012269" y="3531125"/>
                </a:cubicBezTo>
                <a:lnTo>
                  <a:pt x="4826002" y="3531125"/>
                </a:lnTo>
                <a:cubicBezTo>
                  <a:pt x="4831930" y="3698342"/>
                  <a:pt x="4976285" y="3745755"/>
                  <a:pt x="5118102" y="3745755"/>
                </a:cubicBezTo>
                <a:cubicBezTo>
                  <a:pt x="5252723" y="3745755"/>
                  <a:pt x="5405122" y="3692416"/>
                  <a:pt x="5405122" y="3532395"/>
                </a:cubicBezTo>
                <a:cubicBezTo>
                  <a:pt x="5405122" y="3482865"/>
                  <a:pt x="5373795" y="3395235"/>
                  <a:pt x="5253146" y="3371106"/>
                </a:cubicBezTo>
                <a:cubicBezTo>
                  <a:pt x="5163399" y="3351632"/>
                  <a:pt x="5032590" y="3341472"/>
                  <a:pt x="5032590" y="3285169"/>
                </a:cubicBezTo>
                <a:cubicBezTo>
                  <a:pt x="5032590" y="3243259"/>
                  <a:pt x="5084236" y="3240295"/>
                  <a:pt x="5116409" y="3240295"/>
                </a:cubicBezTo>
                <a:cubicBezTo>
                  <a:pt x="5137999" y="3239026"/>
                  <a:pt x="5159166" y="3244106"/>
                  <a:pt x="5177792" y="3254689"/>
                </a:cubicBezTo>
                <a:cubicBezTo>
                  <a:pt x="5195149" y="3266119"/>
                  <a:pt x="5204886" y="3286016"/>
                  <a:pt x="5203192" y="3306759"/>
                </a:cubicBezTo>
                <a:lnTo>
                  <a:pt x="5384379" y="3306759"/>
                </a:lnTo>
                <a:cubicBezTo>
                  <a:pt x="5377606" y="3151396"/>
                  <a:pt x="5240446" y="3112449"/>
                  <a:pt x="5109212" y="31124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8200417" y="6858000"/>
                </a:lnTo>
                <a:lnTo>
                  <a:pt x="8200417" y="5184843"/>
                </a:lnTo>
                <a:lnTo>
                  <a:pt x="1" y="5184843"/>
                </a:lnTo>
                <a:lnTo>
                  <a:pt x="1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Rechteck 1">
            <a:extLst>
              <a:ext uri="{FF2B5EF4-FFF2-40B4-BE49-F238E27FC236}">
                <a16:creationId xmlns:a16="http://schemas.microsoft.com/office/drawing/2014/main" id="{AFA3CB23-EDCE-4D31-AB51-C72D4DDA771E}"/>
              </a:ext>
            </a:extLst>
          </p:cNvPr>
          <p:cNvSpPr/>
          <p:nvPr userDrawn="1"/>
        </p:nvSpPr>
        <p:spPr>
          <a:xfrm>
            <a:off x="1" y="5184843"/>
            <a:ext cx="8200416" cy="1673157"/>
          </a:xfrm>
          <a:prstGeom prst="rect">
            <a:avLst/>
          </a:prstGeom>
          <a:solidFill>
            <a:srgbClr val="FF82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1C3C907-06B5-4B8F-9792-483F4C1919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5157395"/>
            <a:ext cx="11197974" cy="71479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14EA2A7-FFDB-4225-8931-FEC927947E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978103"/>
            <a:ext cx="11197974" cy="714797"/>
          </a:xfrm>
          <a:prstGeom prst="rect">
            <a:avLst/>
          </a:prstGeom>
        </p:spPr>
        <p:txBody>
          <a:bodyPr anchor="t"/>
          <a:lstStyle>
            <a:lvl1pPr marL="0" indent="0">
              <a:spcAft>
                <a:spcPts val="60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Untertitel</a:t>
            </a:r>
          </a:p>
          <a:p>
            <a:pPr lvl="0"/>
            <a:r>
              <a:rPr lang="de-CH" noProof="0"/>
              <a:t>Name, Ort, Datum</a:t>
            </a:r>
          </a:p>
        </p:txBody>
      </p:sp>
    </p:spTree>
    <p:extLst>
      <p:ext uri="{BB962C8B-B14F-4D97-AF65-F5344CB8AC3E}">
        <p14:creationId xmlns:p14="http://schemas.microsoft.com/office/powerpoint/2010/main" val="2539559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8423B9C-CA37-4834-9628-C87A04B7AE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8" y="3164991"/>
            <a:ext cx="3142471" cy="528018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D5E4C2D-248B-4381-9E5A-261C0E7D79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47505" y="2896008"/>
            <a:ext cx="2953512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681D6B9B-CB40-4D88-93A7-B50514E5C0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660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630AC8B-6BE6-4A57-90E9-A6B33B3E38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45151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859CC0E0-977C-45FB-B0CB-5D609C1579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7505" y="6321107"/>
            <a:ext cx="2953512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1" name="Text Placeholder 25">
            <a:extLst>
              <a:ext uri="{FF2B5EF4-FFF2-40B4-BE49-F238E27FC236}">
                <a16:creationId xmlns:a16="http://schemas.microsoft.com/office/drawing/2014/main" id="{BB760E3E-167D-40D3-8EF6-6A439A6F21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9660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910EF0DF-69BA-4403-AD22-57BA043617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45151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757D0F15-8039-4EAC-A40F-FD4C772914A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348038" y="1"/>
            <a:ext cx="2953512" cy="2901498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5" name="Picture Placeholder 33">
            <a:extLst>
              <a:ext uri="{FF2B5EF4-FFF2-40B4-BE49-F238E27FC236}">
                <a16:creationId xmlns:a16="http://schemas.microsoft.com/office/drawing/2014/main" id="{354E4559-4833-450D-BDF7-C227133D8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00375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Picture Placeholder 33">
            <a:extLst>
              <a:ext uri="{FF2B5EF4-FFF2-40B4-BE49-F238E27FC236}">
                <a16:creationId xmlns:a16="http://schemas.microsoft.com/office/drawing/2014/main" id="{FE89BABF-A529-417F-86F5-80C7E703B85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245600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7" name="Picture Placeholder 33">
            <a:extLst>
              <a:ext uri="{FF2B5EF4-FFF2-40B4-BE49-F238E27FC236}">
                <a16:creationId xmlns:a16="http://schemas.microsoft.com/office/drawing/2014/main" id="{8153C274-5CC4-44D7-B7D0-0A68941DB46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348038" y="3427412"/>
            <a:ext cx="2953512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33">
            <a:extLst>
              <a:ext uri="{FF2B5EF4-FFF2-40B4-BE49-F238E27FC236}">
                <a16:creationId xmlns:a16="http://schemas.microsoft.com/office/drawing/2014/main" id="{77249C2B-DCDA-4BE8-91F1-1923DE48919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300375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33">
            <a:extLst>
              <a:ext uri="{FF2B5EF4-FFF2-40B4-BE49-F238E27FC236}">
                <a16:creationId xmlns:a16="http://schemas.microsoft.com/office/drawing/2014/main" id="{042B47BA-F1DC-4C61-8E8B-9250162ED5F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245600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483519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5E0D43A-F4C6-4F51-A9A8-64C19BF055D7}"/>
              </a:ext>
            </a:extLst>
          </p:cNvPr>
          <p:cNvGrpSpPr/>
          <p:nvPr userDrawn="1"/>
        </p:nvGrpSpPr>
        <p:grpSpPr>
          <a:xfrm>
            <a:off x="520707" y="5967208"/>
            <a:ext cx="11148476" cy="96104"/>
            <a:chOff x="520707" y="1757726"/>
            <a:chExt cx="11148476" cy="96104"/>
          </a:xfrm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18B76B12-29B0-4CB4-AF6D-263403588E73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EB0FEDE-85DA-4976-BC9E-F9769ACAFFA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458D4A1-AF5C-4973-98F8-82FDC061437D}"/>
              </a:ext>
            </a:extLst>
          </p:cNvPr>
          <p:cNvGrpSpPr/>
          <p:nvPr userDrawn="1"/>
        </p:nvGrpSpPr>
        <p:grpSpPr>
          <a:xfrm>
            <a:off x="520707" y="2060848"/>
            <a:ext cx="11148476" cy="96104"/>
            <a:chOff x="520707" y="1757726"/>
            <a:chExt cx="11148476" cy="96104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68CAFBC9-7148-4102-B7BB-BC61D9EB492D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64822D6-BA19-4EFE-B974-5C6CF0A4151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DBC4BB4-5A20-4E19-9ADF-44FF7649B3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0707" y="2156953"/>
            <a:ext cx="11148476" cy="381025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53F20F0-BE50-40DB-B471-9C9C91BFD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03FAF27-537B-4890-8172-C9F80C708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A17AFB-349A-403A-B162-38BCE15AF5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DCB33C4-AA07-4CAD-9288-6DE89E1D4E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1383" y="476672"/>
            <a:ext cx="1105925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457383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6260E4D-1EE4-4F1C-A28D-7E53EA9C9915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1B48B4A-FE2D-4545-95D1-C664E8631C52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B3F0620-84A1-414B-97F9-A28154EF1C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A9C87244-30F5-4485-9218-3BE9CB19BF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6829" y="3455724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F89D5D79-4EE1-4E71-9896-39AE9FD5AD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928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3F66A9-B54D-4ACA-8A79-F4433EE03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B6A7B1D-4B47-4791-B27E-502F39C4DFBA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6FBC7FD7-393B-47A7-BFBC-21C669D02A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2AA5684E-CA28-4276-B7A2-6F6DED5344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735515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5663215C-6416-4FFF-8EFC-2E0D9993AC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3706986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7969898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halb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F5B4629-5115-4E8E-A7C3-DF2A09661179}"/>
              </a:ext>
            </a:extLst>
          </p:cNvPr>
          <p:cNvSpPr/>
          <p:nvPr userDrawn="1"/>
        </p:nvSpPr>
        <p:spPr>
          <a:xfrm>
            <a:off x="322818" y="3702050"/>
            <a:ext cx="3687579" cy="315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7EF52F-8AB3-48DC-88D6-680EDDA172BA}"/>
              </a:ext>
            </a:extLst>
          </p:cNvPr>
          <p:cNvSpPr/>
          <p:nvPr userDrawn="1"/>
        </p:nvSpPr>
        <p:spPr>
          <a:xfrm>
            <a:off x="322818" y="4146550"/>
            <a:ext cx="3687579" cy="271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F5FC88-1C29-4C36-A1A5-CA71D9EF8C53}"/>
              </a:ext>
            </a:extLst>
          </p:cNvPr>
          <p:cNvSpPr/>
          <p:nvPr userDrawn="1"/>
        </p:nvSpPr>
        <p:spPr>
          <a:xfrm>
            <a:off x="322818" y="4572000"/>
            <a:ext cx="3687579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B22FFE-28E4-42A4-AD77-58D077021CE9}"/>
              </a:ext>
            </a:extLst>
          </p:cNvPr>
          <p:cNvSpPr/>
          <p:nvPr userDrawn="1"/>
        </p:nvSpPr>
        <p:spPr>
          <a:xfrm>
            <a:off x="322818" y="4972050"/>
            <a:ext cx="3687579" cy="188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E63BD47-8328-4B2D-B5AA-565ED8B55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39D5EF2-5EF3-4005-AA09-B945AA4A3A1D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126" name="Picture 125">
            <a:extLst>
              <a:ext uri="{FF2B5EF4-FFF2-40B4-BE49-F238E27FC236}">
                <a16:creationId xmlns:a16="http://schemas.microsoft.com/office/drawing/2014/main" id="{FBD32ACA-4F35-4B85-98DB-BCD80C9C98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27" name="Text Placeholder 44">
            <a:extLst>
              <a:ext uri="{FF2B5EF4-FFF2-40B4-BE49-F238E27FC236}">
                <a16:creationId xmlns:a16="http://schemas.microsoft.com/office/drawing/2014/main" id="{80BAF96A-DC42-4763-9A44-1B5C9E9AF2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1319166"/>
            <a:ext cx="425375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9836710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ED5AF5BB-75AB-4212-81BD-033C320110B7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E882D82-EA76-46BA-8D85-90832BCB2F68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20BE0BA0-6E18-4AFC-9404-6844E2827F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90" name="Text Placeholder 44">
            <a:extLst>
              <a:ext uri="{FF2B5EF4-FFF2-40B4-BE49-F238E27FC236}">
                <a16:creationId xmlns:a16="http://schemas.microsoft.com/office/drawing/2014/main" id="{EC42CA8A-B3B8-43DE-B34A-527E763E65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08247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3428196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EF8BEF2D-F441-4A51-8CC3-BC0A2EEE845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95733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3B5D9E-8B92-4273-9217-A3B9C38A322A}"/>
              </a:ext>
            </a:extLst>
          </p:cNvPr>
          <p:cNvSpPr/>
          <p:nvPr userDrawn="1"/>
        </p:nvSpPr>
        <p:spPr>
          <a:xfrm>
            <a:off x="4957331" y="-1"/>
            <a:ext cx="113867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1075C28A-106B-43E8-BB07-E532A2C1B1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2921620"/>
            <a:ext cx="4411230" cy="5073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D446202-4851-481F-8DAA-9DCBD9444F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04B093D0-A8BA-4A84-BFE0-B67372F75CF3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5262132" y="1031173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754673A4-2677-4FE6-AEC0-8FAD3F07A9E6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5262132" y="188075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592836F0-613A-4D72-952A-6E8E0AD8F5E0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5262132" y="2730327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05578DE4-9737-429C-AAAF-1827A1355CF2}"/>
              </a:ext>
            </a:extLst>
          </p:cNvPr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5262132" y="3579904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C7EB27CD-3AA0-4908-86D1-C0D04F593DF0}"/>
              </a:ext>
            </a:extLst>
          </p:cNvPr>
          <p:cNvSpPr>
            <a:spLocks noGrp="1"/>
          </p:cNvSpPr>
          <p:nvPr userDrawn="1">
            <p:ph type="pic" sz="quarter" idx="16" hasCustomPrompt="1"/>
          </p:nvPr>
        </p:nvSpPr>
        <p:spPr>
          <a:xfrm>
            <a:off x="5262132" y="4429481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35886D1D-7A28-4EC8-8C1E-726241B47E21}"/>
              </a:ext>
            </a:extLst>
          </p:cNvPr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5262132" y="527906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3051FFEF-3700-4C62-8CB9-A4C54C440C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79633" y="910404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Text Placeholder 44">
            <a:extLst>
              <a:ext uri="{FF2B5EF4-FFF2-40B4-BE49-F238E27FC236}">
                <a16:creationId xmlns:a16="http://schemas.microsoft.com/office/drawing/2014/main" id="{0F656EAD-77F0-4487-9BF7-DDE94D18E4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79633" y="1389388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A1F7C095-5BE6-4A74-8B2E-94F0BF7BFD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79633" y="1759981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Text Placeholder 44">
            <a:extLst>
              <a:ext uri="{FF2B5EF4-FFF2-40B4-BE49-F238E27FC236}">
                <a16:creationId xmlns:a16="http://schemas.microsoft.com/office/drawing/2014/main" id="{E4D61315-D5C9-46B9-8CAA-1E76A205B7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79633" y="2238965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9B2297AA-8020-4952-BB70-198EFCBC39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9633" y="2614793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Text Placeholder 44">
            <a:extLst>
              <a:ext uri="{FF2B5EF4-FFF2-40B4-BE49-F238E27FC236}">
                <a16:creationId xmlns:a16="http://schemas.microsoft.com/office/drawing/2014/main" id="{2064D067-6F44-40ED-8FFB-C5494E8C304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79633" y="3093777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BDDCE87C-AD6A-49BC-A54A-B894208F05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79633" y="3464370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Text Placeholder 44">
            <a:extLst>
              <a:ext uri="{FF2B5EF4-FFF2-40B4-BE49-F238E27FC236}">
                <a16:creationId xmlns:a16="http://schemas.microsoft.com/office/drawing/2014/main" id="{C0001823-DFE2-48AF-A229-6D1ABF5090F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79633" y="3943354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A8445129-D0A2-4E36-BF1B-CCAD241EBF7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79633" y="4312849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Text Placeholder 44">
            <a:extLst>
              <a:ext uri="{FF2B5EF4-FFF2-40B4-BE49-F238E27FC236}">
                <a16:creationId xmlns:a16="http://schemas.microsoft.com/office/drawing/2014/main" id="{5DBEBA79-EFA3-456A-BE7A-C7938C5293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79633" y="4791833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71AD845A-56AF-4810-B11D-61A0B096996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79633" y="5163526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Text Placeholder 44">
            <a:extLst>
              <a:ext uri="{FF2B5EF4-FFF2-40B4-BE49-F238E27FC236}">
                <a16:creationId xmlns:a16="http://schemas.microsoft.com/office/drawing/2014/main" id="{ED087B47-E204-4EEB-A5E5-1FB59251B7C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79633" y="5619226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69768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33CE2-8162-45EB-9218-5161C53A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B9EC55-4307-457A-9767-0C0E66FF0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C5FDCD-D8C1-4351-A229-1014CEA46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93D2FC-3B7E-4A76-A43D-5B5D80C84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0B6087-1C29-48DA-88B2-DBE1FD67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4A1285-D02C-42F9-B1F3-040AC730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E2B3753-8031-4BDC-AD6A-E6647C28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4EAA1D-E608-4F74-BB6C-97D3F1D4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70780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04ED14F8-5FA3-4992-BE0E-0A98CBEEFB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5997" y="0"/>
            <a:ext cx="6096003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F4CD7B-0CE7-4C9A-94C5-63826DFCFE4F}"/>
              </a:ext>
            </a:extLst>
          </p:cNvPr>
          <p:cNvSpPr/>
          <p:nvPr userDrawn="1"/>
        </p:nvSpPr>
        <p:spPr>
          <a:xfrm rot="10800000">
            <a:off x="3" y="3991895"/>
            <a:ext cx="5842000" cy="1112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BB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585319-CBBB-4888-AC10-A661831E2696}"/>
              </a:ext>
            </a:extLst>
          </p:cNvPr>
          <p:cNvSpPr/>
          <p:nvPr userDrawn="1"/>
        </p:nvSpPr>
        <p:spPr>
          <a:xfrm>
            <a:off x="0" y="4098783"/>
            <a:ext cx="6095997" cy="2759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A77D89CA-F361-4AF0-8473-9875183195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224701"/>
            <a:ext cx="5110635" cy="50738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463568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A01D9A89-5150-499D-B197-872B42B1D2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0195442-D2FF-4576-949E-97EAA7296CEA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6D661E-FF84-47B5-A1F3-6BF3E5F7AAB9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8BF8A6AD-3293-47B6-B400-98449DC57D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9B4B9BEC-4CCF-44AD-9AB7-D4A7537984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88741" y="0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C3F09143-427C-4847-9A42-4E94E448B9E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88741" y="3429003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FD822A1-47AC-4B51-B588-7A5F0D2331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89800" y="818514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AA6C1951-972D-49A6-BC72-6792D23ACC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89800" y="4070542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0" name="Picture Placeholder 13">
            <a:extLst>
              <a:ext uri="{FF2B5EF4-FFF2-40B4-BE49-F238E27FC236}">
                <a16:creationId xmlns:a16="http://schemas.microsoft.com/office/drawing/2014/main" id="{B81447AD-5D08-4A71-90B3-CD2D98932F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557416" y="99134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1" name="Picture Placeholder 13">
            <a:extLst>
              <a:ext uri="{FF2B5EF4-FFF2-40B4-BE49-F238E27FC236}">
                <a16:creationId xmlns:a16="http://schemas.microsoft.com/office/drawing/2014/main" id="{CEB2F945-F0EF-4CDB-B408-7900D8D3A3A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57416" y="161477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2" name="Picture Placeholder 13">
            <a:extLst>
              <a:ext uri="{FF2B5EF4-FFF2-40B4-BE49-F238E27FC236}">
                <a16:creationId xmlns:a16="http://schemas.microsoft.com/office/drawing/2014/main" id="{999DA090-AFE2-4D1A-9140-F1E396E1476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57416" y="2185051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C80564B4-EAD8-4A7A-9A71-B82EFEF71F1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557416" y="4225915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3A0F69A8-3D71-4036-9175-6C9B713547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57416" y="4849339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06239AA3-4D17-4C75-BAAD-2EF05DEFEC8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557416" y="541962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17563738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le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DD5AF35-7F8C-4111-B93A-C322909CD14D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1763A5-3AAF-4052-AB1B-7BC86B871BE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2FB3C7C2-A6BE-44B9-85C3-14FA25330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8B7E47A2-BDF5-4BDF-B103-1FF5C791A3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90860" y="1324870"/>
            <a:ext cx="7761665" cy="47095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48C597B-07A6-4713-B560-F8665F0463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166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260FC15-F799-4DF4-8F51-95FF9E7C5937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354B66-D6C8-4E44-8AF3-08E342A1278C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2865C7-66D3-4125-A53E-CCF594575D68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799323F-A760-454C-A4DF-0CDB35A48AF3}"/>
              </a:ext>
            </a:extLst>
          </p:cNvPr>
          <p:cNvSpPr/>
          <p:nvPr userDrawn="1"/>
        </p:nvSpPr>
        <p:spPr>
          <a:xfrm>
            <a:off x="2031994" y="6329982"/>
            <a:ext cx="2031977" cy="52801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err="1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EC465F58-9687-46FA-8227-3129B6F1867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ED2E40E3-8243-4CE0-8D84-8A28B4E7342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6397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E9C7766F-5D7E-4683-8398-EC83159763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8" y="0"/>
            <a:ext cx="2031939" cy="228599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96AEDCCE-3420-42C7-B8DA-623DF0C55E1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8" y="4572001"/>
            <a:ext cx="2031939" cy="175798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DA5EFC67-568E-40E5-98B8-7FA91924486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Text Placeholder 44">
            <a:extLst>
              <a:ext uri="{FF2B5EF4-FFF2-40B4-BE49-F238E27FC236}">
                <a16:creationId xmlns:a16="http://schemas.microsoft.com/office/drawing/2014/main" id="{8CE70898-5CC6-4517-823C-3B95070386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CCC59C8C-19A2-4243-B929-BA5BCC8BD66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58601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12D52377-FC53-4817-94BC-F254BA352C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58601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AC89E523-A011-4E1A-8E6F-5347FBD072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2052" y="3678814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Text Placeholder 44">
            <a:extLst>
              <a:ext uri="{FF2B5EF4-FFF2-40B4-BE49-F238E27FC236}">
                <a16:creationId xmlns:a16="http://schemas.microsoft.com/office/drawing/2014/main" id="{FA3029F2-B5EB-45B6-BB67-C3696FE1BB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2052" y="3355692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FFFD806A-81DF-4484-B49F-F2349FAD9F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02368" y="6432430"/>
            <a:ext cx="2061576" cy="32312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 spc="-6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9140BC30-05B0-4274-A983-AF5365B2B1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01604" y="2853451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7B8CE99B-1FED-48EF-855B-15EE0298AD4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01604" y="3774302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0D794E7-BC97-4D11-A03A-64F9579319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509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94FF36-39B2-43D2-87C8-10BEA2CDA454}"/>
              </a:ext>
            </a:extLst>
          </p:cNvPr>
          <p:cNvSpPr/>
          <p:nvPr userDrawn="1"/>
        </p:nvSpPr>
        <p:spPr>
          <a:xfrm>
            <a:off x="0" y="5977467"/>
            <a:ext cx="12192000" cy="8805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E332F5CD-6BD8-426C-80C9-07720D443E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047031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20DE14BC-0CB5-4C9A-93AF-28937A1BB87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5A00935A-03B9-44A1-A904-F3452D01EB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4062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16B2CA74-99A6-4EDB-A7AA-4EAAB31F08F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1094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C8FE5D3D-FBDB-42B3-B4A0-F6ABCED9D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1CE9025D-ED9B-40AB-9169-E97491A9B4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9202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F79CBD76-D3B6-49BD-B2CD-AAAB71DC8F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920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C402B17-C51B-426A-BAD3-5B66E65E61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37526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5" name="Text Placeholder 44">
            <a:extLst>
              <a:ext uri="{FF2B5EF4-FFF2-40B4-BE49-F238E27FC236}">
                <a16:creationId xmlns:a16="http://schemas.microsoft.com/office/drawing/2014/main" id="{1991C82C-5226-412E-B05A-FF5378736D9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37526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F126347F-AEF0-43B6-ACFB-F2516E4053A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85850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7" name="Text Placeholder 44">
            <a:extLst>
              <a:ext uri="{FF2B5EF4-FFF2-40B4-BE49-F238E27FC236}">
                <a16:creationId xmlns:a16="http://schemas.microsoft.com/office/drawing/2014/main" id="{BE565A10-1918-4297-8F36-E003DD625A4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285849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442692FC-615C-4913-B884-8E2D151659A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334173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61A93469-A418-4B69-A996-CA5BF578EFB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33417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3767852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96686-7D8E-41B4-B0F5-A1619E823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3344E-0C2C-4797-90CE-741E2D7D2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9E296-E56B-4F12-B618-D93A843CA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BC58F7-7D9E-4B0C-9876-1F45E3BB70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693785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50497E-880F-44A3-89EA-A5E557FA0034}"/>
              </a:ext>
            </a:extLst>
          </p:cNvPr>
          <p:cNvSpPr/>
          <p:nvPr userDrawn="1"/>
        </p:nvSpPr>
        <p:spPr>
          <a:xfrm>
            <a:off x="0" y="2474307"/>
            <a:ext cx="12192001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BAAE74-80A9-4E1A-A3DF-3A60A5BAA074}"/>
              </a:ext>
            </a:extLst>
          </p:cNvPr>
          <p:cNvSpPr/>
          <p:nvPr/>
        </p:nvSpPr>
        <p:spPr>
          <a:xfrm>
            <a:off x="10614969" y="2479330"/>
            <a:ext cx="1577031" cy="1130537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800E93-B478-4D7E-837A-077991A57840}"/>
              </a:ext>
            </a:extLst>
          </p:cNvPr>
          <p:cNvSpPr/>
          <p:nvPr/>
        </p:nvSpPr>
        <p:spPr>
          <a:xfrm>
            <a:off x="10614969" y="3609865"/>
            <a:ext cx="1577031" cy="1163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0530DE-D8EE-4775-9099-2F22AFC94B96}"/>
              </a:ext>
            </a:extLst>
          </p:cNvPr>
          <p:cNvSpPr/>
          <p:nvPr/>
        </p:nvSpPr>
        <p:spPr>
          <a:xfrm>
            <a:off x="10614969" y="4772931"/>
            <a:ext cx="1577031" cy="11630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2D1201FA-3498-4A4B-9049-AF945871608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99524" y="275676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D8673A0C-8869-4335-B49A-9C1D6D3594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99524" y="290119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01665F29-89C7-4965-BA50-0D6B4E8658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99524" y="3823494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82F3D4A2-DD56-488E-8AC2-FA648D4D33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99524" y="3967924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42AD19B4-0614-4762-8557-BFEFD26DA13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099524" y="486850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3353161C-8586-432C-B5DC-33B98E5CF07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099524" y="501293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07274AF3-854A-47BC-92E7-C9E3F6011BC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614968" y="420778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BDBE2520-85C2-4F0B-A361-C378CD5FAF6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614968" y="5402457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243A394F-509A-46E4-82E3-340240A3FD9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614968" y="305431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F36DB01E-2A7E-4CC8-8842-F1314EB1BE6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80166" y="2594897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13">
            <a:extLst>
              <a:ext uri="{FF2B5EF4-FFF2-40B4-BE49-F238E27FC236}">
                <a16:creationId xmlns:a16="http://schemas.microsoft.com/office/drawing/2014/main" id="{FF307A12-B5FC-43B0-9274-2AD6A7A9B740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1180166" y="3788862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086B85BD-AF90-4298-BDA4-09B93D21229E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1180166" y="501317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4EC5EE9-C990-4ABA-81EE-BE8A3C6E9B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FF1C790F-5500-4F38-9C81-CCE68AFD48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2D9D2B79-4BFC-4D80-8C26-C195335325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894608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346367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2651829"/>
            <a:ext cx="503001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BB8ACF-7EED-481D-9DCC-8AAF8C152A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400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24A2C7-9ACC-4952-9009-45BB5234A0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837918"/>
            <a:ext cx="6096000" cy="4020082"/>
          </a:xfrm>
          <a:custGeom>
            <a:avLst/>
            <a:gdLst>
              <a:gd name="connsiteX0" fmla="*/ 0 w 6096000"/>
              <a:gd name="connsiteY0" fmla="*/ 0 h 4020082"/>
              <a:gd name="connsiteX1" fmla="*/ 6096000 w 6096000"/>
              <a:gd name="connsiteY1" fmla="*/ 0 h 4020082"/>
              <a:gd name="connsiteX2" fmla="*/ 6096000 w 6096000"/>
              <a:gd name="connsiteY2" fmla="*/ 1604965 h 4020082"/>
              <a:gd name="connsiteX3" fmla="*/ 5958254 w 6096000"/>
              <a:gd name="connsiteY3" fmla="*/ 2010041 h 4020082"/>
              <a:gd name="connsiteX4" fmla="*/ 6096000 w 6096000"/>
              <a:gd name="connsiteY4" fmla="*/ 2415117 h 4020082"/>
              <a:gd name="connsiteX5" fmla="*/ 6096000 w 6096000"/>
              <a:gd name="connsiteY5" fmla="*/ 4020082 h 4020082"/>
              <a:gd name="connsiteX6" fmla="*/ 0 w 6096000"/>
              <a:gd name="connsiteY6" fmla="*/ 4020082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4020082">
                <a:moveTo>
                  <a:pt x="0" y="0"/>
                </a:moveTo>
                <a:lnTo>
                  <a:pt x="6096000" y="0"/>
                </a:lnTo>
                <a:lnTo>
                  <a:pt x="6096000" y="1604965"/>
                </a:lnTo>
                <a:lnTo>
                  <a:pt x="5958254" y="2010041"/>
                </a:lnTo>
                <a:lnTo>
                  <a:pt x="6096000" y="2415117"/>
                </a:lnTo>
                <a:lnTo>
                  <a:pt x="6096000" y="4020082"/>
                </a:lnTo>
                <a:lnTo>
                  <a:pt x="0" y="402008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37875E-4C41-422B-94E7-98DC9A362ED9}"/>
              </a:ext>
            </a:extLst>
          </p:cNvPr>
          <p:cNvSpPr/>
          <p:nvPr userDrawn="1"/>
        </p:nvSpPr>
        <p:spPr>
          <a:xfrm>
            <a:off x="609600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BA4D5BD-E25F-4292-9072-9E232B55EC64}"/>
              </a:ext>
            </a:extLst>
          </p:cNvPr>
          <p:cNvSpPr/>
          <p:nvPr userDrawn="1"/>
        </p:nvSpPr>
        <p:spPr>
          <a:xfrm rot="16200000">
            <a:off x="5622051" y="4779086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86CDD96E-7915-44A7-921C-9BCB7D0B98F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51600" y="4681056"/>
            <a:ext cx="5219693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57C556-9A59-4E9B-911E-D751D21EF7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65C032E-95BE-4B06-8E87-BC9043FC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52595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B233B-51A9-4DF3-9417-B45BE9693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41C189-3BDC-4820-955F-02966CEC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5BB3CA-8B96-4B66-B5FA-F7FEC32E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8362EE-2C5F-4BF5-B0A6-B13724798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92643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870545B-2548-405B-8830-DE290C05C7F4}"/>
              </a:ext>
            </a:extLst>
          </p:cNvPr>
          <p:cNvSpPr/>
          <p:nvPr userDrawn="1"/>
        </p:nvSpPr>
        <p:spPr>
          <a:xfrm>
            <a:off x="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6ECAFB49-6D86-402E-B958-24179447157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863" y="4681056"/>
            <a:ext cx="5016817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FCDA5D4-4418-428D-9296-261ADF49126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5998" y="2837918"/>
            <a:ext cx="6096002" cy="4020082"/>
          </a:xfrm>
          <a:custGeom>
            <a:avLst/>
            <a:gdLst>
              <a:gd name="connsiteX0" fmla="*/ 0 w 6096002"/>
              <a:gd name="connsiteY0" fmla="*/ 0 h 4020082"/>
              <a:gd name="connsiteX1" fmla="*/ 6096002 w 6096002"/>
              <a:gd name="connsiteY1" fmla="*/ 0 h 4020082"/>
              <a:gd name="connsiteX2" fmla="*/ 6096002 w 6096002"/>
              <a:gd name="connsiteY2" fmla="*/ 4020082 h 4020082"/>
              <a:gd name="connsiteX3" fmla="*/ 0 w 6096002"/>
              <a:gd name="connsiteY3" fmla="*/ 4020082 h 4020082"/>
              <a:gd name="connsiteX4" fmla="*/ 0 w 6096002"/>
              <a:gd name="connsiteY4" fmla="*/ 2415118 h 4020082"/>
              <a:gd name="connsiteX5" fmla="*/ 137746 w 6096002"/>
              <a:gd name="connsiteY5" fmla="*/ 2010042 h 4020082"/>
              <a:gd name="connsiteX6" fmla="*/ 0 w 6096002"/>
              <a:gd name="connsiteY6" fmla="*/ 1604966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2" h="4020082">
                <a:moveTo>
                  <a:pt x="0" y="0"/>
                </a:moveTo>
                <a:lnTo>
                  <a:pt x="6096002" y="0"/>
                </a:lnTo>
                <a:lnTo>
                  <a:pt x="6096002" y="4020082"/>
                </a:lnTo>
                <a:lnTo>
                  <a:pt x="0" y="4020082"/>
                </a:lnTo>
                <a:lnTo>
                  <a:pt x="0" y="2415118"/>
                </a:lnTo>
                <a:lnTo>
                  <a:pt x="137746" y="2010042"/>
                </a:lnTo>
                <a:lnTo>
                  <a:pt x="0" y="1604966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ABF49390-6628-435C-9F80-17B20F2D2CB1}"/>
              </a:ext>
            </a:extLst>
          </p:cNvPr>
          <p:cNvSpPr/>
          <p:nvPr userDrawn="1"/>
        </p:nvSpPr>
        <p:spPr>
          <a:xfrm rot="5400000">
            <a:off x="5759795" y="4779087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697D30F-5B07-47C9-AA47-0DC7107858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0386086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F968DC-34C0-4914-A2F7-7B91B2F54179}"/>
              </a:ext>
            </a:extLst>
          </p:cNvPr>
          <p:cNvSpPr/>
          <p:nvPr userDrawn="1"/>
        </p:nvSpPr>
        <p:spPr>
          <a:xfrm>
            <a:off x="0" y="238024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B0AAC5-EAE7-47B3-8D01-FE46F822F3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064" y="6407803"/>
            <a:ext cx="719461" cy="18102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BE76159-A431-4CAA-B8DB-761A67EC77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8A624B7-8019-4F7C-A6BB-F375EFB7EF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25550093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D91E6DF-C73F-4C07-9A3B-013ADB7A3E5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A99CDFB-AD22-4208-BA91-8A1B4A256EF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64001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1AD37382-AB28-4DFA-83DD-B91F7E665F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8002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0BF7EB-E515-4159-A569-F7BA3B524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144B8E-63E8-4E3E-8DB8-968197E37105}"/>
              </a:ext>
            </a:extLst>
          </p:cNvPr>
          <p:cNvSpPr/>
          <p:nvPr userDrawn="1"/>
        </p:nvSpPr>
        <p:spPr>
          <a:xfrm>
            <a:off x="0" y="6165850"/>
            <a:ext cx="12192000" cy="692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9E239B48-2796-4E0F-A5D5-B3D81D4BA80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9633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0E0D05C-9CE2-4B44-A587-7B485873A6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93634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BE41CCB6-CB7E-472D-BCA9-83E2F52D9F9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7635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6615033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05E8BD1-3D3B-4C54-AB97-713EF581ECF7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FCB36F-29F1-41E9-8C3B-6EC62F4435F0}"/>
              </a:ext>
            </a:extLst>
          </p:cNvPr>
          <p:cNvSpPr/>
          <p:nvPr userDrawn="1"/>
        </p:nvSpPr>
        <p:spPr>
          <a:xfrm>
            <a:off x="10200456" y="2476500"/>
            <a:ext cx="1991544" cy="35366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19272A-DD14-4EC6-B3A2-98B1DAC80658}"/>
              </a:ext>
            </a:extLst>
          </p:cNvPr>
          <p:cNvSpPr/>
          <p:nvPr/>
        </p:nvSpPr>
        <p:spPr>
          <a:xfrm>
            <a:off x="9908356" y="4190814"/>
            <a:ext cx="584200" cy="584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68DED8D-849E-46A1-AE93-57F548526AA3}"/>
              </a:ext>
            </a:extLst>
          </p:cNvPr>
          <p:cNvSpPr/>
          <p:nvPr userDrawn="1"/>
        </p:nvSpPr>
        <p:spPr>
          <a:xfrm>
            <a:off x="9908356" y="3526572"/>
            <a:ext cx="584200" cy="584200"/>
          </a:xfrm>
          <a:prstGeom prst="ellipse">
            <a:avLst/>
          </a:prstGeom>
          <a:solidFill>
            <a:srgbClr val="FFC1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7020CCEA-3ABB-4536-B115-4B743D942A3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492555" y="3702856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20A97D59-2570-448C-9AC2-68BCBBAFFD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013915" y="363196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193FF8C5-1775-418A-9AA7-DB5FF8259E31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013915" y="429620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F248DDF2-36D2-4972-9E6D-C2070133130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492555" y="4367098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AB69A4C-972C-45F1-B79C-C6D6555F78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2710B5-38E7-40ED-8FF6-07C3F1CBAA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707" y="476672"/>
            <a:ext cx="11089930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A13ADB44-8158-4B91-9D1B-5BF8B29236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A60FCC5E-345C-48A2-A7C1-8C1C9F2C10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4427326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8D79EF-EDD2-4FA8-BB1B-A7A4227F6838}"/>
              </a:ext>
            </a:extLst>
          </p:cNvPr>
          <p:cNvSpPr/>
          <p:nvPr userDrawn="1"/>
        </p:nvSpPr>
        <p:spPr>
          <a:xfrm>
            <a:off x="6095520" y="0"/>
            <a:ext cx="203911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81F516-9FC6-42D2-8755-2603313CC108}"/>
              </a:ext>
            </a:extLst>
          </p:cNvPr>
          <p:cNvSpPr/>
          <p:nvPr userDrawn="1"/>
        </p:nvSpPr>
        <p:spPr>
          <a:xfrm>
            <a:off x="8127680" y="4572000"/>
            <a:ext cx="2032160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92F6C-B480-4AAB-89D2-1C7556788505}"/>
              </a:ext>
            </a:extLst>
          </p:cNvPr>
          <p:cNvSpPr/>
          <p:nvPr userDrawn="1"/>
        </p:nvSpPr>
        <p:spPr>
          <a:xfrm>
            <a:off x="10159834" y="2286000"/>
            <a:ext cx="203216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0499E3-3FEA-405F-8B17-A0903A232717}"/>
              </a:ext>
            </a:extLst>
          </p:cNvPr>
          <p:cNvSpPr/>
          <p:nvPr userDrawn="1"/>
        </p:nvSpPr>
        <p:spPr>
          <a:xfrm>
            <a:off x="8127680" y="2286000"/>
            <a:ext cx="2032160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348FCA79-E91D-4079-9EE8-D3C0DC9A1F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083120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804B9970-66E9-4CD3-92DC-F0FE2935448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160023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00D49F62-1592-4D9E-973B-2962EB39B1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32064" y="0"/>
            <a:ext cx="4059936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5A7D7DED-FF32-400C-956D-F382D2BD335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4176" y="2285999"/>
            <a:ext cx="2039112" cy="4572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0047143A-B9F1-4202-B363-A8A0E3297F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1131" y="130777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C2F12956-4B24-4CD3-8C90-C359126F3A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1131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8A680DCD-7021-45FB-993B-82851F3F6D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1985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4985934F-CEEB-4731-859D-85358870783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31985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7AA14F4F-EF5A-4F61-8F6F-76321F130E3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160109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9124B234-070C-47DA-BA5F-32289000C1D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60109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69B11E39-F219-4411-A6A3-5AEF4848272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31985" y="587778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C7E24086-240A-4683-BA5D-B69F8D5904E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31985" y="564162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7324224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C6E5E5-6148-40F2-9440-2926FFEAF42B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A1925-F919-4D49-9E37-8312BA65FA15}"/>
              </a:ext>
            </a:extLst>
          </p:cNvPr>
          <p:cNvSpPr/>
          <p:nvPr userDrawn="1"/>
        </p:nvSpPr>
        <p:spPr>
          <a:xfrm>
            <a:off x="11" y="4572000"/>
            <a:ext cx="2031998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9D4980-604A-4065-BB7B-30C5998CD339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3F95C7-AE98-4846-A3CC-2130ED943DCA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6348CA1-F089-438A-A775-EB41188537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3083120"/>
            <a:ext cx="4987565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19C5BFCA-AFD6-4965-8B83-CAF74605C2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28600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C468E07-747C-4593-9746-41562E4F6E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7" y="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1" name="Picture Placeholder 13">
            <a:extLst>
              <a:ext uri="{FF2B5EF4-FFF2-40B4-BE49-F238E27FC236}">
                <a16:creationId xmlns:a16="http://schemas.microsoft.com/office/drawing/2014/main" id="{9AB6254A-F1C1-4272-9724-44523A4F31D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7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2" name="Picture Placeholder 13">
            <a:extLst>
              <a:ext uri="{FF2B5EF4-FFF2-40B4-BE49-F238E27FC236}">
                <a16:creationId xmlns:a16="http://schemas.microsoft.com/office/drawing/2014/main" id="{14A0152F-0A8A-4194-AA72-398421C031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63943" y="2286000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2F711FDF-0FC8-438A-96C8-7EDCEE5DC3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5FECECA-2C63-467C-98FC-BE28A73FAA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E5893358-8A05-43E4-B335-20EAEEEB5C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63857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4A8AFF1C-989D-4318-B00B-BDDC6193BB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3857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4B5D2260-543F-4737-8CD4-85A81A229D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1966" y="3609363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301C43BE-CA38-4960-AA65-56A58D59D15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1966" y="3360497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6F2FB079-EC61-4634-BD59-D65BFBD407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0" y="5913392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2D762B69-3F76-4D19-B2D6-0210E21E800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5658176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AB65D955-894C-482B-AF53-77B50F3D15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971443"/>
      </p:ext>
    </p:extLst>
  </p:cSld>
  <p:clrMapOvr>
    <a:masterClrMapping/>
  </p:clrMapOvr>
  <p:transition spd="slow">
    <p:pu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Folien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117028B-1142-46DF-AD30-BCA7E25BBAE2}"/>
              </a:ext>
            </a:extLst>
          </p:cNvPr>
          <p:cNvSpPr/>
          <p:nvPr userDrawn="1"/>
        </p:nvSpPr>
        <p:spPr>
          <a:xfrm>
            <a:off x="6073140" y="0"/>
            <a:ext cx="6118860" cy="6858000"/>
          </a:xfrm>
          <a:custGeom>
            <a:avLst/>
            <a:gdLst>
              <a:gd name="connsiteX0" fmla="*/ 0 w 6118860"/>
              <a:gd name="connsiteY0" fmla="*/ 0 h 6858000"/>
              <a:gd name="connsiteX1" fmla="*/ 6118860 w 6118860"/>
              <a:gd name="connsiteY1" fmla="*/ 0 h 6858000"/>
              <a:gd name="connsiteX2" fmla="*/ 6118860 w 6118860"/>
              <a:gd name="connsiteY2" fmla="*/ 6858000 h 6858000"/>
              <a:gd name="connsiteX3" fmla="*/ 0 w 611886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18860" h="6858000">
                <a:moveTo>
                  <a:pt x="0" y="0"/>
                </a:moveTo>
                <a:lnTo>
                  <a:pt x="6118860" y="0"/>
                </a:lnTo>
                <a:lnTo>
                  <a:pt x="61188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de-CH" sz="1400" b="1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7D6B3B-33E7-4D4D-A9C8-642A36481447}"/>
              </a:ext>
            </a:extLst>
          </p:cNvPr>
          <p:cNvSpPr/>
          <p:nvPr userDrawn="1"/>
        </p:nvSpPr>
        <p:spPr>
          <a:xfrm>
            <a:off x="0" y="0"/>
            <a:ext cx="60731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AA6DDC-D79B-4A14-AAF3-6DAFAA7B19DD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0B84C179-24AB-4167-A87C-A8C2643CB2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D194D75-F4E5-4802-94C1-2ED044E40D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984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2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D05FBEFD-E8DD-4653-A7AA-2DE5C0DD0F2F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7" name="Text Placeholder 44">
            <a:extLst>
              <a:ext uri="{FF2B5EF4-FFF2-40B4-BE49-F238E27FC236}">
                <a16:creationId xmlns:a16="http://schemas.microsoft.com/office/drawing/2014/main" id="{54FDE560-2E1D-491D-B6FD-AE12FBC825CB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06829" y="2670011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85D7CE77-4FD9-4783-BAAB-54F6DF138F99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06829" y="3455724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id="{C0CA34A0-EB49-4131-87FB-70AE1E05EE1C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3388740" y="0"/>
            <a:ext cx="2740404" cy="6858000"/>
          </a:xfrm>
          <a:custGeom>
            <a:avLst/>
            <a:gdLst>
              <a:gd name="connsiteX0" fmla="*/ 0 w 2740404"/>
              <a:gd name="connsiteY0" fmla="*/ 0 h 6858000"/>
              <a:gd name="connsiteX1" fmla="*/ 2740404 w 2740404"/>
              <a:gd name="connsiteY1" fmla="*/ 0 h 6858000"/>
              <a:gd name="connsiteX2" fmla="*/ 2740404 w 2740404"/>
              <a:gd name="connsiteY2" fmla="*/ 6858000 h 6858000"/>
              <a:gd name="connsiteX3" fmla="*/ 0 w 274040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0404" h="6858000">
                <a:moveTo>
                  <a:pt x="0" y="0"/>
                </a:moveTo>
                <a:lnTo>
                  <a:pt x="2740404" y="0"/>
                </a:lnTo>
                <a:lnTo>
                  <a:pt x="2740404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54862E6-A288-4033-BD38-A2796E629EEC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53" name="Text Placeholder 44">
            <a:extLst>
              <a:ext uri="{FF2B5EF4-FFF2-40B4-BE49-F238E27FC236}">
                <a16:creationId xmlns:a16="http://schemas.microsoft.com/office/drawing/2014/main" id="{194CDB7A-5F2E-484D-8C44-11C3134D4C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71080" y="112362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326B22DB-9D57-4C24-B79F-2A18214C1FE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908167" y="105273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Text Placeholder 44">
            <a:extLst>
              <a:ext uri="{FF2B5EF4-FFF2-40B4-BE49-F238E27FC236}">
                <a16:creationId xmlns:a16="http://schemas.microsoft.com/office/drawing/2014/main" id="{475AED07-7702-489E-9A51-0E559321AC7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371080" y="1521729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8FD17A92-4FD3-4E1B-B340-60BB8779E089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908167" y="14508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Text Placeholder 44">
            <a:extLst>
              <a:ext uri="{FF2B5EF4-FFF2-40B4-BE49-F238E27FC236}">
                <a16:creationId xmlns:a16="http://schemas.microsoft.com/office/drawing/2014/main" id="{476769E9-99C4-4A54-A894-0C71513E518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71080" y="191983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45C7ED2C-45DC-457D-9832-BB3F0D1E8F5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908167" y="184893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661086D9-1D96-4DFE-ADFB-ACB19C489C2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71080" y="2317931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0" name="Picture Placeholder 13">
            <a:extLst>
              <a:ext uri="{FF2B5EF4-FFF2-40B4-BE49-F238E27FC236}">
                <a16:creationId xmlns:a16="http://schemas.microsoft.com/office/drawing/2014/main" id="{55F9A2AA-E856-4649-AECC-0EC750BBF465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908167" y="224703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1" name="Text Placeholder 44">
            <a:extLst>
              <a:ext uri="{FF2B5EF4-FFF2-40B4-BE49-F238E27FC236}">
                <a16:creationId xmlns:a16="http://schemas.microsoft.com/office/drawing/2014/main" id="{C2C95F77-479E-4D40-A77D-3124E779F5F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1080" y="2716032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Picture Placeholder 13">
            <a:extLst>
              <a:ext uri="{FF2B5EF4-FFF2-40B4-BE49-F238E27FC236}">
                <a16:creationId xmlns:a16="http://schemas.microsoft.com/office/drawing/2014/main" id="{C2B2B93E-B9B6-463D-A7A7-747AD80B0D3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908167" y="2645140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68552027-6312-4552-BE9F-E335097982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371080" y="3114133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Picture Placeholder 13">
            <a:extLst>
              <a:ext uri="{FF2B5EF4-FFF2-40B4-BE49-F238E27FC236}">
                <a16:creationId xmlns:a16="http://schemas.microsoft.com/office/drawing/2014/main" id="{B024890A-CA94-47A6-A9FA-160714FABD7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908167" y="304324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C5FE879F-A306-4F2F-B19F-8386E901E8A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371080" y="3512234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Picture Placeholder 13">
            <a:extLst>
              <a:ext uri="{FF2B5EF4-FFF2-40B4-BE49-F238E27FC236}">
                <a16:creationId xmlns:a16="http://schemas.microsoft.com/office/drawing/2014/main" id="{20ADAEDD-B6AD-4883-991B-658B5F72B4A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908167" y="3441342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06C58033-93DA-46C8-851E-BCA390BFC7E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71080" y="3910335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Picture Placeholder 13">
            <a:extLst>
              <a:ext uri="{FF2B5EF4-FFF2-40B4-BE49-F238E27FC236}">
                <a16:creationId xmlns:a16="http://schemas.microsoft.com/office/drawing/2014/main" id="{F0B66FD1-9A08-4C25-8644-C484D6DEC45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908167" y="383944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1EC41A70-E7FD-4559-8219-2B264DE118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371080" y="4308436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Picture Placeholder 13">
            <a:extLst>
              <a:ext uri="{FF2B5EF4-FFF2-40B4-BE49-F238E27FC236}">
                <a16:creationId xmlns:a16="http://schemas.microsoft.com/office/drawing/2014/main" id="{DAA74A53-AA6E-46B0-B7A6-245A6B183ABB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6908167" y="423754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B5320157-D814-4071-B3A5-7254F6AF646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371080" y="4706537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Picture Placeholder 13">
            <a:extLst>
              <a:ext uri="{FF2B5EF4-FFF2-40B4-BE49-F238E27FC236}">
                <a16:creationId xmlns:a16="http://schemas.microsoft.com/office/drawing/2014/main" id="{EC81555D-5514-4AEF-AF01-B4EE2423AF0A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6908167" y="46356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3" name="Text Placeholder 44">
            <a:extLst>
              <a:ext uri="{FF2B5EF4-FFF2-40B4-BE49-F238E27FC236}">
                <a16:creationId xmlns:a16="http://schemas.microsoft.com/office/drawing/2014/main" id="{28EA7EDA-1B23-4282-A7EE-7976007C150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371080" y="510463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4" name="Picture Placeholder 13">
            <a:extLst>
              <a:ext uri="{FF2B5EF4-FFF2-40B4-BE49-F238E27FC236}">
                <a16:creationId xmlns:a16="http://schemas.microsoft.com/office/drawing/2014/main" id="{A790DEF0-E415-43A8-AAD2-68C289C81B4F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6908167" y="503374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5" name="Text Placeholder 44">
            <a:extLst>
              <a:ext uri="{FF2B5EF4-FFF2-40B4-BE49-F238E27FC236}">
                <a16:creationId xmlns:a16="http://schemas.microsoft.com/office/drawing/2014/main" id="{5BF5D609-A2B5-40B6-9854-06C51AA4E23F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371080" y="550274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6" name="Picture Placeholder 13">
            <a:extLst>
              <a:ext uri="{FF2B5EF4-FFF2-40B4-BE49-F238E27FC236}">
                <a16:creationId xmlns:a16="http://schemas.microsoft.com/office/drawing/2014/main" id="{4594F3DE-BB50-44ED-9DDC-AF906EDE62CC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908167" y="543184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B2AF6D5E-9505-48FE-ACDD-85BB45AA09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7122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0F30243-83D5-40E0-9AD0-AE5510D9F7EE}"/>
              </a:ext>
            </a:extLst>
          </p:cNvPr>
          <p:cNvSpPr/>
          <p:nvPr userDrawn="1"/>
        </p:nvSpPr>
        <p:spPr>
          <a:xfrm>
            <a:off x="0" y="247649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17E57F-0585-43B0-839E-6CA6CE4CCB12}"/>
              </a:ext>
            </a:extLst>
          </p:cNvPr>
          <p:cNvSpPr/>
          <p:nvPr userDrawn="1"/>
        </p:nvSpPr>
        <p:spPr>
          <a:xfrm>
            <a:off x="0" y="2837929"/>
            <a:ext cx="12192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A38EFB-E2D6-4511-A41E-F13DBA1634AF}"/>
              </a:ext>
            </a:extLst>
          </p:cNvPr>
          <p:cNvSpPr/>
          <p:nvPr userDrawn="1"/>
        </p:nvSpPr>
        <p:spPr>
          <a:xfrm>
            <a:off x="-1" y="6022735"/>
            <a:ext cx="12191999" cy="835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E7ACF75-326A-43C2-9FE1-9A98664903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4C5AFAE-E223-4155-90AF-5A9448360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A693883-05BC-4469-8DCC-44FF560CB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93E8AEC-E366-46CD-B1B3-31467F048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392B58-E980-46AE-9D49-D9E535CAE3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5305019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4A4778-FD03-41C0-8445-8969B99176D9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393C7-A539-4938-A589-6E32BD24A2C8}"/>
              </a:ext>
            </a:extLst>
          </p:cNvPr>
          <p:cNvSpPr/>
          <p:nvPr userDrawn="1"/>
        </p:nvSpPr>
        <p:spPr>
          <a:xfrm>
            <a:off x="8837670" y="2476499"/>
            <a:ext cx="3354329" cy="35366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506C4C56-C69A-406E-BEC8-2798F8421DCA}"/>
              </a:ext>
            </a:extLst>
          </p:cNvPr>
          <p:cNvSpPr/>
          <p:nvPr userDrawn="1"/>
        </p:nvSpPr>
        <p:spPr>
          <a:xfrm rot="5400000">
            <a:off x="8501467" y="4175934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471B8904-DB22-4EB2-A3F1-7D0EC5C2B54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77326" y="4083246"/>
            <a:ext cx="2995338" cy="32312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D609868-245D-4FC5-8C61-B73547669D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C67074A-4BBA-4872-ACB6-C44583C6EE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ACFD0C74-2C61-4B82-9B15-572B9F3596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6" name="Text Placeholder 44">
            <a:extLst>
              <a:ext uri="{FF2B5EF4-FFF2-40B4-BE49-F238E27FC236}">
                <a16:creationId xmlns:a16="http://schemas.microsoft.com/office/drawing/2014/main" id="{B93FF44F-F39D-4143-BDB3-278D5BF5D1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21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F6F210E-8CE2-4B9C-9FC3-D297CDC2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D18A9F-A34C-4243-B423-108BC7E4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A71AE6-6047-48BE-81CE-2F2BB71F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60909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1D28001-1DB5-41E3-8FDF-F2A1189CFED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E214CF-5698-4C5E-A1A5-7D2204B4097B}"/>
              </a:ext>
            </a:extLst>
          </p:cNvPr>
          <p:cNvSpPr/>
          <p:nvPr userDrawn="1"/>
        </p:nvSpPr>
        <p:spPr>
          <a:xfrm>
            <a:off x="6118860" y="2903283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9073D-62AC-4853-9D2D-498037EC1CD8}"/>
              </a:ext>
            </a:extLst>
          </p:cNvPr>
          <p:cNvSpPr/>
          <p:nvPr userDrawn="1"/>
        </p:nvSpPr>
        <p:spPr>
          <a:xfrm>
            <a:off x="6118860" y="6329982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4CC1ADC2-CF50-4947-A9A7-A9EAB14CF0D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62E8AB5-44A9-4ACA-9F68-D664AC7737A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18860" y="342900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20DAFE-A5A4-4C9E-85E7-1F617383C56B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DB5F2BB4-9EC2-48DF-AB45-D6EA432E5F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34666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DFF1D5B9-D7DF-4AD4-B0C9-0A293EAE58F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84322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AB01B837-2779-4982-BFF1-A50035A446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34666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2D4336E1-0CC3-417D-84E6-D0D2379F77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84322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9F002C61-8AD7-4633-B8F8-9645156E64D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156192" y="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E65DEB0A-953D-4549-AF35-D469FE364FE3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56192" y="342900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78391931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 Folie_8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670EC50-8E83-4737-BB24-7203FD7D30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036468" y="0"/>
            <a:ext cx="2155531" cy="68580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FA083B-E293-40E3-A7A9-02494E5DA636}"/>
              </a:ext>
            </a:extLst>
          </p:cNvPr>
          <p:cNvSpPr/>
          <p:nvPr/>
        </p:nvSpPr>
        <p:spPr>
          <a:xfrm flipH="1">
            <a:off x="6096000" y="1784"/>
            <a:ext cx="3940469" cy="68562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A5D744E-A093-4C7B-BBAD-476E05AD6B4A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E47727-001D-4A0D-B0E0-471E3B2A5D30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E82287D3-5F2D-4B89-B26C-4A931D9D6F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B82BEE66-AF8F-402B-8EAB-8F97C3B290C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18234" y="195455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13">
            <a:extLst>
              <a:ext uri="{FF2B5EF4-FFF2-40B4-BE49-F238E27FC236}">
                <a16:creationId xmlns:a16="http://schemas.microsoft.com/office/drawing/2014/main" id="{279EB0F5-8D0F-4F9B-B975-89D8F664896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55321" y="188366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83D763B7-0105-46F9-8577-A250442CA66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918234" y="241164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0831D361-1F79-4D5F-A518-34111774B5D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55321" y="234075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C9EAFC5B-D3A0-485E-B7FE-6EE755AEBB3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918234" y="2868737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74F86A09-32F6-4FA9-9825-6EF95F750148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455321" y="27978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71C19619-9885-4593-AF0C-A5442DEC898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18234" y="3325829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CC369303-3B94-4662-9724-A8F0EF7C5D82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455321" y="32549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4259BEE5-1BF9-4B05-AF9A-0B765B25312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918234" y="3782921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Picture Placeholder 13">
            <a:extLst>
              <a:ext uri="{FF2B5EF4-FFF2-40B4-BE49-F238E27FC236}">
                <a16:creationId xmlns:a16="http://schemas.microsoft.com/office/drawing/2014/main" id="{4AD239FB-8077-40A8-B19D-185FAED38C0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455321" y="371202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FA88694D-D0D0-4FB9-B786-DA6D53F0D89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918234" y="424001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Picture Placeholder 13">
            <a:extLst>
              <a:ext uri="{FF2B5EF4-FFF2-40B4-BE49-F238E27FC236}">
                <a16:creationId xmlns:a16="http://schemas.microsoft.com/office/drawing/2014/main" id="{F6650D5A-1F98-4959-AEE7-D7549BC0B272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455321" y="416912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6439D965-F130-4350-B00E-20ABCC774F3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918234" y="469710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Picture Placeholder 13">
            <a:extLst>
              <a:ext uri="{FF2B5EF4-FFF2-40B4-BE49-F238E27FC236}">
                <a16:creationId xmlns:a16="http://schemas.microsoft.com/office/drawing/2014/main" id="{BA05551D-DA8C-4E8B-9DB7-B64D78EDADE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455321" y="462621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346E46EC-DCC2-4E9A-88C2-7D186A8C3E0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18234" y="5154196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7" name="Picture Placeholder 13">
            <a:extLst>
              <a:ext uri="{FF2B5EF4-FFF2-40B4-BE49-F238E27FC236}">
                <a16:creationId xmlns:a16="http://schemas.microsoft.com/office/drawing/2014/main" id="{72D903E2-B2B1-4251-A40B-D62F493DBAAF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455321" y="508330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653C565E-7FD6-4D76-B076-F4EAC3A97A2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455321" y="1213422"/>
            <a:ext cx="3457103" cy="453007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04988390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83D9150-6F49-47EE-B723-992FC1E356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380D5B65-FA68-4DA4-BC83-2B7881A6A7E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7FA1568A-54BE-4729-9FBC-3AB8F54F9AF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5333CBF-7020-492A-A9D1-10A3864F7F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183219256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343FDE8-6046-4935-9B26-5C7D63DB459D}"/>
              </a:ext>
            </a:extLst>
          </p:cNvPr>
          <p:cNvSpPr/>
          <p:nvPr userDrawn="1"/>
        </p:nvSpPr>
        <p:spPr>
          <a:xfrm rot="5400000" flipH="1">
            <a:off x="-150967" y="4764276"/>
            <a:ext cx="469312" cy="167377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7BF1ACF-24A7-44E6-B951-4CCC596244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77572DC-12F5-493A-970D-5A9A19B7704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3C9211E5-22DF-494D-845F-058CDE18109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CC1128C-AF74-4B02-8FC1-61CDD3940F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 noProof="0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516830998"/>
      </p:ext>
    </p:extLst>
  </p:cSld>
  <p:clrMapOvr>
    <a:masterClrMapping/>
  </p:clrMapOvr>
  <p:transition spd="slow">
    <p:push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4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B1DFF88-A13F-4A3C-8E90-0C0582EC2D64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8996BD-DFEA-4148-ADC4-C90C03C8FA2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FAFB221F-45D8-439B-ABC4-EBF2F69A56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7C1856B-F5CA-4BE9-9562-6401A807BA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62507A4B-1D5D-4BF8-9963-507BFB176DB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924822" y="18356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0" name="Text Placeholder 44">
            <a:extLst>
              <a:ext uri="{FF2B5EF4-FFF2-40B4-BE49-F238E27FC236}">
                <a16:creationId xmlns:a16="http://schemas.microsoft.com/office/drawing/2014/main" id="{21518701-F1CF-45DB-9148-666AB68CF89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924822" y="2754871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587D3ADA-09D4-4E5E-8187-73F129AACF7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924822" y="36501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6A3B0CEC-5E2A-400E-8A5D-2AC23608B39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924822" y="4545377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228072FB-FAED-4AC3-A04A-A26AE5CF7CE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975106" y="1835623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C2538619-9328-47C2-8C06-8FBF06021869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3975106" y="2754871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7C8C88C4-A557-4DD8-99C3-14729F1ABB0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3975106" y="3650124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CD369225-AF51-4316-971E-478EFF83940E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3975106" y="4545378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9373213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nke 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F3CDF2B-CE32-4893-8D06-EF06294A5620}"/>
              </a:ext>
            </a:extLst>
          </p:cNvPr>
          <p:cNvSpPr/>
          <p:nvPr userDrawn="1"/>
        </p:nvSpPr>
        <p:spPr>
          <a:xfrm>
            <a:off x="0" y="0"/>
            <a:ext cx="539163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58B092D-1777-4796-8A1A-B5F5790E6C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633C5ABA-C203-4AD0-8675-6ED503BE71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64086" y="-7938"/>
            <a:ext cx="5327914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52AFDB-6B13-43C7-AC96-09BA3921276A}"/>
              </a:ext>
            </a:extLst>
          </p:cNvPr>
          <p:cNvSpPr/>
          <p:nvPr userDrawn="1"/>
        </p:nvSpPr>
        <p:spPr>
          <a:xfrm>
            <a:off x="5327915" y="0"/>
            <a:ext cx="1536171" cy="6865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</p:spTree>
    <p:extLst>
      <p:ext uri="{BB962C8B-B14F-4D97-AF65-F5344CB8AC3E}">
        <p14:creationId xmlns:p14="http://schemas.microsoft.com/office/powerpoint/2010/main" val="24631074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754DE-2DEF-4D1C-9C8D-32A30A8F5288}"/>
              </a:ext>
            </a:extLst>
          </p:cNvPr>
          <p:cNvSpPr txBox="1"/>
          <p:nvPr userDrawn="1"/>
        </p:nvSpPr>
        <p:spPr>
          <a:xfrm>
            <a:off x="4080347" y="0"/>
            <a:ext cx="3001491" cy="6860471"/>
          </a:xfrm>
          <a:custGeom>
            <a:avLst/>
            <a:gdLst/>
            <a:ahLst/>
            <a:cxnLst/>
            <a:rect l="l" t="t" r="r" b="b"/>
            <a:pathLst>
              <a:path w="47923" h="109537">
                <a:moveTo>
                  <a:pt x="30956" y="0"/>
                </a:moveTo>
                <a:lnTo>
                  <a:pt x="47923" y="0"/>
                </a:lnTo>
                <a:lnTo>
                  <a:pt x="47923" y="109537"/>
                </a:lnTo>
                <a:lnTo>
                  <a:pt x="27012" y="109537"/>
                </a:lnTo>
                <a:lnTo>
                  <a:pt x="27012" y="30733"/>
                </a:lnTo>
                <a:cubicBezTo>
                  <a:pt x="19373" y="37876"/>
                  <a:pt x="10369" y="43160"/>
                  <a:pt x="0" y="46583"/>
                </a:cubicBezTo>
                <a:lnTo>
                  <a:pt x="0" y="27607"/>
                </a:lnTo>
                <a:cubicBezTo>
                  <a:pt x="5457" y="25821"/>
                  <a:pt x="11385" y="22435"/>
                  <a:pt x="17785" y="17450"/>
                </a:cubicBezTo>
                <a:cubicBezTo>
                  <a:pt x="24185" y="12464"/>
                  <a:pt x="28575" y="6647"/>
                  <a:pt x="3095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51340911-9B5F-4133-9B92-45E95AB011C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81838" y="-7938"/>
            <a:ext cx="5110162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21AC32E-C87C-4B14-AC6A-15B69733F1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61337466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F5C5E5E-59FD-447F-B901-EBC80409862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51917" y="0"/>
            <a:ext cx="6140082" cy="6858000"/>
          </a:xfrm>
          <a:custGeom>
            <a:avLst/>
            <a:gdLst>
              <a:gd name="connsiteX0" fmla="*/ 552687 w 6140082"/>
              <a:gd name="connsiteY0" fmla="*/ 0 h 6858000"/>
              <a:gd name="connsiteX1" fmla="*/ 6140082 w 6140082"/>
              <a:gd name="connsiteY1" fmla="*/ 0 h 6858000"/>
              <a:gd name="connsiteX2" fmla="*/ 6140082 w 6140082"/>
              <a:gd name="connsiteY2" fmla="*/ 6858000 h 6858000"/>
              <a:gd name="connsiteX3" fmla="*/ 2601277 w 6140082"/>
              <a:gd name="connsiteY3" fmla="*/ 6858000 h 6858000"/>
              <a:gd name="connsiteX4" fmla="*/ 2601277 w 6140082"/>
              <a:gd name="connsiteY4" fmla="*/ 5641277 h 6858000"/>
              <a:gd name="connsiteX5" fmla="*/ 0 w 6140082"/>
              <a:gd name="connsiteY5" fmla="*/ 5641277 h 6858000"/>
              <a:gd name="connsiteX6" fmla="*/ 268065 w 6140082"/>
              <a:gd name="connsiteY6" fmla="*/ 5277676 h 6858000"/>
              <a:gd name="connsiteX7" fmla="*/ 1053592 w 6140082"/>
              <a:gd name="connsiteY7" fmla="*/ 4522471 h 6858000"/>
              <a:gd name="connsiteX8" fmla="*/ 1911350 w 6140082"/>
              <a:gd name="connsiteY8" fmla="*/ 3650680 h 6858000"/>
              <a:gd name="connsiteX9" fmla="*/ 2435765 w 6140082"/>
              <a:gd name="connsiteY9" fmla="*/ 2776634 h 6858000"/>
              <a:gd name="connsiteX10" fmla="*/ 2601277 w 6140082"/>
              <a:gd name="connsiteY10" fmla="*/ 1897889 h 6858000"/>
              <a:gd name="connsiteX11" fmla="*/ 2023237 w 6140082"/>
              <a:gd name="connsiteY11" fmla="*/ 541276 h 6858000"/>
              <a:gd name="connsiteX12" fmla="*/ 679658 w 6140082"/>
              <a:gd name="connsiteY12" fmla="*/ 43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40082" h="6858000">
                <a:moveTo>
                  <a:pt x="552687" y="0"/>
                </a:moveTo>
                <a:lnTo>
                  <a:pt x="6140082" y="0"/>
                </a:lnTo>
                <a:lnTo>
                  <a:pt x="6140082" y="6858000"/>
                </a:lnTo>
                <a:lnTo>
                  <a:pt x="2601277" y="6858000"/>
                </a:lnTo>
                <a:lnTo>
                  <a:pt x="2601277" y="5641277"/>
                </a:lnTo>
                <a:lnTo>
                  <a:pt x="0" y="5641277"/>
                </a:lnTo>
                <a:cubicBezTo>
                  <a:pt x="68348" y="5523188"/>
                  <a:pt x="157745" y="5401967"/>
                  <a:pt x="268065" y="5277676"/>
                </a:cubicBezTo>
                <a:cubicBezTo>
                  <a:pt x="378386" y="5153322"/>
                  <a:pt x="640249" y="4901608"/>
                  <a:pt x="1053592" y="4522471"/>
                </a:cubicBezTo>
                <a:cubicBezTo>
                  <a:pt x="1466934" y="4143270"/>
                  <a:pt x="1752854" y="3852715"/>
                  <a:pt x="1911350" y="3650680"/>
                </a:cubicBezTo>
                <a:cubicBezTo>
                  <a:pt x="2150660" y="3346092"/>
                  <a:pt x="2325444" y="3054785"/>
                  <a:pt x="2435765" y="2776634"/>
                </a:cubicBezTo>
                <a:cubicBezTo>
                  <a:pt x="2546085" y="2498482"/>
                  <a:pt x="2601277" y="2205547"/>
                  <a:pt x="2601277" y="1897889"/>
                </a:cubicBezTo>
                <a:cubicBezTo>
                  <a:pt x="2601277" y="1357061"/>
                  <a:pt x="2408576" y="904877"/>
                  <a:pt x="2023237" y="541276"/>
                </a:cubicBezTo>
                <a:cubicBezTo>
                  <a:pt x="1686010" y="223125"/>
                  <a:pt x="1238178" y="44165"/>
                  <a:pt x="679658" y="4396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54864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47D171A-8CA2-4E77-8215-4EB0FA07C260}"/>
              </a:ext>
            </a:extLst>
          </p:cNvPr>
          <p:cNvSpPr/>
          <p:nvPr userDrawn="1"/>
        </p:nvSpPr>
        <p:spPr>
          <a:xfrm>
            <a:off x="1" y="-1"/>
            <a:ext cx="7652656" cy="6858001"/>
          </a:xfrm>
          <a:custGeom>
            <a:avLst/>
            <a:gdLst>
              <a:gd name="connsiteX0" fmla="*/ 4855028 w 7652656"/>
              <a:gd name="connsiteY0" fmla="*/ 0 h 6858001"/>
              <a:gd name="connsiteX1" fmla="*/ 6388101 w 7652656"/>
              <a:gd name="connsiteY1" fmla="*/ 0 h 6858001"/>
              <a:gd name="connsiteX2" fmla="*/ 6388101 w 7652656"/>
              <a:gd name="connsiteY2" fmla="*/ 702733 h 6858001"/>
              <a:gd name="connsiteX3" fmla="*/ 5803899 w 7652656"/>
              <a:gd name="connsiteY3" fmla="*/ 702733 h 6858001"/>
              <a:gd name="connsiteX4" fmla="*/ 5803899 w 7652656"/>
              <a:gd name="connsiteY4" fmla="*/ 1012371 h 6858001"/>
              <a:gd name="connsiteX5" fmla="*/ 7652656 w 7652656"/>
              <a:gd name="connsiteY5" fmla="*/ 1012371 h 6858001"/>
              <a:gd name="connsiteX6" fmla="*/ 7652656 w 7652656"/>
              <a:gd name="connsiteY6" fmla="*/ 3429000 h 6858001"/>
              <a:gd name="connsiteX7" fmla="*/ 7035194 w 7652656"/>
              <a:gd name="connsiteY7" fmla="*/ 3429000 h 6858001"/>
              <a:gd name="connsiteX8" fmla="*/ 7035194 w 7652656"/>
              <a:gd name="connsiteY8" fmla="*/ 4528458 h 6858001"/>
              <a:gd name="connsiteX9" fmla="*/ 5803899 w 7652656"/>
              <a:gd name="connsiteY9" fmla="*/ 4528458 h 6858001"/>
              <a:gd name="connsiteX10" fmla="*/ 5803899 w 7652656"/>
              <a:gd name="connsiteY10" fmla="*/ 6858001 h 6858001"/>
              <a:gd name="connsiteX11" fmla="*/ 0 w 7652656"/>
              <a:gd name="connsiteY11" fmla="*/ 6858001 h 6858001"/>
              <a:gd name="connsiteX12" fmla="*/ 0 w 7652656"/>
              <a:gd name="connsiteY12" fmla="*/ 1 h 6858001"/>
              <a:gd name="connsiteX13" fmla="*/ 4855028 w 7652656"/>
              <a:gd name="connsiteY13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52656" h="6858001">
                <a:moveTo>
                  <a:pt x="4855028" y="0"/>
                </a:moveTo>
                <a:lnTo>
                  <a:pt x="6388101" y="0"/>
                </a:lnTo>
                <a:lnTo>
                  <a:pt x="6388101" y="702733"/>
                </a:lnTo>
                <a:lnTo>
                  <a:pt x="5803899" y="702733"/>
                </a:lnTo>
                <a:lnTo>
                  <a:pt x="5803899" y="1012371"/>
                </a:lnTo>
                <a:lnTo>
                  <a:pt x="7652656" y="1012371"/>
                </a:lnTo>
                <a:lnTo>
                  <a:pt x="7652656" y="3429000"/>
                </a:lnTo>
                <a:lnTo>
                  <a:pt x="7035194" y="3429000"/>
                </a:lnTo>
                <a:lnTo>
                  <a:pt x="7035194" y="4528458"/>
                </a:lnTo>
                <a:lnTo>
                  <a:pt x="5803899" y="4528458"/>
                </a:lnTo>
                <a:lnTo>
                  <a:pt x="5803899" y="6858001"/>
                </a:lnTo>
                <a:lnTo>
                  <a:pt x="0" y="6858001"/>
                </a:lnTo>
                <a:lnTo>
                  <a:pt x="0" y="1"/>
                </a:lnTo>
                <a:lnTo>
                  <a:pt x="485502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6DFD671-9604-4ED3-BC23-E34D9C6783E5}"/>
              </a:ext>
            </a:extLst>
          </p:cNvPr>
          <p:cNvSpPr/>
          <p:nvPr userDrawn="1"/>
        </p:nvSpPr>
        <p:spPr>
          <a:xfrm>
            <a:off x="4061320" y="-4126"/>
            <a:ext cx="4591874" cy="6862126"/>
          </a:xfrm>
          <a:custGeom>
            <a:avLst/>
            <a:gdLst/>
            <a:ahLst/>
            <a:cxnLst/>
            <a:rect l="l" t="t" r="r" b="b"/>
            <a:pathLst>
              <a:path w="73298" h="109537">
                <a:moveTo>
                  <a:pt x="38695" y="0"/>
                </a:moveTo>
                <a:cubicBezTo>
                  <a:pt x="49461" y="0"/>
                  <a:pt x="57919" y="2902"/>
                  <a:pt x="64071" y="8706"/>
                </a:cubicBezTo>
                <a:cubicBezTo>
                  <a:pt x="70222" y="14510"/>
                  <a:pt x="73298" y="21728"/>
                  <a:pt x="73298" y="30361"/>
                </a:cubicBezTo>
                <a:cubicBezTo>
                  <a:pt x="73298" y="35272"/>
                  <a:pt x="72417" y="39948"/>
                  <a:pt x="70656" y="44388"/>
                </a:cubicBezTo>
                <a:cubicBezTo>
                  <a:pt x="68895" y="48828"/>
                  <a:pt x="66105" y="53478"/>
                  <a:pt x="62285" y="58340"/>
                </a:cubicBezTo>
                <a:cubicBezTo>
                  <a:pt x="59755" y="61565"/>
                  <a:pt x="55191" y="66203"/>
                  <a:pt x="48593" y="72256"/>
                </a:cubicBezTo>
                <a:cubicBezTo>
                  <a:pt x="41995" y="78308"/>
                  <a:pt x="37815" y="82326"/>
                  <a:pt x="36054" y="84311"/>
                </a:cubicBezTo>
                <a:cubicBezTo>
                  <a:pt x="34293" y="86295"/>
                  <a:pt x="32866" y="88230"/>
                  <a:pt x="31775" y="90115"/>
                </a:cubicBezTo>
                <a:lnTo>
                  <a:pt x="73298" y="90115"/>
                </a:lnTo>
                <a:lnTo>
                  <a:pt x="73298" y="109537"/>
                </a:lnTo>
                <a:lnTo>
                  <a:pt x="0" y="109537"/>
                </a:lnTo>
                <a:cubicBezTo>
                  <a:pt x="794" y="102195"/>
                  <a:pt x="3175" y="95237"/>
                  <a:pt x="7144" y="88664"/>
                </a:cubicBezTo>
                <a:cubicBezTo>
                  <a:pt x="11113" y="82091"/>
                  <a:pt x="18951" y="73372"/>
                  <a:pt x="30659" y="62507"/>
                </a:cubicBezTo>
                <a:cubicBezTo>
                  <a:pt x="40085" y="53727"/>
                  <a:pt x="45864" y="47773"/>
                  <a:pt x="47997" y="44648"/>
                </a:cubicBezTo>
                <a:cubicBezTo>
                  <a:pt x="50875" y="40332"/>
                  <a:pt x="52313" y="36066"/>
                  <a:pt x="52313" y="31849"/>
                </a:cubicBezTo>
                <a:cubicBezTo>
                  <a:pt x="52313" y="27186"/>
                  <a:pt x="51061" y="23601"/>
                  <a:pt x="48555" y="21096"/>
                </a:cubicBezTo>
                <a:cubicBezTo>
                  <a:pt x="46050" y="18591"/>
                  <a:pt x="42590" y="17338"/>
                  <a:pt x="38175" y="17338"/>
                </a:cubicBezTo>
                <a:cubicBezTo>
                  <a:pt x="33809" y="17338"/>
                  <a:pt x="30336" y="18653"/>
                  <a:pt x="27757" y="21282"/>
                </a:cubicBezTo>
                <a:cubicBezTo>
                  <a:pt x="25177" y="23911"/>
                  <a:pt x="23689" y="28277"/>
                  <a:pt x="23292" y="34379"/>
                </a:cubicBezTo>
                <a:lnTo>
                  <a:pt x="2456" y="32295"/>
                </a:lnTo>
                <a:cubicBezTo>
                  <a:pt x="3696" y="20786"/>
                  <a:pt x="7590" y="12526"/>
                  <a:pt x="14139" y="7515"/>
                </a:cubicBezTo>
                <a:cubicBezTo>
                  <a:pt x="20687" y="2505"/>
                  <a:pt x="28873" y="0"/>
                  <a:pt x="386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644A3233-3C21-4398-9DCB-D228999E9D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8578480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062436-27DE-4AEE-8D17-2A7086D7EFCA}"/>
              </a:ext>
            </a:extLst>
          </p:cNvPr>
          <p:cNvSpPr/>
          <p:nvPr userDrawn="1"/>
        </p:nvSpPr>
        <p:spPr>
          <a:xfrm>
            <a:off x="0" y="1"/>
            <a:ext cx="669471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93E45A0-C9EC-4526-93E9-4E915BCA6B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694488" y="0"/>
            <a:ext cx="5497512" cy="6858000"/>
          </a:xfrm>
          <a:custGeom>
            <a:avLst/>
            <a:gdLst>
              <a:gd name="connsiteX0" fmla="*/ 0 w 5497512"/>
              <a:gd name="connsiteY0" fmla="*/ 0 h 6858000"/>
              <a:gd name="connsiteX1" fmla="*/ 5497512 w 5497512"/>
              <a:gd name="connsiteY1" fmla="*/ 0 h 6858000"/>
              <a:gd name="connsiteX2" fmla="*/ 5497512 w 5497512"/>
              <a:gd name="connsiteY2" fmla="*/ 6858000 h 6858000"/>
              <a:gd name="connsiteX3" fmla="*/ 0 w 5497512"/>
              <a:gd name="connsiteY3" fmla="*/ 6858000 h 6858000"/>
              <a:gd name="connsiteX4" fmla="*/ 0 w 5497512"/>
              <a:gd name="connsiteY4" fmla="*/ 6857076 h 6858000"/>
              <a:gd name="connsiteX5" fmla="*/ 213061 w 5497512"/>
              <a:gd name="connsiteY5" fmla="*/ 6848271 h 6858000"/>
              <a:gd name="connsiteX6" fmla="*/ 1584933 w 5497512"/>
              <a:gd name="connsiteY6" fmla="*/ 6235228 h 6858000"/>
              <a:gd name="connsiteX7" fmla="*/ 2230599 w 5497512"/>
              <a:gd name="connsiteY7" fmla="*/ 4728632 h 6858000"/>
              <a:gd name="connsiteX8" fmla="*/ 1884874 w 5497512"/>
              <a:gd name="connsiteY8" fmla="*/ 3689117 h 6858000"/>
              <a:gd name="connsiteX9" fmla="*/ 962160 w 5497512"/>
              <a:gd name="connsiteY9" fmla="*/ 3135021 h 6858000"/>
              <a:gd name="connsiteX10" fmla="*/ 1928382 w 5497512"/>
              <a:gd name="connsiteY10" fmla="*/ 1724550 h 6858000"/>
              <a:gd name="connsiteX11" fmla="*/ 1456686 w 5497512"/>
              <a:gd name="connsiteY11" fmla="*/ 607188 h 6858000"/>
              <a:gd name="connsiteX12" fmla="*/ 167480 w 5497512"/>
              <a:gd name="connsiteY12" fmla="*/ 12197 h 6858000"/>
              <a:gd name="connsiteX13" fmla="*/ 0 w 5497512"/>
              <a:gd name="connsiteY13" fmla="*/ 53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97512" h="6858000">
                <a:moveTo>
                  <a:pt x="0" y="0"/>
                </a:moveTo>
                <a:lnTo>
                  <a:pt x="5497512" y="0"/>
                </a:lnTo>
                <a:lnTo>
                  <a:pt x="5497512" y="6858000"/>
                </a:lnTo>
                <a:lnTo>
                  <a:pt x="0" y="6858000"/>
                </a:lnTo>
                <a:lnTo>
                  <a:pt x="0" y="6857076"/>
                </a:lnTo>
                <a:lnTo>
                  <a:pt x="213061" y="6848271"/>
                </a:lnTo>
                <a:cubicBezTo>
                  <a:pt x="750959" y="6802864"/>
                  <a:pt x="1208277" y="6598531"/>
                  <a:pt x="1584933" y="6235228"/>
                </a:cubicBezTo>
                <a:cubicBezTo>
                  <a:pt x="2015398" y="5820025"/>
                  <a:pt x="2230599" y="5317806"/>
                  <a:pt x="2230599" y="4728632"/>
                </a:cubicBezTo>
                <a:cubicBezTo>
                  <a:pt x="2230599" y="4322599"/>
                  <a:pt x="2115336" y="3976073"/>
                  <a:pt x="1884874" y="3689117"/>
                </a:cubicBezTo>
                <a:cubicBezTo>
                  <a:pt x="1654349" y="3402161"/>
                  <a:pt x="1346778" y="3217422"/>
                  <a:pt x="962160" y="3135021"/>
                </a:cubicBezTo>
                <a:cubicBezTo>
                  <a:pt x="1606287" y="2783942"/>
                  <a:pt x="1928382" y="2313784"/>
                  <a:pt x="1928382" y="1724550"/>
                </a:cubicBezTo>
                <a:cubicBezTo>
                  <a:pt x="1928382" y="1309347"/>
                  <a:pt x="1771150" y="936913"/>
                  <a:pt x="1456686" y="607188"/>
                </a:cubicBezTo>
                <a:cubicBezTo>
                  <a:pt x="1122784" y="254601"/>
                  <a:pt x="693049" y="56271"/>
                  <a:pt x="167480" y="12197"/>
                </a:cubicBezTo>
                <a:lnTo>
                  <a:pt x="0" y="5353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5AEFF0-63FE-4977-B5F6-2C9B6E7FFDFA}"/>
              </a:ext>
            </a:extLst>
          </p:cNvPr>
          <p:cNvSpPr/>
          <p:nvPr userDrawn="1"/>
        </p:nvSpPr>
        <p:spPr>
          <a:xfrm>
            <a:off x="5780314" y="827314"/>
            <a:ext cx="1850572" cy="5327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302195-04BD-4318-AC72-23294EFEB8E8}"/>
              </a:ext>
            </a:extLst>
          </p:cNvPr>
          <p:cNvSpPr txBox="1"/>
          <p:nvPr userDrawn="1"/>
        </p:nvSpPr>
        <p:spPr>
          <a:xfrm>
            <a:off x="4464810" y="2753"/>
            <a:ext cx="4460277" cy="6855248"/>
          </a:xfrm>
          <a:custGeom>
            <a:avLst/>
            <a:gdLst/>
            <a:ahLst/>
            <a:cxnLst/>
            <a:rect l="l" t="t" r="r" b="b"/>
            <a:pathLst>
              <a:path w="72479" h="111397">
                <a:moveTo>
                  <a:pt x="35198" y="0"/>
                </a:moveTo>
                <a:cubicBezTo>
                  <a:pt x="45467" y="0"/>
                  <a:pt x="53702" y="3274"/>
                  <a:pt x="59903" y="9822"/>
                </a:cubicBezTo>
                <a:cubicBezTo>
                  <a:pt x="65013" y="15180"/>
                  <a:pt x="67568" y="21232"/>
                  <a:pt x="67568" y="27979"/>
                </a:cubicBezTo>
                <a:cubicBezTo>
                  <a:pt x="67568" y="37554"/>
                  <a:pt x="62334" y="45194"/>
                  <a:pt x="51867" y="50899"/>
                </a:cubicBezTo>
                <a:cubicBezTo>
                  <a:pt x="58117" y="52238"/>
                  <a:pt x="63115" y="55240"/>
                  <a:pt x="66861" y="59903"/>
                </a:cubicBezTo>
                <a:cubicBezTo>
                  <a:pt x="70606" y="64566"/>
                  <a:pt x="72479" y="70197"/>
                  <a:pt x="72479" y="76795"/>
                </a:cubicBezTo>
                <a:cubicBezTo>
                  <a:pt x="72479" y="86369"/>
                  <a:pt x="68982" y="94530"/>
                  <a:pt x="61987" y="101277"/>
                </a:cubicBezTo>
                <a:cubicBezTo>
                  <a:pt x="54992" y="108024"/>
                  <a:pt x="46285" y="111397"/>
                  <a:pt x="35868" y="111397"/>
                </a:cubicBezTo>
                <a:cubicBezTo>
                  <a:pt x="25995" y="111397"/>
                  <a:pt x="17810" y="108557"/>
                  <a:pt x="11311" y="102877"/>
                </a:cubicBezTo>
                <a:cubicBezTo>
                  <a:pt x="4812" y="97197"/>
                  <a:pt x="1042" y="89768"/>
                  <a:pt x="0" y="80590"/>
                </a:cubicBezTo>
                <a:lnTo>
                  <a:pt x="20241" y="78134"/>
                </a:lnTo>
                <a:cubicBezTo>
                  <a:pt x="20885" y="83294"/>
                  <a:pt x="22622" y="87238"/>
                  <a:pt x="25450" y="89966"/>
                </a:cubicBezTo>
                <a:cubicBezTo>
                  <a:pt x="28277" y="92695"/>
                  <a:pt x="31700" y="94059"/>
                  <a:pt x="35719" y="94059"/>
                </a:cubicBezTo>
                <a:cubicBezTo>
                  <a:pt x="40035" y="94059"/>
                  <a:pt x="43669" y="92422"/>
                  <a:pt x="46620" y="89148"/>
                </a:cubicBezTo>
                <a:cubicBezTo>
                  <a:pt x="49572" y="85873"/>
                  <a:pt x="51048" y="81458"/>
                  <a:pt x="51048" y="75902"/>
                </a:cubicBezTo>
                <a:cubicBezTo>
                  <a:pt x="51048" y="70643"/>
                  <a:pt x="49634" y="66476"/>
                  <a:pt x="46806" y="63400"/>
                </a:cubicBezTo>
                <a:cubicBezTo>
                  <a:pt x="43979" y="60325"/>
                  <a:pt x="40531" y="58787"/>
                  <a:pt x="36463" y="58787"/>
                </a:cubicBezTo>
                <a:cubicBezTo>
                  <a:pt x="33784" y="58787"/>
                  <a:pt x="30584" y="59308"/>
                  <a:pt x="26863" y="60349"/>
                </a:cubicBezTo>
                <a:lnTo>
                  <a:pt x="29170" y="43309"/>
                </a:lnTo>
                <a:cubicBezTo>
                  <a:pt x="34826" y="43457"/>
                  <a:pt x="39142" y="42230"/>
                  <a:pt x="42118" y="39625"/>
                </a:cubicBezTo>
                <a:cubicBezTo>
                  <a:pt x="45095" y="37021"/>
                  <a:pt x="46583" y="33560"/>
                  <a:pt x="46583" y="29244"/>
                </a:cubicBezTo>
                <a:cubicBezTo>
                  <a:pt x="46583" y="25573"/>
                  <a:pt x="45492" y="22646"/>
                  <a:pt x="43309" y="20463"/>
                </a:cubicBezTo>
                <a:cubicBezTo>
                  <a:pt x="41126" y="18281"/>
                  <a:pt x="38224" y="17189"/>
                  <a:pt x="34602" y="17189"/>
                </a:cubicBezTo>
                <a:cubicBezTo>
                  <a:pt x="31031" y="17189"/>
                  <a:pt x="27980" y="18429"/>
                  <a:pt x="25450" y="20910"/>
                </a:cubicBezTo>
                <a:cubicBezTo>
                  <a:pt x="22919" y="23390"/>
                  <a:pt x="21382" y="27012"/>
                  <a:pt x="20836" y="31774"/>
                </a:cubicBezTo>
                <a:lnTo>
                  <a:pt x="1563" y="28500"/>
                </a:lnTo>
                <a:cubicBezTo>
                  <a:pt x="2902" y="21902"/>
                  <a:pt x="4924" y="16631"/>
                  <a:pt x="7627" y="12687"/>
                </a:cubicBezTo>
                <a:cubicBezTo>
                  <a:pt x="10331" y="8743"/>
                  <a:pt x="14101" y="5643"/>
                  <a:pt x="18938" y="3385"/>
                </a:cubicBezTo>
                <a:cubicBezTo>
                  <a:pt x="23775" y="1128"/>
                  <a:pt x="29195" y="0"/>
                  <a:pt x="3519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7467A685-C491-4D48-9DDC-9E99F78A2FB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729073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658996-36CF-4AC6-8220-708F46641723}"/>
              </a:ext>
            </a:extLst>
          </p:cNvPr>
          <p:cNvSpPr/>
          <p:nvPr userDrawn="1"/>
        </p:nvSpPr>
        <p:spPr>
          <a:xfrm>
            <a:off x="0" y="0"/>
            <a:ext cx="7707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E971981-B57F-4263-B1DE-BD49CA1E64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083550" y="-4763"/>
            <a:ext cx="4108450" cy="6858001"/>
          </a:xfrm>
          <a:custGeom>
            <a:avLst/>
            <a:gdLst>
              <a:gd name="connsiteX0" fmla="*/ 0 w 4108450"/>
              <a:gd name="connsiteY0" fmla="*/ 0 h 6858001"/>
              <a:gd name="connsiteX1" fmla="*/ 4108450 w 4108450"/>
              <a:gd name="connsiteY1" fmla="*/ 0 h 6858001"/>
              <a:gd name="connsiteX2" fmla="*/ 4108450 w 4108450"/>
              <a:gd name="connsiteY2" fmla="*/ 6858001 h 6858001"/>
              <a:gd name="connsiteX3" fmla="*/ 78713 w 4108450"/>
              <a:gd name="connsiteY3" fmla="*/ 6858001 h 6858001"/>
              <a:gd name="connsiteX4" fmla="*/ 78713 w 4108450"/>
              <a:gd name="connsiteY4" fmla="*/ 5487549 h 6858001"/>
              <a:gd name="connsiteX5" fmla="*/ 927134 w 4108450"/>
              <a:gd name="connsiteY5" fmla="*/ 5487549 h 6858001"/>
              <a:gd name="connsiteX6" fmla="*/ 927134 w 4108450"/>
              <a:gd name="connsiteY6" fmla="*/ 4336107 h 6858001"/>
              <a:gd name="connsiteX7" fmla="*/ 78713 w 4108450"/>
              <a:gd name="connsiteY7" fmla="*/ 4336107 h 6858001"/>
              <a:gd name="connsiteX8" fmla="*/ 78713 w 4108450"/>
              <a:gd name="connsiteY8" fmla="*/ 660 h 6858001"/>
              <a:gd name="connsiteX9" fmla="*/ 0 w 4108450"/>
              <a:gd name="connsiteY9" fmla="*/ 66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08450" h="6858001">
                <a:moveTo>
                  <a:pt x="0" y="0"/>
                </a:moveTo>
                <a:lnTo>
                  <a:pt x="4108450" y="0"/>
                </a:lnTo>
                <a:lnTo>
                  <a:pt x="4108450" y="6858001"/>
                </a:lnTo>
                <a:lnTo>
                  <a:pt x="78713" y="6858001"/>
                </a:lnTo>
                <a:lnTo>
                  <a:pt x="78713" y="5487549"/>
                </a:lnTo>
                <a:lnTo>
                  <a:pt x="927134" y="5487549"/>
                </a:lnTo>
                <a:lnTo>
                  <a:pt x="927134" y="4336107"/>
                </a:lnTo>
                <a:lnTo>
                  <a:pt x="78713" y="4336107"/>
                </a:lnTo>
                <a:lnTo>
                  <a:pt x="78713" y="660"/>
                </a:lnTo>
                <a:lnTo>
                  <a:pt x="0" y="6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19B1E-B8FE-41A2-B518-ED52E60A8A86}"/>
              </a:ext>
            </a:extLst>
          </p:cNvPr>
          <p:cNvSpPr txBox="1"/>
          <p:nvPr userDrawn="1"/>
        </p:nvSpPr>
        <p:spPr>
          <a:xfrm>
            <a:off x="4097198" y="-4103"/>
            <a:ext cx="4913486" cy="6862103"/>
          </a:xfrm>
          <a:custGeom>
            <a:avLst/>
            <a:gdLst/>
            <a:ahLst/>
            <a:cxnLst/>
            <a:rect l="l" t="t" r="r" b="b"/>
            <a:pathLst>
              <a:path w="78432" h="109537">
                <a:moveTo>
                  <a:pt x="44648" y="31923"/>
                </a:moveTo>
                <a:lnTo>
                  <a:pt x="19571" y="69205"/>
                </a:lnTo>
                <a:lnTo>
                  <a:pt x="44648" y="69205"/>
                </a:lnTo>
                <a:close/>
                <a:moveTo>
                  <a:pt x="47327" y="0"/>
                </a:moveTo>
                <a:lnTo>
                  <a:pt x="64889" y="0"/>
                </a:lnTo>
                <a:lnTo>
                  <a:pt x="64889" y="69205"/>
                </a:lnTo>
                <a:lnTo>
                  <a:pt x="78432" y="69205"/>
                </a:lnTo>
                <a:lnTo>
                  <a:pt x="78432" y="87585"/>
                </a:lnTo>
                <a:lnTo>
                  <a:pt x="64889" y="87585"/>
                </a:lnTo>
                <a:lnTo>
                  <a:pt x="64889" y="109537"/>
                </a:lnTo>
                <a:lnTo>
                  <a:pt x="44648" y="109537"/>
                </a:lnTo>
                <a:lnTo>
                  <a:pt x="44648" y="87585"/>
                </a:lnTo>
                <a:lnTo>
                  <a:pt x="0" y="87585"/>
                </a:lnTo>
                <a:lnTo>
                  <a:pt x="0" y="6927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D49D851F-91A1-4CB9-8D2E-3BE631303D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38215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451F8C-ABB4-4176-8F10-BF0AE8F2D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1046D7-97CE-4C5B-B45C-4F1D4973E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F7D4BF-ECC9-43BB-B2DF-32A3846D1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8F7D74-E362-4F6A-8860-A4D0E2C8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FEED02-A8BD-4847-8B44-937339E7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150A65-92BF-4D5C-94E7-EEDC3805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330150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320489-D8A5-4180-8BD0-4072F1299AAC}"/>
              </a:ext>
            </a:extLst>
          </p:cNvPr>
          <p:cNvSpPr/>
          <p:nvPr userDrawn="1"/>
        </p:nvSpPr>
        <p:spPr>
          <a:xfrm>
            <a:off x="0" y="0"/>
            <a:ext cx="5969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C5F0DC-3CB2-452C-811C-19F3E6B2ABD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1506" y="0"/>
            <a:ext cx="6100494" cy="6858000"/>
          </a:xfrm>
          <a:custGeom>
            <a:avLst/>
            <a:gdLst>
              <a:gd name="connsiteX0" fmla="*/ 2676088 w 6100494"/>
              <a:gd name="connsiteY0" fmla="*/ 0 h 6858000"/>
              <a:gd name="connsiteX1" fmla="*/ 6100494 w 6100494"/>
              <a:gd name="connsiteY1" fmla="*/ 0 h 6858000"/>
              <a:gd name="connsiteX2" fmla="*/ 6100494 w 6100494"/>
              <a:gd name="connsiteY2" fmla="*/ 6858000 h 6858000"/>
              <a:gd name="connsiteX3" fmla="*/ 741094 w 6100494"/>
              <a:gd name="connsiteY3" fmla="*/ 6858000 h 6858000"/>
              <a:gd name="connsiteX4" fmla="*/ 741094 w 6100494"/>
              <a:gd name="connsiteY4" fmla="*/ 6852977 h 6858000"/>
              <a:gd name="connsiteX5" fmla="*/ 926693 w 6100494"/>
              <a:gd name="connsiteY5" fmla="*/ 6843869 h 6858000"/>
              <a:gd name="connsiteX6" fmla="*/ 2489637 w 6100494"/>
              <a:gd name="connsiteY6" fmla="*/ 5953565 h 6858000"/>
              <a:gd name="connsiteX7" fmla="*/ 2979132 w 6100494"/>
              <a:gd name="connsiteY7" fmla="*/ 4447679 h 6858000"/>
              <a:gd name="connsiteX8" fmla="*/ 2373043 w 6100494"/>
              <a:gd name="connsiteY8" fmla="*/ 2801954 h 6858000"/>
              <a:gd name="connsiteX9" fmla="*/ 895162 w 6100494"/>
              <a:gd name="connsiteY9" fmla="*/ 2167923 h 6858000"/>
              <a:gd name="connsiteX10" fmla="*/ 0 w 6100494"/>
              <a:gd name="connsiteY10" fmla="*/ 2387015 h 6858000"/>
              <a:gd name="connsiteX11" fmla="*/ 205183 w 6100494"/>
              <a:gd name="connsiteY11" fmla="*/ 1226149 h 6858000"/>
              <a:gd name="connsiteX12" fmla="*/ 2676088 w 6100494"/>
              <a:gd name="connsiteY12" fmla="*/ 12261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00494" h="6858000">
                <a:moveTo>
                  <a:pt x="2676088" y="0"/>
                </a:moveTo>
                <a:lnTo>
                  <a:pt x="6100494" y="0"/>
                </a:lnTo>
                <a:lnTo>
                  <a:pt x="6100494" y="6858000"/>
                </a:lnTo>
                <a:lnTo>
                  <a:pt x="741094" y="6858000"/>
                </a:lnTo>
                <a:lnTo>
                  <a:pt x="741094" y="6852977"/>
                </a:lnTo>
                <a:lnTo>
                  <a:pt x="926693" y="6843869"/>
                </a:lnTo>
                <a:cubicBezTo>
                  <a:pt x="1579737" y="6777920"/>
                  <a:pt x="2100690" y="6481153"/>
                  <a:pt x="2489637" y="5953565"/>
                </a:cubicBezTo>
                <a:cubicBezTo>
                  <a:pt x="2815988" y="5512250"/>
                  <a:pt x="2979132" y="5010287"/>
                  <a:pt x="2979132" y="4447679"/>
                </a:cubicBezTo>
                <a:cubicBezTo>
                  <a:pt x="2979132" y="3773237"/>
                  <a:pt x="2777082" y="3224663"/>
                  <a:pt x="2373043" y="2801954"/>
                </a:cubicBezTo>
                <a:cubicBezTo>
                  <a:pt x="1969005" y="2379246"/>
                  <a:pt x="1476378" y="2167923"/>
                  <a:pt x="895162" y="2167923"/>
                </a:cubicBezTo>
                <a:cubicBezTo>
                  <a:pt x="590551" y="2167923"/>
                  <a:pt x="292205" y="2240974"/>
                  <a:pt x="0" y="2387015"/>
                </a:cubicBezTo>
                <a:lnTo>
                  <a:pt x="205183" y="1226149"/>
                </a:lnTo>
                <a:lnTo>
                  <a:pt x="2676088" y="1226149"/>
                </a:lnTo>
                <a:close/>
              </a:path>
            </a:pathLst>
          </a:custGeom>
        </p:spPr>
        <p:txBody>
          <a:bodyPr wrap="square" lIns="73152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6E329-7678-4F64-9AC2-0D7EC750A464}"/>
              </a:ext>
            </a:extLst>
          </p:cNvPr>
          <p:cNvSpPr/>
          <p:nvPr userDrawn="1"/>
        </p:nvSpPr>
        <p:spPr>
          <a:xfrm>
            <a:off x="5130800" y="2959100"/>
            <a:ext cx="33147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0F5FAD-29CF-472F-80F9-69D22A258CA2}"/>
              </a:ext>
            </a:extLst>
          </p:cNvPr>
          <p:cNvSpPr/>
          <p:nvPr userDrawn="1"/>
        </p:nvSpPr>
        <p:spPr>
          <a:xfrm>
            <a:off x="5130800" y="3810000"/>
            <a:ext cx="17145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D56DA-0856-4334-9E9F-9F1699E30E71}"/>
              </a:ext>
            </a:extLst>
          </p:cNvPr>
          <p:cNvSpPr txBox="1"/>
          <p:nvPr userDrawn="1"/>
        </p:nvSpPr>
        <p:spPr>
          <a:xfrm>
            <a:off x="4473786" y="0"/>
            <a:ext cx="4596852" cy="6858000"/>
          </a:xfrm>
          <a:custGeom>
            <a:avLst/>
            <a:gdLst/>
            <a:ahLst/>
            <a:cxnLst/>
            <a:rect l="l" t="t" r="r" b="b"/>
            <a:pathLst>
              <a:path w="73372" h="109463">
                <a:moveTo>
                  <a:pt x="13246" y="0"/>
                </a:moveTo>
                <a:lnTo>
                  <a:pt x="68535" y="0"/>
                </a:lnTo>
                <a:lnTo>
                  <a:pt x="68535" y="19571"/>
                </a:lnTo>
                <a:lnTo>
                  <a:pt x="29096" y="19571"/>
                </a:lnTo>
                <a:lnTo>
                  <a:pt x="25821" y="38100"/>
                </a:lnTo>
                <a:cubicBezTo>
                  <a:pt x="30485" y="35769"/>
                  <a:pt x="35247" y="34603"/>
                  <a:pt x="40109" y="34603"/>
                </a:cubicBezTo>
                <a:cubicBezTo>
                  <a:pt x="49386" y="34603"/>
                  <a:pt x="57249" y="37976"/>
                  <a:pt x="63698" y="44723"/>
                </a:cubicBezTo>
                <a:cubicBezTo>
                  <a:pt x="70147" y="51470"/>
                  <a:pt x="73372" y="60226"/>
                  <a:pt x="73372" y="70991"/>
                </a:cubicBezTo>
                <a:cubicBezTo>
                  <a:pt x="73372" y="79971"/>
                  <a:pt x="70768" y="87983"/>
                  <a:pt x="65559" y="95027"/>
                </a:cubicBezTo>
                <a:cubicBezTo>
                  <a:pt x="58464" y="104651"/>
                  <a:pt x="48617" y="109463"/>
                  <a:pt x="36016" y="109463"/>
                </a:cubicBezTo>
                <a:cubicBezTo>
                  <a:pt x="25946" y="109463"/>
                  <a:pt x="17735" y="106760"/>
                  <a:pt x="11385" y="101352"/>
                </a:cubicBezTo>
                <a:cubicBezTo>
                  <a:pt x="5035" y="95945"/>
                  <a:pt x="1240" y="88677"/>
                  <a:pt x="0" y="79549"/>
                </a:cubicBezTo>
                <a:lnTo>
                  <a:pt x="20836" y="77391"/>
                </a:lnTo>
                <a:cubicBezTo>
                  <a:pt x="21431" y="82104"/>
                  <a:pt x="23192" y="85837"/>
                  <a:pt x="26119" y="88590"/>
                </a:cubicBezTo>
                <a:cubicBezTo>
                  <a:pt x="29046" y="91344"/>
                  <a:pt x="32420" y="92720"/>
                  <a:pt x="36239" y="92720"/>
                </a:cubicBezTo>
                <a:cubicBezTo>
                  <a:pt x="40605" y="92720"/>
                  <a:pt x="44301" y="90947"/>
                  <a:pt x="47327" y="87400"/>
                </a:cubicBezTo>
                <a:cubicBezTo>
                  <a:pt x="50353" y="83853"/>
                  <a:pt x="51866" y="78507"/>
                  <a:pt x="51866" y="71363"/>
                </a:cubicBezTo>
                <a:cubicBezTo>
                  <a:pt x="51866" y="64666"/>
                  <a:pt x="50366" y="59643"/>
                  <a:pt x="47364" y="56295"/>
                </a:cubicBezTo>
                <a:cubicBezTo>
                  <a:pt x="44363" y="52946"/>
                  <a:pt x="40456" y="51272"/>
                  <a:pt x="35644" y="51272"/>
                </a:cubicBezTo>
                <a:cubicBezTo>
                  <a:pt x="29641" y="51272"/>
                  <a:pt x="24259" y="53926"/>
                  <a:pt x="19496" y="59234"/>
                </a:cubicBezTo>
                <a:lnTo>
                  <a:pt x="2530" y="567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445BA56-159D-4B3C-9980-6C2765D597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0062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32E9CE9-8708-4D93-8CC7-34DBDAA64C6C}"/>
              </a:ext>
            </a:extLst>
          </p:cNvPr>
          <p:cNvSpPr/>
          <p:nvPr userDrawn="1"/>
        </p:nvSpPr>
        <p:spPr>
          <a:xfrm>
            <a:off x="0" y="0"/>
            <a:ext cx="57023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3FC175A-1FA2-4F38-B724-6EA17B6B65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795472" y="0"/>
            <a:ext cx="6396529" cy="6851650"/>
          </a:xfrm>
          <a:custGeom>
            <a:avLst/>
            <a:gdLst>
              <a:gd name="connsiteX0" fmla="*/ 1292860 w 6396529"/>
              <a:gd name="connsiteY0" fmla="*/ 0 h 6851650"/>
              <a:gd name="connsiteX1" fmla="*/ 6396529 w 6396529"/>
              <a:gd name="connsiteY1" fmla="*/ 0 h 6851650"/>
              <a:gd name="connsiteX2" fmla="*/ 6396529 w 6396529"/>
              <a:gd name="connsiteY2" fmla="*/ 6851650 h 6851650"/>
              <a:gd name="connsiteX3" fmla="*/ 1146121 w 6396529"/>
              <a:gd name="connsiteY3" fmla="*/ 6851650 h 6851650"/>
              <a:gd name="connsiteX4" fmla="*/ 1226875 w 6396529"/>
              <a:gd name="connsiteY4" fmla="*/ 6848258 h 6851650"/>
              <a:gd name="connsiteX5" fmla="*/ 2549384 w 6396529"/>
              <a:gd name="connsiteY5" fmla="*/ 6234426 h 6851650"/>
              <a:gd name="connsiteX6" fmla="*/ 3154596 w 6396529"/>
              <a:gd name="connsiteY6" fmla="*/ 4579181 h 6851650"/>
              <a:gd name="connsiteX7" fmla="*/ 2579145 w 6396529"/>
              <a:gd name="connsiteY7" fmla="*/ 2992641 h 6851650"/>
              <a:gd name="connsiteX8" fmla="*/ 1196745 w 6396529"/>
              <a:gd name="connsiteY8" fmla="*/ 2378248 h 6851650"/>
              <a:gd name="connsiteX9" fmla="*/ 0 w 6396529"/>
              <a:gd name="connsiteY9" fmla="*/ 2946797 h 6851650"/>
              <a:gd name="connsiteX10" fmla="*/ 355351 w 6396529"/>
              <a:gd name="connsiteY10" fmla="*/ 1419903 h 6851650"/>
              <a:gd name="connsiteX11" fmla="*/ 1045411 w 6396529"/>
              <a:gd name="connsiteY11" fmla="*/ 1053091 h 6851650"/>
              <a:gd name="connsiteX12" fmla="*/ 1545195 w 6396529"/>
              <a:gd name="connsiteY12" fmla="*/ 1236528 h 6851650"/>
              <a:gd name="connsiteX13" fmla="*/ 1783657 w 6396529"/>
              <a:gd name="connsiteY13" fmla="*/ 1805077 h 6851650"/>
              <a:gd name="connsiteX14" fmla="*/ 3030805 w 6396529"/>
              <a:gd name="connsiteY14" fmla="*/ 1667546 h 6851650"/>
              <a:gd name="connsiteX15" fmla="*/ 2391211 w 6396529"/>
              <a:gd name="connsiteY15" fmla="*/ 422616 h 6851650"/>
              <a:gd name="connsiteX16" fmla="*/ 1310677 w 6396529"/>
              <a:gd name="connsiteY16" fmla="*/ 637 h 685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396529" h="6851650">
                <a:moveTo>
                  <a:pt x="1292860" y="0"/>
                </a:moveTo>
                <a:lnTo>
                  <a:pt x="6396529" y="0"/>
                </a:lnTo>
                <a:lnTo>
                  <a:pt x="6396529" y="6851650"/>
                </a:lnTo>
                <a:lnTo>
                  <a:pt x="1146121" y="6851650"/>
                </a:lnTo>
                <a:lnTo>
                  <a:pt x="1226875" y="6848258"/>
                </a:lnTo>
                <a:cubicBezTo>
                  <a:pt x="1755495" y="6802792"/>
                  <a:pt x="2196290" y="6598196"/>
                  <a:pt x="2549384" y="6234426"/>
                </a:cubicBezTo>
                <a:cubicBezTo>
                  <a:pt x="2952859" y="5818689"/>
                  <a:pt x="3154596" y="5266961"/>
                  <a:pt x="3154596" y="4579181"/>
                </a:cubicBezTo>
                <a:cubicBezTo>
                  <a:pt x="3154596" y="3931083"/>
                  <a:pt x="2962779" y="3402278"/>
                  <a:pt x="2579145" y="2992641"/>
                </a:cubicBezTo>
                <a:cubicBezTo>
                  <a:pt x="2195573" y="2583066"/>
                  <a:pt x="1734732" y="2378248"/>
                  <a:pt x="1196745" y="2378248"/>
                </a:cubicBezTo>
                <a:cubicBezTo>
                  <a:pt x="719884" y="2378248"/>
                  <a:pt x="320969" y="2567785"/>
                  <a:pt x="0" y="2946797"/>
                </a:cubicBezTo>
                <a:cubicBezTo>
                  <a:pt x="48863" y="2173429"/>
                  <a:pt x="167355" y="1664465"/>
                  <a:pt x="355351" y="1419903"/>
                </a:cubicBezTo>
                <a:cubicBezTo>
                  <a:pt x="543348" y="1175403"/>
                  <a:pt x="773368" y="1053091"/>
                  <a:pt x="1045411" y="1053091"/>
                </a:cubicBezTo>
                <a:cubicBezTo>
                  <a:pt x="1250230" y="1053091"/>
                  <a:pt x="1416845" y="1114216"/>
                  <a:pt x="1545195" y="1236528"/>
                </a:cubicBezTo>
                <a:cubicBezTo>
                  <a:pt x="1673607" y="1358778"/>
                  <a:pt x="1753094" y="1548315"/>
                  <a:pt x="1783657" y="1805077"/>
                </a:cubicBezTo>
                <a:lnTo>
                  <a:pt x="3030805" y="1667546"/>
                </a:lnTo>
                <a:cubicBezTo>
                  <a:pt x="2939118" y="1123397"/>
                  <a:pt x="2725919" y="708461"/>
                  <a:pt x="2391211" y="422616"/>
                </a:cubicBezTo>
                <a:cubicBezTo>
                  <a:pt x="2098287" y="172554"/>
                  <a:pt x="1738136" y="31895"/>
                  <a:pt x="1310677" y="637"/>
                </a:cubicBezTo>
                <a:close/>
              </a:path>
            </a:pathLst>
          </a:custGeom>
        </p:spPr>
        <p:txBody>
          <a:bodyPr wrap="square" lIns="91440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C55945-1E16-41C4-BBAB-3EB76DB542B7}"/>
              </a:ext>
            </a:extLst>
          </p:cNvPr>
          <p:cNvSpPr/>
          <p:nvPr userDrawn="1"/>
        </p:nvSpPr>
        <p:spPr>
          <a:xfrm>
            <a:off x="4749800" y="6155267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6A229F-2187-40FD-962F-2C579C3A2FF5}"/>
              </a:ext>
            </a:extLst>
          </p:cNvPr>
          <p:cNvSpPr/>
          <p:nvPr userDrawn="1"/>
        </p:nvSpPr>
        <p:spPr>
          <a:xfrm>
            <a:off x="5815800" y="3170767"/>
            <a:ext cx="2070900" cy="27220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C1ED69-DE51-4AE5-AC43-9058E15C2132}"/>
              </a:ext>
            </a:extLst>
          </p:cNvPr>
          <p:cNvSpPr/>
          <p:nvPr userDrawn="1"/>
        </p:nvSpPr>
        <p:spPr>
          <a:xfrm>
            <a:off x="4749800" y="0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8D6F50-4538-40EE-B13E-ABB0F5774260}"/>
              </a:ext>
            </a:extLst>
          </p:cNvPr>
          <p:cNvSpPr txBox="1"/>
          <p:nvPr userDrawn="1"/>
        </p:nvSpPr>
        <p:spPr>
          <a:xfrm>
            <a:off x="4461133" y="-6061"/>
            <a:ext cx="4488934" cy="6864061"/>
          </a:xfrm>
          <a:custGeom>
            <a:avLst/>
            <a:gdLst/>
            <a:ahLst/>
            <a:cxnLst/>
            <a:rect l="l" t="t" r="r" b="b"/>
            <a:pathLst>
              <a:path w="72851" h="111397">
                <a:moveTo>
                  <a:pt x="37802" y="54099"/>
                </a:moveTo>
                <a:cubicBezTo>
                  <a:pt x="33784" y="54099"/>
                  <a:pt x="30386" y="55674"/>
                  <a:pt x="27608" y="58824"/>
                </a:cubicBezTo>
                <a:cubicBezTo>
                  <a:pt x="24830" y="61974"/>
                  <a:pt x="23441" y="66625"/>
                  <a:pt x="23441" y="72777"/>
                </a:cubicBezTo>
                <a:cubicBezTo>
                  <a:pt x="23441" y="79573"/>
                  <a:pt x="25003" y="84819"/>
                  <a:pt x="28129" y="88515"/>
                </a:cubicBezTo>
                <a:cubicBezTo>
                  <a:pt x="31254" y="92211"/>
                  <a:pt x="34826" y="94059"/>
                  <a:pt x="38844" y="94059"/>
                </a:cubicBezTo>
                <a:cubicBezTo>
                  <a:pt x="42714" y="94059"/>
                  <a:pt x="45938" y="92546"/>
                  <a:pt x="48518" y="89520"/>
                </a:cubicBezTo>
                <a:cubicBezTo>
                  <a:pt x="51098" y="86494"/>
                  <a:pt x="52388" y="81533"/>
                  <a:pt x="52388" y="74637"/>
                </a:cubicBezTo>
                <a:cubicBezTo>
                  <a:pt x="52388" y="67543"/>
                  <a:pt x="50999" y="62346"/>
                  <a:pt x="48220" y="59047"/>
                </a:cubicBezTo>
                <a:cubicBezTo>
                  <a:pt x="45442" y="55748"/>
                  <a:pt x="41970" y="54099"/>
                  <a:pt x="37802" y="54099"/>
                </a:cubicBezTo>
                <a:close/>
                <a:moveTo>
                  <a:pt x="39886" y="0"/>
                </a:moveTo>
                <a:cubicBezTo>
                  <a:pt x="48171" y="0"/>
                  <a:pt x="55029" y="2319"/>
                  <a:pt x="60462" y="6957"/>
                </a:cubicBezTo>
                <a:cubicBezTo>
                  <a:pt x="65894" y="11596"/>
                  <a:pt x="69354" y="18330"/>
                  <a:pt x="70842" y="27161"/>
                </a:cubicBezTo>
                <a:lnTo>
                  <a:pt x="50602" y="29393"/>
                </a:lnTo>
                <a:cubicBezTo>
                  <a:pt x="50106" y="25226"/>
                  <a:pt x="48816" y="22150"/>
                  <a:pt x="46732" y="20166"/>
                </a:cubicBezTo>
                <a:cubicBezTo>
                  <a:pt x="44649" y="18181"/>
                  <a:pt x="41945" y="17189"/>
                  <a:pt x="38621" y="17189"/>
                </a:cubicBezTo>
                <a:cubicBezTo>
                  <a:pt x="34206" y="17189"/>
                  <a:pt x="30473" y="19174"/>
                  <a:pt x="27422" y="23142"/>
                </a:cubicBezTo>
                <a:cubicBezTo>
                  <a:pt x="24371" y="27111"/>
                  <a:pt x="22448" y="35371"/>
                  <a:pt x="21655" y="47922"/>
                </a:cubicBezTo>
                <a:cubicBezTo>
                  <a:pt x="26864" y="41771"/>
                  <a:pt x="33338" y="38695"/>
                  <a:pt x="41077" y="38695"/>
                </a:cubicBezTo>
                <a:cubicBezTo>
                  <a:pt x="49808" y="38695"/>
                  <a:pt x="57287" y="42019"/>
                  <a:pt x="63512" y="48666"/>
                </a:cubicBezTo>
                <a:cubicBezTo>
                  <a:pt x="69738" y="55314"/>
                  <a:pt x="72851" y="63896"/>
                  <a:pt x="72851" y="74414"/>
                </a:cubicBezTo>
                <a:cubicBezTo>
                  <a:pt x="72851" y="85576"/>
                  <a:pt x="69577" y="94530"/>
                  <a:pt x="63029" y="101277"/>
                </a:cubicBezTo>
                <a:cubicBezTo>
                  <a:pt x="56480" y="108024"/>
                  <a:pt x="48072" y="111397"/>
                  <a:pt x="37802" y="111397"/>
                </a:cubicBezTo>
                <a:cubicBezTo>
                  <a:pt x="26789" y="111397"/>
                  <a:pt x="17735" y="107119"/>
                  <a:pt x="10641" y="98561"/>
                </a:cubicBezTo>
                <a:cubicBezTo>
                  <a:pt x="3547" y="90003"/>
                  <a:pt x="0" y="75976"/>
                  <a:pt x="0" y="56480"/>
                </a:cubicBezTo>
                <a:cubicBezTo>
                  <a:pt x="0" y="36487"/>
                  <a:pt x="3696" y="22076"/>
                  <a:pt x="11088" y="13245"/>
                </a:cubicBezTo>
                <a:cubicBezTo>
                  <a:pt x="18480" y="4415"/>
                  <a:pt x="28079" y="0"/>
                  <a:pt x="398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48F7EED-72CE-4582-BF4F-9957D04CD1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2903053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C32A934E-D559-4037-9DF6-560220A93B3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318598" y="0"/>
            <a:ext cx="5873403" cy="6858000"/>
          </a:xfrm>
          <a:custGeom>
            <a:avLst/>
            <a:gdLst>
              <a:gd name="connsiteX0" fmla="*/ 2338155 w 5873403"/>
              <a:gd name="connsiteY0" fmla="*/ 0 h 6858000"/>
              <a:gd name="connsiteX1" fmla="*/ 5873403 w 5873403"/>
              <a:gd name="connsiteY1" fmla="*/ 0 h 6858000"/>
              <a:gd name="connsiteX2" fmla="*/ 5873403 w 5873403"/>
              <a:gd name="connsiteY2" fmla="*/ 6858000 h 6858000"/>
              <a:gd name="connsiteX3" fmla="*/ 0 w 5873403"/>
              <a:gd name="connsiteY3" fmla="*/ 6858000 h 6858000"/>
              <a:gd name="connsiteX4" fmla="*/ 3660 w 5873403"/>
              <a:gd name="connsiteY4" fmla="*/ 6624092 h 6858000"/>
              <a:gd name="connsiteX5" fmla="*/ 301145 w 5873403"/>
              <a:gd name="connsiteY5" fmla="*/ 4768855 h 6858000"/>
              <a:gd name="connsiteX6" fmla="*/ 1190429 w 5873403"/>
              <a:gd name="connsiteY6" fmla="*/ 2561100 h 6858000"/>
              <a:gd name="connsiteX7" fmla="*/ 2338156 w 5873403"/>
              <a:gd name="connsiteY7" fmla="*/ 967551 h 6858000"/>
              <a:gd name="connsiteX8" fmla="*/ 2338156 w 5873403"/>
              <a:gd name="connsiteY8" fmla="*/ 1 h 6858000"/>
              <a:gd name="connsiteX9" fmla="*/ 2338155 w 5873403"/>
              <a:gd name="connsiteY9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73403" h="6858000">
                <a:moveTo>
                  <a:pt x="2338155" y="0"/>
                </a:moveTo>
                <a:lnTo>
                  <a:pt x="5873403" y="0"/>
                </a:lnTo>
                <a:lnTo>
                  <a:pt x="5873403" y="6858000"/>
                </a:lnTo>
                <a:lnTo>
                  <a:pt x="0" y="6858000"/>
                </a:lnTo>
                <a:lnTo>
                  <a:pt x="3660" y="6624092"/>
                </a:lnTo>
                <a:cubicBezTo>
                  <a:pt x="23528" y="6069221"/>
                  <a:pt x="122689" y="5450780"/>
                  <a:pt x="301145" y="4768855"/>
                </a:cubicBezTo>
                <a:cubicBezTo>
                  <a:pt x="505094" y="3989449"/>
                  <a:pt x="801523" y="3253509"/>
                  <a:pt x="1190429" y="2561100"/>
                </a:cubicBezTo>
                <a:cubicBezTo>
                  <a:pt x="1579336" y="1868627"/>
                  <a:pt x="1961869" y="1337465"/>
                  <a:pt x="2338156" y="967551"/>
                </a:cubicBezTo>
                <a:lnTo>
                  <a:pt x="2338156" y="1"/>
                </a:lnTo>
                <a:lnTo>
                  <a:pt x="2338155" y="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558367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373AEAF-5532-4654-8A71-E0F8DE89DCC9}"/>
              </a:ext>
            </a:extLst>
          </p:cNvPr>
          <p:cNvSpPr/>
          <p:nvPr userDrawn="1"/>
        </p:nvSpPr>
        <p:spPr>
          <a:xfrm>
            <a:off x="4584700" y="533400"/>
            <a:ext cx="1733898" cy="387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AF9BA2-2BEB-4542-96FF-4BAB0117D593}"/>
              </a:ext>
            </a:extLst>
          </p:cNvPr>
          <p:cNvSpPr/>
          <p:nvPr userDrawn="1"/>
        </p:nvSpPr>
        <p:spPr>
          <a:xfrm>
            <a:off x="5583677" y="533398"/>
            <a:ext cx="1733898" cy="2260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48E422-F20C-4654-A7E5-DD854AF36C68}"/>
              </a:ext>
            </a:extLst>
          </p:cNvPr>
          <p:cNvSpPr txBox="1"/>
          <p:nvPr userDrawn="1"/>
        </p:nvSpPr>
        <p:spPr>
          <a:xfrm>
            <a:off x="4098987" y="1"/>
            <a:ext cx="4557766" cy="6858000"/>
          </a:xfrm>
          <a:custGeom>
            <a:avLst/>
            <a:gdLst/>
            <a:ahLst/>
            <a:cxnLst/>
            <a:rect l="l" t="t" r="r" b="b"/>
            <a:pathLst>
              <a:path w="71512" h="107603">
                <a:moveTo>
                  <a:pt x="0" y="0"/>
                </a:moveTo>
                <a:lnTo>
                  <a:pt x="71512" y="0"/>
                </a:lnTo>
                <a:lnTo>
                  <a:pt x="71512" y="15181"/>
                </a:lnTo>
                <a:cubicBezTo>
                  <a:pt x="65608" y="20985"/>
                  <a:pt x="59606" y="29319"/>
                  <a:pt x="53504" y="40184"/>
                </a:cubicBezTo>
                <a:cubicBezTo>
                  <a:pt x="47402" y="51048"/>
                  <a:pt x="42751" y="62595"/>
                  <a:pt x="39551" y="74824"/>
                </a:cubicBezTo>
                <a:cubicBezTo>
                  <a:pt x="36351" y="87052"/>
                  <a:pt x="34776" y="97979"/>
                  <a:pt x="34826" y="107603"/>
                </a:cubicBezTo>
                <a:lnTo>
                  <a:pt x="14660" y="107603"/>
                </a:lnTo>
                <a:cubicBezTo>
                  <a:pt x="15007" y="92522"/>
                  <a:pt x="18120" y="77143"/>
                  <a:pt x="23999" y="61466"/>
                </a:cubicBezTo>
                <a:cubicBezTo>
                  <a:pt x="29877" y="45790"/>
                  <a:pt x="37728" y="31775"/>
                  <a:pt x="47551" y="19422"/>
                </a:cubicBezTo>
                <a:lnTo>
                  <a:pt x="0" y="194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AD188D5-7968-486E-A44C-E892F4DB86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92577751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2932FAF-C2E8-42B8-8042-824DCE95AA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921500" y="0"/>
            <a:ext cx="5270500" cy="6858000"/>
          </a:xfrm>
          <a:custGeom>
            <a:avLst/>
            <a:gdLst>
              <a:gd name="connsiteX0" fmla="*/ 0 w 5270500"/>
              <a:gd name="connsiteY0" fmla="*/ 0 h 6858000"/>
              <a:gd name="connsiteX1" fmla="*/ 5270500 w 5270500"/>
              <a:gd name="connsiteY1" fmla="*/ 0 h 6858000"/>
              <a:gd name="connsiteX2" fmla="*/ 5270500 w 5270500"/>
              <a:gd name="connsiteY2" fmla="*/ 6858000 h 6858000"/>
              <a:gd name="connsiteX3" fmla="*/ 0 w 5270500"/>
              <a:gd name="connsiteY3" fmla="*/ 6858000 h 6858000"/>
              <a:gd name="connsiteX4" fmla="*/ 0 w 5270500"/>
              <a:gd name="connsiteY4" fmla="*/ 6855058 h 6858000"/>
              <a:gd name="connsiteX5" fmla="*/ 162379 w 5270500"/>
              <a:gd name="connsiteY5" fmla="*/ 6848911 h 6858000"/>
              <a:gd name="connsiteX6" fmla="*/ 1500168 w 5270500"/>
              <a:gd name="connsiteY6" fmla="*/ 6276308 h 6858000"/>
              <a:gd name="connsiteX7" fmla="*/ 2093307 w 5270500"/>
              <a:gd name="connsiteY7" fmla="*/ 4764933 h 6858000"/>
              <a:gd name="connsiteX8" fmla="*/ 1802431 w 5270500"/>
              <a:gd name="connsiteY8" fmla="*/ 3771054 h 6858000"/>
              <a:gd name="connsiteX9" fmla="*/ 952821 w 5270500"/>
              <a:gd name="connsiteY9" fmla="*/ 3116121 h 6858000"/>
              <a:gd name="connsiteX10" fmla="*/ 1635266 w 5270500"/>
              <a:gd name="connsiteY10" fmla="*/ 2559603 h 6858000"/>
              <a:gd name="connsiteX11" fmla="*/ 1878012 w 5270500"/>
              <a:gd name="connsiteY11" fmla="*/ 1728334 h 6858000"/>
              <a:gd name="connsiteX12" fmla="*/ 1349006 w 5270500"/>
              <a:gd name="connsiteY12" fmla="*/ 487155 h 6858000"/>
              <a:gd name="connsiteX13" fmla="*/ 95413 w 5270500"/>
              <a:gd name="connsiteY13" fmla="*/ 4766 h 6858000"/>
              <a:gd name="connsiteX14" fmla="*/ 0 w 5270500"/>
              <a:gd name="connsiteY14" fmla="*/ 1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0500" h="6858000">
                <a:moveTo>
                  <a:pt x="0" y="0"/>
                </a:moveTo>
                <a:lnTo>
                  <a:pt x="5270500" y="0"/>
                </a:lnTo>
                <a:lnTo>
                  <a:pt x="5270500" y="6858000"/>
                </a:lnTo>
                <a:lnTo>
                  <a:pt x="0" y="6858000"/>
                </a:lnTo>
                <a:lnTo>
                  <a:pt x="0" y="6855058"/>
                </a:lnTo>
                <a:lnTo>
                  <a:pt x="162379" y="6848911"/>
                </a:lnTo>
                <a:cubicBezTo>
                  <a:pt x="708237" y="6806500"/>
                  <a:pt x="1154153" y="6615646"/>
                  <a:pt x="1500168" y="6276308"/>
                </a:cubicBezTo>
                <a:cubicBezTo>
                  <a:pt x="1895553" y="5888555"/>
                  <a:pt x="2093307" y="5384722"/>
                  <a:pt x="2093307" y="4764933"/>
                </a:cubicBezTo>
                <a:cubicBezTo>
                  <a:pt x="2093307" y="4389366"/>
                  <a:pt x="1996307" y="4058053"/>
                  <a:pt x="1802431" y="3771054"/>
                </a:cubicBezTo>
                <a:cubicBezTo>
                  <a:pt x="1608554" y="3483994"/>
                  <a:pt x="1325372" y="3265683"/>
                  <a:pt x="952821" y="3116121"/>
                </a:cubicBezTo>
                <a:cubicBezTo>
                  <a:pt x="1245975" y="2987854"/>
                  <a:pt x="1473456" y="2802349"/>
                  <a:pt x="1635266" y="2559603"/>
                </a:cubicBezTo>
                <a:cubicBezTo>
                  <a:pt x="1797076" y="2316857"/>
                  <a:pt x="1878012" y="2039768"/>
                  <a:pt x="1878012" y="1728334"/>
                </a:cubicBezTo>
                <a:cubicBezTo>
                  <a:pt x="1878012" y="1227579"/>
                  <a:pt x="1701676" y="813853"/>
                  <a:pt x="1349006" y="487155"/>
                </a:cubicBezTo>
                <a:cubicBezTo>
                  <a:pt x="1040419" y="201295"/>
                  <a:pt x="622555" y="40499"/>
                  <a:pt x="95413" y="4766"/>
                </a:cubicBezTo>
                <a:lnTo>
                  <a:pt x="0" y="16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12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BDD6BBD-1FEA-485F-AAEE-BAEC1BC07B44}"/>
              </a:ext>
            </a:extLst>
          </p:cNvPr>
          <p:cNvSpPr/>
          <p:nvPr userDrawn="1"/>
        </p:nvSpPr>
        <p:spPr>
          <a:xfrm>
            <a:off x="5746750" y="817123"/>
            <a:ext cx="2140086" cy="214008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A7C0BD1-8265-4B91-AC1D-FA5313AD7B86}"/>
              </a:ext>
            </a:extLst>
          </p:cNvPr>
          <p:cNvSpPr/>
          <p:nvPr userDrawn="1"/>
        </p:nvSpPr>
        <p:spPr>
          <a:xfrm>
            <a:off x="5598539" y="3470478"/>
            <a:ext cx="2436508" cy="24365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AAFBBB-4B73-446C-A399-F92196BF5207}"/>
              </a:ext>
            </a:extLst>
          </p:cNvPr>
          <p:cNvSpPr/>
          <p:nvPr userDrawn="1"/>
        </p:nvSpPr>
        <p:spPr>
          <a:xfrm>
            <a:off x="6656523" y="6702424"/>
            <a:ext cx="325302" cy="1555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91FD39-17D1-48C9-997E-3AA38E596595}"/>
              </a:ext>
            </a:extLst>
          </p:cNvPr>
          <p:cNvSpPr/>
          <p:nvPr userDrawn="1"/>
        </p:nvSpPr>
        <p:spPr>
          <a:xfrm>
            <a:off x="6140450" y="0"/>
            <a:ext cx="781050" cy="30574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4851E2-075D-43F9-8D01-429009BA8164}"/>
              </a:ext>
            </a:extLst>
          </p:cNvPr>
          <p:cNvSpPr txBox="1"/>
          <p:nvPr userDrawn="1"/>
        </p:nvSpPr>
        <p:spPr>
          <a:xfrm>
            <a:off x="4599593" y="-2890"/>
            <a:ext cx="4415214" cy="6860890"/>
          </a:xfrm>
          <a:custGeom>
            <a:avLst/>
            <a:gdLst/>
            <a:ahLst/>
            <a:cxnLst/>
            <a:rect l="l" t="t" r="r" b="b"/>
            <a:pathLst>
              <a:path w="71736" h="111472">
                <a:moveTo>
                  <a:pt x="35794" y="59605"/>
                </a:moveTo>
                <a:cubicBezTo>
                  <a:pt x="30684" y="59605"/>
                  <a:pt x="26876" y="61366"/>
                  <a:pt x="24371" y="64889"/>
                </a:cubicBezTo>
                <a:cubicBezTo>
                  <a:pt x="21866" y="68411"/>
                  <a:pt x="20613" y="72231"/>
                  <a:pt x="20613" y="76348"/>
                </a:cubicBezTo>
                <a:cubicBezTo>
                  <a:pt x="20613" y="82103"/>
                  <a:pt x="22089" y="86593"/>
                  <a:pt x="25041" y="89817"/>
                </a:cubicBezTo>
                <a:cubicBezTo>
                  <a:pt x="27992" y="93042"/>
                  <a:pt x="31676" y="94654"/>
                  <a:pt x="36091" y="94654"/>
                </a:cubicBezTo>
                <a:cubicBezTo>
                  <a:pt x="40407" y="94654"/>
                  <a:pt x="43979" y="93104"/>
                  <a:pt x="46807" y="90003"/>
                </a:cubicBezTo>
                <a:cubicBezTo>
                  <a:pt x="49635" y="86903"/>
                  <a:pt x="51048" y="82426"/>
                  <a:pt x="51048" y="76572"/>
                </a:cubicBezTo>
                <a:cubicBezTo>
                  <a:pt x="51048" y="71462"/>
                  <a:pt x="49610" y="67357"/>
                  <a:pt x="46732" y="64256"/>
                </a:cubicBezTo>
                <a:cubicBezTo>
                  <a:pt x="43855" y="61156"/>
                  <a:pt x="40209" y="59605"/>
                  <a:pt x="35794" y="59605"/>
                </a:cubicBezTo>
                <a:close/>
                <a:moveTo>
                  <a:pt x="35719" y="16594"/>
                </a:moveTo>
                <a:cubicBezTo>
                  <a:pt x="31701" y="16594"/>
                  <a:pt x="28501" y="17785"/>
                  <a:pt x="26120" y="20166"/>
                </a:cubicBezTo>
                <a:cubicBezTo>
                  <a:pt x="23738" y="22547"/>
                  <a:pt x="22548" y="25697"/>
                  <a:pt x="22548" y="29616"/>
                </a:cubicBezTo>
                <a:cubicBezTo>
                  <a:pt x="22548" y="33784"/>
                  <a:pt x="23726" y="37033"/>
                  <a:pt x="26082" y="39365"/>
                </a:cubicBezTo>
                <a:cubicBezTo>
                  <a:pt x="28439" y="41696"/>
                  <a:pt x="31577" y="42862"/>
                  <a:pt x="35496" y="42862"/>
                </a:cubicBezTo>
                <a:cubicBezTo>
                  <a:pt x="39465" y="42862"/>
                  <a:pt x="42640" y="41684"/>
                  <a:pt x="45021" y="39327"/>
                </a:cubicBezTo>
                <a:cubicBezTo>
                  <a:pt x="47402" y="36971"/>
                  <a:pt x="48593" y="33709"/>
                  <a:pt x="48593" y="29542"/>
                </a:cubicBezTo>
                <a:cubicBezTo>
                  <a:pt x="48593" y="25623"/>
                  <a:pt x="47415" y="22485"/>
                  <a:pt x="45058" y="20129"/>
                </a:cubicBezTo>
                <a:cubicBezTo>
                  <a:pt x="42702" y="17772"/>
                  <a:pt x="39589" y="16594"/>
                  <a:pt x="35719" y="16594"/>
                </a:cubicBezTo>
                <a:close/>
                <a:moveTo>
                  <a:pt x="35496" y="0"/>
                </a:moveTo>
                <a:cubicBezTo>
                  <a:pt x="45864" y="0"/>
                  <a:pt x="53913" y="2654"/>
                  <a:pt x="59643" y="7962"/>
                </a:cubicBezTo>
                <a:cubicBezTo>
                  <a:pt x="65373" y="13270"/>
                  <a:pt x="68238" y="19992"/>
                  <a:pt x="68238" y="28128"/>
                </a:cubicBezTo>
                <a:cubicBezTo>
                  <a:pt x="68238" y="33188"/>
                  <a:pt x="66923" y="37690"/>
                  <a:pt x="64294" y="41634"/>
                </a:cubicBezTo>
                <a:cubicBezTo>
                  <a:pt x="61665" y="45578"/>
                  <a:pt x="57969" y="48592"/>
                  <a:pt x="53206" y="50676"/>
                </a:cubicBezTo>
                <a:cubicBezTo>
                  <a:pt x="59259" y="53106"/>
                  <a:pt x="63860" y="56653"/>
                  <a:pt x="67010" y="61317"/>
                </a:cubicBezTo>
                <a:cubicBezTo>
                  <a:pt x="70160" y="65980"/>
                  <a:pt x="71736" y="71363"/>
                  <a:pt x="71736" y="77465"/>
                </a:cubicBezTo>
                <a:cubicBezTo>
                  <a:pt x="71736" y="87535"/>
                  <a:pt x="68523" y="95721"/>
                  <a:pt x="62099" y="102021"/>
                </a:cubicBezTo>
                <a:cubicBezTo>
                  <a:pt x="55674" y="108322"/>
                  <a:pt x="47129" y="111472"/>
                  <a:pt x="36463" y="111472"/>
                </a:cubicBezTo>
                <a:cubicBezTo>
                  <a:pt x="26541" y="111472"/>
                  <a:pt x="18281" y="108867"/>
                  <a:pt x="11683" y="103658"/>
                </a:cubicBezTo>
                <a:cubicBezTo>
                  <a:pt x="3895" y="97507"/>
                  <a:pt x="0" y="89073"/>
                  <a:pt x="0" y="78358"/>
                </a:cubicBezTo>
                <a:cubicBezTo>
                  <a:pt x="0" y="72454"/>
                  <a:pt x="1464" y="67034"/>
                  <a:pt x="4391" y="62098"/>
                </a:cubicBezTo>
                <a:cubicBezTo>
                  <a:pt x="7318" y="57162"/>
                  <a:pt x="11931" y="53354"/>
                  <a:pt x="18232" y="50676"/>
                </a:cubicBezTo>
                <a:cubicBezTo>
                  <a:pt x="12824" y="48394"/>
                  <a:pt x="8893" y="45256"/>
                  <a:pt x="6437" y="41262"/>
                </a:cubicBezTo>
                <a:cubicBezTo>
                  <a:pt x="3982" y="37269"/>
                  <a:pt x="2754" y="32891"/>
                  <a:pt x="2754" y="28128"/>
                </a:cubicBezTo>
                <a:cubicBezTo>
                  <a:pt x="2754" y="19992"/>
                  <a:pt x="5594" y="13270"/>
                  <a:pt x="11274" y="7962"/>
                </a:cubicBezTo>
                <a:cubicBezTo>
                  <a:pt x="16954" y="2654"/>
                  <a:pt x="25028" y="0"/>
                  <a:pt x="354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AC4629-75B3-4F79-B22C-D019144639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41265885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EB626D0-11D5-4AA3-AE67-BA608879DD8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01368" y="0"/>
            <a:ext cx="5490632" cy="6858000"/>
          </a:xfrm>
          <a:custGeom>
            <a:avLst/>
            <a:gdLst>
              <a:gd name="connsiteX0" fmla="*/ 0 w 5490632"/>
              <a:gd name="connsiteY0" fmla="*/ 0 h 6858000"/>
              <a:gd name="connsiteX1" fmla="*/ 5490632 w 5490632"/>
              <a:gd name="connsiteY1" fmla="*/ 0 h 6858000"/>
              <a:gd name="connsiteX2" fmla="*/ 5490632 w 5490632"/>
              <a:gd name="connsiteY2" fmla="*/ 6858000 h 6858000"/>
              <a:gd name="connsiteX3" fmla="*/ 0 w 5490632"/>
              <a:gd name="connsiteY3" fmla="*/ 6858000 h 6858000"/>
              <a:gd name="connsiteX4" fmla="*/ 0 w 5490632"/>
              <a:gd name="connsiteY4" fmla="*/ 6854946 h 6858000"/>
              <a:gd name="connsiteX5" fmla="*/ 203021 w 5490632"/>
              <a:gd name="connsiteY5" fmla="*/ 6845269 h 6858000"/>
              <a:gd name="connsiteX6" fmla="*/ 1712239 w 5490632"/>
              <a:gd name="connsiteY6" fmla="*/ 6043079 h 6858000"/>
              <a:gd name="connsiteX7" fmla="*/ 2394397 w 5490632"/>
              <a:gd name="connsiteY7" fmla="*/ 3387781 h 6858000"/>
              <a:gd name="connsiteX8" fmla="*/ 1739678 w 5490632"/>
              <a:gd name="connsiteY8" fmla="*/ 789700 h 6858000"/>
              <a:gd name="connsiteX9" fmla="*/ 64122 w 5490632"/>
              <a:gd name="connsiteY9" fmla="*/ 1 h 6858000"/>
              <a:gd name="connsiteX10" fmla="*/ 0 w 5490632"/>
              <a:gd name="connsiteY10" fmla="*/ 27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90632" h="6858000">
                <a:moveTo>
                  <a:pt x="0" y="0"/>
                </a:moveTo>
                <a:lnTo>
                  <a:pt x="5490632" y="0"/>
                </a:lnTo>
                <a:lnTo>
                  <a:pt x="5490632" y="6858000"/>
                </a:lnTo>
                <a:lnTo>
                  <a:pt x="0" y="6858000"/>
                </a:lnTo>
                <a:lnTo>
                  <a:pt x="0" y="6854946"/>
                </a:lnTo>
                <a:lnTo>
                  <a:pt x="203021" y="6845269"/>
                </a:lnTo>
                <a:cubicBezTo>
                  <a:pt x="811255" y="6785851"/>
                  <a:pt x="1314314" y="6518468"/>
                  <a:pt x="1712239" y="6043079"/>
                </a:cubicBezTo>
                <a:cubicBezTo>
                  <a:pt x="2167011" y="5499838"/>
                  <a:pt x="2394397" y="4614718"/>
                  <a:pt x="2394397" y="3387781"/>
                </a:cubicBezTo>
                <a:cubicBezTo>
                  <a:pt x="2394397" y="2182193"/>
                  <a:pt x="2176116" y="1316207"/>
                  <a:pt x="1739678" y="789700"/>
                </a:cubicBezTo>
                <a:cubicBezTo>
                  <a:pt x="1303240" y="263193"/>
                  <a:pt x="744742" y="1"/>
                  <a:pt x="64122" y="1"/>
                </a:cubicBezTo>
                <a:lnTo>
                  <a:pt x="0" y="2729"/>
                </a:lnTo>
                <a:close/>
              </a:path>
            </a:pathLst>
          </a:custGeom>
        </p:spPr>
        <p:txBody>
          <a:bodyPr wrap="square" lIns="54864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0136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6AC054-8932-4B65-86F3-CE8A45AB99D5}"/>
              </a:ext>
            </a:extLst>
          </p:cNvPr>
          <p:cNvSpPr/>
          <p:nvPr userDrawn="1"/>
        </p:nvSpPr>
        <p:spPr>
          <a:xfrm>
            <a:off x="5753100" y="838200"/>
            <a:ext cx="2349500" cy="53170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A980AC-BCF9-4D93-9FB8-B7C65188F54D}"/>
              </a:ext>
            </a:extLst>
          </p:cNvPr>
          <p:cNvSpPr txBox="1"/>
          <p:nvPr userDrawn="1"/>
        </p:nvSpPr>
        <p:spPr>
          <a:xfrm>
            <a:off x="4613752" y="1"/>
            <a:ext cx="4482013" cy="6858000"/>
          </a:xfrm>
          <a:custGeom>
            <a:avLst/>
            <a:gdLst/>
            <a:ahLst/>
            <a:cxnLst/>
            <a:rect l="l" t="t" r="r" b="b"/>
            <a:pathLst>
              <a:path w="72852" h="111472">
                <a:moveTo>
                  <a:pt x="34007" y="17338"/>
                </a:moveTo>
                <a:cubicBezTo>
                  <a:pt x="30138" y="17338"/>
                  <a:pt x="26926" y="18864"/>
                  <a:pt x="24371" y="21915"/>
                </a:cubicBezTo>
                <a:cubicBezTo>
                  <a:pt x="21816" y="24966"/>
                  <a:pt x="20538" y="29964"/>
                  <a:pt x="20538" y="36909"/>
                </a:cubicBezTo>
                <a:cubicBezTo>
                  <a:pt x="20538" y="43954"/>
                  <a:pt x="21928" y="49125"/>
                  <a:pt x="24706" y="52424"/>
                </a:cubicBezTo>
                <a:cubicBezTo>
                  <a:pt x="27484" y="55723"/>
                  <a:pt x="30956" y="57373"/>
                  <a:pt x="35124" y="57373"/>
                </a:cubicBezTo>
                <a:cubicBezTo>
                  <a:pt x="39142" y="57373"/>
                  <a:pt x="42528" y="55785"/>
                  <a:pt x="45281" y="52610"/>
                </a:cubicBezTo>
                <a:cubicBezTo>
                  <a:pt x="48034" y="49435"/>
                  <a:pt x="49411" y="44772"/>
                  <a:pt x="49411" y="38621"/>
                </a:cubicBezTo>
                <a:cubicBezTo>
                  <a:pt x="49411" y="31874"/>
                  <a:pt x="47861" y="26640"/>
                  <a:pt x="44760" y="22919"/>
                </a:cubicBezTo>
                <a:cubicBezTo>
                  <a:pt x="41660" y="19198"/>
                  <a:pt x="38075" y="17338"/>
                  <a:pt x="34007" y="17338"/>
                </a:cubicBezTo>
                <a:close/>
                <a:moveTo>
                  <a:pt x="34975" y="0"/>
                </a:moveTo>
                <a:cubicBezTo>
                  <a:pt x="46038" y="0"/>
                  <a:pt x="55116" y="4278"/>
                  <a:pt x="62210" y="12836"/>
                </a:cubicBezTo>
                <a:cubicBezTo>
                  <a:pt x="69304" y="21394"/>
                  <a:pt x="72852" y="35470"/>
                  <a:pt x="72852" y="55066"/>
                </a:cubicBezTo>
                <a:cubicBezTo>
                  <a:pt x="72852" y="75009"/>
                  <a:pt x="69156" y="89396"/>
                  <a:pt x="61764" y="98226"/>
                </a:cubicBezTo>
                <a:cubicBezTo>
                  <a:pt x="54372" y="107057"/>
                  <a:pt x="44748" y="111472"/>
                  <a:pt x="32891" y="111472"/>
                </a:cubicBezTo>
                <a:cubicBezTo>
                  <a:pt x="24358" y="111472"/>
                  <a:pt x="17463" y="109202"/>
                  <a:pt x="12204" y="104663"/>
                </a:cubicBezTo>
                <a:cubicBezTo>
                  <a:pt x="6945" y="100124"/>
                  <a:pt x="3572" y="93340"/>
                  <a:pt x="2084" y="84311"/>
                </a:cubicBezTo>
                <a:lnTo>
                  <a:pt x="22324" y="82078"/>
                </a:lnTo>
                <a:cubicBezTo>
                  <a:pt x="22820" y="86196"/>
                  <a:pt x="24110" y="89247"/>
                  <a:pt x="26194" y="91231"/>
                </a:cubicBezTo>
                <a:cubicBezTo>
                  <a:pt x="28278" y="93216"/>
                  <a:pt x="31031" y="94208"/>
                  <a:pt x="34454" y="94208"/>
                </a:cubicBezTo>
                <a:cubicBezTo>
                  <a:pt x="38770" y="94208"/>
                  <a:pt x="42441" y="92223"/>
                  <a:pt x="45467" y="88255"/>
                </a:cubicBezTo>
                <a:cubicBezTo>
                  <a:pt x="48493" y="84286"/>
                  <a:pt x="50428" y="76051"/>
                  <a:pt x="51271" y="63549"/>
                </a:cubicBezTo>
                <a:cubicBezTo>
                  <a:pt x="46013" y="69651"/>
                  <a:pt x="39440" y="72702"/>
                  <a:pt x="31552" y="72702"/>
                </a:cubicBezTo>
                <a:cubicBezTo>
                  <a:pt x="22969" y="72702"/>
                  <a:pt x="15565" y="69391"/>
                  <a:pt x="9339" y="62768"/>
                </a:cubicBezTo>
                <a:cubicBezTo>
                  <a:pt x="3113" y="56145"/>
                  <a:pt x="0" y="47525"/>
                  <a:pt x="0" y="36909"/>
                </a:cubicBezTo>
                <a:cubicBezTo>
                  <a:pt x="0" y="25846"/>
                  <a:pt x="3287" y="16929"/>
                  <a:pt x="9860" y="10157"/>
                </a:cubicBezTo>
                <a:cubicBezTo>
                  <a:pt x="16433" y="3385"/>
                  <a:pt x="24805" y="0"/>
                  <a:pt x="349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746B065-30E3-44AD-B92B-878695D4EE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1094594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C707789-5A15-44C9-B1D2-ED29978176D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75592" y="0"/>
            <a:ext cx="3216408" cy="6858000"/>
          </a:xfrm>
          <a:custGeom>
            <a:avLst/>
            <a:gdLst>
              <a:gd name="connsiteX0" fmla="*/ 0 w 3216408"/>
              <a:gd name="connsiteY0" fmla="*/ 0 h 6858000"/>
              <a:gd name="connsiteX1" fmla="*/ 3216408 w 3216408"/>
              <a:gd name="connsiteY1" fmla="*/ 0 h 6858000"/>
              <a:gd name="connsiteX2" fmla="*/ 3216408 w 3216408"/>
              <a:gd name="connsiteY2" fmla="*/ 6858000 h 6858000"/>
              <a:gd name="connsiteX3" fmla="*/ 2882 w 3216408"/>
              <a:gd name="connsiteY3" fmla="*/ 6858000 h 6858000"/>
              <a:gd name="connsiteX4" fmla="*/ 139659 w 3216408"/>
              <a:gd name="connsiteY4" fmla="*/ 6823088 h 6858000"/>
              <a:gd name="connsiteX5" fmla="*/ 1005056 w 3216408"/>
              <a:gd name="connsiteY5" fmla="*/ 6221602 h 6858000"/>
              <a:gd name="connsiteX6" fmla="*/ 1676988 w 3216408"/>
              <a:gd name="connsiteY6" fmla="*/ 3431353 h 6858000"/>
              <a:gd name="connsiteX7" fmla="*/ 1009759 w 3216408"/>
              <a:gd name="connsiteY7" fmla="*/ 645743 h 6858000"/>
              <a:gd name="connsiteX8" fmla="*/ 140304 w 3216408"/>
              <a:gd name="connsiteY8" fmla="*/ 3623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6408" h="6858000">
                <a:moveTo>
                  <a:pt x="0" y="0"/>
                </a:moveTo>
                <a:lnTo>
                  <a:pt x="3216408" y="0"/>
                </a:lnTo>
                <a:lnTo>
                  <a:pt x="3216408" y="6858000"/>
                </a:lnTo>
                <a:lnTo>
                  <a:pt x="2882" y="6858000"/>
                </a:lnTo>
                <a:lnTo>
                  <a:pt x="139659" y="6823088"/>
                </a:lnTo>
                <a:cubicBezTo>
                  <a:pt x="485238" y="6713737"/>
                  <a:pt x="773719" y="6513252"/>
                  <a:pt x="1005056" y="6221602"/>
                </a:cubicBezTo>
                <a:cubicBezTo>
                  <a:pt x="1453010" y="5655451"/>
                  <a:pt x="1676988" y="4725368"/>
                  <a:pt x="1676988" y="3431353"/>
                </a:cubicBezTo>
                <a:cubicBezTo>
                  <a:pt x="1676988" y="2134201"/>
                  <a:pt x="1454576" y="1205623"/>
                  <a:pt x="1009759" y="645743"/>
                </a:cubicBezTo>
                <a:cubicBezTo>
                  <a:pt x="776423" y="350212"/>
                  <a:pt x="486605" y="147047"/>
                  <a:pt x="140304" y="3623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C1BF09-D0C3-417C-B580-E525D8E69636}"/>
              </a:ext>
            </a:extLst>
          </p:cNvPr>
          <p:cNvSpPr/>
          <p:nvPr userDrawn="1"/>
        </p:nvSpPr>
        <p:spPr>
          <a:xfrm>
            <a:off x="0" y="0"/>
            <a:ext cx="8975592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7C74C1-81B2-4FF0-AFFF-59DDFBA36D33}"/>
              </a:ext>
            </a:extLst>
          </p:cNvPr>
          <p:cNvSpPr txBox="1"/>
          <p:nvPr userDrawn="1"/>
        </p:nvSpPr>
        <p:spPr>
          <a:xfrm>
            <a:off x="3019207" y="0"/>
            <a:ext cx="3004948" cy="6868372"/>
          </a:xfrm>
          <a:custGeom>
            <a:avLst/>
            <a:gdLst>
              <a:gd name="connsiteX0" fmla="*/ 665693 w 1030560"/>
              <a:gd name="connsiteY0" fmla="*/ 0 h 2355538"/>
              <a:gd name="connsiteX1" fmla="*/ 1030560 w 1030560"/>
              <a:gd name="connsiteY1" fmla="*/ 0 h 2355538"/>
              <a:gd name="connsiteX2" fmla="*/ 1030560 w 1030560"/>
              <a:gd name="connsiteY2" fmla="*/ 2355538 h 2355538"/>
              <a:gd name="connsiteX3" fmla="*/ 580879 w 1030560"/>
              <a:gd name="connsiteY3" fmla="*/ 2355538 h 2355538"/>
              <a:gd name="connsiteX4" fmla="*/ 580879 w 1030560"/>
              <a:gd name="connsiteY4" fmla="*/ 660898 h 2355538"/>
              <a:gd name="connsiteX5" fmla="*/ 0 w 1030560"/>
              <a:gd name="connsiteY5" fmla="*/ 1001744 h 2355538"/>
              <a:gd name="connsiteX6" fmla="*/ 0 w 1030560"/>
              <a:gd name="connsiteY6" fmla="*/ 593675 h 2355538"/>
              <a:gd name="connsiteX7" fmla="*/ 382457 w 1030560"/>
              <a:gd name="connsiteY7" fmla="*/ 375254 h 2355538"/>
              <a:gd name="connsiteX8" fmla="*/ 665693 w 1030560"/>
              <a:gd name="connsiteY8" fmla="*/ 0 h 235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0560" h="2355538">
                <a:moveTo>
                  <a:pt x="665693" y="0"/>
                </a:moveTo>
                <a:lnTo>
                  <a:pt x="1030560" y="0"/>
                </a:lnTo>
                <a:lnTo>
                  <a:pt x="1030560" y="2355538"/>
                </a:lnTo>
                <a:lnTo>
                  <a:pt x="580879" y="2355538"/>
                </a:lnTo>
                <a:lnTo>
                  <a:pt x="580879" y="660898"/>
                </a:lnTo>
                <a:cubicBezTo>
                  <a:pt x="416607" y="814504"/>
                  <a:pt x="222959" y="928134"/>
                  <a:pt x="0" y="1001744"/>
                </a:cubicBezTo>
                <a:lnTo>
                  <a:pt x="0" y="593675"/>
                </a:lnTo>
                <a:cubicBezTo>
                  <a:pt x="117350" y="555268"/>
                  <a:pt x="244829" y="482453"/>
                  <a:pt x="382457" y="375254"/>
                </a:cubicBezTo>
                <a:cubicBezTo>
                  <a:pt x="520086" y="268032"/>
                  <a:pt x="614491" y="142940"/>
                  <a:pt x="6656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C80030-F33E-4607-9528-8DF8B79547B4}"/>
              </a:ext>
            </a:extLst>
          </p:cNvPr>
          <p:cNvSpPr/>
          <p:nvPr userDrawn="1"/>
        </p:nvSpPr>
        <p:spPr>
          <a:xfrm>
            <a:off x="7467600" y="702733"/>
            <a:ext cx="2413000" cy="52154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1494AE0-0009-427A-880F-448A3C2DE053}"/>
              </a:ext>
            </a:extLst>
          </p:cNvPr>
          <p:cNvSpPr/>
          <p:nvPr userDrawn="1"/>
        </p:nvSpPr>
        <p:spPr>
          <a:xfrm>
            <a:off x="6210528" y="-63500"/>
            <a:ext cx="4442052" cy="6985000"/>
          </a:xfrm>
          <a:custGeom>
            <a:avLst/>
            <a:gdLst>
              <a:gd name="connsiteX0" fmla="*/ 761710 w 1523421"/>
              <a:gd name="connsiteY0" fmla="*/ 372845 h 2395536"/>
              <a:gd name="connsiteX1" fmla="*/ 616082 w 1523421"/>
              <a:gd name="connsiteY1" fmla="*/ 424865 h 2395536"/>
              <a:gd name="connsiteX2" fmla="*/ 516860 w 1523421"/>
              <a:gd name="connsiteY2" fmla="*/ 611287 h 2395536"/>
              <a:gd name="connsiteX3" fmla="*/ 470454 w 1523421"/>
              <a:gd name="connsiteY3" fmla="*/ 1198575 h 2395536"/>
              <a:gd name="connsiteX4" fmla="*/ 512065 w 1523421"/>
              <a:gd name="connsiteY4" fmla="*/ 1765863 h 2395536"/>
              <a:gd name="connsiteX5" fmla="*/ 616878 w 1523421"/>
              <a:gd name="connsiteY5" fmla="*/ 1971489 h 2395536"/>
              <a:gd name="connsiteX6" fmla="*/ 761710 w 1523421"/>
              <a:gd name="connsiteY6" fmla="*/ 2022691 h 2395536"/>
              <a:gd name="connsiteX7" fmla="*/ 907317 w 1523421"/>
              <a:gd name="connsiteY7" fmla="*/ 1970693 h 2395536"/>
              <a:gd name="connsiteX8" fmla="*/ 1006539 w 1523421"/>
              <a:gd name="connsiteY8" fmla="*/ 1784249 h 2395536"/>
              <a:gd name="connsiteX9" fmla="*/ 1052946 w 1523421"/>
              <a:gd name="connsiteY9" fmla="*/ 1198575 h 2395536"/>
              <a:gd name="connsiteX10" fmla="*/ 1011334 w 1523421"/>
              <a:gd name="connsiteY10" fmla="*/ 631286 h 2395536"/>
              <a:gd name="connsiteX11" fmla="*/ 906522 w 1523421"/>
              <a:gd name="connsiteY11" fmla="*/ 424865 h 2395536"/>
              <a:gd name="connsiteX12" fmla="*/ 761710 w 1523421"/>
              <a:gd name="connsiteY12" fmla="*/ 372845 h 2395536"/>
              <a:gd name="connsiteX13" fmla="*/ 761710 w 1523421"/>
              <a:gd name="connsiteY13" fmla="*/ 0 h 2395536"/>
              <a:gd name="connsiteX14" fmla="*/ 1294592 w 1523421"/>
              <a:gd name="connsiteY14" fmla="*/ 243238 h 2395536"/>
              <a:gd name="connsiteX15" fmla="*/ 1523421 w 1523421"/>
              <a:gd name="connsiteY15" fmla="*/ 1198575 h 2395536"/>
              <a:gd name="connsiteX16" fmla="*/ 1292979 w 1523421"/>
              <a:gd name="connsiteY16" fmla="*/ 2155503 h 2395536"/>
              <a:gd name="connsiteX17" fmla="*/ 761710 w 1523421"/>
              <a:gd name="connsiteY17" fmla="*/ 2395536 h 2395536"/>
              <a:gd name="connsiteX18" fmla="*/ 209626 w 1523421"/>
              <a:gd name="connsiteY18" fmla="*/ 2132300 h 2395536"/>
              <a:gd name="connsiteX19" fmla="*/ 0 w 1523421"/>
              <a:gd name="connsiteY19" fmla="*/ 1193779 h 2395536"/>
              <a:gd name="connsiteX20" fmla="*/ 230420 w 1523421"/>
              <a:gd name="connsiteY20" fmla="*/ 240033 h 2395536"/>
              <a:gd name="connsiteX21" fmla="*/ 761710 w 1523421"/>
              <a:gd name="connsiteY21" fmla="*/ 0 h 2395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23421" h="2395536">
                <a:moveTo>
                  <a:pt x="761710" y="372845"/>
                </a:moveTo>
                <a:cubicBezTo>
                  <a:pt x="707304" y="372845"/>
                  <a:pt x="658747" y="390178"/>
                  <a:pt x="616082" y="424865"/>
                </a:cubicBezTo>
                <a:cubicBezTo>
                  <a:pt x="573417" y="459530"/>
                  <a:pt x="540343" y="521678"/>
                  <a:pt x="516860" y="611287"/>
                </a:cubicBezTo>
                <a:cubicBezTo>
                  <a:pt x="485937" y="727562"/>
                  <a:pt x="470454" y="923339"/>
                  <a:pt x="470454" y="1198575"/>
                </a:cubicBezTo>
                <a:cubicBezTo>
                  <a:pt x="470454" y="1473811"/>
                  <a:pt x="484324" y="1662900"/>
                  <a:pt x="512065" y="1765863"/>
                </a:cubicBezTo>
                <a:cubicBezTo>
                  <a:pt x="539806" y="1868805"/>
                  <a:pt x="574750" y="1937340"/>
                  <a:pt x="616878" y="1971489"/>
                </a:cubicBezTo>
                <a:cubicBezTo>
                  <a:pt x="659026" y="2005617"/>
                  <a:pt x="707304" y="2022691"/>
                  <a:pt x="761710" y="2022691"/>
                </a:cubicBezTo>
                <a:cubicBezTo>
                  <a:pt x="816117" y="2022691"/>
                  <a:pt x="864652" y="2005359"/>
                  <a:pt x="907317" y="1970693"/>
                </a:cubicBezTo>
                <a:cubicBezTo>
                  <a:pt x="950004" y="1936007"/>
                  <a:pt x="983078" y="1873859"/>
                  <a:pt x="1006539" y="1784249"/>
                </a:cubicBezTo>
                <a:cubicBezTo>
                  <a:pt x="1037484" y="1669028"/>
                  <a:pt x="1052946" y="1473811"/>
                  <a:pt x="1052946" y="1198575"/>
                </a:cubicBezTo>
                <a:cubicBezTo>
                  <a:pt x="1052946" y="923339"/>
                  <a:pt x="1039075" y="734228"/>
                  <a:pt x="1011334" y="631286"/>
                </a:cubicBezTo>
                <a:cubicBezTo>
                  <a:pt x="983594" y="528344"/>
                  <a:pt x="948670" y="459530"/>
                  <a:pt x="906522" y="424865"/>
                </a:cubicBezTo>
                <a:cubicBezTo>
                  <a:pt x="864394" y="390178"/>
                  <a:pt x="816117" y="372845"/>
                  <a:pt x="761710" y="372845"/>
                </a:cubicBezTo>
                <a:close/>
                <a:moveTo>
                  <a:pt x="761710" y="0"/>
                </a:moveTo>
                <a:cubicBezTo>
                  <a:pt x="988927" y="0"/>
                  <a:pt x="1166554" y="81072"/>
                  <a:pt x="1294592" y="243238"/>
                </a:cubicBezTo>
                <a:cubicBezTo>
                  <a:pt x="1447144" y="435251"/>
                  <a:pt x="1523421" y="753711"/>
                  <a:pt x="1523421" y="1198575"/>
                </a:cubicBezTo>
                <a:cubicBezTo>
                  <a:pt x="1523421" y="1642363"/>
                  <a:pt x="1446607" y="1961339"/>
                  <a:pt x="1292979" y="2155503"/>
                </a:cubicBezTo>
                <a:cubicBezTo>
                  <a:pt x="1166038" y="2315539"/>
                  <a:pt x="988927" y="2395536"/>
                  <a:pt x="761710" y="2395536"/>
                </a:cubicBezTo>
                <a:cubicBezTo>
                  <a:pt x="533397" y="2395536"/>
                  <a:pt x="349383" y="2307798"/>
                  <a:pt x="209626" y="2132300"/>
                </a:cubicBezTo>
                <a:cubicBezTo>
                  <a:pt x="69868" y="1956823"/>
                  <a:pt x="0" y="1643976"/>
                  <a:pt x="0" y="1193779"/>
                </a:cubicBezTo>
                <a:cubicBezTo>
                  <a:pt x="0" y="752098"/>
                  <a:pt x="76792" y="434197"/>
                  <a:pt x="230420" y="240033"/>
                </a:cubicBezTo>
                <a:cubicBezTo>
                  <a:pt x="357383" y="79997"/>
                  <a:pt x="534472" y="0"/>
                  <a:pt x="76171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BB8B07D5-C75F-4705-A820-106BFADF19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51827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12C7D-6860-4905-AD85-62D559AF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746016-B42F-4BC9-AA9F-85BB77EE6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1F6A7D-58CA-4353-A402-62998E651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F6F270-EA61-4F56-B1D8-118E72A77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04C743-9032-4292-A00F-E021025E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45DB80-05CB-419C-9146-6195E8936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005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37.xml"/><Relationship Id="rId21" Type="http://schemas.openxmlformats.org/officeDocument/2006/relationships/slideLayout" Target="../slideLayouts/slideLayout32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63" Type="http://schemas.openxmlformats.org/officeDocument/2006/relationships/slideLayout" Target="../slideLayouts/slideLayout74.xml"/><Relationship Id="rId68" Type="http://schemas.openxmlformats.org/officeDocument/2006/relationships/slideLayout" Target="../slideLayouts/slideLayout79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8" Type="http://schemas.openxmlformats.org/officeDocument/2006/relationships/slideLayout" Target="../slideLayouts/slideLayout69.xml"/><Relationship Id="rId66" Type="http://schemas.openxmlformats.org/officeDocument/2006/relationships/slideLayout" Target="../slideLayouts/slideLayout77.xml"/><Relationship Id="rId74" Type="http://schemas.openxmlformats.org/officeDocument/2006/relationships/slideLayout" Target="../slideLayouts/slideLayout85.xml"/><Relationship Id="rId5" Type="http://schemas.openxmlformats.org/officeDocument/2006/relationships/slideLayout" Target="../slideLayouts/slideLayout16.xml"/><Relationship Id="rId61" Type="http://schemas.openxmlformats.org/officeDocument/2006/relationships/slideLayout" Target="../slideLayouts/slideLayout72.xml"/><Relationship Id="rId1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56" Type="http://schemas.openxmlformats.org/officeDocument/2006/relationships/slideLayout" Target="../slideLayouts/slideLayout67.xml"/><Relationship Id="rId64" Type="http://schemas.openxmlformats.org/officeDocument/2006/relationships/slideLayout" Target="../slideLayouts/slideLayout75.xml"/><Relationship Id="rId69" Type="http://schemas.openxmlformats.org/officeDocument/2006/relationships/slideLayout" Target="../slideLayouts/slideLayout80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72" Type="http://schemas.openxmlformats.org/officeDocument/2006/relationships/slideLayout" Target="../slideLayouts/slideLayout83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70.xml"/><Relationship Id="rId67" Type="http://schemas.openxmlformats.org/officeDocument/2006/relationships/slideLayout" Target="../slideLayouts/slideLayout78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65.xml"/><Relationship Id="rId62" Type="http://schemas.openxmlformats.org/officeDocument/2006/relationships/slideLayout" Target="../slideLayouts/slideLayout73.xml"/><Relationship Id="rId70" Type="http://schemas.openxmlformats.org/officeDocument/2006/relationships/slideLayout" Target="../slideLayouts/slideLayout81.xml"/><Relationship Id="rId75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57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21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60" Type="http://schemas.openxmlformats.org/officeDocument/2006/relationships/slideLayout" Target="../slideLayouts/slideLayout71.xml"/><Relationship Id="rId65" Type="http://schemas.openxmlformats.org/officeDocument/2006/relationships/slideLayout" Target="../slideLayouts/slideLayout76.xml"/><Relationship Id="rId73" Type="http://schemas.openxmlformats.org/officeDocument/2006/relationships/slideLayout" Target="../slideLayouts/slideLayout8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9" Type="http://schemas.openxmlformats.org/officeDocument/2006/relationships/slideLayout" Target="../slideLayouts/slideLayout50.xml"/><Relationship Id="rId34" Type="http://schemas.openxmlformats.org/officeDocument/2006/relationships/slideLayout" Target="../slideLayouts/slideLayout45.xml"/><Relationship Id="rId50" Type="http://schemas.openxmlformats.org/officeDocument/2006/relationships/slideLayout" Target="../slideLayouts/slideLayout61.xml"/><Relationship Id="rId55" Type="http://schemas.openxmlformats.org/officeDocument/2006/relationships/slideLayout" Target="../slideLayouts/slideLayout66.xml"/><Relationship Id="rId7" Type="http://schemas.openxmlformats.org/officeDocument/2006/relationships/slideLayout" Target="../slideLayouts/slideLayout18.xml"/><Relationship Id="rId71" Type="http://schemas.openxmlformats.org/officeDocument/2006/relationships/slideLayout" Target="../slideLayouts/slideLayout8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AD9ADA-9BFD-4B97-AB4C-48590212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AF6DFE-D589-4543-AED8-5E0B076DA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98F5DC-1433-458B-8BAD-DDF734E7D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9788B-6452-4470-95EB-398816C50F04}" type="datetimeFigureOut">
              <a:rPr lang="de-CH" smtClean="0"/>
              <a:t>09.12.2025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B852FC-73B6-436E-B23B-8759404A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092086-56BE-4736-BE1F-1637CEEB4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331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FC17E-321B-4008-A509-7E5184EC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BE9E9-71C8-4301-87F2-0B38A8ED3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384" y="1556792"/>
            <a:ext cx="11089232" cy="4608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B8BAB-65F4-4DEC-9AC9-4DEDBAEEF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09.12.2025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74E8B-4845-461C-A439-090FDE737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6F25-5301-4AF9-BAD7-55C0F18D7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957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  <p:sldLayoutId id="2147483820" r:id="rId18"/>
    <p:sldLayoutId id="2147483821" r:id="rId19"/>
    <p:sldLayoutId id="2147483822" r:id="rId20"/>
    <p:sldLayoutId id="2147483823" r:id="rId21"/>
    <p:sldLayoutId id="2147483824" r:id="rId22"/>
    <p:sldLayoutId id="2147483825" r:id="rId23"/>
    <p:sldLayoutId id="2147483826" r:id="rId24"/>
    <p:sldLayoutId id="2147483827" r:id="rId25"/>
    <p:sldLayoutId id="2147483828" r:id="rId26"/>
    <p:sldLayoutId id="2147483829" r:id="rId27"/>
    <p:sldLayoutId id="2147483830" r:id="rId28"/>
    <p:sldLayoutId id="2147483831" r:id="rId29"/>
    <p:sldLayoutId id="2147483832" r:id="rId30"/>
    <p:sldLayoutId id="2147483833" r:id="rId31"/>
    <p:sldLayoutId id="2147483834" r:id="rId32"/>
    <p:sldLayoutId id="2147483835" r:id="rId33"/>
    <p:sldLayoutId id="2147483836" r:id="rId34"/>
    <p:sldLayoutId id="2147483837" r:id="rId35"/>
    <p:sldLayoutId id="2147483838" r:id="rId36"/>
    <p:sldLayoutId id="2147483839" r:id="rId37"/>
    <p:sldLayoutId id="2147483840" r:id="rId38"/>
    <p:sldLayoutId id="2147483841" r:id="rId39"/>
    <p:sldLayoutId id="2147483842" r:id="rId40"/>
    <p:sldLayoutId id="2147483843" r:id="rId41"/>
    <p:sldLayoutId id="2147483844" r:id="rId42"/>
    <p:sldLayoutId id="2147483845" r:id="rId43"/>
    <p:sldLayoutId id="2147483846" r:id="rId44"/>
    <p:sldLayoutId id="2147483847" r:id="rId45"/>
    <p:sldLayoutId id="2147483848" r:id="rId46"/>
    <p:sldLayoutId id="2147483849" r:id="rId47"/>
    <p:sldLayoutId id="2147483850" r:id="rId48"/>
    <p:sldLayoutId id="2147483851" r:id="rId49"/>
    <p:sldLayoutId id="2147483852" r:id="rId50"/>
    <p:sldLayoutId id="2147483853" r:id="rId51"/>
    <p:sldLayoutId id="2147483854" r:id="rId52"/>
    <p:sldLayoutId id="2147483855" r:id="rId53"/>
    <p:sldLayoutId id="2147483856" r:id="rId54"/>
    <p:sldLayoutId id="2147483857" r:id="rId55"/>
    <p:sldLayoutId id="2147483858" r:id="rId56"/>
    <p:sldLayoutId id="2147483859" r:id="rId57"/>
    <p:sldLayoutId id="2147483860" r:id="rId58"/>
    <p:sldLayoutId id="2147483861" r:id="rId59"/>
    <p:sldLayoutId id="2147483862" r:id="rId60"/>
    <p:sldLayoutId id="2147483863" r:id="rId61"/>
    <p:sldLayoutId id="2147483864" r:id="rId62"/>
    <p:sldLayoutId id="2147483865" r:id="rId63"/>
    <p:sldLayoutId id="2147483866" r:id="rId64"/>
    <p:sldLayoutId id="2147483867" r:id="rId65"/>
    <p:sldLayoutId id="2147483868" r:id="rId66"/>
    <p:sldLayoutId id="2147483869" r:id="rId67"/>
    <p:sldLayoutId id="2147483870" r:id="rId68"/>
    <p:sldLayoutId id="2147483871" r:id="rId69"/>
    <p:sldLayoutId id="2147483872" r:id="rId70"/>
    <p:sldLayoutId id="2147483873" r:id="rId71"/>
    <p:sldLayoutId id="2147483874" r:id="rId72"/>
    <p:sldLayoutId id="2147483875" r:id="rId73"/>
    <p:sldLayoutId id="2147483876" r:id="rId74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9138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22413" indent="-2651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792288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62163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330450" indent="-26828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482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981">
          <p15:clr>
            <a:srgbClr val="F26B43"/>
          </p15:clr>
        </p15:guide>
        <p15:guide id="5" orient="horz" pos="3884">
          <p15:clr>
            <a:srgbClr val="F26B43"/>
          </p15:clr>
        </p15:guide>
        <p15:guide id="6" orient="horz" pos="414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va.ch/fr-ch/prevention/conseil-cours-et-offres/apprentissage-en-toute-securite/apprentissage-en-toute-securite-formateurs-instructeurs/sois-un-modele-modeles?lang=fr-CH" TargetMode="External"/><Relationship Id="rId13" Type="http://schemas.openxmlformats.org/officeDocument/2006/relationships/hyperlink" Target="https://www.suva.ch/de-ch/praevention/beratung-kurse-und-angebote/praeventionsmodule-uebersicht/praeventionsmodul-sichere-lehrzeit-erlebnis-parcours-modul-3" TargetMode="External"/><Relationship Id="rId3" Type="http://schemas.openxmlformats.org/officeDocument/2006/relationships/hyperlink" Target="https://www.suva.ch/fr-ch/download/listes-de-controle/apprentissage-en-toute-securite/apprentissage-en-toute-securite--67190.F?lang=fr-CH" TargetMode="External"/><Relationship Id="rId7" Type="http://schemas.openxmlformats.org/officeDocument/2006/relationships/hyperlink" Target="https://www.suva.ch/fr-ch/prevention/conseil-cours-et-offres/modules-de-prevention-apercu/module-de-prevention-apprentissage-en-toute-securite-dossier-d-exercices?lang=fr-CH" TargetMode="External"/><Relationship Id="rId12" Type="http://schemas.openxmlformats.org/officeDocument/2006/relationships/hyperlink" Target="https://www.suva.ch/fr-ch/prevention/conseil-cours-et-offres/modules-de-prevention-apercu/module-de-prevention-3-2-1-quiz?lang=fr-CH" TargetMode="External"/><Relationship Id="rId17" Type="http://schemas.openxmlformats.org/officeDocument/2006/relationships/hyperlink" Target="https://www.suva.ch/de-ch/praevention/beratung-kurse-und-angebote/praeventionsmodule-uebersicht/praeventionsmodul-sichere-lehrzeit-aufgabensammlung-fur-lernende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suva.ch/fr-ch/prevention/conseil-cours-et-offres/modules-de-prevention-apercu/atelier-pour-un-apprentissage-en-toute-securite?lang=fr-CH" TargetMode="External"/><Relationship Id="rId1" Type="http://schemas.openxmlformats.org/officeDocument/2006/relationships/slideLayout" Target="../slideLayouts/slideLayout38.xml"/><Relationship Id="rId6" Type="http://schemas.openxmlformats.org/officeDocument/2006/relationships/hyperlink" Target="https://www.suva.ch/fr-ch/prevention/conseil-cours-et-offres/modules-de-prevention-apercu/module-de-prevention-parcours-dexperimentation-apprentissage-en-toute-securite-module-3?lang=fr-CH" TargetMode="External"/><Relationship Id="rId11" Type="http://schemas.openxmlformats.org/officeDocument/2006/relationships/hyperlink" Target="https://www.suva.ch/de-ch/praevention/beratung-kurse-und-angebote/praeventionsmodule-uebersicht/praeventionsmodul-3-2-1-das-quiz" TargetMode="External"/><Relationship Id="rId5" Type="http://schemas.openxmlformats.org/officeDocument/2006/relationships/hyperlink" Target="https://www.suva.ch/fr-ch/prevention/conseil-cours-et-offres/apprentissage-en-toute-securite/debut-de-lapprentissage-support-pedagogique?lang=fr-CH" TargetMode="External"/><Relationship Id="rId15" Type="http://schemas.openxmlformats.org/officeDocument/2006/relationships/hyperlink" Target="https://www.suva.ch/de-ch/download/weitere-artikel/von-diesen-lernenden-koennte-eine-person-verunfallen--verhindern-sie-das/von-diesen-lernenden-koennte-eine-person-verunfallen--verhindern-sie-das--55336.D" TargetMode="External"/><Relationship Id="rId10" Type="http://schemas.openxmlformats.org/officeDocument/2006/relationships/hyperlink" Target="https://www.suva.ch/de-ch/praevention/beratung-kurse-und-angebote/sichere-lehrzeit/lehrbeginn-lehrmittel" TargetMode="External"/><Relationship Id="rId4" Type="http://schemas.openxmlformats.org/officeDocument/2006/relationships/hyperlink" Target="https://www.suva.ch/de-ch/download/checklisten/sichere-lehrzeit/sichere-lehrzeit--67190.D" TargetMode="External"/><Relationship Id="rId9" Type="http://schemas.openxmlformats.org/officeDocument/2006/relationships/hyperlink" Target="https://www.suva.ch/fr-ch/download/autres-articles/l-un-de-ces-apprentis-pourrait-avoir-un-accident--protegez-vos-jeunes-collegues/l-un-de-ces-apprentis-pourrait-avoir-un-accident--protegez-vos-jeunes-collegues--55336.F?lang=fr-CH" TargetMode="External"/><Relationship Id="rId14" Type="http://schemas.openxmlformats.org/officeDocument/2006/relationships/hyperlink" Target="https://www.suva.ch/de-ch/praevention/beratung-kurse-und-angebote/sichere-lehrzeit/sichere-lehre-berufsbildner-ausbildner/sei-ein-vorbild-vorlag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feld 75">
            <a:extLst>
              <a:ext uri="{FF2B5EF4-FFF2-40B4-BE49-F238E27FC236}">
                <a16:creationId xmlns:a16="http://schemas.microsoft.com/office/drawing/2014/main" id="{0B6F05F8-5E30-4FEF-BFE8-E026BC3030A4}"/>
              </a:ext>
            </a:extLst>
          </p:cNvPr>
          <p:cNvSpPr txBox="1"/>
          <p:nvPr/>
        </p:nvSpPr>
        <p:spPr>
          <a:xfrm>
            <a:off x="413120" y="5887433"/>
            <a:ext cx="1038100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200" b="0" i="0" u="none" strike="noStrike" kern="1200" cap="none" spc="0" normalizeH="0" baseline="0" noProof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17891F-CBD8-38D8-AA3E-395507092E4F}"/>
              </a:ext>
            </a:extLst>
          </p:cNvPr>
          <p:cNvSpPr/>
          <p:nvPr/>
        </p:nvSpPr>
        <p:spPr>
          <a:xfrm>
            <a:off x="1" y="1418114"/>
            <a:ext cx="12191999" cy="43871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5AEBF9F-7520-D4BD-1A2E-3631B4E1639F}"/>
              </a:ext>
            </a:extLst>
          </p:cNvPr>
          <p:cNvCxnSpPr>
            <a:cxnSpLocks/>
          </p:cNvCxnSpPr>
          <p:nvPr/>
        </p:nvCxnSpPr>
        <p:spPr>
          <a:xfrm>
            <a:off x="642643" y="3610904"/>
            <a:ext cx="10980000" cy="0"/>
          </a:xfrm>
          <a:prstGeom prst="line">
            <a:avLst/>
          </a:prstGeom>
          <a:ln w="3175">
            <a:solidFill>
              <a:srgbClr val="4C4C4C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BEBB1E-B9D0-B2F1-10A6-6798E25F2B1A}"/>
              </a:ext>
            </a:extLst>
          </p:cNvPr>
          <p:cNvSpPr txBox="1">
            <a:spLocks/>
          </p:cNvSpPr>
          <p:nvPr/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Plan de prévention «</a:t>
            </a:r>
            <a:r>
              <a:rPr kumimoji="0" lang="de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Apprentissage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en </a:t>
            </a:r>
            <a:r>
              <a:rPr kumimoji="0" lang="de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toute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</a:t>
            </a:r>
            <a:r>
              <a:rPr kumimoji="0" lang="de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sécurité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»</a:t>
            </a:r>
          </a:p>
        </p:txBody>
      </p:sp>
      <p:sp>
        <p:nvSpPr>
          <p:cNvPr id="37" name="TextBox 49">
            <a:extLst>
              <a:ext uri="{FF2B5EF4-FFF2-40B4-BE49-F238E27FC236}">
                <a16:creationId xmlns:a16="http://schemas.microsoft.com/office/drawing/2014/main" id="{396C5055-8609-4006-AC18-247C1E462DBC}"/>
              </a:ext>
            </a:extLst>
          </p:cNvPr>
          <p:cNvSpPr txBox="1"/>
          <p:nvPr/>
        </p:nvSpPr>
        <p:spPr>
          <a:xfrm>
            <a:off x="789586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Suva: cours avec spécialiste</a:t>
            </a:r>
            <a:endParaRPr kumimoji="0" lang="de-CH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Oval 57">
            <a:extLst>
              <a:ext uri="{FF2B5EF4-FFF2-40B4-BE49-F238E27FC236}">
                <a16:creationId xmlns:a16="http://schemas.microsoft.com/office/drawing/2014/main" id="{E0DBD73F-176D-8F31-6EE2-AE37691A4215}"/>
              </a:ext>
            </a:extLst>
          </p:cNvPr>
          <p:cNvSpPr/>
          <p:nvPr/>
        </p:nvSpPr>
        <p:spPr>
          <a:xfrm>
            <a:off x="9572340" y="6051611"/>
            <a:ext cx="288000" cy="288000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0" name="TextBox 55">
            <a:extLst>
              <a:ext uri="{FF2B5EF4-FFF2-40B4-BE49-F238E27FC236}">
                <a16:creationId xmlns:a16="http://schemas.microsoft.com/office/drawing/2014/main" id="{C88E731E-46C6-47CA-AD3E-0FAC1AECE4F2}"/>
              </a:ext>
            </a:extLst>
          </p:cNvPr>
          <p:cNvSpPr txBox="1"/>
          <p:nvPr/>
        </p:nvSpPr>
        <p:spPr>
          <a:xfrm>
            <a:off x="5791342" y="5964779"/>
            <a:ext cx="171310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Prestataires externes (p. ex. bpa)</a:t>
            </a:r>
          </a:p>
        </p:txBody>
      </p:sp>
      <p:sp>
        <p:nvSpPr>
          <p:cNvPr id="43" name="Oval 9">
            <a:extLst>
              <a:ext uri="{FF2B5EF4-FFF2-40B4-BE49-F238E27FC236}">
                <a16:creationId xmlns:a16="http://schemas.microsoft.com/office/drawing/2014/main" id="{51FFB348-DCC6-48CD-B817-C5227C49F09C}"/>
              </a:ext>
            </a:extLst>
          </p:cNvPr>
          <p:cNvSpPr/>
          <p:nvPr/>
        </p:nvSpPr>
        <p:spPr>
          <a:xfrm>
            <a:off x="894326" y="3473944"/>
            <a:ext cx="288000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TextBox 14">
            <a:extLst>
              <a:ext uri="{FF2B5EF4-FFF2-40B4-BE49-F238E27FC236}">
                <a16:creationId xmlns:a16="http://schemas.microsoft.com/office/drawing/2014/main" id="{B52BF6FE-7183-498D-AB20-A747388D9BFB}"/>
              </a:ext>
            </a:extLst>
          </p:cNvPr>
          <p:cNvSpPr txBox="1"/>
          <p:nvPr/>
        </p:nvSpPr>
        <p:spPr>
          <a:xfrm>
            <a:off x="342844" y="2324885"/>
            <a:ext cx="1390964" cy="52322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Préparation</a:t>
            </a:r>
            <a:r>
              <a: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et </a:t>
            </a:r>
            <a:r>
              <a:rPr kumimoji="0" lang="de-CH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planification</a:t>
            </a: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51" name="Straight Connector 44">
            <a:extLst>
              <a:ext uri="{FF2B5EF4-FFF2-40B4-BE49-F238E27FC236}">
                <a16:creationId xmlns:a16="http://schemas.microsoft.com/office/drawing/2014/main" id="{5A20EA20-7FA3-4FC1-9C29-8BF31F5A487B}"/>
              </a:ext>
            </a:extLst>
          </p:cNvPr>
          <p:cNvCxnSpPr>
            <a:cxnSpLocks/>
            <a:stCxn id="47" idx="2"/>
            <a:endCxn id="43" idx="0"/>
          </p:cNvCxnSpPr>
          <p:nvPr/>
        </p:nvCxnSpPr>
        <p:spPr>
          <a:xfrm>
            <a:off x="1038326" y="2848105"/>
            <a:ext cx="0" cy="625839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tern: 5 Zacken 56">
            <a:extLst>
              <a:ext uri="{FF2B5EF4-FFF2-40B4-BE49-F238E27FC236}">
                <a16:creationId xmlns:a16="http://schemas.microsoft.com/office/drawing/2014/main" id="{5BF5696F-DCB0-4482-9913-BEF94CAEA93E}"/>
              </a:ext>
            </a:extLst>
          </p:cNvPr>
          <p:cNvSpPr/>
          <p:nvPr/>
        </p:nvSpPr>
        <p:spPr>
          <a:xfrm>
            <a:off x="501941" y="6051611"/>
            <a:ext cx="288000" cy="28800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8" name="TextBox 58">
            <a:extLst>
              <a:ext uri="{FF2B5EF4-FFF2-40B4-BE49-F238E27FC236}">
                <a16:creationId xmlns:a16="http://schemas.microsoft.com/office/drawing/2014/main" id="{429BDF31-6D52-45E9-8F0B-6306DCC5791A}"/>
              </a:ext>
            </a:extLst>
          </p:cNvPr>
          <p:cNvSpPr txBox="1"/>
          <p:nvPr/>
        </p:nvSpPr>
        <p:spPr>
          <a:xfrm>
            <a:off x="9898277" y="6057112"/>
            <a:ext cx="205900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kern="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Planification</a:t>
            </a:r>
            <a:endParaRPr lang="de-DE" sz="1200" kern="0" dirty="0">
              <a:solidFill>
                <a:prstClr val="black">
                  <a:lumMod val="50000"/>
                  <a:lumOff val="50000"/>
                </a:prstClr>
              </a:solidFill>
              <a:latin typeface="Arial" panose="020B0604020202020204"/>
            </a:endParaRPr>
          </a:p>
        </p:txBody>
      </p:sp>
      <p:sp>
        <p:nvSpPr>
          <p:cNvPr id="59" name="Gleichschenkliges Dreieck 58">
            <a:extLst>
              <a:ext uri="{FF2B5EF4-FFF2-40B4-BE49-F238E27FC236}">
                <a16:creationId xmlns:a16="http://schemas.microsoft.com/office/drawing/2014/main" id="{2546A764-12C1-459E-B37F-5B639157643B}"/>
              </a:ext>
            </a:extLst>
          </p:cNvPr>
          <p:cNvSpPr/>
          <p:nvPr/>
        </p:nvSpPr>
        <p:spPr>
          <a:xfrm>
            <a:off x="5511642" y="6051611"/>
            <a:ext cx="288000" cy="288000"/>
          </a:xfrm>
          <a:prstGeom prst="triangle">
            <a:avLst>
              <a:gd name="adj" fmla="val 47450"/>
            </a:avLst>
          </a:prstGeom>
          <a:solidFill>
            <a:srgbClr val="C1E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61" name="Straight Connector 44">
            <a:extLst>
              <a:ext uri="{FF2B5EF4-FFF2-40B4-BE49-F238E27FC236}">
                <a16:creationId xmlns:a16="http://schemas.microsoft.com/office/drawing/2014/main" id="{555E2786-7EEA-4A65-8F6B-2B0EC4599606}"/>
              </a:ext>
            </a:extLst>
          </p:cNvPr>
          <p:cNvCxnSpPr>
            <a:cxnSpLocks/>
            <a:stCxn id="62" idx="2"/>
            <a:endCxn id="74" idx="0"/>
          </p:cNvCxnSpPr>
          <p:nvPr/>
        </p:nvCxnSpPr>
        <p:spPr>
          <a:xfrm flipH="1">
            <a:off x="11222079" y="2716240"/>
            <a:ext cx="6033" cy="764616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14">
            <a:extLst>
              <a:ext uri="{FF2B5EF4-FFF2-40B4-BE49-F238E27FC236}">
                <a16:creationId xmlns:a16="http://schemas.microsoft.com/office/drawing/2014/main" id="{F4E9186C-4E43-41A1-BDAA-03353E8465BA}"/>
              </a:ext>
            </a:extLst>
          </p:cNvPr>
          <p:cNvSpPr txBox="1"/>
          <p:nvPr/>
        </p:nvSpPr>
        <p:spPr>
          <a:xfrm>
            <a:off x="10362130" y="1762133"/>
            <a:ext cx="1731964" cy="954107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400" b="1" dirty="0">
                <a:solidFill>
                  <a:srgbClr val="666666"/>
                </a:solidFill>
                <a:latin typeface="Arial" panose="020B0604020202020204"/>
              </a:rPr>
              <a:t>Évaluation et planification des prochaines étapes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DE1EA03B-C166-4ABB-8DC9-8D71947BC21F}"/>
              </a:ext>
            </a:extLst>
          </p:cNvPr>
          <p:cNvSpPr txBox="1"/>
          <p:nvPr/>
        </p:nvSpPr>
        <p:spPr>
          <a:xfrm>
            <a:off x="7885846" y="6057112"/>
            <a:ext cx="1206274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En interne</a:t>
            </a: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11F1C8D4-67C4-4948-96F9-1BF131ED43BD}"/>
              </a:ext>
            </a:extLst>
          </p:cNvPr>
          <p:cNvSpPr/>
          <p:nvPr/>
        </p:nvSpPr>
        <p:spPr>
          <a:xfrm>
            <a:off x="2855870" y="6051611"/>
            <a:ext cx="288000" cy="288000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4" name="Oval 9">
            <a:extLst>
              <a:ext uri="{FF2B5EF4-FFF2-40B4-BE49-F238E27FC236}">
                <a16:creationId xmlns:a16="http://schemas.microsoft.com/office/drawing/2014/main" id="{5AE5D569-8F94-4FB7-BAA8-057C399C3857}"/>
              </a:ext>
            </a:extLst>
          </p:cNvPr>
          <p:cNvSpPr/>
          <p:nvPr/>
        </p:nvSpPr>
        <p:spPr>
          <a:xfrm>
            <a:off x="11084400" y="3480856"/>
            <a:ext cx="275358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5" name="Fünfeck 74">
            <a:extLst>
              <a:ext uri="{FF2B5EF4-FFF2-40B4-BE49-F238E27FC236}">
                <a16:creationId xmlns:a16="http://schemas.microsoft.com/office/drawing/2014/main" id="{962733C9-9260-47DF-9318-0E4346B3C817}"/>
              </a:ext>
            </a:extLst>
          </p:cNvPr>
          <p:cNvSpPr/>
          <p:nvPr/>
        </p:nvSpPr>
        <p:spPr>
          <a:xfrm>
            <a:off x="7636294" y="6051611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TextBox 5">
            <a:hlinkClick r:id="rId3"/>
            <a:extLst>
              <a:ext uri="{FF2B5EF4-FFF2-40B4-BE49-F238E27FC236}">
                <a16:creationId xmlns:a16="http://schemas.microsoft.com/office/drawing/2014/main" id="{81AA66F4-EB1C-40E0-B390-097647B24A16}"/>
              </a:ext>
            </a:extLst>
          </p:cNvPr>
          <p:cNvSpPr txBox="1"/>
          <p:nvPr/>
        </p:nvSpPr>
        <p:spPr>
          <a:xfrm>
            <a:off x="714330" y="4859780"/>
            <a:ext cx="1578936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400" b="1" kern="0" dirty="0">
                <a:solidFill>
                  <a:srgbClr val="FFA153"/>
                </a:solidFill>
                <a:latin typeface="Arial" panose="020B0604020202020204"/>
              </a:rPr>
              <a:t>Préparation avec liste de contrôle</a:t>
            </a:r>
          </a:p>
        </p:txBody>
      </p:sp>
      <p:sp>
        <p:nvSpPr>
          <p:cNvPr id="35" name="Rechteck 34">
            <a:hlinkClick r:id="rId4"/>
            <a:extLst>
              <a:ext uri="{FF2B5EF4-FFF2-40B4-BE49-F238E27FC236}">
                <a16:creationId xmlns:a16="http://schemas.microsoft.com/office/drawing/2014/main" id="{7062A1A6-02F1-4E57-A79C-55F7CE3662B3}"/>
              </a:ext>
            </a:extLst>
          </p:cNvPr>
          <p:cNvSpPr/>
          <p:nvPr/>
        </p:nvSpPr>
        <p:spPr>
          <a:xfrm>
            <a:off x="1371950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36" name="Straight Connector 44">
            <a:extLst>
              <a:ext uri="{FF2B5EF4-FFF2-40B4-BE49-F238E27FC236}">
                <a16:creationId xmlns:a16="http://schemas.microsoft.com/office/drawing/2014/main" id="{419E4CD6-023A-4A15-9F32-FF3D3012BD93}"/>
              </a:ext>
            </a:extLst>
          </p:cNvPr>
          <p:cNvCxnSpPr>
            <a:cxnSpLocks/>
            <a:stCxn id="35" idx="2"/>
            <a:endCxn id="33" idx="0"/>
          </p:cNvCxnSpPr>
          <p:nvPr/>
        </p:nvCxnSpPr>
        <p:spPr>
          <a:xfrm flipH="1">
            <a:off x="1503798" y="3757368"/>
            <a:ext cx="12152" cy="1102412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5">
            <a:extLst>
              <a:ext uri="{FF2B5EF4-FFF2-40B4-BE49-F238E27FC236}">
                <a16:creationId xmlns:a16="http://schemas.microsoft.com/office/drawing/2014/main" id="{1A95B5A0-BB7A-40F0-B5A7-1A2E0B4544A0}"/>
              </a:ext>
            </a:extLst>
          </p:cNvPr>
          <p:cNvSpPr txBox="1"/>
          <p:nvPr/>
        </p:nvSpPr>
        <p:spPr>
          <a:xfrm>
            <a:off x="1895446" y="4156417"/>
            <a:ext cx="2416178" cy="7078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400" b="1" kern="0" dirty="0">
                <a:solidFill>
                  <a:srgbClr val="00B8CF"/>
                </a:solidFill>
                <a:latin typeface="Arial" panose="020B0604020202020204"/>
              </a:rPr>
              <a:t>Journée d’introduction pour les apprentis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b="1" kern="0" dirty="0">
                <a:solidFill>
                  <a:srgbClr val="00B8CF"/>
                </a:solidFill>
                <a:latin typeface="Arial" panose="020B0604020202020204"/>
              </a:rPr>
              <a:t>(avec carte STOP)</a:t>
            </a:r>
          </a:p>
        </p:txBody>
      </p:sp>
      <p:sp>
        <p:nvSpPr>
          <p:cNvPr id="46" name="TextBox 5">
            <a:hlinkClick r:id="rId5"/>
            <a:extLst>
              <a:ext uri="{FF2B5EF4-FFF2-40B4-BE49-F238E27FC236}">
                <a16:creationId xmlns:a16="http://schemas.microsoft.com/office/drawing/2014/main" id="{45860497-8B4D-44A9-86B5-6EFEB2BDE64A}"/>
              </a:ext>
            </a:extLst>
          </p:cNvPr>
          <p:cNvSpPr txBox="1"/>
          <p:nvPr/>
        </p:nvSpPr>
        <p:spPr>
          <a:xfrm>
            <a:off x="2792621" y="2456980"/>
            <a:ext cx="2342469" cy="95410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400" b="1" kern="0" dirty="0">
                <a:solidFill>
                  <a:srgbClr val="FFA153"/>
                </a:solidFill>
                <a:latin typeface="Arial" panose="020B0604020202020204"/>
              </a:rPr>
              <a:t>Carnet de travail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400" b="1" kern="0" dirty="0">
                <a:solidFill>
                  <a:srgbClr val="FFA153"/>
                </a:solidFill>
                <a:latin typeface="Arial" panose="020B0604020202020204"/>
              </a:rPr>
              <a:t>«10 étapes pour un apprentissage en toute sécurité»</a:t>
            </a:r>
            <a:endParaRPr kumimoji="0" lang="de-CH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8" name="TextBox 16">
            <a:hlinkClick r:id="rId6"/>
            <a:extLst>
              <a:ext uri="{FF2B5EF4-FFF2-40B4-BE49-F238E27FC236}">
                <a16:creationId xmlns:a16="http://schemas.microsoft.com/office/drawing/2014/main" id="{98F9A24F-123F-4D7A-9FF6-2B28C1223305}"/>
              </a:ext>
            </a:extLst>
          </p:cNvPr>
          <p:cNvSpPr txBox="1"/>
          <p:nvPr/>
        </p:nvSpPr>
        <p:spPr>
          <a:xfrm>
            <a:off x="4452526" y="1891860"/>
            <a:ext cx="1909038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CH" sz="1400" b="1" kern="0" dirty="0">
                <a:solidFill>
                  <a:srgbClr val="FF8200"/>
                </a:solidFill>
                <a:latin typeface="Arial" panose="020B0604020202020204"/>
              </a:rPr>
              <a:t>«</a:t>
            </a:r>
            <a:r>
              <a:rPr lang="fr-CH" sz="1400" b="1" kern="0" dirty="0">
                <a:solidFill>
                  <a:srgbClr val="FF8200"/>
                </a:solidFill>
                <a:latin typeface="Arial" panose="020B0604020202020204"/>
              </a:rPr>
              <a:t>Parcours d’expérimentation»</a:t>
            </a:r>
            <a:endParaRPr lang="de-DE" sz="1400" b="1" kern="0" dirty="0">
              <a:solidFill>
                <a:srgbClr val="FF8200"/>
              </a:solidFill>
              <a:latin typeface="Arial" panose="020B0604020202020204"/>
            </a:endParaRPr>
          </a:p>
        </p:txBody>
      </p:sp>
      <p:sp>
        <p:nvSpPr>
          <p:cNvPr id="52" name="Fünfeck 51">
            <a:extLst>
              <a:ext uri="{FF2B5EF4-FFF2-40B4-BE49-F238E27FC236}">
                <a16:creationId xmlns:a16="http://schemas.microsoft.com/office/drawing/2014/main" id="{6802178A-CD26-4FA6-B01F-6D4CBC38494E}"/>
              </a:ext>
            </a:extLst>
          </p:cNvPr>
          <p:cNvSpPr/>
          <p:nvPr/>
        </p:nvSpPr>
        <p:spPr>
          <a:xfrm>
            <a:off x="2955768" y="3479439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Box 79">
            <a:hlinkClick r:id="rId7"/>
            <a:extLst>
              <a:ext uri="{FF2B5EF4-FFF2-40B4-BE49-F238E27FC236}">
                <a16:creationId xmlns:a16="http://schemas.microsoft.com/office/drawing/2014/main" id="{1355A316-4D9F-487A-868E-4895BD904E5E}"/>
              </a:ext>
            </a:extLst>
          </p:cNvPr>
          <p:cNvSpPr txBox="1"/>
          <p:nvPr/>
        </p:nvSpPr>
        <p:spPr>
          <a:xfrm>
            <a:off x="6772187" y="4488585"/>
            <a:ext cx="2319933" cy="6771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lang="de-DE" sz="1400" b="1" kern="0" dirty="0">
                <a:solidFill>
                  <a:srgbClr val="FFA153"/>
                </a:solidFill>
                <a:latin typeface="Arial" panose="020B0604020202020204"/>
              </a:rPr>
              <a:t>Danger Zone</a:t>
            </a:r>
            <a:r>
              <a:rPr lang="de-CH" sz="1400" b="1" kern="0" dirty="0">
                <a:solidFill>
                  <a:srgbClr val="FFA153"/>
                </a:solidFill>
                <a:latin typeface="Arial" panose="020B0604020202020204"/>
              </a:rPr>
              <a:t>»</a:t>
            </a:r>
            <a:endParaRPr lang="de-DE" sz="1400" b="1" kern="0" dirty="0">
              <a:solidFill>
                <a:srgbClr val="FFA153"/>
              </a:solidFill>
              <a:latin typeface="Arial" panose="020B0604020202020204"/>
            </a:endParaRPr>
          </a:p>
          <a:p>
            <a:pPr algn="ctr">
              <a:defRPr/>
            </a:pPr>
            <a:r>
              <a:rPr lang="de-DE" sz="1200" b="1" kern="0" dirty="0">
                <a:solidFill>
                  <a:srgbClr val="FFA153"/>
                </a:solidFill>
                <a:latin typeface="Arial" panose="020B0604020202020204"/>
              </a:rPr>
              <a:t>(</a:t>
            </a:r>
            <a:r>
              <a:rPr lang="fr-CH" sz="1200" b="1" kern="0" dirty="0">
                <a:solidFill>
                  <a:srgbClr val="FFA153"/>
                </a:solidFill>
                <a:latin typeface="Arial" panose="020B0604020202020204"/>
              </a:rPr>
              <a:t>env. toutes les 8 semaines, 1 exercice</a:t>
            </a:r>
            <a:r>
              <a:rPr lang="de-DE" sz="1200" b="1" kern="0" dirty="0">
                <a:solidFill>
                  <a:srgbClr val="FFA153"/>
                </a:solidFill>
                <a:latin typeface="Arial" panose="020B0604020202020204"/>
              </a:rPr>
              <a:t>)</a:t>
            </a:r>
          </a:p>
        </p:txBody>
      </p:sp>
      <p:sp>
        <p:nvSpPr>
          <p:cNvPr id="64" name="TextBox 5">
            <a:hlinkClick r:id="rId8"/>
            <a:extLst>
              <a:ext uri="{FF2B5EF4-FFF2-40B4-BE49-F238E27FC236}">
                <a16:creationId xmlns:a16="http://schemas.microsoft.com/office/drawing/2014/main" id="{11656EAC-971D-436D-BAA6-450BB2F52C4E}"/>
              </a:ext>
            </a:extLst>
          </p:cNvPr>
          <p:cNvSpPr txBox="1"/>
          <p:nvPr/>
        </p:nvSpPr>
        <p:spPr>
          <a:xfrm>
            <a:off x="894326" y="1806093"/>
            <a:ext cx="2742703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fr-CH" sz="1400" b="1" kern="0" dirty="0">
                <a:solidFill>
                  <a:srgbClr val="FFA153"/>
                </a:solidFill>
                <a:latin typeface="Arial" panose="020B0604020202020204"/>
              </a:rPr>
              <a:t>Sensibilisation du personnel «Montrez l’exemple!»</a:t>
            </a:r>
          </a:p>
        </p:txBody>
      </p:sp>
      <p:cxnSp>
        <p:nvCxnSpPr>
          <p:cNvPr id="67" name="Straight Connector 44">
            <a:extLst>
              <a:ext uri="{FF2B5EF4-FFF2-40B4-BE49-F238E27FC236}">
                <a16:creationId xmlns:a16="http://schemas.microsoft.com/office/drawing/2014/main" id="{36217CD7-87FE-4C66-9258-E29C2C5EB3C6}"/>
              </a:ext>
            </a:extLst>
          </p:cNvPr>
          <p:cNvCxnSpPr>
            <a:cxnSpLocks/>
            <a:stCxn id="52" idx="3"/>
            <a:endCxn id="45" idx="0"/>
          </p:cNvCxnSpPr>
          <p:nvPr/>
        </p:nvCxnSpPr>
        <p:spPr>
          <a:xfrm>
            <a:off x="3099768" y="3767439"/>
            <a:ext cx="3767" cy="388978"/>
          </a:xfrm>
          <a:prstGeom prst="line">
            <a:avLst/>
          </a:prstGeom>
          <a:ln>
            <a:solidFill>
              <a:srgbClr val="00B8C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44">
            <a:extLst>
              <a:ext uri="{FF2B5EF4-FFF2-40B4-BE49-F238E27FC236}">
                <a16:creationId xmlns:a16="http://schemas.microsoft.com/office/drawing/2014/main" id="{E1C3BCF5-1948-473D-B582-339668D89E3B}"/>
              </a:ext>
            </a:extLst>
          </p:cNvPr>
          <p:cNvCxnSpPr>
            <a:cxnSpLocks/>
            <a:stCxn id="64" idx="2"/>
            <a:endCxn id="4" idx="0"/>
          </p:cNvCxnSpPr>
          <p:nvPr/>
        </p:nvCxnSpPr>
        <p:spPr>
          <a:xfrm>
            <a:off x="2265678" y="2329313"/>
            <a:ext cx="16593" cy="1141472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44">
            <a:extLst>
              <a:ext uri="{FF2B5EF4-FFF2-40B4-BE49-F238E27FC236}">
                <a16:creationId xmlns:a16="http://schemas.microsoft.com/office/drawing/2014/main" id="{9A533701-0191-410E-9695-BF431C9E1BF1}"/>
              </a:ext>
            </a:extLst>
          </p:cNvPr>
          <p:cNvCxnSpPr>
            <a:cxnSpLocks/>
            <a:stCxn id="48" idx="2"/>
            <a:endCxn id="49" idx="0"/>
          </p:cNvCxnSpPr>
          <p:nvPr/>
        </p:nvCxnSpPr>
        <p:spPr>
          <a:xfrm>
            <a:off x="5407045" y="2415080"/>
            <a:ext cx="0" cy="91654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5">
            <a:hlinkClick r:id="rId9"/>
            <a:extLst>
              <a:ext uri="{FF2B5EF4-FFF2-40B4-BE49-F238E27FC236}">
                <a16:creationId xmlns:a16="http://schemas.microsoft.com/office/drawing/2014/main" id="{45046B1E-775F-4BED-95F8-D25E339E3FAF}"/>
              </a:ext>
            </a:extLst>
          </p:cNvPr>
          <p:cNvSpPr txBox="1"/>
          <p:nvPr/>
        </p:nvSpPr>
        <p:spPr>
          <a:xfrm>
            <a:off x="3637030" y="4981777"/>
            <a:ext cx="2175168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400" b="1" dirty="0">
                <a:solidFill>
                  <a:srgbClr val="FFA153"/>
                </a:solidFill>
                <a:latin typeface="Arial" panose="020B0604020202020204"/>
              </a:rPr>
              <a:t>Affiche «10 étapes pour un apprentissage en toute sécurité»</a:t>
            </a:r>
          </a:p>
        </p:txBody>
      </p:sp>
      <p:cxnSp>
        <p:nvCxnSpPr>
          <p:cNvPr id="72" name="Straight Connector 44">
            <a:extLst>
              <a:ext uri="{FF2B5EF4-FFF2-40B4-BE49-F238E27FC236}">
                <a16:creationId xmlns:a16="http://schemas.microsoft.com/office/drawing/2014/main" id="{F920C252-2CA8-4B40-8E6E-0A0B76C935BF}"/>
              </a:ext>
            </a:extLst>
          </p:cNvPr>
          <p:cNvCxnSpPr>
            <a:cxnSpLocks/>
            <a:stCxn id="7" idx="2"/>
            <a:endCxn id="71" idx="0"/>
          </p:cNvCxnSpPr>
          <p:nvPr/>
        </p:nvCxnSpPr>
        <p:spPr>
          <a:xfrm>
            <a:off x="4724614" y="3757434"/>
            <a:ext cx="0" cy="122434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44">
            <a:extLst>
              <a:ext uri="{FF2B5EF4-FFF2-40B4-BE49-F238E27FC236}">
                <a16:creationId xmlns:a16="http://schemas.microsoft.com/office/drawing/2014/main" id="{872645B9-AD26-403A-AF6C-EE073C853DC1}"/>
              </a:ext>
            </a:extLst>
          </p:cNvPr>
          <p:cNvCxnSpPr>
            <a:cxnSpLocks/>
            <a:stCxn id="46" idx="2"/>
            <a:endCxn id="77" idx="0"/>
          </p:cNvCxnSpPr>
          <p:nvPr/>
        </p:nvCxnSpPr>
        <p:spPr>
          <a:xfrm>
            <a:off x="3963856" y="3411087"/>
            <a:ext cx="438" cy="59560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hteck 76">
            <a:hlinkClick r:id="rId10"/>
            <a:extLst>
              <a:ext uri="{FF2B5EF4-FFF2-40B4-BE49-F238E27FC236}">
                <a16:creationId xmlns:a16="http://schemas.microsoft.com/office/drawing/2014/main" id="{0E457161-9A52-4F13-8A4B-1F66DC48D4B6}"/>
              </a:ext>
            </a:extLst>
          </p:cNvPr>
          <p:cNvSpPr/>
          <p:nvPr/>
        </p:nvSpPr>
        <p:spPr>
          <a:xfrm>
            <a:off x="3820294" y="3470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0" name="Rechteck 79">
            <a:hlinkClick r:id="rId11"/>
            <a:extLst>
              <a:ext uri="{FF2B5EF4-FFF2-40B4-BE49-F238E27FC236}">
                <a16:creationId xmlns:a16="http://schemas.microsoft.com/office/drawing/2014/main" id="{FE714C1E-0DD7-4092-89C8-56CA2655862C}"/>
              </a:ext>
            </a:extLst>
          </p:cNvPr>
          <p:cNvSpPr/>
          <p:nvPr/>
        </p:nvSpPr>
        <p:spPr>
          <a:xfrm>
            <a:off x="10475802" y="3474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0" name="TextBox 79">
            <a:hlinkClick r:id="rId12"/>
            <a:extLst>
              <a:ext uri="{FF2B5EF4-FFF2-40B4-BE49-F238E27FC236}">
                <a16:creationId xmlns:a16="http://schemas.microsoft.com/office/drawing/2014/main" id="{BF5229CA-7628-4DE4-A096-8C511C36AB11}"/>
              </a:ext>
            </a:extLst>
          </p:cNvPr>
          <p:cNvSpPr txBox="1"/>
          <p:nvPr/>
        </p:nvSpPr>
        <p:spPr>
          <a:xfrm>
            <a:off x="9863961" y="4211364"/>
            <a:ext cx="1511682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1400" b="1" kern="0" dirty="0">
                <a:solidFill>
                  <a:srgbClr val="FFA153"/>
                </a:solidFill>
                <a:latin typeface="Arial" panose="020B0604020202020204"/>
              </a:rPr>
              <a:t>«</a:t>
            </a:r>
            <a:r>
              <a:rPr lang="de-DE" sz="1400" b="1" kern="0" dirty="0">
                <a:solidFill>
                  <a:srgbClr val="FFA153"/>
                </a:solidFill>
                <a:latin typeface="Arial" panose="020B0604020202020204"/>
              </a:rPr>
              <a:t>3-2-1 </a:t>
            </a:r>
            <a:r>
              <a:rPr lang="de-DE" sz="1400" b="1" kern="0" dirty="0" err="1">
                <a:solidFill>
                  <a:srgbClr val="FFA153"/>
                </a:solidFill>
                <a:latin typeface="Arial" panose="020B0604020202020204"/>
              </a:rPr>
              <a:t>quiz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lang="de-DE" sz="1400" b="1" kern="0" dirty="0">
              <a:solidFill>
                <a:srgbClr val="FFA153"/>
              </a:solidFill>
              <a:latin typeface="Arial" panose="020B0604020202020204"/>
            </a:endParaRPr>
          </a:p>
        </p:txBody>
      </p:sp>
      <p:sp>
        <p:nvSpPr>
          <p:cNvPr id="117" name="Flussdiagramm: Verbinder 116">
            <a:extLst>
              <a:ext uri="{FF2B5EF4-FFF2-40B4-BE49-F238E27FC236}">
                <a16:creationId xmlns:a16="http://schemas.microsoft.com/office/drawing/2014/main" id="{8EA9E17A-372D-457F-8F13-53A3A24F1647}"/>
              </a:ext>
            </a:extLst>
          </p:cNvPr>
          <p:cNvSpPr>
            <a:spLocks noChangeAspect="1"/>
          </p:cNvSpPr>
          <p:nvPr/>
        </p:nvSpPr>
        <p:spPr>
          <a:xfrm>
            <a:off x="6798314" y="3579852"/>
            <a:ext cx="61200" cy="61200"/>
          </a:xfrm>
          <a:prstGeom prst="flowChartConnector">
            <a:avLst/>
          </a:prstGeom>
          <a:solidFill>
            <a:srgbClr val="666666"/>
          </a:solidFill>
          <a:ln>
            <a:solidFill>
              <a:srgbClr val="4C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9" name="Stern: 5 Zacken 48">
            <a:hlinkClick r:id="rId13"/>
            <a:extLst>
              <a:ext uri="{FF2B5EF4-FFF2-40B4-BE49-F238E27FC236}">
                <a16:creationId xmlns:a16="http://schemas.microsoft.com/office/drawing/2014/main" id="{C142EAA0-ACD9-4BBB-A2BF-F3A08407546C}"/>
              </a:ext>
            </a:extLst>
          </p:cNvPr>
          <p:cNvSpPr/>
          <p:nvPr/>
        </p:nvSpPr>
        <p:spPr>
          <a:xfrm>
            <a:off x="5174750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64">
            <a:extLst>
              <a:ext uri="{FF2B5EF4-FFF2-40B4-BE49-F238E27FC236}">
                <a16:creationId xmlns:a16="http://schemas.microsoft.com/office/drawing/2014/main" id="{15CDB2B6-7B94-E66D-DF0E-E5941E4E59D8}"/>
              </a:ext>
            </a:extLst>
          </p:cNvPr>
          <p:cNvSpPr txBox="1"/>
          <p:nvPr/>
        </p:nvSpPr>
        <p:spPr>
          <a:xfrm>
            <a:off x="6325149" y="3056256"/>
            <a:ext cx="1375323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  <a:r>
              <a:rPr kumimoji="0" lang="de-CH" sz="1200" b="1" i="0" u="none" strike="noStrike" kern="0" cap="none" spc="0" normalizeH="0" baseline="3000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CH" sz="1200" b="1" i="0" u="none" strike="noStrike" kern="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année</a:t>
            </a: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CH" sz="1200" b="1" i="0" u="none" strike="noStrike" kern="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d’apprentissage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hteck 3">
            <a:hlinkClick r:id="rId14"/>
            <a:extLst>
              <a:ext uri="{FF2B5EF4-FFF2-40B4-BE49-F238E27FC236}">
                <a16:creationId xmlns:a16="http://schemas.microsoft.com/office/drawing/2014/main" id="{6601BD93-ACD3-7014-8A8C-BB7D9875C854}"/>
              </a:ext>
            </a:extLst>
          </p:cNvPr>
          <p:cNvSpPr/>
          <p:nvPr/>
        </p:nvSpPr>
        <p:spPr>
          <a:xfrm>
            <a:off x="2138271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hteck 6">
            <a:hlinkClick r:id="rId15"/>
            <a:extLst>
              <a:ext uri="{FF2B5EF4-FFF2-40B4-BE49-F238E27FC236}">
                <a16:creationId xmlns:a16="http://schemas.microsoft.com/office/drawing/2014/main" id="{4A65D1F6-835F-72AC-2BE7-F962769FE340}"/>
              </a:ext>
            </a:extLst>
          </p:cNvPr>
          <p:cNvSpPr/>
          <p:nvPr/>
        </p:nvSpPr>
        <p:spPr>
          <a:xfrm>
            <a:off x="4580614" y="3470851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6">
            <a:hlinkClick r:id="rId16"/>
            <a:extLst>
              <a:ext uri="{FF2B5EF4-FFF2-40B4-BE49-F238E27FC236}">
                <a16:creationId xmlns:a16="http://schemas.microsoft.com/office/drawing/2014/main" id="{B5959C3A-7924-7775-901E-7168BCE2E92A}"/>
              </a:ext>
            </a:extLst>
          </p:cNvPr>
          <p:cNvSpPr txBox="1"/>
          <p:nvPr/>
        </p:nvSpPr>
        <p:spPr>
          <a:xfrm>
            <a:off x="7807749" y="2272133"/>
            <a:ext cx="1895225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Fit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work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&amp;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life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7" name="Straight Connector 44">
            <a:extLst>
              <a:ext uri="{FF2B5EF4-FFF2-40B4-BE49-F238E27FC236}">
                <a16:creationId xmlns:a16="http://schemas.microsoft.com/office/drawing/2014/main" id="{D0EB5A41-6195-52CA-749D-818AC27CA3F2}"/>
              </a:ext>
            </a:extLst>
          </p:cNvPr>
          <p:cNvCxnSpPr>
            <a:cxnSpLocks/>
            <a:stCxn id="9" idx="2"/>
            <a:endCxn id="5" idx="0"/>
          </p:cNvCxnSpPr>
          <p:nvPr/>
        </p:nvCxnSpPr>
        <p:spPr>
          <a:xfrm flipH="1">
            <a:off x="8755361" y="2579910"/>
            <a:ext cx="1" cy="75171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44">
            <a:extLst>
              <a:ext uri="{FF2B5EF4-FFF2-40B4-BE49-F238E27FC236}">
                <a16:creationId xmlns:a16="http://schemas.microsoft.com/office/drawing/2014/main" id="{C7605E85-5107-4448-3359-EC910FA604B0}"/>
              </a:ext>
            </a:extLst>
          </p:cNvPr>
          <p:cNvCxnSpPr>
            <a:cxnSpLocks/>
            <a:stCxn id="80" idx="2"/>
            <a:endCxn id="90" idx="0"/>
          </p:cNvCxnSpPr>
          <p:nvPr/>
        </p:nvCxnSpPr>
        <p:spPr>
          <a:xfrm>
            <a:off x="10619802" y="3761230"/>
            <a:ext cx="0" cy="45013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tern: 5 Zacken 4">
            <a:hlinkClick r:id="rId13"/>
            <a:extLst>
              <a:ext uri="{FF2B5EF4-FFF2-40B4-BE49-F238E27FC236}">
                <a16:creationId xmlns:a16="http://schemas.microsoft.com/office/drawing/2014/main" id="{28329992-5839-F819-7DE3-0D18815A62BE}"/>
              </a:ext>
            </a:extLst>
          </p:cNvPr>
          <p:cNvSpPr/>
          <p:nvPr/>
        </p:nvSpPr>
        <p:spPr>
          <a:xfrm>
            <a:off x="8523066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49">
            <a:extLst>
              <a:ext uri="{FF2B5EF4-FFF2-40B4-BE49-F238E27FC236}">
                <a16:creationId xmlns:a16="http://schemas.microsoft.com/office/drawing/2014/main" id="{BDD6F902-C109-E580-A4F9-8C3C9648108C}"/>
              </a:ext>
            </a:extLst>
          </p:cNvPr>
          <p:cNvSpPr txBox="1"/>
          <p:nvPr/>
        </p:nvSpPr>
        <p:spPr>
          <a:xfrm>
            <a:off x="3176592" y="5964779"/>
            <a:ext cx="171310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fr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Suva: outils mis à disposition par la Suva</a:t>
            </a:r>
          </a:p>
        </p:txBody>
      </p:sp>
      <p:sp>
        <p:nvSpPr>
          <p:cNvPr id="56" name="Rectangle 16">
            <a:extLst>
              <a:ext uri="{FF2B5EF4-FFF2-40B4-BE49-F238E27FC236}">
                <a16:creationId xmlns:a16="http://schemas.microsoft.com/office/drawing/2014/main" id="{242120E1-4962-E629-2920-9C246430B664}"/>
              </a:ext>
            </a:extLst>
          </p:cNvPr>
          <p:cNvSpPr/>
          <p:nvPr/>
        </p:nvSpPr>
        <p:spPr>
          <a:xfrm>
            <a:off x="8789284" y="168895"/>
            <a:ext cx="3168000" cy="900000"/>
          </a:xfrm>
          <a:prstGeom prst="rect">
            <a:avLst/>
          </a:prstGeom>
          <a:noFill/>
          <a:ln w="12700" cap="flat" cmpd="sng" algn="ctr">
            <a:solidFill>
              <a:srgbClr val="00B8C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6000" tIns="126000" rIns="126000" bIns="12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000" b="1" i="0" u="none" strike="noStrike" kern="0" cap="none" spc="0" normalizeH="0" baseline="0" noProof="0" dirty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Ces mesures de prévention</a:t>
            </a:r>
            <a:r>
              <a:rPr lang="fr-CH" sz="1000" kern="0" dirty="0">
                <a:solidFill>
                  <a:prstClr val="black"/>
                </a:solidFill>
                <a:latin typeface="Arial" panose="020B0604020202020204"/>
              </a:rPr>
              <a:t> ont pour but de </a:t>
            </a:r>
            <a:r>
              <a:rPr kumimoji="0" lang="fr-CH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sensibiliser à la sécurité au travail et à la protection de la santé en 1</a:t>
            </a:r>
            <a:r>
              <a:rPr kumimoji="0" lang="fr-CH" sz="10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</a:t>
            </a:r>
            <a:r>
              <a:rPr kumimoji="0" lang="fr-CH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année et en 2</a:t>
            </a:r>
            <a:r>
              <a:rPr kumimoji="0" lang="fr-CH" sz="10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  <a:r>
              <a:rPr kumimoji="0" lang="fr-CH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année d’apprentissage.</a:t>
            </a:r>
            <a:endParaRPr kumimoji="0" lang="fr-CH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TextBox 64">
            <a:extLst>
              <a:ext uri="{FF2B5EF4-FFF2-40B4-BE49-F238E27FC236}">
                <a16:creationId xmlns:a16="http://schemas.microsoft.com/office/drawing/2014/main" id="{2565E878-530A-48E1-8223-210D1B5205DE}"/>
              </a:ext>
            </a:extLst>
          </p:cNvPr>
          <p:cNvSpPr txBox="1"/>
          <p:nvPr/>
        </p:nvSpPr>
        <p:spPr>
          <a:xfrm>
            <a:off x="72573" y="3056256"/>
            <a:ext cx="1366114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  <a:r>
              <a:rPr kumimoji="0" lang="de-CH" sz="1200" b="1" i="0" u="none" strike="noStrike" kern="0" cap="none" spc="0" normalizeH="0" baseline="3000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</a:t>
            </a: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CH" sz="1200" b="1" i="0" u="none" strike="noStrike" kern="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année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CH" sz="1200" b="1" kern="0" dirty="0" err="1">
                <a:solidFill>
                  <a:srgbClr val="666666"/>
                </a:solidFill>
                <a:latin typeface="Arial" panose="020B0604020202020204"/>
              </a:rPr>
              <a:t>d’apprentissage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1" name="Straight Connector 44">
            <a:extLst>
              <a:ext uri="{FF2B5EF4-FFF2-40B4-BE49-F238E27FC236}">
                <a16:creationId xmlns:a16="http://schemas.microsoft.com/office/drawing/2014/main" id="{7F725DCE-B11C-B242-779F-C8E49FD71AD6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7715229" y="3749618"/>
            <a:ext cx="216925" cy="738967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44">
            <a:extLst>
              <a:ext uri="{FF2B5EF4-FFF2-40B4-BE49-F238E27FC236}">
                <a16:creationId xmlns:a16="http://schemas.microsoft.com/office/drawing/2014/main" id="{5C55E743-9098-7AC5-94AA-1DAAB8EED9B1}"/>
              </a:ext>
            </a:extLst>
          </p:cNvPr>
          <p:cNvCxnSpPr>
            <a:cxnSpLocks/>
            <a:stCxn id="20" idx="2"/>
          </p:cNvCxnSpPr>
          <p:nvPr/>
        </p:nvCxnSpPr>
        <p:spPr>
          <a:xfrm flipH="1">
            <a:off x="7941614" y="3761028"/>
            <a:ext cx="1902635" cy="716892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44">
            <a:extLst>
              <a:ext uri="{FF2B5EF4-FFF2-40B4-BE49-F238E27FC236}">
                <a16:creationId xmlns:a16="http://schemas.microsoft.com/office/drawing/2014/main" id="{F1484DAD-EBCA-5256-418A-E60A88ABF2D3}"/>
              </a:ext>
            </a:extLst>
          </p:cNvPr>
          <p:cNvCxnSpPr>
            <a:cxnSpLocks/>
            <a:stCxn id="26" idx="2"/>
            <a:endCxn id="53" idx="0"/>
          </p:cNvCxnSpPr>
          <p:nvPr/>
        </p:nvCxnSpPr>
        <p:spPr>
          <a:xfrm>
            <a:off x="6296620" y="3761028"/>
            <a:ext cx="1635534" cy="727557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E9F693D8-3B91-1869-C357-7E0A62040D62}"/>
              </a:ext>
            </a:extLst>
          </p:cNvPr>
          <p:cNvGrpSpPr/>
          <p:nvPr/>
        </p:nvGrpSpPr>
        <p:grpSpPr>
          <a:xfrm>
            <a:off x="7435061" y="3474445"/>
            <a:ext cx="508292" cy="286583"/>
            <a:chOff x="6971888" y="3474445"/>
            <a:chExt cx="508292" cy="286583"/>
          </a:xfrm>
        </p:grpSpPr>
        <p:sp>
          <p:nvSpPr>
            <p:cNvPr id="28" name="Rechteck 27">
              <a:hlinkClick r:id="rId17"/>
              <a:extLst>
                <a:ext uri="{FF2B5EF4-FFF2-40B4-BE49-F238E27FC236}">
                  <a16:creationId xmlns:a16="http://schemas.microsoft.com/office/drawing/2014/main" id="{465FD53C-B62C-782D-52E0-4E2FE5F41562}"/>
                </a:ext>
              </a:extLst>
            </p:cNvPr>
            <p:cNvSpPr/>
            <p:nvPr/>
          </p:nvSpPr>
          <p:spPr>
            <a:xfrm>
              <a:off x="6971888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0" name="Rechteck 29">
              <a:hlinkClick r:id="rId17"/>
              <a:extLst>
                <a:ext uri="{FF2B5EF4-FFF2-40B4-BE49-F238E27FC236}">
                  <a16:creationId xmlns:a16="http://schemas.microsoft.com/office/drawing/2014/main" id="{74830F0F-A10A-0114-7B17-F381F1D1AAFC}"/>
                </a:ext>
              </a:extLst>
            </p:cNvPr>
            <p:cNvSpPr/>
            <p:nvPr/>
          </p:nvSpPr>
          <p:spPr>
            <a:xfrm>
              <a:off x="7082034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4" name="Rechteck 33">
              <a:hlinkClick r:id="rId17"/>
              <a:extLst>
                <a:ext uri="{FF2B5EF4-FFF2-40B4-BE49-F238E27FC236}">
                  <a16:creationId xmlns:a16="http://schemas.microsoft.com/office/drawing/2014/main" id="{3577BBBF-D3C8-E071-3B58-8ABBA4ABEBEF}"/>
                </a:ext>
              </a:extLst>
            </p:cNvPr>
            <p:cNvSpPr/>
            <p:nvPr/>
          </p:nvSpPr>
          <p:spPr>
            <a:xfrm>
              <a:off x="7192180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FCF329B8-1D11-DD4F-5974-D959048755A9}"/>
              </a:ext>
            </a:extLst>
          </p:cNvPr>
          <p:cNvGrpSpPr/>
          <p:nvPr/>
        </p:nvGrpSpPr>
        <p:grpSpPr>
          <a:xfrm>
            <a:off x="6042474" y="3474445"/>
            <a:ext cx="508292" cy="286583"/>
            <a:chOff x="5833121" y="3474445"/>
            <a:chExt cx="508292" cy="286583"/>
          </a:xfrm>
        </p:grpSpPr>
        <p:sp>
          <p:nvSpPr>
            <p:cNvPr id="21" name="Rechteck 20">
              <a:hlinkClick r:id="rId17"/>
              <a:extLst>
                <a:ext uri="{FF2B5EF4-FFF2-40B4-BE49-F238E27FC236}">
                  <a16:creationId xmlns:a16="http://schemas.microsoft.com/office/drawing/2014/main" id="{30D6644D-4E68-904F-FA8A-9A75060C79F5}"/>
                </a:ext>
              </a:extLst>
            </p:cNvPr>
            <p:cNvSpPr/>
            <p:nvPr/>
          </p:nvSpPr>
          <p:spPr>
            <a:xfrm>
              <a:off x="5833121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CH" err="1"/>
            </a:p>
          </p:txBody>
        </p:sp>
        <p:sp>
          <p:nvSpPr>
            <p:cNvPr id="26" name="Rechteck 25">
              <a:hlinkClick r:id="rId17"/>
              <a:extLst>
                <a:ext uri="{FF2B5EF4-FFF2-40B4-BE49-F238E27FC236}">
                  <a16:creationId xmlns:a16="http://schemas.microsoft.com/office/drawing/2014/main" id="{B345AEE3-89DB-0334-16A4-27E9C8C9BB5A}"/>
                </a:ext>
              </a:extLst>
            </p:cNvPr>
            <p:cNvSpPr/>
            <p:nvPr/>
          </p:nvSpPr>
          <p:spPr>
            <a:xfrm>
              <a:off x="5943267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CH" err="1"/>
            </a:p>
          </p:txBody>
        </p:sp>
        <p:sp>
          <p:nvSpPr>
            <p:cNvPr id="27" name="Rechteck 26">
              <a:hlinkClick r:id="rId17"/>
              <a:extLst>
                <a:ext uri="{FF2B5EF4-FFF2-40B4-BE49-F238E27FC236}">
                  <a16:creationId xmlns:a16="http://schemas.microsoft.com/office/drawing/2014/main" id="{6B212FBD-DC1D-DC6D-C924-67BC65578848}"/>
                </a:ext>
              </a:extLst>
            </p:cNvPr>
            <p:cNvSpPr/>
            <p:nvPr/>
          </p:nvSpPr>
          <p:spPr>
            <a:xfrm>
              <a:off x="6053413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CH" err="1"/>
            </a:p>
          </p:txBody>
        </p:sp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B2036469-69AB-D9A9-4FEF-BE90B11B1E8D}"/>
              </a:ext>
            </a:extLst>
          </p:cNvPr>
          <p:cNvGrpSpPr/>
          <p:nvPr/>
        </p:nvGrpSpPr>
        <p:grpSpPr>
          <a:xfrm>
            <a:off x="9479957" y="3474445"/>
            <a:ext cx="508292" cy="286583"/>
            <a:chOff x="6971888" y="3474445"/>
            <a:chExt cx="508292" cy="286583"/>
          </a:xfrm>
        </p:grpSpPr>
        <p:sp>
          <p:nvSpPr>
            <p:cNvPr id="17" name="Rechteck 16">
              <a:hlinkClick r:id="rId17"/>
              <a:extLst>
                <a:ext uri="{FF2B5EF4-FFF2-40B4-BE49-F238E27FC236}">
                  <a16:creationId xmlns:a16="http://schemas.microsoft.com/office/drawing/2014/main" id="{CE492A25-B0A3-2311-5974-98FB5F5CC02B}"/>
                </a:ext>
              </a:extLst>
            </p:cNvPr>
            <p:cNvSpPr/>
            <p:nvPr/>
          </p:nvSpPr>
          <p:spPr>
            <a:xfrm>
              <a:off x="6971888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9" name="Rechteck 18">
              <a:hlinkClick r:id="rId17"/>
              <a:extLst>
                <a:ext uri="{FF2B5EF4-FFF2-40B4-BE49-F238E27FC236}">
                  <a16:creationId xmlns:a16="http://schemas.microsoft.com/office/drawing/2014/main" id="{D58D1737-75CC-2E35-683C-46CF4EC9A83F}"/>
                </a:ext>
              </a:extLst>
            </p:cNvPr>
            <p:cNvSpPr/>
            <p:nvPr/>
          </p:nvSpPr>
          <p:spPr>
            <a:xfrm>
              <a:off x="7082034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0" name="Rechteck 19">
              <a:hlinkClick r:id="rId17"/>
              <a:extLst>
                <a:ext uri="{FF2B5EF4-FFF2-40B4-BE49-F238E27FC236}">
                  <a16:creationId xmlns:a16="http://schemas.microsoft.com/office/drawing/2014/main" id="{F7316F57-F423-6D08-8957-593A842DC0C2}"/>
                </a:ext>
              </a:extLst>
            </p:cNvPr>
            <p:cNvSpPr/>
            <p:nvPr/>
          </p:nvSpPr>
          <p:spPr>
            <a:xfrm>
              <a:off x="7192180" y="3474445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22182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NGUAGEID" val="2055"/>
</p:tagLst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SUVA_1">
      <a:dk1>
        <a:sysClr val="windowText" lastClr="000000"/>
      </a:dk1>
      <a:lt1>
        <a:sysClr val="window" lastClr="FFFFFF"/>
      </a:lt1>
      <a:dk2>
        <a:srgbClr val="A5A5A5"/>
      </a:dk2>
      <a:lt2>
        <a:srgbClr val="E7E6E6"/>
      </a:lt2>
      <a:accent1>
        <a:srgbClr val="666666"/>
      </a:accent1>
      <a:accent2>
        <a:srgbClr val="FF8200"/>
      </a:accent2>
      <a:accent3>
        <a:srgbClr val="00B8CF"/>
      </a:accent3>
      <a:accent4>
        <a:srgbClr val="C1E200"/>
      </a:accent4>
      <a:accent5>
        <a:srgbClr val="EB0064"/>
      </a:accent5>
      <a:accent6>
        <a:srgbClr val="FCE300"/>
      </a:accent6>
      <a:hlink>
        <a:srgbClr val="0563C1"/>
      </a:hlink>
      <a:folHlink>
        <a:srgbClr val="954F5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14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200" dirty="0" err="1" smtClean="0"/>
        </a:defPPr>
      </a:lstStyle>
    </a:txDef>
  </a:objectDefaults>
  <a:extraClrSchemeLst/>
  <a:custClrLst>
    <a:custClr name="Rot">
      <a:srgbClr val="F50000"/>
    </a:custClr>
    <a:custClr name="Gelb">
      <a:srgbClr val="FFD700"/>
    </a:custClr>
    <a:custClr name="Gruen">
      <a:srgbClr val="009B00"/>
    </a:custClr>
  </a:custClrLst>
  <a:extLst>
    <a:ext uri="{05A4C25C-085E-4340-85A3-A5531E510DB2}">
      <thm15:themeFamily xmlns:thm15="http://schemas.microsoft.com/office/thememl/2012/main" name="Vorlage_16x9_DE_20220913" id="{83739A1F-A439-49D8-98AA-1A6F4845236C}" vid="{22B17629-CF51-477F-A3C5-BFA85DE7233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E48E0CB41C7E4A8A0CA9109C1A6C13" ma:contentTypeVersion="21" ma:contentTypeDescription="Ein neues Dokument erstellen." ma:contentTypeScope="" ma:versionID="2a31e13816e1962bcef78bf005ac1b62">
  <xsd:schema xmlns:xsd="http://www.w3.org/2001/XMLSchema" xmlns:xs="http://www.w3.org/2001/XMLSchema" xmlns:p="http://schemas.microsoft.com/office/2006/metadata/properties" xmlns:ns1="http://schemas.microsoft.com/sharepoint/v3" xmlns:ns2="fb12257e-2545-4492-bf00-85ffc4a643eb" xmlns:ns3="7b6fca0e-0371-4bb1-9f44-ec1d7e80c190" targetNamespace="http://schemas.microsoft.com/office/2006/metadata/properties" ma:root="true" ma:fieldsID="0c8f148afbd6819bab60950b8107a276" ns1:_="" ns2:_="" ns3:_="">
    <xsd:import namespace="http://schemas.microsoft.com/sharepoint/v3"/>
    <xsd:import namespace="fb12257e-2545-4492-bf00-85ffc4a643eb"/>
    <xsd:import namespace="7b6fca0e-0371-4bb1-9f44-ec1d7e80c190"/>
    <xsd:element name="properties">
      <xsd:complexType>
        <xsd:sequence>
          <xsd:element name="documentManagement">
            <xsd:complexType>
              <xsd:all>
                <xsd:element ref="ns2:Status_x0020_der_x0020_Aufgabe" minOccurs="0"/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2257e-2545-4492-bf00-85ffc4a643eb" elementFormDefault="qualified">
    <xsd:import namespace="http://schemas.microsoft.com/office/2006/documentManagement/types"/>
    <xsd:import namespace="http://schemas.microsoft.com/office/infopath/2007/PartnerControls"/>
    <xsd:element name="Status_x0020_der_x0020_Aufgabe" ma:index="2" nillable="true" ma:displayName="Status der Aufgabe" ma:default="Offen" ma:internalName="Status_x0020_der_x0020_Aufgabe">
      <xsd:simpleType>
        <xsd:restriction base="dms:Unknown">
          <xsd:enumeration value="Offen"/>
          <xsd:enumeration value="Erste Version erstellt"/>
          <xsd:enumeration value="Fachlich abgenommen"/>
          <xsd:enumeration value="Redigiert"/>
          <xsd:enumeration value="Fachabnahme erfolgt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Bildmarkierungen" ma:readOnly="false" ma:fieldId="{5cf76f15-5ced-4ddc-b409-7134ff3c332f}" ma:taxonomyMulti="true" ma:sspId="5398598b-1692-41ba-b181-08e92b7f90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20" nillable="true" ma:displayName="Location" ma:hidden="true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6fca0e-0371-4bb1-9f44-ec1d7e80c19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f11cc11-60a8-467a-9619-419cac894208}" ma:internalName="TaxCatchAll" ma:readOnly="false" ma:showField="CatchAllData" ma:web="7b6fca0e-0371-4bb1-9f44-ec1d7e80c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Freigegeben für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hidden="true" ma:internalName="SharedWithDetail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_x0020_der_x0020_Aufgabe xmlns="fb12257e-2545-4492-bf00-85ffc4a643eb">Offen</Status_x0020_der_x0020_Aufgabe>
    <lcf76f155ced4ddcb4097134ff3c332f xmlns="fb12257e-2545-4492-bf00-85ffc4a643eb">
      <Terms xmlns="http://schemas.microsoft.com/office/infopath/2007/PartnerControls"/>
    </lcf76f155ced4ddcb4097134ff3c332f>
    <TaxCatchAll xmlns="7b6fca0e-0371-4bb1-9f44-ec1d7e80c190" xsi:nil="true"/>
    <SharedWithUsers xmlns="7b6fca0e-0371-4bb1-9f44-ec1d7e80c190">
      <UserInfo>
        <DisplayName>Reiter Marcel (RM6)</DisplayName>
        <AccountId>28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D3C01B-CABA-477E-9CBC-A251E2CE7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b12257e-2545-4492-bf00-85ffc4a643eb"/>
    <ds:schemaRef ds:uri="7b6fca0e-0371-4bb1-9f44-ec1d7e80c1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3EA06E-4989-4310-958A-26366F134037}">
  <ds:schemaRefs>
    <ds:schemaRef ds:uri="http://schemas.openxmlformats.org/package/2006/metadata/core-properties"/>
    <ds:schemaRef ds:uri="http://schemas.microsoft.com/office/2006/documentManagement/types"/>
    <ds:schemaRef ds:uri="7b6fca0e-0371-4bb1-9f44-ec1d7e80c190"/>
    <ds:schemaRef ds:uri="http://schemas.microsoft.com/office/infopath/2007/PartnerControls"/>
    <ds:schemaRef ds:uri="http://purl.org/dc/elements/1.1/"/>
    <ds:schemaRef ds:uri="http://schemas.microsoft.com/office/2006/metadata/properties"/>
    <ds:schemaRef ds:uri="fb12257e-2545-4492-bf00-85ffc4a643eb"/>
    <ds:schemaRef ds:uri="http://purl.org/dc/terms/"/>
    <ds:schemaRef ds:uri="http://www.w3.org/XML/1998/namespace"/>
    <ds:schemaRef ds:uri="http://purl.org/dc/dcmitype/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7FB41E99-F538-4D70-B1EF-CD68290A8F4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7a56758-cff2-477b-bb1d-5b1675037bee}" enabled="1" method="Privileged" siteId="{98616167-5668-4e66-acbf-925e81df8b0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DE_Präsentation_neu2</Template>
  <TotalTime>0</TotalTime>
  <Words>159</Words>
  <Application>Microsoft Office PowerPoint</Application>
  <PresentationFormat>Breitbild</PresentationFormat>
  <Paragraphs>26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Arial Nova Light</vt:lpstr>
      <vt:lpstr>Calibri</vt:lpstr>
      <vt:lpstr>Calibri Light</vt:lpstr>
      <vt:lpstr>Premier League Light</vt:lpstr>
      <vt:lpstr>SBB</vt:lpstr>
      <vt:lpstr>Ubuntu Light</vt:lpstr>
      <vt:lpstr>Benutzerdefiniertes Design</vt:lpstr>
      <vt:lpstr>1_Office</vt:lpstr>
      <vt:lpstr>PowerPoint-Präsentation</vt:lpstr>
    </vt:vector>
  </TitlesOfParts>
  <Company>SUVA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Präsentationstitel (Arial Bold, 36 pt/Zab 38 pt)</dc:title>
  <dc:creator>Linder Vanessa (L5V)</dc:creator>
  <cp:lastModifiedBy>Bürki Franziska (MFC)</cp:lastModifiedBy>
  <cp:revision>46</cp:revision>
  <cp:lastPrinted>2018-10-25T12:59:18Z</cp:lastPrinted>
  <dcterms:created xsi:type="dcterms:W3CDTF">2018-02-12T14:25:36Z</dcterms:created>
  <dcterms:modified xsi:type="dcterms:W3CDTF">2025-12-09T09:54:58Z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f20d95-30f1-4757-92d7-5495691a0c29_Enabled">
    <vt:lpwstr>true</vt:lpwstr>
  </property>
  <property fmtid="{D5CDD505-2E9C-101B-9397-08002B2CF9AE}" pid="3" name="MSIP_Label_40f20d95-30f1-4757-92d7-5495691a0c29_SetDate">
    <vt:lpwstr>2023-02-09T09:59:12Z</vt:lpwstr>
  </property>
  <property fmtid="{D5CDD505-2E9C-101B-9397-08002B2CF9AE}" pid="4" name="MSIP_Label_40f20d95-30f1-4757-92d7-5495691a0c29_Method">
    <vt:lpwstr>Privileged</vt:lpwstr>
  </property>
  <property fmtid="{D5CDD505-2E9C-101B-9397-08002B2CF9AE}" pid="5" name="MSIP_Label_40f20d95-30f1-4757-92d7-5495691a0c29_Name">
    <vt:lpwstr>Intern</vt:lpwstr>
  </property>
  <property fmtid="{D5CDD505-2E9C-101B-9397-08002B2CF9AE}" pid="6" name="MSIP_Label_40f20d95-30f1-4757-92d7-5495691a0c29_SiteId">
    <vt:lpwstr>98616167-5668-4e66-acbf-925e81df8b00</vt:lpwstr>
  </property>
  <property fmtid="{D5CDD505-2E9C-101B-9397-08002B2CF9AE}" pid="7" name="MSIP_Label_40f20d95-30f1-4757-92d7-5495691a0c29_ActionId">
    <vt:lpwstr>21992445-85d7-4c3f-8e55-fa23468f5105</vt:lpwstr>
  </property>
  <property fmtid="{D5CDD505-2E9C-101B-9397-08002B2CF9AE}" pid="8" name="MSIP_Label_40f20d95-30f1-4757-92d7-5495691a0c29_ContentBits">
    <vt:lpwstr>0</vt:lpwstr>
  </property>
  <property fmtid="{D5CDD505-2E9C-101B-9397-08002B2CF9AE}" pid="9" name="ContentTypeId">
    <vt:lpwstr>0x010100FEE48E0CB41C7E4A8A0CA9109C1A6C13</vt:lpwstr>
  </property>
  <property fmtid="{D5CDD505-2E9C-101B-9397-08002B2CF9AE}" pid="10" name="MediaServiceImageTags">
    <vt:lpwstr/>
  </property>
</Properties>
</file>