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4867" r:id="rId5"/>
    <p:sldId id="4775" r:id="rId6"/>
    <p:sldId id="4868" r:id="rId7"/>
    <p:sldId id="4882" r:id="rId8"/>
    <p:sldId id="4871" r:id="rId9"/>
    <p:sldId id="4888" r:id="rId10"/>
    <p:sldId id="4887" r:id="rId11"/>
    <p:sldId id="4879" r:id="rId12"/>
    <p:sldId id="4880" r:id="rId13"/>
    <p:sldId id="4873" r:id="rId14"/>
    <p:sldId id="4869" r:id="rId15"/>
    <p:sldId id="4875" r:id="rId16"/>
    <p:sldId id="4876" r:id="rId17"/>
    <p:sldId id="4877" r:id="rId18"/>
    <p:sldId id="4891" r:id="rId19"/>
    <p:sldId id="4810" r:id="rId20"/>
    <p:sldId id="4884" r:id="rId21"/>
    <p:sldId id="4860" r:id="rId22"/>
    <p:sldId id="4801" r:id="rId23"/>
    <p:sldId id="4859" r:id="rId24"/>
    <p:sldId id="4862" r:id="rId25"/>
    <p:sldId id="4885" r:id="rId26"/>
    <p:sldId id="4864" r:id="rId27"/>
    <p:sldId id="4814" r:id="rId28"/>
    <p:sldId id="4863" r:id="rId29"/>
    <p:sldId id="4818" r:id="rId30"/>
    <p:sldId id="4855" r:id="rId31"/>
    <p:sldId id="4836" r:id="rId32"/>
    <p:sldId id="4890" r:id="rId33"/>
  </p:sldIdLst>
  <p:sldSz cx="12192000" cy="6858000"/>
  <p:notesSz cx="6858000" cy="9144000"/>
  <p:custDataLst>
    <p:tags r:id="rId36"/>
  </p:custDataLst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7682045C-6D82-41F8-BACC-B542A61918E0}">
          <p14:sldIdLst>
            <p14:sldId id="4867"/>
            <p14:sldId id="4775"/>
          </p14:sldIdLst>
        </p14:section>
        <p14:section name="GL - Präsentation" id="{32B0ECAF-AF55-4C24-9138-F7594D10DD29}">
          <p14:sldIdLst>
            <p14:sldId id="4868"/>
            <p14:sldId id="4882"/>
            <p14:sldId id="4871"/>
            <p14:sldId id="4888"/>
            <p14:sldId id="4887"/>
            <p14:sldId id="4879"/>
            <p14:sldId id="4880"/>
            <p14:sldId id="4873"/>
          </p14:sldIdLst>
        </p14:section>
        <p14:section name="Anleitung SiBe" id="{EE6443C9-F2DE-44A2-8682-ABC0EACAD764}">
          <p14:sldIdLst>
            <p14:sldId id="4869"/>
            <p14:sldId id="4875"/>
            <p14:sldId id="4876"/>
            <p14:sldId id="4877"/>
            <p14:sldId id="4891"/>
            <p14:sldId id="4810"/>
            <p14:sldId id="4884"/>
            <p14:sldId id="4860"/>
            <p14:sldId id="4801"/>
            <p14:sldId id="4859"/>
            <p14:sldId id="4862"/>
            <p14:sldId id="4885"/>
            <p14:sldId id="4864"/>
            <p14:sldId id="4814"/>
            <p14:sldId id="4863"/>
            <p14:sldId id="4818"/>
            <p14:sldId id="4855"/>
            <p14:sldId id="4836"/>
            <p14:sldId id="48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E86E19-090C-C35B-1AE6-6D02ED2BA28C}" name="Landtwing Silke (LAS)" initials="LS(" userId="Landtwing Silke (LAS)" providerId="None"/>
  <p188:author id="{35A45929-E41F-ABFF-8379-37D2EE8C7437}" name="Arnold Victoria (AV8)" initials="AV(" userId="Arnold Victoria (AV8)" providerId="None"/>
  <p188:author id="{DF83382D-D2BD-1FF7-0025-DE5589930894}" name="Lauber Joshua (LJ3)" initials="LJ(" userId="Lauber Joshua (LJ3)" providerId="None"/>
  <p188:author id="{173A8532-82E2-F17E-D6BF-736A38B18B78}" name="von Moos Erwin (EVO)" initials="vME(" userId="von Moos Erwin (EVO)" providerId="None"/>
  <p188:author id="{3825FB58-5B1E-5751-9423-C6D4BA6D9071}" name="von Moos Erwin (EVO)" initials="v(" userId="S::erwin.vonmoos@suva.ch::cc62506b-4cd2-49f8-b06a-e1e995ab752f" providerId="AD"/>
  <p188:author id="{2A0198DC-83F4-2ED0-9447-7883E83FA2B7}" name="Frey Valena (FRV)" initials="F(" userId="S::valena.frey@suva.ch::cd36fd6b-e894-47fb-85a6-d9e2a3cf7e0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FFF064"/>
    <a:srgbClr val="E7E6E6"/>
    <a:srgbClr val="FFC180"/>
    <a:srgbClr val="80DCE7"/>
    <a:srgbClr val="F0F0F0"/>
    <a:srgbClr val="B3B3B3"/>
    <a:srgbClr val="F2F2F2"/>
    <a:srgbClr val="00B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AE3529-DF2E-4F72-B16E-18803B3E8C92}" v="1123" dt="2026-04-07T15:34:33.841"/>
  </p1510:revLst>
</p1510:revInfo>
</file>

<file path=ppt/tableStyles.xml><?xml version="1.0" encoding="utf-8"?>
<a:tblStyleLst xmlns:a="http://schemas.openxmlformats.org/drawingml/2006/main" def="{8251B765-F91A-4008-8DD1-53D880B8B698}">
  <a:tblStyle styleId="{8251B765-F91A-4008-8DD1-53D880B8B698}" styleName="SUVA">
    <a:tblBg>
      <a:effect>
        <a:effectLst/>
      </a:effect>
    </a:tblBg>
    <a:wholeTbl>
      <a:tcTxStyle b="off" i="of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1"/>
              </a:solidFill>
              <a:prstDash val="solid"/>
            </a:ln>
          </a:top>
          <a:bottom>
            <a:ln w="2117" cap="flat" cmpd="sng" algn="ctr">
              <a:solidFill>
                <a:schemeClr val="dk1"/>
              </a:solidFill>
              <a:prstDash val="solid"/>
            </a:ln>
          </a:bottom>
          <a:insideH>
            <a:ln w="2117" cap="flat" cmpd="sng" algn="ctr">
              <a:solidFill>
                <a:schemeClr val="dk1"/>
              </a:solidFill>
              <a:prstDash val="solid"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wholeTbl>
    <a:band1H>
      <a:tcTxStyle b="off" i="off">
        <a:fontRef idx="minor"/>
        <a:schemeClr val="tx1"/>
      </a:tcTxStyle>
      <a:tcStyle>
        <a:tcBdr/>
        <a:fill>
          <a:noFill/>
        </a:fill>
      </a:tcStyle>
    </a:band1H>
    <a:band2H>
      <a:tcTxStyle b="off" i="off">
        <a:fontRef idx="minor"/>
        <a:schemeClr val="tx1"/>
      </a:tcTxStyle>
      <a:tcStyle>
        <a:tcBdr/>
        <a:fill>
          <a:noFill/>
        </a:fill>
      </a:tcStyle>
    </a:band2H>
    <a:band1V>
      <a:tcTxStyle b="off" i="off">
        <a:fontRef idx="minor"/>
        <a:schemeClr val="tx1"/>
      </a:tcTxStyle>
      <a:tcStyle>
        <a:tcBdr/>
        <a:fill>
          <a:noFill/>
        </a:fill>
      </a:tcStyle>
    </a:band1V>
    <a:band2V>
      <a:tcTxStyle b="off" i="off">
        <a:fontRef idx="minor"/>
        <a:schemeClr val="tx1"/>
      </a:tcTxStyle>
      <a:tcStyle>
        <a:tcBdr/>
        <a:fill>
          <a:noFill/>
        </a:fill>
      </a:tcStyle>
    </a:band2V>
    <a:lastCol>
      <a:tcTxStyle b="on" i="off">
        <a:fontRef idx="minor"/>
        <a:schemeClr val="tx1"/>
      </a:tcTxStyle>
      <a:tcStyle>
        <a:tcBdr/>
      </a:tcStyle>
    </a:lastCol>
    <a:firstCol>
      <a:tcTxStyle b="on" i="off">
        <a:fontRef idx="minor"/>
        <a:schemeClr val="tx1"/>
      </a:tcTxStyle>
      <a:tcStyle>
        <a:tcBdr/>
      </a:tcStyle>
    </a:firstCol>
    <a:lastRow>
      <a:tcTxStyle b="on" i="off">
        <a:fontRef idx="minor"/>
        <a:schemeClr val="accen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2"/>
              </a:solidFill>
              <a:prstDash val="solid"/>
            </a:ln>
          </a:top>
          <a:bottom>
            <a:ln w="12700" cap="flat" cmpd="sng" algn="ctr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lastRow>
    <a:firstRow>
      <a:tcTxStyle b="on" i="off">
        <a:fontRef idx="minor"/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8466" cap="flat" cmpd="sng" algn="ctr">
              <a:solidFill>
                <a:schemeClr val="dk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620" autoAdjust="0"/>
  </p:normalViewPr>
  <p:slideViewPr>
    <p:cSldViewPr snapToGrid="0">
      <p:cViewPr varScale="1">
        <p:scale>
          <a:sx n="148" d="100"/>
          <a:sy n="148" d="100"/>
        </p:scale>
        <p:origin x="1134" y="114"/>
      </p:cViewPr>
      <p:guideLst>
        <p:guide orient="horz" pos="1207"/>
        <p:guide pos="3840"/>
        <p:guide orient="horz" pos="37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ber Joshua (LJ3)" userId="cbceccdb-64f3-4087-a905-da1c18304642" providerId="ADAL" clId="{A456EA3F-31B4-4CEA-A592-018B2D3A3135}"/>
    <pc:docChg chg="undo custSel addSld delSld modSld sldOrd addSection modSection">
      <pc:chgData name="Lauber Joshua (LJ3)" userId="cbceccdb-64f3-4087-a905-da1c18304642" providerId="ADAL" clId="{A456EA3F-31B4-4CEA-A592-018B2D3A3135}" dt="2026-02-25T08:22:38.838" v="16713" actId="700"/>
      <pc:docMkLst>
        <pc:docMk/>
      </pc:docMkLst>
      <pc:sldChg chg="delSp modSp mod ord modAnim modShow">
        <pc:chgData name="Lauber Joshua (LJ3)" userId="cbceccdb-64f3-4087-a905-da1c18304642" providerId="ADAL" clId="{A456EA3F-31B4-4CEA-A592-018B2D3A3135}" dt="2026-02-25T08:02:58.118" v="16711" actId="14100"/>
        <pc:sldMkLst>
          <pc:docMk/>
          <pc:sldMk cId="3983279542" sldId="4867"/>
        </pc:sldMkLst>
      </pc:sldChg>
      <pc:sldChg chg="addSp delSp modSp add mod ord modClrScheme modCm chgLayout">
        <pc:chgData name="Lauber Joshua (LJ3)" userId="cbceccdb-64f3-4087-a905-da1c18304642" providerId="ADAL" clId="{A456EA3F-31B4-4CEA-A592-018B2D3A3135}" dt="2026-02-25T08:22:38.838" v="16713" actId="700"/>
        <pc:sldMkLst>
          <pc:docMk/>
          <pc:sldMk cId="1378243385" sldId="488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uber Joshua (LJ3)" userId="cbceccdb-64f3-4087-a905-da1c18304642" providerId="ADAL" clId="{A456EA3F-31B4-4CEA-A592-018B2D3A3135}" dt="2026-02-12T06:58:51.196" v="14412" actId="20577"/>
              <pc2:cmMkLst xmlns:pc2="http://schemas.microsoft.com/office/powerpoint/2019/9/main/command">
                <pc:docMk/>
                <pc:sldMk cId="1378243385" sldId="4882"/>
                <pc2:cmMk id="{CC032F8B-542D-47BE-A580-711BDF6A83D6}"/>
              </pc2:cmMkLst>
            </pc226:cmChg>
            <pc226:cmChg xmlns:pc226="http://schemas.microsoft.com/office/powerpoint/2022/06/main/command" chg="mod">
              <pc226:chgData name="Lauber Joshua (LJ3)" userId="cbceccdb-64f3-4087-a905-da1c18304642" providerId="ADAL" clId="{A456EA3F-31B4-4CEA-A592-018B2D3A3135}" dt="2026-02-12T06:38:48.683" v="14258" actId="20577"/>
              <pc2:cmMkLst xmlns:pc2="http://schemas.microsoft.com/office/powerpoint/2019/9/main/command">
                <pc:docMk/>
                <pc:sldMk cId="1378243385" sldId="4882"/>
                <pc2:cmMk id="{91CE54D4-9387-4530-90E3-4FFB6FB854BC}"/>
              </pc2:cmMkLst>
            </pc226:cmChg>
          </p:ext>
        </pc:extLst>
      </pc:sldChg>
    </pc:docChg>
  </pc:docChgLst>
  <pc:docChgLst>
    <pc:chgData name="Landtwing Silke (LAS)" userId="d2041cba-de93-4922-8b71-b1a88d373361" providerId="ADAL" clId="{D6FF1710-A042-49ED-994C-1F3FF914134E}"/>
    <pc:docChg chg="undo redo custSel addSld delSld modSld modSection">
      <pc:chgData name="Landtwing Silke (LAS)" userId="d2041cba-de93-4922-8b71-b1a88d373361" providerId="ADAL" clId="{D6FF1710-A042-49ED-994C-1F3FF914134E}" dt="2026-04-07T15:34:37.582" v="4463" actId="2"/>
      <pc:docMkLst>
        <pc:docMk/>
      </pc:docMkLst>
      <pc:sldChg chg="modSp mod">
        <pc:chgData name="Landtwing Silke (LAS)" userId="d2041cba-de93-4922-8b71-b1a88d373361" providerId="ADAL" clId="{D6FF1710-A042-49ED-994C-1F3FF914134E}" dt="2026-04-07T15:27:21.028" v="4388" actId="20577"/>
        <pc:sldMkLst>
          <pc:docMk/>
          <pc:sldMk cId="941807200" sldId="4801"/>
        </pc:sldMkLst>
        <pc:spChg chg="mod">
          <ac:chgData name="Landtwing Silke (LAS)" userId="d2041cba-de93-4922-8b71-b1a88d373361" providerId="ADAL" clId="{D6FF1710-A042-49ED-994C-1F3FF914134E}" dt="2026-04-07T15:27:21.028" v="4388" actId="20577"/>
          <ac:spMkLst>
            <pc:docMk/>
            <pc:sldMk cId="941807200" sldId="4801"/>
            <ac:spMk id="11" creationId="{6B3D9E32-FAB9-5269-28A2-423E518E147F}"/>
          </ac:spMkLst>
        </pc:spChg>
        <pc:spChg chg="mod">
          <ac:chgData name="Landtwing Silke (LAS)" userId="d2041cba-de93-4922-8b71-b1a88d373361" providerId="ADAL" clId="{D6FF1710-A042-49ED-994C-1F3FF914134E}" dt="2026-04-07T15:25:35.156" v="4372" actId="1076"/>
          <ac:spMkLst>
            <pc:docMk/>
            <pc:sldMk cId="941807200" sldId="4801"/>
            <ac:spMk id="14" creationId="{709944F2-4E82-B73E-2F33-C9ABA5F744E7}"/>
          </ac:spMkLst>
        </pc:spChg>
        <pc:spChg chg="mod">
          <ac:chgData name="Landtwing Silke (LAS)" userId="d2041cba-de93-4922-8b71-b1a88d373361" providerId="ADAL" clId="{D6FF1710-A042-49ED-994C-1F3FF914134E}" dt="2026-04-07T15:25:45.868" v="4374" actId="20577"/>
          <ac:spMkLst>
            <pc:docMk/>
            <pc:sldMk cId="941807200" sldId="4801"/>
            <ac:spMk id="15" creationId="{341042DF-6794-F2AB-33AF-F7E0572B62C2}"/>
          </ac:spMkLst>
        </pc:spChg>
      </pc:sldChg>
      <pc:sldChg chg="modSp mod">
        <pc:chgData name="Landtwing Silke (LAS)" userId="d2041cba-de93-4922-8b71-b1a88d373361" providerId="ADAL" clId="{D6FF1710-A042-49ED-994C-1F3FF914134E}" dt="2026-04-07T12:57:23.763" v="4211" actId="20577"/>
        <pc:sldMkLst>
          <pc:docMk/>
          <pc:sldMk cId="3928902772" sldId="4810"/>
        </pc:sldMkLst>
        <pc:spChg chg="mod">
          <ac:chgData name="Landtwing Silke (LAS)" userId="d2041cba-de93-4922-8b71-b1a88d373361" providerId="ADAL" clId="{D6FF1710-A042-49ED-994C-1F3FF914134E}" dt="2026-04-07T12:57:23.763" v="4211" actId="20577"/>
          <ac:spMkLst>
            <pc:docMk/>
            <pc:sldMk cId="3928902772" sldId="4810"/>
            <ac:spMk id="3" creationId="{3F05CDB4-5F04-39E3-6DC8-C9872A1A22E0}"/>
          </ac:spMkLst>
        </pc:spChg>
      </pc:sldChg>
      <pc:sldChg chg="addSp delSp modSp mod modCm">
        <pc:chgData name="Landtwing Silke (LAS)" userId="d2041cba-de93-4922-8b71-b1a88d373361" providerId="ADAL" clId="{D6FF1710-A042-49ED-994C-1F3FF914134E}" dt="2026-04-07T15:34:37.582" v="4463" actId="2"/>
        <pc:sldMkLst>
          <pc:docMk/>
          <pc:sldMk cId="55765115" sldId="4814"/>
        </pc:sldMkLst>
        <pc:spChg chg="del mod">
          <ac:chgData name="Landtwing Silke (LAS)" userId="d2041cba-de93-4922-8b71-b1a88d373361" providerId="ADAL" clId="{D6FF1710-A042-49ED-994C-1F3FF914134E}" dt="2026-04-07T12:48:41.486" v="4055" actId="478"/>
          <ac:spMkLst>
            <pc:docMk/>
            <pc:sldMk cId="55765115" sldId="4814"/>
            <ac:spMk id="3" creationId="{708CFCB6-F4F4-CF04-E8E1-D55EF909421B}"/>
          </ac:spMkLst>
        </pc:spChg>
        <pc:spChg chg="mod">
          <ac:chgData name="Landtwing Silke (LAS)" userId="d2041cba-de93-4922-8b71-b1a88d373361" providerId="ADAL" clId="{D6FF1710-A042-49ED-994C-1F3FF914134E}" dt="2026-04-07T15:34:37.582" v="4463" actId="2"/>
          <ac:spMkLst>
            <pc:docMk/>
            <pc:sldMk cId="55765115" sldId="4814"/>
            <ac:spMk id="4" creationId="{65487AFC-7FC3-6A77-707E-E4EDAB05D8CC}"/>
          </ac:spMkLst>
        </pc:spChg>
        <pc:spChg chg="add mod">
          <ac:chgData name="Landtwing Silke (LAS)" userId="d2041cba-de93-4922-8b71-b1a88d373361" providerId="ADAL" clId="{D6FF1710-A042-49ED-994C-1F3FF914134E}" dt="2026-04-07T15:31:27.523" v="4459" actId="20577"/>
          <ac:spMkLst>
            <pc:docMk/>
            <pc:sldMk cId="55765115" sldId="4814"/>
            <ac:spMk id="7" creationId="{30B60A17-BA16-B371-1D14-C24D025CA95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ndtwing Silke (LAS)" userId="d2041cba-de93-4922-8b71-b1a88d373361" providerId="ADAL" clId="{D6FF1710-A042-49ED-994C-1F3FF914134E}" dt="2026-04-07T12:39:13.090" v="3458" actId="20577"/>
              <pc2:cmMkLst xmlns:pc2="http://schemas.microsoft.com/office/powerpoint/2019/9/main/command">
                <pc:docMk/>
                <pc:sldMk cId="55765115" sldId="4814"/>
                <pc2:cmMk id="{F7BC4500-3AAA-4C70-BC26-665C7E1030D2}"/>
              </pc2:cmMkLst>
            </pc226:cmChg>
            <pc226:cmChg xmlns:pc226="http://schemas.microsoft.com/office/powerpoint/2022/06/main/command" chg="mod">
              <pc226:chgData name="Landtwing Silke (LAS)" userId="d2041cba-de93-4922-8b71-b1a88d373361" providerId="ADAL" clId="{D6FF1710-A042-49ED-994C-1F3FF914134E}" dt="2026-04-07T12:39:13.090" v="3458" actId="20577"/>
              <pc2:cmMkLst xmlns:pc2="http://schemas.microsoft.com/office/powerpoint/2019/9/main/command">
                <pc:docMk/>
                <pc:sldMk cId="55765115" sldId="4814"/>
                <pc2:cmMk id="{19904F27-8153-4BF0-97DA-5A06B11FCF65}"/>
              </pc2:cmMkLst>
            </pc226:cmChg>
          </p:ext>
        </pc:extLst>
      </pc:sldChg>
      <pc:sldChg chg="addSp delSp modSp mod">
        <pc:chgData name="Landtwing Silke (LAS)" userId="d2041cba-de93-4922-8b71-b1a88d373361" providerId="ADAL" clId="{D6FF1710-A042-49ED-994C-1F3FF914134E}" dt="2026-04-07T15:32:56.103" v="4461" actId="20577"/>
        <pc:sldMkLst>
          <pc:docMk/>
          <pc:sldMk cId="494134173" sldId="4818"/>
        </pc:sldMkLst>
        <pc:spChg chg="del mod">
          <ac:chgData name="Landtwing Silke (LAS)" userId="d2041cba-de93-4922-8b71-b1a88d373361" providerId="ADAL" clId="{D6FF1710-A042-49ED-994C-1F3FF914134E}" dt="2026-04-07T12:48:54.872" v="4057" actId="478"/>
          <ac:spMkLst>
            <pc:docMk/>
            <pc:sldMk cId="494134173" sldId="4818"/>
            <ac:spMk id="4" creationId="{949A57EF-9B95-805D-9B7C-CC9248B94C50}"/>
          </ac:spMkLst>
        </pc:spChg>
        <pc:spChg chg="add mod">
          <ac:chgData name="Landtwing Silke (LAS)" userId="d2041cba-de93-4922-8b71-b1a88d373361" providerId="ADAL" clId="{D6FF1710-A042-49ED-994C-1F3FF914134E}" dt="2026-04-07T15:32:56.103" v="4461" actId="20577"/>
          <ac:spMkLst>
            <pc:docMk/>
            <pc:sldMk cId="494134173" sldId="4818"/>
            <ac:spMk id="5" creationId="{E046976B-5897-E992-5699-6F6A6A6166BF}"/>
          </ac:spMkLst>
        </pc:spChg>
        <pc:spChg chg="mod">
          <ac:chgData name="Landtwing Silke (LAS)" userId="d2041cba-de93-4922-8b71-b1a88d373361" providerId="ADAL" clId="{D6FF1710-A042-49ED-994C-1F3FF914134E}" dt="2026-04-07T12:53:02.212" v="4134" actId="20577"/>
          <ac:spMkLst>
            <pc:docMk/>
            <pc:sldMk cId="494134173" sldId="4818"/>
            <ac:spMk id="19" creationId="{BCE67D27-E575-488D-9420-EAA899B181B0}"/>
          </ac:spMkLst>
        </pc:spChg>
      </pc:sldChg>
      <pc:sldChg chg="modSp mod">
        <pc:chgData name="Landtwing Silke (LAS)" userId="d2041cba-de93-4922-8b71-b1a88d373361" providerId="ADAL" clId="{D6FF1710-A042-49ED-994C-1F3FF914134E}" dt="2026-04-02T14:52:24.570" v="1430" actId="20577"/>
        <pc:sldMkLst>
          <pc:docMk/>
          <pc:sldMk cId="1131497777" sldId="4836"/>
        </pc:sldMkLst>
        <pc:spChg chg="mod">
          <ac:chgData name="Landtwing Silke (LAS)" userId="d2041cba-de93-4922-8b71-b1a88d373361" providerId="ADAL" clId="{D6FF1710-A042-49ED-994C-1F3FF914134E}" dt="2026-04-02T14:52:24.570" v="1430" actId="20577"/>
          <ac:spMkLst>
            <pc:docMk/>
            <pc:sldMk cId="1131497777" sldId="4836"/>
            <ac:spMk id="3" creationId="{FCCC419B-2BA0-14AB-2E8D-5FD7264692B3}"/>
          </ac:spMkLst>
        </pc:spChg>
      </pc:sldChg>
      <pc:sldChg chg="modSp mod">
        <pc:chgData name="Landtwing Silke (LAS)" userId="d2041cba-de93-4922-8b71-b1a88d373361" providerId="ADAL" clId="{D6FF1710-A042-49ED-994C-1F3FF914134E}" dt="2026-04-07T15:28:44.679" v="4390" actId="20577"/>
        <pc:sldMkLst>
          <pc:docMk/>
          <pc:sldMk cId="177390219" sldId="4859"/>
        </pc:sldMkLst>
        <pc:spChg chg="mod">
          <ac:chgData name="Landtwing Silke (LAS)" userId="d2041cba-de93-4922-8b71-b1a88d373361" providerId="ADAL" clId="{D6FF1710-A042-49ED-994C-1F3FF914134E}" dt="2026-04-07T15:28:44.679" v="4390" actId="20577"/>
          <ac:spMkLst>
            <pc:docMk/>
            <pc:sldMk cId="177390219" sldId="4859"/>
            <ac:spMk id="3" creationId="{03D22BC2-29E6-0D75-7E6D-34206E7FABBE}"/>
          </ac:spMkLst>
        </pc:spChg>
      </pc:sldChg>
      <pc:sldChg chg="modSp mod">
        <pc:chgData name="Landtwing Silke (LAS)" userId="d2041cba-de93-4922-8b71-b1a88d373361" providerId="ADAL" clId="{D6FF1710-A042-49ED-994C-1F3FF914134E}" dt="2026-04-07T15:30:18.603" v="4445" actId="20577"/>
        <pc:sldMkLst>
          <pc:docMk/>
          <pc:sldMk cId="2233793226" sldId="4862"/>
        </pc:sldMkLst>
        <pc:spChg chg="mod">
          <ac:chgData name="Landtwing Silke (LAS)" userId="d2041cba-de93-4922-8b71-b1a88d373361" providerId="ADAL" clId="{D6FF1710-A042-49ED-994C-1F3FF914134E}" dt="2026-04-07T15:30:18.603" v="4445" actId="20577"/>
          <ac:spMkLst>
            <pc:docMk/>
            <pc:sldMk cId="2233793226" sldId="4862"/>
            <ac:spMk id="3" creationId="{469CC25C-6FBB-5992-275C-2E5837BBCA82}"/>
          </ac:spMkLst>
        </pc:spChg>
        <pc:picChg chg="mod">
          <ac:chgData name="Landtwing Silke (LAS)" userId="d2041cba-de93-4922-8b71-b1a88d373361" providerId="ADAL" clId="{D6FF1710-A042-49ED-994C-1F3FF914134E}" dt="2026-04-07T12:24:52.936" v="3038" actId="1076"/>
          <ac:picMkLst>
            <pc:docMk/>
            <pc:sldMk cId="2233793226" sldId="4862"/>
            <ac:picMk id="6" creationId="{B31652C9-17B0-37BF-7FE9-BA22CEB6A558}"/>
          </ac:picMkLst>
        </pc:picChg>
      </pc:sldChg>
      <pc:sldChg chg="modSp mod">
        <pc:chgData name="Landtwing Silke (LAS)" userId="d2041cba-de93-4922-8b71-b1a88d373361" providerId="ADAL" clId="{D6FF1710-A042-49ED-994C-1F3FF914134E}" dt="2026-04-07T11:35:06.285" v="1433" actId="20577"/>
        <pc:sldMkLst>
          <pc:docMk/>
          <pc:sldMk cId="3983279542" sldId="4867"/>
        </pc:sldMkLst>
        <pc:spChg chg="mod">
          <ac:chgData name="Landtwing Silke (LAS)" userId="d2041cba-de93-4922-8b71-b1a88d373361" providerId="ADAL" clId="{D6FF1710-A042-49ED-994C-1F3FF914134E}" dt="2026-04-07T11:35:06.285" v="1433" actId="20577"/>
          <ac:spMkLst>
            <pc:docMk/>
            <pc:sldMk cId="3983279542" sldId="4867"/>
            <ac:spMk id="2" creationId="{0F0B5059-EBB2-EE27-5365-87EFC49DDE3F}"/>
          </ac:spMkLst>
        </pc:spChg>
        <pc:spChg chg="mod">
          <ac:chgData name="Landtwing Silke (LAS)" userId="d2041cba-de93-4922-8b71-b1a88d373361" providerId="ADAL" clId="{D6FF1710-A042-49ED-994C-1F3FF914134E}" dt="2026-04-02T08:13:37.228" v="75" actId="20577"/>
          <ac:spMkLst>
            <pc:docMk/>
            <pc:sldMk cId="3983279542" sldId="4867"/>
            <ac:spMk id="5" creationId="{4999DEA5-6DC5-02A3-9D3B-3B821108487E}"/>
          </ac:spMkLst>
        </pc:spChg>
      </pc:sldChg>
      <pc:sldChg chg="modSp mod">
        <pc:chgData name="Landtwing Silke (LAS)" userId="d2041cba-de93-4922-8b71-b1a88d373361" providerId="ADAL" clId="{D6FF1710-A042-49ED-994C-1F3FF914134E}" dt="2026-04-07T15:34:18.878" v="4462" actId="313"/>
        <pc:sldMkLst>
          <pc:docMk/>
          <pc:sldMk cId="3265726815" sldId="4871"/>
        </pc:sldMkLst>
        <pc:spChg chg="mod">
          <ac:chgData name="Landtwing Silke (LAS)" userId="d2041cba-de93-4922-8b71-b1a88d373361" providerId="ADAL" clId="{D6FF1710-A042-49ED-994C-1F3FF914134E}" dt="2026-04-07T15:34:18.878" v="4462" actId="313"/>
          <ac:spMkLst>
            <pc:docMk/>
            <pc:sldMk cId="3265726815" sldId="4871"/>
            <ac:spMk id="3" creationId="{A4B8B7F7-C185-ECFB-1888-F54CAF7D08EB}"/>
          </ac:spMkLst>
        </pc:spChg>
      </pc:sldChg>
      <pc:sldChg chg="modSp mod">
        <pc:chgData name="Landtwing Silke (LAS)" userId="d2041cba-de93-4922-8b71-b1a88d373361" providerId="ADAL" clId="{D6FF1710-A042-49ED-994C-1F3FF914134E}" dt="2026-04-07T11:53:04.873" v="1961" actId="6549"/>
        <pc:sldMkLst>
          <pc:docMk/>
          <pc:sldMk cId="1352681282" sldId="4873"/>
        </pc:sldMkLst>
        <pc:graphicFrameChg chg="modGraphic">
          <ac:chgData name="Landtwing Silke (LAS)" userId="d2041cba-de93-4922-8b71-b1a88d373361" providerId="ADAL" clId="{D6FF1710-A042-49ED-994C-1F3FF914134E}" dt="2026-04-07T11:53:04.873" v="1961" actId="6549"/>
          <ac:graphicFrameMkLst>
            <pc:docMk/>
            <pc:sldMk cId="1352681282" sldId="4873"/>
            <ac:graphicFrameMk id="9" creationId="{7FB971D4-8D41-0811-739A-967B4165C763}"/>
          </ac:graphicFrameMkLst>
        </pc:graphicFrameChg>
      </pc:sldChg>
      <pc:sldChg chg="modSp mod">
        <pc:chgData name="Landtwing Silke (LAS)" userId="d2041cba-de93-4922-8b71-b1a88d373361" providerId="ADAL" clId="{D6FF1710-A042-49ED-994C-1F3FF914134E}" dt="2026-04-02T14:29:47.828" v="703" actId="20577"/>
        <pc:sldMkLst>
          <pc:docMk/>
          <pc:sldMk cId="4105997395" sldId="4875"/>
        </pc:sldMkLst>
        <pc:spChg chg="mod">
          <ac:chgData name="Landtwing Silke (LAS)" userId="d2041cba-de93-4922-8b71-b1a88d373361" providerId="ADAL" clId="{D6FF1710-A042-49ED-994C-1F3FF914134E}" dt="2026-04-02T14:29:47.828" v="703" actId="20577"/>
          <ac:spMkLst>
            <pc:docMk/>
            <pc:sldMk cId="4105997395" sldId="4875"/>
            <ac:spMk id="4" creationId="{FDD78FB1-AB2E-C132-5A82-F074AF3AA2AD}"/>
          </ac:spMkLst>
        </pc:spChg>
      </pc:sldChg>
      <pc:sldChg chg="addSp delSp modSp mod modCm">
        <pc:chgData name="Landtwing Silke (LAS)" userId="d2041cba-de93-4922-8b71-b1a88d373361" providerId="ADAL" clId="{D6FF1710-A042-49ED-994C-1F3FF914134E}" dt="2026-04-07T15:20:01.329" v="4323" actId="20577"/>
        <pc:sldMkLst>
          <pc:docMk/>
          <pc:sldMk cId="3448050844" sldId="4876"/>
        </pc:sldMkLst>
        <pc:spChg chg="add del mod">
          <ac:chgData name="Landtwing Silke (LAS)" userId="d2041cba-de93-4922-8b71-b1a88d373361" providerId="ADAL" clId="{D6FF1710-A042-49ED-994C-1F3FF914134E}" dt="2026-04-07T15:19:39.396" v="4321" actId="478"/>
          <ac:spMkLst>
            <pc:docMk/>
            <pc:sldMk cId="3448050844" sldId="4876"/>
            <ac:spMk id="3" creationId="{621E7C28-A1EA-0C5A-D90E-CD5CAD410A5C}"/>
          </ac:spMkLst>
        </pc:spChg>
        <pc:spChg chg="add mod">
          <ac:chgData name="Landtwing Silke (LAS)" userId="d2041cba-de93-4922-8b71-b1a88d373361" providerId="ADAL" clId="{D6FF1710-A042-49ED-994C-1F3FF914134E}" dt="2026-04-07T15:20:01.329" v="4323" actId="20577"/>
          <ac:spMkLst>
            <pc:docMk/>
            <pc:sldMk cId="3448050844" sldId="4876"/>
            <ac:spMk id="4" creationId="{046E8501-D9F3-0C95-317D-266F41048530}"/>
          </ac:spMkLst>
        </pc:spChg>
        <pc:spChg chg="mod">
          <ac:chgData name="Landtwing Silke (LAS)" userId="d2041cba-de93-4922-8b71-b1a88d373361" providerId="ADAL" clId="{D6FF1710-A042-49ED-994C-1F3FF914134E}" dt="2026-04-07T12:19:38.190" v="2922" actId="20577"/>
          <ac:spMkLst>
            <pc:docMk/>
            <pc:sldMk cId="3448050844" sldId="4876"/>
            <ac:spMk id="5" creationId="{6850305C-7A0B-93B6-AE8D-28E15890722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ndtwing Silke (LAS)" userId="d2041cba-de93-4922-8b71-b1a88d373361" providerId="ADAL" clId="{D6FF1710-A042-49ED-994C-1F3FF914134E}" dt="2026-04-07T11:59:38.248" v="2248" actId="20577"/>
              <pc2:cmMkLst xmlns:pc2="http://schemas.microsoft.com/office/powerpoint/2019/9/main/command">
                <pc:docMk/>
                <pc:sldMk cId="3448050844" sldId="4876"/>
                <pc2:cmMk id="{E8553B1E-D72B-4F72-8C58-544AC4957FAF}"/>
              </pc2:cmMkLst>
            </pc226:cmChg>
            <pc226:cmChg xmlns:pc226="http://schemas.microsoft.com/office/powerpoint/2022/06/main/command" chg="mod">
              <pc226:chgData name="Landtwing Silke (LAS)" userId="d2041cba-de93-4922-8b71-b1a88d373361" providerId="ADAL" clId="{D6FF1710-A042-49ED-994C-1F3FF914134E}" dt="2026-04-07T11:59:38.248" v="2248" actId="20577"/>
              <pc2:cmMkLst xmlns:pc2="http://schemas.microsoft.com/office/powerpoint/2019/9/main/command">
                <pc:docMk/>
                <pc:sldMk cId="3448050844" sldId="4876"/>
                <pc2:cmMk id="{CC6BE57F-90A1-4BE7-ABF8-9F058E3A2250}"/>
              </pc2:cmMkLst>
            </pc226:cmChg>
          </p:ext>
        </pc:extLst>
      </pc:sldChg>
      <pc:sldChg chg="addSp delSp modSp mod">
        <pc:chgData name="Landtwing Silke (LAS)" userId="d2041cba-de93-4922-8b71-b1a88d373361" providerId="ADAL" clId="{D6FF1710-A042-49ED-994C-1F3FF914134E}" dt="2026-04-07T15:20:22.113" v="4326" actId="20577"/>
        <pc:sldMkLst>
          <pc:docMk/>
          <pc:sldMk cId="3257443967" sldId="4877"/>
        </pc:sldMkLst>
        <pc:spChg chg="mod">
          <ac:chgData name="Landtwing Silke (LAS)" userId="d2041cba-de93-4922-8b71-b1a88d373361" providerId="ADAL" clId="{D6FF1710-A042-49ED-994C-1F3FF914134E}" dt="2026-04-07T12:11:24.807" v="2717" actId="20577"/>
          <ac:spMkLst>
            <pc:docMk/>
            <pc:sldMk cId="3257443967" sldId="4877"/>
            <ac:spMk id="3" creationId="{CC302743-46AE-5F43-BD86-78B9CD6214A1}"/>
          </ac:spMkLst>
        </pc:spChg>
        <pc:spChg chg="mod">
          <ac:chgData name="Landtwing Silke (LAS)" userId="d2041cba-de93-4922-8b71-b1a88d373361" providerId="ADAL" clId="{D6FF1710-A042-49ED-994C-1F3FF914134E}" dt="2026-04-02T14:23:09.533" v="613" actId="1076"/>
          <ac:spMkLst>
            <pc:docMk/>
            <pc:sldMk cId="3257443967" sldId="4877"/>
            <ac:spMk id="4" creationId="{105A8DB7-6E54-9896-04F5-5348B66EF204}"/>
          </ac:spMkLst>
        </pc:spChg>
        <pc:spChg chg="add mod">
          <ac:chgData name="Landtwing Silke (LAS)" userId="d2041cba-de93-4922-8b71-b1a88d373361" providerId="ADAL" clId="{D6FF1710-A042-49ED-994C-1F3FF914134E}" dt="2026-04-07T15:20:22.113" v="4326" actId="20577"/>
          <ac:spMkLst>
            <pc:docMk/>
            <pc:sldMk cId="3257443967" sldId="4877"/>
            <ac:spMk id="6" creationId="{46707DD5-DC10-A4A2-A016-665C62C5EF66}"/>
          </ac:spMkLst>
        </pc:spChg>
        <pc:spChg chg="add del mod">
          <ac:chgData name="Landtwing Silke (LAS)" userId="d2041cba-de93-4922-8b71-b1a88d373361" providerId="ADAL" clId="{D6FF1710-A042-49ED-994C-1F3FF914134E}" dt="2026-04-07T15:20:13.868" v="4324" actId="478"/>
          <ac:spMkLst>
            <pc:docMk/>
            <pc:sldMk cId="3257443967" sldId="4877"/>
            <ac:spMk id="10" creationId="{04153808-5A5A-91A4-7634-C0A8A9B3FDFD}"/>
          </ac:spMkLst>
        </pc:spChg>
      </pc:sldChg>
      <pc:sldChg chg="modSp mod">
        <pc:chgData name="Landtwing Silke (LAS)" userId="d2041cba-de93-4922-8b71-b1a88d373361" providerId="ADAL" clId="{D6FF1710-A042-49ED-994C-1F3FF914134E}" dt="2026-04-07T15:16:44.586" v="4320" actId="20577"/>
        <pc:sldMkLst>
          <pc:docMk/>
          <pc:sldMk cId="2532643623" sldId="4879"/>
        </pc:sldMkLst>
        <pc:spChg chg="mod">
          <ac:chgData name="Landtwing Silke (LAS)" userId="d2041cba-de93-4922-8b71-b1a88d373361" providerId="ADAL" clId="{D6FF1710-A042-49ED-994C-1F3FF914134E}" dt="2026-04-02T13:52:23.516" v="493" actId="6549"/>
          <ac:spMkLst>
            <pc:docMk/>
            <pc:sldMk cId="2532643623" sldId="4879"/>
            <ac:spMk id="2" creationId="{13FCBB9B-3598-6213-0725-190D8B77A8DB}"/>
          </ac:spMkLst>
        </pc:spChg>
        <pc:spChg chg="mod">
          <ac:chgData name="Landtwing Silke (LAS)" userId="d2041cba-de93-4922-8b71-b1a88d373361" providerId="ADAL" clId="{D6FF1710-A042-49ED-994C-1F3FF914134E}" dt="2026-04-07T15:16:44.586" v="4320" actId="20577"/>
          <ac:spMkLst>
            <pc:docMk/>
            <pc:sldMk cId="2532643623" sldId="4879"/>
            <ac:spMk id="3" creationId="{01085024-F26A-A574-B27E-F6CCF0083ADE}"/>
          </ac:spMkLst>
        </pc:spChg>
      </pc:sldChg>
      <pc:sldChg chg="modSp mod">
        <pc:chgData name="Landtwing Silke (LAS)" userId="d2041cba-de93-4922-8b71-b1a88d373361" providerId="ADAL" clId="{D6FF1710-A042-49ED-994C-1F3FF914134E}" dt="2026-04-02T13:49:57.198" v="489" actId="14100"/>
        <pc:sldMkLst>
          <pc:docMk/>
          <pc:sldMk cId="830437451" sldId="4880"/>
        </pc:sldMkLst>
        <pc:spChg chg="mod">
          <ac:chgData name="Landtwing Silke (LAS)" userId="d2041cba-de93-4922-8b71-b1a88d373361" providerId="ADAL" clId="{D6FF1710-A042-49ED-994C-1F3FF914134E}" dt="2026-04-02T13:49:57.198" v="489" actId="14100"/>
          <ac:spMkLst>
            <pc:docMk/>
            <pc:sldMk cId="830437451" sldId="4880"/>
            <ac:spMk id="18" creationId="{6A02740D-FC47-88EC-1465-3D8F77C6C873}"/>
          </ac:spMkLst>
        </pc:spChg>
      </pc:sldChg>
      <pc:sldChg chg="modSp mod">
        <pc:chgData name="Landtwing Silke (LAS)" userId="d2041cba-de93-4922-8b71-b1a88d373361" providerId="ADAL" clId="{D6FF1710-A042-49ED-994C-1F3FF914134E}" dt="2026-04-02T08:15:06.599" v="106" actId="20577"/>
        <pc:sldMkLst>
          <pc:docMk/>
          <pc:sldMk cId="1378243385" sldId="4882"/>
        </pc:sldMkLst>
        <pc:spChg chg="mod">
          <ac:chgData name="Landtwing Silke (LAS)" userId="d2041cba-de93-4922-8b71-b1a88d373361" providerId="ADAL" clId="{D6FF1710-A042-49ED-994C-1F3FF914134E}" dt="2026-04-02T08:15:06.599" v="106" actId="20577"/>
          <ac:spMkLst>
            <pc:docMk/>
            <pc:sldMk cId="1378243385" sldId="4882"/>
            <ac:spMk id="8" creationId="{B708B772-451F-FB1E-C24B-38F5965984C6}"/>
          </ac:spMkLst>
        </pc:spChg>
      </pc:sldChg>
      <pc:sldChg chg="del">
        <pc:chgData name="Landtwing Silke (LAS)" userId="d2041cba-de93-4922-8b71-b1a88d373361" providerId="ADAL" clId="{D6FF1710-A042-49ED-994C-1F3FF914134E}" dt="2026-04-07T12:54:51.868" v="4158" actId="47"/>
        <pc:sldMkLst>
          <pc:docMk/>
          <pc:sldMk cId="228693082" sldId="4883"/>
        </pc:sldMkLst>
      </pc:sldChg>
      <pc:sldChg chg="modSp mod">
        <pc:chgData name="Landtwing Silke (LAS)" userId="d2041cba-de93-4922-8b71-b1a88d373361" providerId="ADAL" clId="{D6FF1710-A042-49ED-994C-1F3FF914134E}" dt="2026-04-07T15:23:50.405" v="4335" actId="20577"/>
        <pc:sldMkLst>
          <pc:docMk/>
          <pc:sldMk cId="1993971455" sldId="4884"/>
        </pc:sldMkLst>
        <pc:spChg chg="mod">
          <ac:chgData name="Landtwing Silke (LAS)" userId="d2041cba-de93-4922-8b71-b1a88d373361" providerId="ADAL" clId="{D6FF1710-A042-49ED-994C-1F3FF914134E}" dt="2026-04-07T15:23:50.405" v="4335" actId="20577"/>
          <ac:spMkLst>
            <pc:docMk/>
            <pc:sldMk cId="1993971455" sldId="4884"/>
            <ac:spMk id="3" creationId="{D380D76B-3339-7D04-8117-3A2590F4AE7B}"/>
          </ac:spMkLst>
        </pc:spChg>
      </pc:sldChg>
      <pc:sldChg chg="modSp mod">
        <pc:chgData name="Landtwing Silke (LAS)" userId="d2041cba-de93-4922-8b71-b1a88d373361" providerId="ADAL" clId="{D6FF1710-A042-49ED-994C-1F3FF914134E}" dt="2026-04-07T15:31:38.409" v="4460" actId="20577"/>
        <pc:sldMkLst>
          <pc:docMk/>
          <pc:sldMk cId="2684803287" sldId="4885"/>
        </pc:sldMkLst>
        <pc:spChg chg="mod">
          <ac:chgData name="Landtwing Silke (LAS)" userId="d2041cba-de93-4922-8b71-b1a88d373361" providerId="ADAL" clId="{D6FF1710-A042-49ED-994C-1F3FF914134E}" dt="2026-04-07T12:32:56.950" v="3218" actId="20577"/>
          <ac:spMkLst>
            <pc:docMk/>
            <pc:sldMk cId="2684803287" sldId="4885"/>
            <ac:spMk id="2" creationId="{AFC5B847-3627-9ABC-CB05-499D50CD66CE}"/>
          </ac:spMkLst>
        </pc:spChg>
        <pc:spChg chg="mod">
          <ac:chgData name="Landtwing Silke (LAS)" userId="d2041cba-de93-4922-8b71-b1a88d373361" providerId="ADAL" clId="{D6FF1710-A042-49ED-994C-1F3FF914134E}" dt="2026-04-07T15:30:46.672" v="4447" actId="20577"/>
          <ac:spMkLst>
            <pc:docMk/>
            <pc:sldMk cId="2684803287" sldId="4885"/>
            <ac:spMk id="4" creationId="{BDF87D97-8DBD-F853-70F7-01B447E3B2DB}"/>
          </ac:spMkLst>
        </pc:spChg>
        <pc:spChg chg="mod">
          <ac:chgData name="Landtwing Silke (LAS)" userId="d2041cba-de93-4922-8b71-b1a88d373361" providerId="ADAL" clId="{D6FF1710-A042-49ED-994C-1F3FF914134E}" dt="2026-04-07T15:31:38.409" v="4460" actId="20577"/>
          <ac:spMkLst>
            <pc:docMk/>
            <pc:sldMk cId="2684803287" sldId="4885"/>
            <ac:spMk id="10" creationId="{3FD858FA-D84E-37F7-0023-2CBE6B9F7739}"/>
          </ac:spMkLst>
        </pc:spChg>
      </pc:sldChg>
      <pc:sldChg chg="modSp mod">
        <pc:chgData name="Landtwing Silke (LAS)" userId="d2041cba-de93-4922-8b71-b1a88d373361" providerId="ADAL" clId="{D6FF1710-A042-49ED-994C-1F3FF914134E}" dt="2026-04-02T08:21:10.219" v="236" actId="20577"/>
        <pc:sldMkLst>
          <pc:docMk/>
          <pc:sldMk cId="598205014" sldId="4887"/>
        </pc:sldMkLst>
        <pc:spChg chg="mod">
          <ac:chgData name="Landtwing Silke (LAS)" userId="d2041cba-de93-4922-8b71-b1a88d373361" providerId="ADAL" clId="{D6FF1710-A042-49ED-994C-1F3FF914134E}" dt="2026-04-02T08:17:44.151" v="150" actId="20577"/>
          <ac:spMkLst>
            <pc:docMk/>
            <pc:sldMk cId="598205014" sldId="4887"/>
            <ac:spMk id="2" creationId="{D2045F2D-0BF3-57B2-8027-A768AB8BD6BC}"/>
          </ac:spMkLst>
        </pc:spChg>
        <pc:spChg chg="mod">
          <ac:chgData name="Landtwing Silke (LAS)" userId="d2041cba-de93-4922-8b71-b1a88d373361" providerId="ADAL" clId="{D6FF1710-A042-49ED-994C-1F3FF914134E}" dt="2026-04-02T08:21:10.219" v="236" actId="20577"/>
          <ac:spMkLst>
            <pc:docMk/>
            <pc:sldMk cId="598205014" sldId="4887"/>
            <ac:spMk id="52" creationId="{C1D50E4E-261C-5F55-66D0-12CBF5397DDE}"/>
          </ac:spMkLst>
        </pc:spChg>
      </pc:sldChg>
      <pc:sldChg chg="modSp mod">
        <pc:chgData name="Landtwing Silke (LAS)" userId="d2041cba-de93-4922-8b71-b1a88d373361" providerId="ADAL" clId="{D6FF1710-A042-49ED-994C-1F3FF914134E}" dt="2026-04-02T13:52:16.145" v="492" actId="6549"/>
        <pc:sldMkLst>
          <pc:docMk/>
          <pc:sldMk cId="2155934972" sldId="4888"/>
        </pc:sldMkLst>
        <pc:spChg chg="mod">
          <ac:chgData name="Landtwing Silke (LAS)" userId="d2041cba-de93-4922-8b71-b1a88d373361" providerId="ADAL" clId="{D6FF1710-A042-49ED-994C-1F3FF914134E}" dt="2026-04-02T13:52:16.145" v="492" actId="6549"/>
          <ac:spMkLst>
            <pc:docMk/>
            <pc:sldMk cId="2155934972" sldId="4888"/>
            <ac:spMk id="6" creationId="{D9830C08-7AFB-7B49-CF8C-1E17CB75CE12}"/>
          </ac:spMkLst>
        </pc:spChg>
        <pc:spChg chg="mod">
          <ac:chgData name="Landtwing Silke (LAS)" userId="d2041cba-de93-4922-8b71-b1a88d373361" providerId="ADAL" clId="{D6FF1710-A042-49ED-994C-1F3FF914134E}" dt="2026-04-02T08:17:25.767" v="126" actId="20577"/>
          <ac:spMkLst>
            <pc:docMk/>
            <pc:sldMk cId="2155934972" sldId="4888"/>
            <ac:spMk id="10" creationId="{7CC5C500-0759-7AAB-B0D3-B501C1301EC6}"/>
          </ac:spMkLst>
        </pc:spChg>
      </pc:sldChg>
      <pc:sldChg chg="modSp add mod">
        <pc:chgData name="Landtwing Silke (LAS)" userId="d2041cba-de93-4922-8b71-b1a88d373361" providerId="ADAL" clId="{D6FF1710-A042-49ED-994C-1F3FF914134E}" dt="2026-04-07T15:20:32.097" v="4327" actId="20577"/>
        <pc:sldMkLst>
          <pc:docMk/>
          <pc:sldMk cId="373921416" sldId="4891"/>
        </pc:sldMkLst>
        <pc:spChg chg="mod">
          <ac:chgData name="Landtwing Silke (LAS)" userId="d2041cba-de93-4922-8b71-b1a88d373361" providerId="ADAL" clId="{D6FF1710-A042-49ED-994C-1F3FF914134E}" dt="2026-04-07T15:20:32.097" v="4327" actId="20577"/>
          <ac:spMkLst>
            <pc:docMk/>
            <pc:sldMk cId="373921416" sldId="4891"/>
            <ac:spMk id="2" creationId="{0D267392-48D7-747F-DA29-57CC097B34F5}"/>
          </ac:spMkLst>
        </pc:spChg>
        <pc:spChg chg="mod">
          <ac:chgData name="Landtwing Silke (LAS)" userId="d2041cba-de93-4922-8b71-b1a88d373361" providerId="ADAL" clId="{D6FF1710-A042-49ED-994C-1F3FF914134E}" dt="2026-04-07T12:55:48.209" v="4203" actId="20577"/>
          <ac:spMkLst>
            <pc:docMk/>
            <pc:sldMk cId="373921416" sldId="4891"/>
            <ac:spMk id="3" creationId="{EBB0C3F1-B909-883E-238E-3E809A6A63F7}"/>
          </ac:spMkLst>
        </pc:spChg>
      </pc:sldChg>
    </pc:docChg>
  </pc:docChgLst>
  <pc:docChgLst>
    <pc:chgData name="von Moos Erwin (EVO)" userId="cc62506b-4cd2-49f8-b06a-e1e995ab752f" providerId="ADAL" clId="{3C02E3A4-DD45-425A-86BE-54C653C5148A}"/>
    <pc:docChg chg="modSld">
      <pc:chgData name="von Moos Erwin (EVO)" userId="cc62506b-4cd2-49f8-b06a-e1e995ab752f" providerId="ADAL" clId="{3C02E3A4-DD45-425A-86BE-54C653C5148A}" dt="2026-03-26T08:07:37.826" v="40" actId="113"/>
      <pc:docMkLst>
        <pc:docMk/>
      </pc:docMkLst>
      <pc:sldChg chg="modSp mod">
        <pc:chgData name="von Moos Erwin (EVO)" userId="cc62506b-4cd2-49f8-b06a-e1e995ab752f" providerId="ADAL" clId="{3C02E3A4-DD45-425A-86BE-54C653C5148A}" dt="2026-03-26T08:07:37.826" v="40" actId="113"/>
        <pc:sldMkLst>
          <pc:docMk/>
          <pc:sldMk cId="3983279542" sldId="4867"/>
        </pc:sldMkLst>
        <pc:spChg chg="mod">
          <ac:chgData name="von Moos Erwin (EVO)" userId="cc62506b-4cd2-49f8-b06a-e1e995ab752f" providerId="ADAL" clId="{3C02E3A4-DD45-425A-86BE-54C653C5148A}" dt="2026-03-26T08:07:37.826" v="40" actId="113"/>
          <ac:spMkLst>
            <pc:docMk/>
            <pc:sldMk cId="3983279542" sldId="4867"/>
            <ac:spMk id="5" creationId="{4999DEA5-6DC5-02A3-9D3B-3B821108487E}"/>
          </ac:spMkLst>
        </pc:spChg>
      </pc:sldChg>
    </pc:docChg>
  </pc:docChgLst>
  <pc:docChgLst>
    <pc:chgData name="Lauber Joshua (LJ3)" userId="cbceccdb-64f3-4087-a905-da1c18304642" providerId="ADAL" clId="{1E3BC938-C657-4497-A2ED-6781437FF568}"/>
    <pc:docChg chg="undo custSel addSld delSld modSld sldOrd modSection">
      <pc:chgData name="Lauber Joshua (LJ3)" userId="cbceccdb-64f3-4087-a905-da1c18304642" providerId="ADAL" clId="{1E3BC938-C657-4497-A2ED-6781437FF568}" dt="2026-03-18T12:26:32.769" v="4015" actId="20577"/>
      <pc:docMkLst>
        <pc:docMk/>
      </pc:docMkLst>
      <pc:sldChg chg="addSp delSp modSp mod">
        <pc:chgData name="Lauber Joshua (LJ3)" userId="cbceccdb-64f3-4087-a905-da1c18304642" providerId="ADAL" clId="{1E3BC938-C657-4497-A2ED-6781437FF568}" dt="2026-03-17T08:59:03.431" v="3983" actId="732"/>
        <pc:sldMkLst>
          <pc:docMk/>
          <pc:sldMk cId="3606762118" sldId="4824"/>
        </pc:sldMkLst>
      </pc:sldChg>
      <pc:sldChg chg="modSp mod">
        <pc:chgData name="Lauber Joshua (LJ3)" userId="cbceccdb-64f3-4087-a905-da1c18304642" providerId="ADAL" clId="{1E3BC938-C657-4497-A2ED-6781437FF568}" dt="2026-03-18T12:20:43.004" v="3984" actId="113"/>
        <pc:sldMkLst>
          <pc:docMk/>
          <pc:sldMk cId="3983279542" sldId="4867"/>
        </pc:sldMkLst>
        <pc:spChg chg="mod">
          <ac:chgData name="Lauber Joshua (LJ3)" userId="cbceccdb-64f3-4087-a905-da1c18304642" providerId="ADAL" clId="{1E3BC938-C657-4497-A2ED-6781437FF568}" dt="2026-03-18T12:20:43.004" v="3984" actId="113"/>
          <ac:spMkLst>
            <pc:docMk/>
            <pc:sldMk cId="3983279542" sldId="4867"/>
            <ac:spMk id="5" creationId="{4999DEA5-6DC5-02A3-9D3B-3B821108487E}"/>
          </ac:spMkLst>
        </pc:spChg>
      </pc:sldChg>
      <pc:sldChg chg="addSp delSp modSp mod">
        <pc:chgData name="Lauber Joshua (LJ3)" userId="cbceccdb-64f3-4087-a905-da1c18304642" providerId="ADAL" clId="{1E3BC938-C657-4497-A2ED-6781437FF568}" dt="2026-03-17T07:22:08.618" v="2084" actId="20577"/>
        <pc:sldMkLst>
          <pc:docMk/>
          <pc:sldMk cId="3265726815" sldId="4871"/>
        </pc:sldMkLst>
        <pc:spChg chg="mod">
          <ac:chgData name="Lauber Joshua (LJ3)" userId="cbceccdb-64f3-4087-a905-da1c18304642" providerId="ADAL" clId="{1E3BC938-C657-4497-A2ED-6781437FF568}" dt="2026-03-17T07:22:08.618" v="2084" actId="20577"/>
          <ac:spMkLst>
            <pc:docMk/>
            <pc:sldMk cId="3265726815" sldId="4871"/>
            <ac:spMk id="3" creationId="{A4B8B7F7-C185-ECFB-1888-F54CAF7D08EB}"/>
          </ac:spMkLst>
        </pc:spChg>
        <pc:picChg chg="add mod ord modCrop">
          <ac:chgData name="Lauber Joshua (LJ3)" userId="cbceccdb-64f3-4087-a905-da1c18304642" providerId="ADAL" clId="{1E3BC938-C657-4497-A2ED-6781437FF568}" dt="2026-03-16T10:30:01.573" v="1955" actId="167"/>
          <ac:picMkLst>
            <pc:docMk/>
            <pc:sldMk cId="3265726815" sldId="4871"/>
            <ac:picMk id="8" creationId="{02B377A8-0E46-86C7-E791-7534A56526FB}"/>
          </ac:picMkLst>
        </pc:picChg>
        <pc:cxnChg chg="add mod">
          <ac:chgData name="Lauber Joshua (LJ3)" userId="cbceccdb-64f3-4087-a905-da1c18304642" providerId="ADAL" clId="{1E3BC938-C657-4497-A2ED-6781437FF568}" dt="2026-03-16T09:57:15.076" v="1848"/>
          <ac:cxnSpMkLst>
            <pc:docMk/>
            <pc:sldMk cId="3265726815" sldId="4871"/>
            <ac:cxnSpMk id="5" creationId="{B493AEA1-C919-A25A-0435-667281ADBD57}"/>
          </ac:cxnSpMkLst>
        </pc:cxnChg>
      </pc:sldChg>
      <pc:sldChg chg="addSp delSp modSp mod">
        <pc:chgData name="Lauber Joshua (LJ3)" userId="cbceccdb-64f3-4087-a905-da1c18304642" providerId="ADAL" clId="{1E3BC938-C657-4497-A2ED-6781437FF568}" dt="2026-03-18T12:26:04.698" v="4003" actId="113"/>
        <pc:sldMkLst>
          <pc:docMk/>
          <pc:sldMk cId="4105997395" sldId="4875"/>
        </pc:sldMkLst>
        <pc:spChg chg="mod">
          <ac:chgData name="Lauber Joshua (LJ3)" userId="cbceccdb-64f3-4087-a905-da1c18304642" providerId="ADAL" clId="{1E3BC938-C657-4497-A2ED-6781437FF568}" dt="2026-03-17T07:57:09.207" v="2956" actId="14100"/>
          <ac:spMkLst>
            <pc:docMk/>
            <pc:sldMk cId="4105997395" sldId="4875"/>
            <ac:spMk id="2" creationId="{3B8B6984-2034-B0A2-63DA-74A81A33A7FB}"/>
          </ac:spMkLst>
        </pc:spChg>
        <pc:spChg chg="mod">
          <ac:chgData name="Lauber Joshua (LJ3)" userId="cbceccdb-64f3-4087-a905-da1c18304642" providerId="ADAL" clId="{1E3BC938-C657-4497-A2ED-6781437FF568}" dt="2026-03-18T12:26:04.698" v="4003" actId="113"/>
          <ac:spMkLst>
            <pc:docMk/>
            <pc:sldMk cId="4105997395" sldId="4875"/>
            <ac:spMk id="4" creationId="{FDD78FB1-AB2E-C132-5A82-F074AF3AA2AD}"/>
          </ac:spMkLst>
        </pc:spChg>
        <pc:spChg chg="add mod ord">
          <ac:chgData name="Lauber Joshua (LJ3)" userId="cbceccdb-64f3-4087-a905-da1c18304642" providerId="ADAL" clId="{1E3BC938-C657-4497-A2ED-6781437FF568}" dt="2026-03-17T08:40:28.278" v="3160" actId="167"/>
          <ac:spMkLst>
            <pc:docMk/>
            <pc:sldMk cId="4105997395" sldId="4875"/>
            <ac:spMk id="10" creationId="{E905D86C-02F9-67F5-FB5B-A07CACD11479}"/>
          </ac:spMkLst>
        </pc:spChg>
        <pc:picChg chg="add mod modCrop">
          <ac:chgData name="Lauber Joshua (LJ3)" userId="cbceccdb-64f3-4087-a905-da1c18304642" providerId="ADAL" clId="{1E3BC938-C657-4497-A2ED-6781437FF568}" dt="2026-03-17T08:41:22.845" v="3171" actId="1076"/>
          <ac:picMkLst>
            <pc:docMk/>
            <pc:sldMk cId="4105997395" sldId="4875"/>
            <ac:picMk id="9" creationId="{8A9A8599-69EB-09A7-02D7-6952FE84158B}"/>
          </ac:picMkLst>
        </pc:picChg>
        <pc:cxnChg chg="add mod">
          <ac:chgData name="Lauber Joshua (LJ3)" userId="cbceccdb-64f3-4087-a905-da1c18304642" providerId="ADAL" clId="{1E3BC938-C657-4497-A2ED-6781437FF568}" dt="2026-03-17T08:49:28.191" v="3935" actId="1038"/>
          <ac:cxnSpMkLst>
            <pc:docMk/>
            <pc:sldMk cId="4105997395" sldId="4875"/>
            <ac:cxnSpMk id="3" creationId="{E565754E-78A5-8F25-9186-B97FABD46FC4}"/>
          </ac:cxnSpMkLst>
        </pc:cxnChg>
      </pc:sldChg>
      <pc:sldChg chg="addSp delSp modSp mod">
        <pc:chgData name="Lauber Joshua (LJ3)" userId="cbceccdb-64f3-4087-a905-da1c18304642" providerId="ADAL" clId="{1E3BC938-C657-4497-A2ED-6781437FF568}" dt="2026-03-17T08:49:22.903" v="3933" actId="1038"/>
        <pc:sldMkLst>
          <pc:docMk/>
          <pc:sldMk cId="3448050844" sldId="4876"/>
        </pc:sldMkLst>
        <pc:spChg chg="mod">
          <ac:chgData name="Lauber Joshua (LJ3)" userId="cbceccdb-64f3-4087-a905-da1c18304642" providerId="ADAL" clId="{1E3BC938-C657-4497-A2ED-6781437FF568}" dt="2026-03-17T08:47:01.109" v="3905" actId="14100"/>
          <ac:spMkLst>
            <pc:docMk/>
            <pc:sldMk cId="3448050844" sldId="4876"/>
            <ac:spMk id="5" creationId="{6850305C-7A0B-93B6-AE8D-28E158907225}"/>
          </ac:spMkLst>
        </pc:spChg>
        <pc:spChg chg="add mod ord">
          <ac:chgData name="Lauber Joshua (LJ3)" userId="cbceccdb-64f3-4087-a905-da1c18304642" providerId="ADAL" clId="{1E3BC938-C657-4497-A2ED-6781437FF568}" dt="2026-03-17T08:42:12.530" v="3182" actId="167"/>
          <ac:spMkLst>
            <pc:docMk/>
            <pc:sldMk cId="3448050844" sldId="4876"/>
            <ac:spMk id="10" creationId="{9B1D035F-C214-E5B9-CCAA-3764CA404F10}"/>
          </ac:spMkLst>
        </pc:spChg>
        <pc:picChg chg="add mod ord modCrop">
          <ac:chgData name="Lauber Joshua (LJ3)" userId="cbceccdb-64f3-4087-a905-da1c18304642" providerId="ADAL" clId="{1E3BC938-C657-4497-A2ED-6781437FF568}" dt="2026-03-17T08:42:08.407" v="3180" actId="167"/>
          <ac:picMkLst>
            <pc:docMk/>
            <pc:sldMk cId="3448050844" sldId="4876"/>
            <ac:picMk id="9" creationId="{8700D8ED-CCDE-39F3-677B-65494B9C04B4}"/>
          </ac:picMkLst>
        </pc:picChg>
        <pc:cxnChg chg="add mod">
          <ac:chgData name="Lauber Joshua (LJ3)" userId="cbceccdb-64f3-4087-a905-da1c18304642" providerId="ADAL" clId="{1E3BC938-C657-4497-A2ED-6781437FF568}" dt="2026-03-17T08:49:22.903" v="3933" actId="1038"/>
          <ac:cxnSpMkLst>
            <pc:docMk/>
            <pc:sldMk cId="3448050844" sldId="4876"/>
            <ac:cxnSpMk id="6" creationId="{7BAB9E47-D4E4-B236-F9F7-0AD9B88AF930}"/>
          </ac:cxnSpMkLst>
        </pc:cxnChg>
      </pc:sldChg>
      <pc:sldChg chg="addSp delSp modSp mod">
        <pc:chgData name="Lauber Joshua (LJ3)" userId="cbceccdb-64f3-4087-a905-da1c18304642" providerId="ADAL" clId="{1E3BC938-C657-4497-A2ED-6781437FF568}" dt="2026-03-17T08:49:18.049" v="3931" actId="1038"/>
        <pc:sldMkLst>
          <pc:docMk/>
          <pc:sldMk cId="3257443967" sldId="4877"/>
        </pc:sldMkLst>
        <pc:spChg chg="mod ord">
          <ac:chgData name="Lauber Joshua (LJ3)" userId="cbceccdb-64f3-4087-a905-da1c18304642" providerId="ADAL" clId="{1E3BC938-C657-4497-A2ED-6781437FF568}" dt="2026-03-17T08:46:22.837" v="3883" actId="948"/>
          <ac:spMkLst>
            <pc:docMk/>
            <pc:sldMk cId="3257443967" sldId="4877"/>
            <ac:spMk id="3" creationId="{CC302743-46AE-5F43-BD86-78B9CD6214A1}"/>
          </ac:spMkLst>
        </pc:spChg>
        <pc:spChg chg="add mod">
          <ac:chgData name="Lauber Joshua (LJ3)" userId="cbceccdb-64f3-4087-a905-da1c18304642" providerId="ADAL" clId="{1E3BC938-C657-4497-A2ED-6781437FF568}" dt="2026-03-17T08:42:35.654" v="3183"/>
          <ac:spMkLst>
            <pc:docMk/>
            <pc:sldMk cId="3257443967" sldId="4877"/>
            <ac:spMk id="4" creationId="{105A8DB7-6E54-9896-04F5-5348B66EF204}"/>
          </ac:spMkLst>
        </pc:spChg>
        <pc:picChg chg="add mod modCrop">
          <ac:chgData name="Lauber Joshua (LJ3)" userId="cbceccdb-64f3-4087-a905-da1c18304642" providerId="ADAL" clId="{1E3BC938-C657-4497-A2ED-6781437FF568}" dt="2026-03-17T08:49:05.275" v="3929" actId="1076"/>
          <ac:picMkLst>
            <pc:docMk/>
            <pc:sldMk cId="3257443967" sldId="4877"/>
            <ac:picMk id="11" creationId="{3076C8CD-C21C-BB49-2391-1E5E6D032FE8}"/>
          </ac:picMkLst>
        </pc:picChg>
        <pc:cxnChg chg="add mod">
          <ac:chgData name="Lauber Joshua (LJ3)" userId="cbceccdb-64f3-4087-a905-da1c18304642" providerId="ADAL" clId="{1E3BC938-C657-4497-A2ED-6781437FF568}" dt="2026-03-17T08:49:18.049" v="3931" actId="1038"/>
          <ac:cxnSpMkLst>
            <pc:docMk/>
            <pc:sldMk cId="3257443967" sldId="4877"/>
            <ac:cxnSpMk id="5" creationId="{A86F04F2-12E4-031F-2DFB-36492A7CCAEE}"/>
          </ac:cxnSpMkLst>
        </pc:cxnChg>
      </pc:sldChg>
      <pc:sldChg chg="addSp modSp mod">
        <pc:chgData name="Lauber Joshua (LJ3)" userId="cbceccdb-64f3-4087-a905-da1c18304642" providerId="ADAL" clId="{1E3BC938-C657-4497-A2ED-6781437FF568}" dt="2026-03-17T07:30:07.098" v="2109" actId="20577"/>
        <pc:sldMkLst>
          <pc:docMk/>
          <pc:sldMk cId="2532643623" sldId="4879"/>
        </pc:sldMkLst>
        <pc:spChg chg="mod">
          <ac:chgData name="Lauber Joshua (LJ3)" userId="cbceccdb-64f3-4087-a905-da1c18304642" providerId="ADAL" clId="{1E3BC938-C657-4497-A2ED-6781437FF568}" dt="2026-03-17T07:30:07.098" v="2109" actId="20577"/>
          <ac:spMkLst>
            <pc:docMk/>
            <pc:sldMk cId="2532643623" sldId="4879"/>
            <ac:spMk id="3" creationId="{01085024-F26A-A574-B27E-F6CCF0083ADE}"/>
          </ac:spMkLst>
        </pc:spChg>
        <pc:picChg chg="add mod ord modCrop">
          <ac:chgData name="Lauber Joshua (LJ3)" userId="cbceccdb-64f3-4087-a905-da1c18304642" providerId="ADAL" clId="{1E3BC938-C657-4497-A2ED-6781437FF568}" dt="2026-03-16T10:32:21.673" v="1962" actId="167"/>
          <ac:picMkLst>
            <pc:docMk/>
            <pc:sldMk cId="2532643623" sldId="4879"/>
            <ac:picMk id="6" creationId="{92AC00A9-3640-5CC7-F03A-DCFA7FFED0B1}"/>
          </ac:picMkLst>
        </pc:picChg>
        <pc:cxnChg chg="add mod">
          <ac:chgData name="Lauber Joshua (LJ3)" userId="cbceccdb-64f3-4087-a905-da1c18304642" providerId="ADAL" clId="{1E3BC938-C657-4497-A2ED-6781437FF568}" dt="2026-03-16T09:54:12.812" v="1754"/>
          <ac:cxnSpMkLst>
            <pc:docMk/>
            <pc:sldMk cId="2532643623" sldId="4879"/>
            <ac:cxnSpMk id="4" creationId="{6D41E97E-21BF-B4BA-FFA7-7B34DB9FA375}"/>
          </ac:cxnSpMkLst>
        </pc:cxnChg>
      </pc:sldChg>
      <pc:sldChg chg="modSp mod">
        <pc:chgData name="Lauber Joshua (LJ3)" userId="cbceccdb-64f3-4087-a905-da1c18304642" providerId="ADAL" clId="{1E3BC938-C657-4497-A2ED-6781437FF568}" dt="2026-03-17T07:41:42.642" v="2244" actId="20577"/>
        <pc:sldMkLst>
          <pc:docMk/>
          <pc:sldMk cId="830437451" sldId="4880"/>
        </pc:sldMkLst>
        <pc:spChg chg="mod">
          <ac:chgData name="Lauber Joshua (LJ3)" userId="cbceccdb-64f3-4087-a905-da1c18304642" providerId="ADAL" clId="{1E3BC938-C657-4497-A2ED-6781437FF568}" dt="2026-03-17T07:35:32.218" v="2127" actId="1076"/>
          <ac:spMkLst>
            <pc:docMk/>
            <pc:sldMk cId="830437451" sldId="4880"/>
            <ac:spMk id="12" creationId="{489B0F83-D6BE-BD38-8D20-D0F4FEE050F2}"/>
          </ac:spMkLst>
        </pc:spChg>
        <pc:spChg chg="mod">
          <ac:chgData name="Lauber Joshua (LJ3)" userId="cbceccdb-64f3-4087-a905-da1c18304642" providerId="ADAL" clId="{1E3BC938-C657-4497-A2ED-6781437FF568}" dt="2026-03-17T07:35:36.830" v="2128" actId="1076"/>
          <ac:spMkLst>
            <pc:docMk/>
            <pc:sldMk cId="830437451" sldId="4880"/>
            <ac:spMk id="13" creationId="{1BEA4667-8555-C6CB-D660-8123C3EDDD86}"/>
          </ac:spMkLst>
        </pc:spChg>
        <pc:spChg chg="mod">
          <ac:chgData name="Lauber Joshua (LJ3)" userId="cbceccdb-64f3-4087-a905-da1c18304642" providerId="ADAL" clId="{1E3BC938-C657-4497-A2ED-6781437FF568}" dt="2026-03-17T07:36:26.758" v="2133" actId="1076"/>
          <ac:spMkLst>
            <pc:docMk/>
            <pc:sldMk cId="830437451" sldId="4880"/>
            <ac:spMk id="14" creationId="{C7B79A20-65B9-9378-0456-EE175FDEB30D}"/>
          </ac:spMkLst>
        </pc:spChg>
        <pc:spChg chg="mod">
          <ac:chgData name="Lauber Joshua (LJ3)" userId="cbceccdb-64f3-4087-a905-da1c18304642" providerId="ADAL" clId="{1E3BC938-C657-4497-A2ED-6781437FF568}" dt="2026-03-17T07:36:37.102" v="2134" actId="1076"/>
          <ac:spMkLst>
            <pc:docMk/>
            <pc:sldMk cId="830437451" sldId="4880"/>
            <ac:spMk id="15" creationId="{641BDC54-AE72-044F-E3C7-10F7BAA5315B}"/>
          </ac:spMkLst>
        </pc:spChg>
        <pc:spChg chg="mod">
          <ac:chgData name="Lauber Joshua (LJ3)" userId="cbceccdb-64f3-4087-a905-da1c18304642" providerId="ADAL" clId="{1E3BC938-C657-4497-A2ED-6781437FF568}" dt="2026-03-17T07:36:45.816" v="2135" actId="1076"/>
          <ac:spMkLst>
            <pc:docMk/>
            <pc:sldMk cId="830437451" sldId="4880"/>
            <ac:spMk id="16" creationId="{3CDD8E82-8C3F-109F-D772-242923110AC1}"/>
          </ac:spMkLst>
        </pc:spChg>
        <pc:spChg chg="mod">
          <ac:chgData name="Lauber Joshua (LJ3)" userId="cbceccdb-64f3-4087-a905-da1c18304642" providerId="ADAL" clId="{1E3BC938-C657-4497-A2ED-6781437FF568}" dt="2026-03-17T07:41:42.642" v="2244" actId="20577"/>
          <ac:spMkLst>
            <pc:docMk/>
            <pc:sldMk cId="830437451" sldId="4880"/>
            <ac:spMk id="18" creationId="{6A02740D-FC47-88EC-1465-3D8F77C6C873}"/>
          </ac:spMkLst>
        </pc:spChg>
        <pc:spChg chg="mod">
          <ac:chgData name="Lauber Joshua (LJ3)" userId="cbceccdb-64f3-4087-a905-da1c18304642" providerId="ADAL" clId="{1E3BC938-C657-4497-A2ED-6781437FF568}" dt="2026-03-17T07:40:36.503" v="2220" actId="255"/>
          <ac:spMkLst>
            <pc:docMk/>
            <pc:sldMk cId="830437451" sldId="4880"/>
            <ac:spMk id="19" creationId="{EC3E0C9F-81F8-7729-3EF5-803ABA922883}"/>
          </ac:spMkLst>
        </pc:spChg>
        <pc:spChg chg="mod">
          <ac:chgData name="Lauber Joshua (LJ3)" userId="cbceccdb-64f3-4087-a905-da1c18304642" providerId="ADAL" clId="{1E3BC938-C657-4497-A2ED-6781437FF568}" dt="2026-03-17T07:40:52.477" v="2223" actId="1076"/>
          <ac:spMkLst>
            <pc:docMk/>
            <pc:sldMk cId="830437451" sldId="4880"/>
            <ac:spMk id="20" creationId="{6E809B87-6134-5DE4-EDCD-689F240442EC}"/>
          </ac:spMkLst>
        </pc:spChg>
        <pc:spChg chg="mod">
          <ac:chgData name="Lauber Joshua (LJ3)" userId="cbceccdb-64f3-4087-a905-da1c18304642" providerId="ADAL" clId="{1E3BC938-C657-4497-A2ED-6781437FF568}" dt="2026-03-17T07:40:36.503" v="2220" actId="255"/>
          <ac:spMkLst>
            <pc:docMk/>
            <pc:sldMk cId="830437451" sldId="4880"/>
            <ac:spMk id="21" creationId="{B558BC6E-4CC4-EFD5-4A51-7947E7E3C746}"/>
          </ac:spMkLst>
        </pc:spChg>
        <pc:spChg chg="mod">
          <ac:chgData name="Lauber Joshua (LJ3)" userId="cbceccdb-64f3-4087-a905-da1c18304642" providerId="ADAL" clId="{1E3BC938-C657-4497-A2ED-6781437FF568}" dt="2026-03-17T07:41:01.131" v="2224" actId="1076"/>
          <ac:spMkLst>
            <pc:docMk/>
            <pc:sldMk cId="830437451" sldId="4880"/>
            <ac:spMk id="22" creationId="{4EE8488A-6BC6-698F-C1B8-8B1999164FC7}"/>
          </ac:spMkLst>
        </pc:spChg>
      </pc:sldChg>
      <pc:sldChg chg="modSp mod">
        <pc:chgData name="Lauber Joshua (LJ3)" userId="cbceccdb-64f3-4087-a905-da1c18304642" providerId="ADAL" clId="{1E3BC938-C657-4497-A2ED-6781437FF568}" dt="2026-03-17T07:00:10.681" v="2042" actId="20577"/>
        <pc:sldMkLst>
          <pc:docMk/>
          <pc:sldMk cId="1378243385" sldId="4882"/>
        </pc:sldMkLst>
        <pc:spChg chg="mod">
          <ac:chgData name="Lauber Joshua (LJ3)" userId="cbceccdb-64f3-4087-a905-da1c18304642" providerId="ADAL" clId="{1E3BC938-C657-4497-A2ED-6781437FF568}" dt="2026-03-17T07:00:10.681" v="2042" actId="20577"/>
          <ac:spMkLst>
            <pc:docMk/>
            <pc:sldMk cId="1378243385" sldId="4882"/>
            <ac:spMk id="8" creationId="{B708B772-451F-FB1E-C24B-38F5965984C6}"/>
          </ac:spMkLst>
        </pc:spChg>
        <pc:picChg chg="mod">
          <ac:chgData name="Lauber Joshua (LJ3)" userId="cbceccdb-64f3-4087-a905-da1c18304642" providerId="ADAL" clId="{1E3BC938-C657-4497-A2ED-6781437FF568}" dt="2026-03-16T09:28:24.345" v="20" actId="1076"/>
          <ac:picMkLst>
            <pc:docMk/>
            <pc:sldMk cId="1378243385" sldId="4882"/>
            <ac:picMk id="12" creationId="{6692C739-B9CA-86F2-576E-5C8B9397120F}"/>
          </ac:picMkLst>
        </pc:picChg>
      </pc:sldChg>
      <pc:sldChg chg="addSp delSp modSp mod">
        <pc:chgData name="Lauber Joshua (LJ3)" userId="cbceccdb-64f3-4087-a905-da1c18304642" providerId="ADAL" clId="{1E3BC938-C657-4497-A2ED-6781437FF568}" dt="2026-03-18T12:26:32.769" v="4015" actId="20577"/>
        <pc:sldMkLst>
          <pc:docMk/>
          <pc:sldMk cId="1886084576" sldId="4886"/>
        </pc:sldMkLst>
      </pc:sldChg>
      <pc:sldChg chg="addSp delSp modSp add mod modClrScheme chgLayout">
        <pc:chgData name="Lauber Joshua (LJ3)" userId="cbceccdb-64f3-4087-a905-da1c18304642" providerId="ADAL" clId="{1E3BC938-C657-4497-A2ED-6781437FF568}" dt="2026-03-18T12:25:39.364" v="4001" actId="948"/>
        <pc:sldMkLst>
          <pc:docMk/>
          <pc:sldMk cId="598205014" sldId="4887"/>
        </pc:sldMkLst>
        <pc:spChg chg="mod ord">
          <ac:chgData name="Lauber Joshua (LJ3)" userId="cbceccdb-64f3-4087-a905-da1c18304642" providerId="ADAL" clId="{1E3BC938-C657-4497-A2ED-6781437FF568}" dt="2026-03-16T09:40:28.683" v="949" actId="700"/>
          <ac:spMkLst>
            <pc:docMk/>
            <pc:sldMk cId="598205014" sldId="4887"/>
            <ac:spMk id="2" creationId="{D2045F2D-0BF3-57B2-8027-A768AB8BD6BC}"/>
          </ac:spMkLst>
        </pc:spChg>
        <pc:spChg chg="mod ord">
          <ac:chgData name="Lauber Joshua (LJ3)" userId="cbceccdb-64f3-4087-a905-da1c18304642" providerId="ADAL" clId="{1E3BC938-C657-4497-A2ED-6781437FF568}" dt="2026-03-16T09:40:28.683" v="949" actId="700"/>
          <ac:spMkLst>
            <pc:docMk/>
            <pc:sldMk cId="598205014" sldId="4887"/>
            <ac:spMk id="7" creationId="{BBE7847C-EECB-F7A2-47D3-76DF2CE32B5E}"/>
          </ac:spMkLst>
        </pc:spChg>
        <pc:spChg chg="add mod">
          <ac:chgData name="Lauber Joshua (LJ3)" userId="cbceccdb-64f3-4087-a905-da1c18304642" providerId="ADAL" clId="{1E3BC938-C657-4497-A2ED-6781437FF568}" dt="2026-03-18T12:25:39.364" v="4001" actId="948"/>
          <ac:spMkLst>
            <pc:docMk/>
            <pc:sldMk cId="598205014" sldId="4887"/>
            <ac:spMk id="52" creationId="{C1D50E4E-261C-5F55-66D0-12CBF5397DDE}"/>
          </ac:spMkLst>
        </pc:spChg>
        <pc:picChg chg="add mod">
          <ac:chgData name="Lauber Joshua (LJ3)" userId="cbceccdb-64f3-4087-a905-da1c18304642" providerId="ADAL" clId="{1E3BC938-C657-4497-A2ED-6781437FF568}" dt="2026-03-18T12:24:02.486" v="3988" actId="167"/>
          <ac:picMkLst>
            <pc:docMk/>
            <pc:sldMk cId="598205014" sldId="4887"/>
            <ac:picMk id="1028" creationId="{9F53FDD1-BF30-D624-3E20-7957A2AF4B03}"/>
          </ac:picMkLst>
        </pc:picChg>
        <pc:cxnChg chg="add mod">
          <ac:chgData name="Lauber Joshua (LJ3)" userId="cbceccdb-64f3-4087-a905-da1c18304642" providerId="ADAL" clId="{1E3BC938-C657-4497-A2ED-6781437FF568}" dt="2026-03-16T09:53:52.959" v="1743" actId="1038"/>
          <ac:cxnSpMkLst>
            <pc:docMk/>
            <pc:sldMk cId="598205014" sldId="4887"/>
            <ac:cxnSpMk id="46" creationId="{B29E8D5E-7063-CB51-8F31-EFE5E45BE18D}"/>
          </ac:cxnSpMkLst>
        </pc:cxnChg>
      </pc:sldChg>
      <pc:sldChg chg="addSp delSp modSp add mod ord">
        <pc:chgData name="Lauber Joshua (LJ3)" userId="cbceccdb-64f3-4087-a905-da1c18304642" providerId="ADAL" clId="{1E3BC938-C657-4497-A2ED-6781437FF568}" dt="2026-03-18T12:25:31.857" v="4000" actId="948"/>
        <pc:sldMkLst>
          <pc:docMk/>
          <pc:sldMk cId="2155934972" sldId="4888"/>
        </pc:sldMkLst>
        <pc:spChg chg="add mod">
          <ac:chgData name="Lauber Joshua (LJ3)" userId="cbceccdb-64f3-4087-a905-da1c18304642" providerId="ADAL" clId="{1E3BC938-C657-4497-A2ED-6781437FF568}" dt="2026-03-18T12:25:07.885" v="3995"/>
          <ac:spMkLst>
            <pc:docMk/>
            <pc:sldMk cId="2155934972" sldId="4888"/>
            <ac:spMk id="6" creationId="{D9830C08-7AFB-7B49-CF8C-1E17CB75CE12}"/>
          </ac:spMkLst>
        </pc:spChg>
        <pc:spChg chg="add mod">
          <ac:chgData name="Lauber Joshua (LJ3)" userId="cbceccdb-64f3-4087-a905-da1c18304642" providerId="ADAL" clId="{1E3BC938-C657-4497-A2ED-6781437FF568}" dt="2026-03-18T12:25:31.857" v="4000" actId="948"/>
          <ac:spMkLst>
            <pc:docMk/>
            <pc:sldMk cId="2155934972" sldId="4888"/>
            <ac:spMk id="10" creationId="{7CC5C500-0759-7AAB-B0D3-B501C1301EC6}"/>
          </ac:spMkLst>
        </pc:spChg>
        <pc:picChg chg="add mod ord modCrop">
          <ac:chgData name="Lauber Joshua (LJ3)" userId="cbceccdb-64f3-4087-a905-da1c18304642" providerId="ADAL" clId="{1E3BC938-C657-4497-A2ED-6781437FF568}" dt="2026-03-18T12:24:56.701" v="3993"/>
          <ac:picMkLst>
            <pc:docMk/>
            <pc:sldMk cId="2155934972" sldId="4888"/>
            <ac:picMk id="9" creationId="{7AB4E5BE-0182-1FA9-42EE-7EB495EB6E30}"/>
          </ac:picMkLst>
        </pc:picChg>
        <pc:cxnChg chg="add mod">
          <ac:chgData name="Lauber Joshua (LJ3)" userId="cbceccdb-64f3-4087-a905-da1c18304642" providerId="ADAL" clId="{1E3BC938-C657-4497-A2ED-6781437FF568}" dt="2026-03-18T12:24:07.860" v="3989"/>
          <ac:cxnSpMkLst>
            <pc:docMk/>
            <pc:sldMk cId="2155934972" sldId="4888"/>
            <ac:cxnSpMk id="5" creationId="{5FAE9BE6-A5CA-A80C-8580-C2B00729B432}"/>
          </ac:cxnSpMkLst>
        </pc:cxnChg>
      </pc:sldChg>
      <pc:sldChg chg="modSp add del mod">
        <pc:chgData name="Lauber Joshua (LJ3)" userId="cbceccdb-64f3-4087-a905-da1c18304642" providerId="ADAL" clId="{1E3BC938-C657-4497-A2ED-6781437FF568}" dt="2026-03-17T07:40:10.698" v="2218" actId="47"/>
        <pc:sldMkLst>
          <pc:docMk/>
          <pc:sldMk cId="2840643140" sldId="4889"/>
        </pc:sldMkLst>
      </pc:sldChg>
    </pc:docChg>
  </pc:docChgLst>
  <pc:docChgLst>
    <pc:chgData name="Lauber Joshua (LJ3)" userId="cbceccdb-64f3-4087-a905-da1c18304642" providerId="ADAL" clId="{59400FEB-2B3F-4C22-ABD8-3C9BAD43903E}"/>
    <pc:docChg chg="undo custSel delSld modSld sldOrd delSection modSection">
      <pc:chgData name="Lauber Joshua (LJ3)" userId="cbceccdb-64f3-4087-a905-da1c18304642" providerId="ADAL" clId="{59400FEB-2B3F-4C22-ABD8-3C9BAD43903E}" dt="2026-03-16T09:18:20.767" v="414" actId="20577"/>
      <pc:docMkLst>
        <pc:docMk/>
      </pc:docMkLst>
      <pc:sldChg chg="modSp mod ord chgLayout">
        <pc:chgData name="Lauber Joshua (LJ3)" userId="cbceccdb-64f3-4087-a905-da1c18304642" providerId="ADAL" clId="{59400FEB-2B3F-4C22-ABD8-3C9BAD43903E}" dt="2026-03-12T10:02:51.140" v="63"/>
        <pc:sldMkLst>
          <pc:docMk/>
          <pc:sldMk cId="3606762118" sldId="4824"/>
        </pc:sldMkLst>
      </pc:sldChg>
      <pc:sldChg chg="modSp mod modAnim">
        <pc:chgData name="Lauber Joshua (LJ3)" userId="cbceccdb-64f3-4087-a905-da1c18304642" providerId="ADAL" clId="{59400FEB-2B3F-4C22-ABD8-3C9BAD43903E}" dt="2026-03-16T09:18:20.767" v="414" actId="20577"/>
        <pc:sldMkLst>
          <pc:docMk/>
          <pc:sldMk cId="3983279542" sldId="4867"/>
        </pc:sldMkLst>
        <pc:spChg chg="mod">
          <ac:chgData name="Lauber Joshua (LJ3)" userId="cbceccdb-64f3-4087-a905-da1c18304642" providerId="ADAL" clId="{59400FEB-2B3F-4C22-ABD8-3C9BAD43903E}" dt="2026-03-16T09:18:20.767" v="414" actId="20577"/>
          <ac:spMkLst>
            <pc:docMk/>
            <pc:sldMk cId="3983279542" sldId="4867"/>
            <ac:spMk id="5" creationId="{4999DEA5-6DC5-02A3-9D3B-3B821108487E}"/>
          </ac:spMkLst>
        </pc:spChg>
      </pc:sldChg>
    </pc:docChg>
  </pc:docChgLst>
  <pc:docChgLst>
    <pc:chgData name="Landtwing Silke (LAS)" userId="d2041cba-de93-4922-8b71-b1a88d373361" providerId="ADAL" clId="{A4AE3529-DF2E-4F72-B16E-18803B3E8C92}"/>
    <pc:docChg chg="undo custSel addSld delSld modSld modSection">
      <pc:chgData name="Landtwing Silke (LAS)" userId="d2041cba-de93-4922-8b71-b1a88d373361" providerId="ADAL" clId="{A4AE3529-DF2E-4F72-B16E-18803B3E8C92}" dt="2026-04-01T15:19:06.587" v="3677" actId="20577"/>
      <pc:docMkLst>
        <pc:docMk/>
      </pc:docMkLst>
      <pc:sldChg chg="modSp mod">
        <pc:chgData name="Landtwing Silke (LAS)" userId="d2041cba-de93-4922-8b71-b1a88d373361" providerId="ADAL" clId="{A4AE3529-DF2E-4F72-B16E-18803B3E8C92}" dt="2026-03-31T12:25:57.203" v="768" actId="20577"/>
        <pc:sldMkLst>
          <pc:docMk/>
          <pc:sldMk cId="483811172" sldId="4775"/>
        </pc:sldMkLst>
        <pc:spChg chg="mod">
          <ac:chgData name="Landtwing Silke (LAS)" userId="d2041cba-de93-4922-8b71-b1a88d373361" providerId="ADAL" clId="{A4AE3529-DF2E-4F72-B16E-18803B3E8C92}" dt="2026-03-31T12:25:57.203" v="768" actId="20577"/>
          <ac:spMkLst>
            <pc:docMk/>
            <pc:sldMk cId="483811172" sldId="4775"/>
            <ac:spMk id="3" creationId="{4CBD0FA6-0C76-2476-6875-01F58AE28C90}"/>
          </ac:spMkLst>
        </pc:spChg>
      </pc:sldChg>
      <pc:sldChg chg="modSp add modNotesTx">
        <pc:chgData name="Landtwing Silke (LAS)" userId="d2041cba-de93-4922-8b71-b1a88d373361" providerId="ADAL" clId="{A4AE3529-DF2E-4F72-B16E-18803B3E8C92}" dt="2026-04-01T14:58:04.930" v="2899" actId="20577"/>
        <pc:sldMkLst>
          <pc:docMk/>
          <pc:sldMk cId="941807200" sldId="4801"/>
        </pc:sldMkLst>
        <pc:spChg chg="mod">
          <ac:chgData name="Landtwing Silke (LAS)" userId="d2041cba-de93-4922-8b71-b1a88d373361" providerId="ADAL" clId="{A4AE3529-DF2E-4F72-B16E-18803B3E8C92}" dt="2026-04-01T14:33:39.774" v="2760" actId="20577"/>
          <ac:spMkLst>
            <pc:docMk/>
            <pc:sldMk cId="941807200" sldId="4801"/>
            <ac:spMk id="11" creationId="{6B3D9E32-FAB9-5269-28A2-423E518E147F}"/>
          </ac:spMkLst>
        </pc:spChg>
        <pc:spChg chg="mod">
          <ac:chgData name="Landtwing Silke (LAS)" userId="d2041cba-de93-4922-8b71-b1a88d373361" providerId="ADAL" clId="{A4AE3529-DF2E-4F72-B16E-18803B3E8C92}" dt="2026-04-01T14:33:50.687" v="2763" actId="6549"/>
          <ac:spMkLst>
            <pc:docMk/>
            <pc:sldMk cId="941807200" sldId="4801"/>
            <ac:spMk id="14" creationId="{709944F2-4E82-B73E-2F33-C9ABA5F744E7}"/>
          </ac:spMkLst>
        </pc:spChg>
        <pc:spChg chg="mod">
          <ac:chgData name="Landtwing Silke (LAS)" userId="d2041cba-de93-4922-8b71-b1a88d373361" providerId="ADAL" clId="{A4AE3529-DF2E-4F72-B16E-18803B3E8C92}" dt="2026-04-01T14:34:10.120" v="2777" actId="20577"/>
          <ac:spMkLst>
            <pc:docMk/>
            <pc:sldMk cId="941807200" sldId="4801"/>
            <ac:spMk id="15" creationId="{341042DF-6794-F2AB-33AF-F7E0572B62C2}"/>
          </ac:spMkLst>
        </pc:spChg>
      </pc:sldChg>
      <pc:sldChg chg="modSp add mod">
        <pc:chgData name="Landtwing Silke (LAS)" userId="d2041cba-de93-4922-8b71-b1a88d373361" providerId="ADAL" clId="{A4AE3529-DF2E-4F72-B16E-18803B3E8C92}" dt="2026-04-01T14:24:40.196" v="2452" actId="14100"/>
        <pc:sldMkLst>
          <pc:docMk/>
          <pc:sldMk cId="3928902772" sldId="4810"/>
        </pc:sldMkLst>
        <pc:spChg chg="mod">
          <ac:chgData name="Landtwing Silke (LAS)" userId="d2041cba-de93-4922-8b71-b1a88d373361" providerId="ADAL" clId="{A4AE3529-DF2E-4F72-B16E-18803B3E8C92}" dt="2026-04-01T14:24:40.196" v="2452" actId="14100"/>
          <ac:spMkLst>
            <pc:docMk/>
            <pc:sldMk cId="3928902772" sldId="4810"/>
            <ac:spMk id="3" creationId="{3F05CDB4-5F04-39E3-6DC8-C9872A1A22E0}"/>
          </ac:spMkLst>
        </pc:spChg>
      </pc:sldChg>
      <pc:sldChg chg="addSp delSp modSp add del mod setBg modCm">
        <pc:chgData name="Landtwing Silke (LAS)" userId="d2041cba-de93-4922-8b71-b1a88d373361" providerId="ADAL" clId="{A4AE3529-DF2E-4F72-B16E-18803B3E8C92}" dt="2026-04-01T15:16:01.997" v="3629" actId="20577"/>
        <pc:sldMkLst>
          <pc:docMk/>
          <pc:sldMk cId="55765115" sldId="4814"/>
        </pc:sldMkLst>
        <pc:spChg chg="mod">
          <ac:chgData name="Landtwing Silke (LAS)" userId="d2041cba-de93-4922-8b71-b1a88d373361" providerId="ADAL" clId="{A4AE3529-DF2E-4F72-B16E-18803B3E8C92}" dt="2026-04-01T15:13:35.510" v="3523" actId="20577"/>
          <ac:spMkLst>
            <pc:docMk/>
            <pc:sldMk cId="55765115" sldId="4814"/>
            <ac:spMk id="2" creationId="{2568B5BB-5B1E-6974-D786-0DD989C1B3C6}"/>
          </ac:spMkLst>
        </pc:spChg>
        <pc:spChg chg="mod">
          <ac:chgData name="Landtwing Silke (LAS)" userId="d2041cba-de93-4922-8b71-b1a88d373361" providerId="ADAL" clId="{A4AE3529-DF2E-4F72-B16E-18803B3E8C92}" dt="2026-04-01T15:16:01.997" v="3629" actId="20577"/>
          <ac:spMkLst>
            <pc:docMk/>
            <pc:sldMk cId="55765115" sldId="4814"/>
            <ac:spMk id="4" creationId="{65487AFC-7FC3-6A77-707E-E4EDAB05D8C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ndtwing Silke (LAS)" userId="d2041cba-de93-4922-8b71-b1a88d373361" providerId="ADAL" clId="{A4AE3529-DF2E-4F72-B16E-18803B3E8C92}" dt="2026-04-01T15:16:01.997" v="3629" actId="20577"/>
              <pc2:cmMkLst xmlns:pc2="http://schemas.microsoft.com/office/powerpoint/2019/9/main/command">
                <pc:docMk/>
                <pc:sldMk cId="55765115" sldId="4814"/>
                <pc2:cmMk id="{F7BC4500-3AAA-4C70-BC26-665C7E1030D2}"/>
              </pc2:cmMkLst>
            </pc226:cmChg>
          </p:ext>
        </pc:extLst>
      </pc:sldChg>
      <pc:sldChg chg="addSp delSp modSp add del mod">
        <pc:chgData name="Landtwing Silke (LAS)" userId="d2041cba-de93-4922-8b71-b1a88d373361" providerId="ADAL" clId="{A4AE3529-DF2E-4F72-B16E-18803B3E8C92}" dt="2026-04-01T15:17:40.015" v="3640" actId="20577"/>
        <pc:sldMkLst>
          <pc:docMk/>
          <pc:sldMk cId="494134173" sldId="4818"/>
        </pc:sldMkLst>
        <pc:spChg chg="mod">
          <ac:chgData name="Landtwing Silke (LAS)" userId="d2041cba-de93-4922-8b71-b1a88d373361" providerId="ADAL" clId="{A4AE3529-DF2E-4F72-B16E-18803B3E8C92}" dt="2026-04-01T15:17:40.015" v="3640" actId="20577"/>
          <ac:spMkLst>
            <pc:docMk/>
            <pc:sldMk cId="494134173" sldId="4818"/>
            <ac:spMk id="19" creationId="{BCE67D27-E575-488D-9420-EAA899B181B0}"/>
          </ac:spMkLst>
        </pc:spChg>
      </pc:sldChg>
      <pc:sldChg chg="del">
        <pc:chgData name="Landtwing Silke (LAS)" userId="d2041cba-de93-4922-8b71-b1a88d373361" providerId="ADAL" clId="{A4AE3529-DF2E-4F72-B16E-18803B3E8C92}" dt="2026-03-31T09:49:57.719" v="220" actId="47"/>
        <pc:sldMkLst>
          <pc:docMk/>
          <pc:sldMk cId="3606762118" sldId="4824"/>
        </pc:sldMkLst>
      </pc:sldChg>
      <pc:sldChg chg="modSp add del mod">
        <pc:chgData name="Landtwing Silke (LAS)" userId="d2041cba-de93-4922-8b71-b1a88d373361" providerId="ADAL" clId="{A4AE3529-DF2E-4F72-B16E-18803B3E8C92}" dt="2026-04-01T15:18:54.520" v="3673" actId="20577"/>
        <pc:sldMkLst>
          <pc:docMk/>
          <pc:sldMk cId="1131497777" sldId="4836"/>
        </pc:sldMkLst>
        <pc:spChg chg="mod">
          <ac:chgData name="Landtwing Silke (LAS)" userId="d2041cba-de93-4922-8b71-b1a88d373361" providerId="ADAL" clId="{A4AE3529-DF2E-4F72-B16E-18803B3E8C92}" dt="2026-04-01T15:18:54.520" v="3673" actId="20577"/>
          <ac:spMkLst>
            <pc:docMk/>
            <pc:sldMk cId="1131497777" sldId="4836"/>
            <ac:spMk id="3" creationId="{FCCC419B-2BA0-14AB-2E8D-5FD7264692B3}"/>
          </ac:spMkLst>
        </pc:spChg>
      </pc:sldChg>
      <pc:sldChg chg="add del">
        <pc:chgData name="Landtwing Silke (LAS)" userId="d2041cba-de93-4922-8b71-b1a88d373361" providerId="ADAL" clId="{A4AE3529-DF2E-4F72-B16E-18803B3E8C92}" dt="2026-03-31T09:49:13.871" v="219"/>
        <pc:sldMkLst>
          <pc:docMk/>
          <pc:sldMk cId="3526165558" sldId="4855"/>
        </pc:sldMkLst>
      </pc:sldChg>
      <pc:sldChg chg="modSp add mod setBg">
        <pc:chgData name="Landtwing Silke (LAS)" userId="d2041cba-de93-4922-8b71-b1a88d373361" providerId="ADAL" clId="{A4AE3529-DF2E-4F72-B16E-18803B3E8C92}" dt="2026-04-01T14:59:32.783" v="3005" actId="3626"/>
        <pc:sldMkLst>
          <pc:docMk/>
          <pc:sldMk cId="177390219" sldId="4859"/>
        </pc:sldMkLst>
        <pc:spChg chg="mod">
          <ac:chgData name="Landtwing Silke (LAS)" userId="d2041cba-de93-4922-8b71-b1a88d373361" providerId="ADAL" clId="{A4AE3529-DF2E-4F72-B16E-18803B3E8C92}" dt="2026-04-01T14:58:30.138" v="2900" actId="20577"/>
          <ac:spMkLst>
            <pc:docMk/>
            <pc:sldMk cId="177390219" sldId="4859"/>
            <ac:spMk id="2" creationId="{2568B5BB-5B1E-6974-D786-0DD989C1B3C6}"/>
          </ac:spMkLst>
        </pc:spChg>
        <pc:spChg chg="mod">
          <ac:chgData name="Landtwing Silke (LAS)" userId="d2041cba-de93-4922-8b71-b1a88d373361" providerId="ADAL" clId="{A4AE3529-DF2E-4F72-B16E-18803B3E8C92}" dt="2026-04-01T14:59:32.783" v="3005" actId="3626"/>
          <ac:spMkLst>
            <pc:docMk/>
            <pc:sldMk cId="177390219" sldId="4859"/>
            <ac:spMk id="3" creationId="{03D22BC2-29E6-0D75-7E6D-34206E7FABBE}"/>
          </ac:spMkLst>
        </pc:spChg>
      </pc:sldChg>
      <pc:sldChg chg="add">
        <pc:chgData name="Landtwing Silke (LAS)" userId="d2041cba-de93-4922-8b71-b1a88d373361" providerId="ADAL" clId="{A4AE3529-DF2E-4F72-B16E-18803B3E8C92}" dt="2026-03-31T09:49:13.871" v="219"/>
        <pc:sldMkLst>
          <pc:docMk/>
          <pc:sldMk cId="2414938247" sldId="4860"/>
        </pc:sldMkLst>
      </pc:sldChg>
      <pc:sldChg chg="modSp add mod modNotesTx">
        <pc:chgData name="Landtwing Silke (LAS)" userId="d2041cba-de93-4922-8b71-b1a88d373361" providerId="ADAL" clId="{A4AE3529-DF2E-4F72-B16E-18803B3E8C92}" dt="2026-04-01T15:01:33.949" v="3076" actId="20577"/>
        <pc:sldMkLst>
          <pc:docMk/>
          <pc:sldMk cId="2233793226" sldId="4862"/>
        </pc:sldMkLst>
        <pc:spChg chg="mod">
          <ac:chgData name="Landtwing Silke (LAS)" userId="d2041cba-de93-4922-8b71-b1a88d373361" providerId="ADAL" clId="{A4AE3529-DF2E-4F72-B16E-18803B3E8C92}" dt="2026-04-01T15:01:07.004" v="3006" actId="20577"/>
          <ac:spMkLst>
            <pc:docMk/>
            <pc:sldMk cId="2233793226" sldId="4862"/>
            <ac:spMk id="3" creationId="{469CC25C-6FBB-5992-275C-2E5837BBCA82}"/>
          </ac:spMkLst>
        </pc:spChg>
      </pc:sldChg>
      <pc:sldChg chg="add del">
        <pc:chgData name="Landtwing Silke (LAS)" userId="d2041cba-de93-4922-8b71-b1a88d373361" providerId="ADAL" clId="{A4AE3529-DF2E-4F72-B16E-18803B3E8C92}" dt="2026-03-31T09:49:13.871" v="219"/>
        <pc:sldMkLst>
          <pc:docMk/>
          <pc:sldMk cId="698184629" sldId="4863"/>
        </pc:sldMkLst>
      </pc:sldChg>
      <pc:sldChg chg="modSp add mod">
        <pc:chgData name="Landtwing Silke (LAS)" userId="d2041cba-de93-4922-8b71-b1a88d373361" providerId="ADAL" clId="{A4AE3529-DF2E-4F72-B16E-18803B3E8C92}" dt="2026-04-01T15:13:39.453" v="3524" actId="20577"/>
        <pc:sldMkLst>
          <pc:docMk/>
          <pc:sldMk cId="2079505074" sldId="4864"/>
        </pc:sldMkLst>
        <pc:spChg chg="mod">
          <ac:chgData name="Landtwing Silke (LAS)" userId="d2041cba-de93-4922-8b71-b1a88d373361" providerId="ADAL" clId="{A4AE3529-DF2E-4F72-B16E-18803B3E8C92}" dt="2026-04-01T15:13:39.453" v="3524" actId="20577"/>
          <ac:spMkLst>
            <pc:docMk/>
            <pc:sldMk cId="2079505074" sldId="4864"/>
            <ac:spMk id="3" creationId="{2727AE60-8129-22C8-3224-EF4E2B467E48}"/>
          </ac:spMkLst>
        </pc:spChg>
      </pc:sldChg>
      <pc:sldChg chg="modSp mod">
        <pc:chgData name="Landtwing Silke (LAS)" userId="d2041cba-de93-4922-8b71-b1a88d373361" providerId="ADAL" clId="{A4AE3529-DF2E-4F72-B16E-18803B3E8C92}" dt="2026-03-31T12:18:09.598" v="764" actId="20577"/>
        <pc:sldMkLst>
          <pc:docMk/>
          <pc:sldMk cId="3983279542" sldId="4867"/>
        </pc:sldMkLst>
        <pc:spChg chg="mod">
          <ac:chgData name="Landtwing Silke (LAS)" userId="d2041cba-de93-4922-8b71-b1a88d373361" providerId="ADAL" clId="{A4AE3529-DF2E-4F72-B16E-18803B3E8C92}" dt="2026-03-31T12:18:09.598" v="764" actId="20577"/>
          <ac:spMkLst>
            <pc:docMk/>
            <pc:sldMk cId="3983279542" sldId="4867"/>
            <ac:spMk id="5" creationId="{4999DEA5-6DC5-02A3-9D3B-3B821108487E}"/>
          </ac:spMkLst>
        </pc:spChg>
      </pc:sldChg>
      <pc:sldChg chg="modSp mod modCm">
        <pc:chgData name="Landtwing Silke (LAS)" userId="d2041cba-de93-4922-8b71-b1a88d373361" providerId="ADAL" clId="{A4AE3529-DF2E-4F72-B16E-18803B3E8C92}" dt="2026-03-31T12:26:36.378" v="771" actId="20577"/>
        <pc:sldMkLst>
          <pc:docMk/>
          <pc:sldMk cId="857645765" sldId="4868"/>
        </pc:sldMkLst>
        <pc:spChg chg="mod">
          <ac:chgData name="Landtwing Silke (LAS)" userId="d2041cba-de93-4922-8b71-b1a88d373361" providerId="ADAL" clId="{A4AE3529-DF2E-4F72-B16E-18803B3E8C92}" dt="2026-03-31T12:26:36.378" v="771" actId="20577"/>
          <ac:spMkLst>
            <pc:docMk/>
            <pc:sldMk cId="857645765" sldId="4868"/>
            <ac:spMk id="2" creationId="{FF1171C7-AA14-39F7-21E7-857FC8F5DEF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ndtwing Silke (LAS)" userId="d2041cba-de93-4922-8b71-b1a88d373361" providerId="ADAL" clId="{A4AE3529-DF2E-4F72-B16E-18803B3E8C92}" dt="2026-03-31T12:26:36.378" v="771" actId="20577"/>
              <pc2:cmMkLst xmlns:pc2="http://schemas.microsoft.com/office/powerpoint/2019/9/main/command">
                <pc:docMk/>
                <pc:sldMk cId="857645765" sldId="4868"/>
                <pc2:cmMk id="{8804425D-B3BA-4BA9-A156-EDF4F6CDAB9B}"/>
              </pc2:cmMkLst>
            </pc226:cmChg>
          </p:ext>
        </pc:extLst>
      </pc:sldChg>
      <pc:sldChg chg="modSp mod modCm">
        <pc:chgData name="Landtwing Silke (LAS)" userId="d2041cba-de93-4922-8b71-b1a88d373361" providerId="ADAL" clId="{A4AE3529-DF2E-4F72-B16E-18803B3E8C92}" dt="2026-04-01T14:12:25.671" v="2227" actId="20577"/>
        <pc:sldMkLst>
          <pc:docMk/>
          <pc:sldMk cId="3265726815" sldId="4871"/>
        </pc:sldMkLst>
        <pc:spChg chg="mod">
          <ac:chgData name="Landtwing Silke (LAS)" userId="d2041cba-de93-4922-8b71-b1a88d373361" providerId="ADAL" clId="{A4AE3529-DF2E-4F72-B16E-18803B3E8C92}" dt="2026-03-31T12:29:14.913" v="806" actId="20577"/>
          <ac:spMkLst>
            <pc:docMk/>
            <pc:sldMk cId="3265726815" sldId="4871"/>
            <ac:spMk id="2" creationId="{A1AAAC4E-CAC6-DDB5-73A5-49737E864256}"/>
          </ac:spMkLst>
        </pc:spChg>
        <pc:spChg chg="mod">
          <ac:chgData name="Landtwing Silke (LAS)" userId="d2041cba-de93-4922-8b71-b1a88d373361" providerId="ADAL" clId="{A4AE3529-DF2E-4F72-B16E-18803B3E8C92}" dt="2026-04-01T14:12:25.671" v="2227" actId="20577"/>
          <ac:spMkLst>
            <pc:docMk/>
            <pc:sldMk cId="3265726815" sldId="4871"/>
            <ac:spMk id="3" creationId="{A4B8B7F7-C185-ECFB-1888-F54CAF7D08E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ndtwing Silke (LAS)" userId="d2041cba-de93-4922-8b71-b1a88d373361" providerId="ADAL" clId="{A4AE3529-DF2E-4F72-B16E-18803B3E8C92}" dt="2026-04-01T14:12:25.671" v="2227" actId="20577"/>
              <pc2:cmMkLst xmlns:pc2="http://schemas.microsoft.com/office/powerpoint/2019/9/main/command">
                <pc:docMk/>
                <pc:sldMk cId="3265726815" sldId="4871"/>
                <pc2:cmMk id="{08D2F3CB-DD72-4CD7-A5A5-AA7997D11D1A}"/>
              </pc2:cmMkLst>
            </pc226:cmChg>
            <pc226:cmChg xmlns:pc226="http://schemas.microsoft.com/office/powerpoint/2022/06/main/command" chg="mod">
              <pc226:chgData name="Landtwing Silke (LAS)" userId="d2041cba-de93-4922-8b71-b1a88d373361" providerId="ADAL" clId="{A4AE3529-DF2E-4F72-B16E-18803B3E8C92}" dt="2026-04-01T14:12:25.671" v="2227" actId="20577"/>
              <pc2:cmMkLst xmlns:pc2="http://schemas.microsoft.com/office/powerpoint/2019/9/main/command">
                <pc:docMk/>
                <pc:sldMk cId="3265726815" sldId="4871"/>
                <pc2:cmMk id="{B03BB0D3-A58C-418F-B98F-E9F2087B8A74}"/>
              </pc2:cmMkLst>
            </pc226:cmChg>
          </p:ext>
        </pc:extLst>
      </pc:sldChg>
      <pc:sldChg chg="modSp mod">
        <pc:chgData name="Landtwing Silke (LAS)" userId="d2041cba-de93-4922-8b71-b1a88d373361" providerId="ADAL" clId="{A4AE3529-DF2E-4F72-B16E-18803B3E8C92}" dt="2026-04-01T14:07:13.563" v="2045" actId="20577"/>
        <pc:sldMkLst>
          <pc:docMk/>
          <pc:sldMk cId="4105997395" sldId="4875"/>
        </pc:sldMkLst>
        <pc:spChg chg="mod">
          <ac:chgData name="Landtwing Silke (LAS)" userId="d2041cba-de93-4922-8b71-b1a88d373361" providerId="ADAL" clId="{A4AE3529-DF2E-4F72-B16E-18803B3E8C92}" dt="2026-04-01T14:07:13.563" v="2045" actId="20577"/>
          <ac:spMkLst>
            <pc:docMk/>
            <pc:sldMk cId="4105997395" sldId="4875"/>
            <ac:spMk id="4" creationId="{FDD78FB1-AB2E-C132-5A82-F074AF3AA2AD}"/>
          </ac:spMkLst>
        </pc:spChg>
        <pc:picChg chg="mod">
          <ac:chgData name="Landtwing Silke (LAS)" userId="d2041cba-de93-4922-8b71-b1a88d373361" providerId="ADAL" clId="{A4AE3529-DF2E-4F72-B16E-18803B3E8C92}" dt="2026-04-01T14:05:18.713" v="1900" actId="14100"/>
          <ac:picMkLst>
            <pc:docMk/>
            <pc:sldMk cId="4105997395" sldId="4875"/>
            <ac:picMk id="9" creationId="{8A9A8599-69EB-09A7-02D7-6952FE84158B}"/>
          </ac:picMkLst>
        </pc:picChg>
      </pc:sldChg>
      <pc:sldChg chg="modSp mod modCm">
        <pc:chgData name="Landtwing Silke (LAS)" userId="d2041cba-de93-4922-8b71-b1a88d373361" providerId="ADAL" clId="{A4AE3529-DF2E-4F72-B16E-18803B3E8C92}" dt="2026-04-01T14:21:14.146" v="2366" actId="20577"/>
        <pc:sldMkLst>
          <pc:docMk/>
          <pc:sldMk cId="3448050844" sldId="4876"/>
        </pc:sldMkLst>
        <pc:spChg chg="mod">
          <ac:chgData name="Landtwing Silke (LAS)" userId="d2041cba-de93-4922-8b71-b1a88d373361" providerId="ADAL" clId="{A4AE3529-DF2E-4F72-B16E-18803B3E8C92}" dt="2026-04-01T14:21:14.146" v="2366" actId="20577"/>
          <ac:spMkLst>
            <pc:docMk/>
            <pc:sldMk cId="3448050844" sldId="4876"/>
            <ac:spMk id="5" creationId="{6850305C-7A0B-93B6-AE8D-28E158907225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Landtwing Silke (LAS)" userId="d2041cba-de93-4922-8b71-b1a88d373361" providerId="ADAL" clId="{A4AE3529-DF2E-4F72-B16E-18803B3E8C92}" dt="2026-04-01T14:21:14.146" v="2366" actId="20577"/>
              <pc2:cmMkLst xmlns:pc2="http://schemas.microsoft.com/office/powerpoint/2019/9/main/command">
                <pc:docMk/>
                <pc:sldMk cId="3448050844" sldId="4876"/>
                <pc2:cmMk id="{E8553B1E-D72B-4F72-8C58-544AC4957FAF}"/>
              </pc2:cmMkLst>
            </pc226:cmChg>
          </p:ext>
        </pc:extLst>
      </pc:sldChg>
      <pc:sldChg chg="modSp mod">
        <pc:chgData name="Landtwing Silke (LAS)" userId="d2041cba-de93-4922-8b71-b1a88d373361" providerId="ADAL" clId="{A4AE3529-DF2E-4F72-B16E-18803B3E8C92}" dt="2026-04-01T14:22:27.286" v="2389" actId="14100"/>
        <pc:sldMkLst>
          <pc:docMk/>
          <pc:sldMk cId="3257443967" sldId="4877"/>
        </pc:sldMkLst>
        <pc:spChg chg="mod">
          <ac:chgData name="Landtwing Silke (LAS)" userId="d2041cba-de93-4922-8b71-b1a88d373361" providerId="ADAL" clId="{A4AE3529-DF2E-4F72-B16E-18803B3E8C92}" dt="2026-04-01T14:22:27.286" v="2389" actId="14100"/>
          <ac:spMkLst>
            <pc:docMk/>
            <pc:sldMk cId="3257443967" sldId="4877"/>
            <ac:spMk id="3" creationId="{CC302743-46AE-5F43-BD86-78B9CD6214A1}"/>
          </ac:spMkLst>
        </pc:spChg>
      </pc:sldChg>
      <pc:sldChg chg="modSp mod">
        <pc:chgData name="Landtwing Silke (LAS)" userId="d2041cba-de93-4922-8b71-b1a88d373361" providerId="ADAL" clId="{A4AE3529-DF2E-4F72-B16E-18803B3E8C92}" dt="2026-04-01T13:49:33.209" v="1892" actId="6549"/>
        <pc:sldMkLst>
          <pc:docMk/>
          <pc:sldMk cId="2532643623" sldId="4879"/>
        </pc:sldMkLst>
        <pc:spChg chg="mod">
          <ac:chgData name="Landtwing Silke (LAS)" userId="d2041cba-de93-4922-8b71-b1a88d373361" providerId="ADAL" clId="{A4AE3529-DF2E-4F72-B16E-18803B3E8C92}" dt="2026-04-01T13:49:33.209" v="1892" actId="6549"/>
          <ac:spMkLst>
            <pc:docMk/>
            <pc:sldMk cId="2532643623" sldId="4879"/>
            <ac:spMk id="3" creationId="{01085024-F26A-A574-B27E-F6CCF0083ADE}"/>
          </ac:spMkLst>
        </pc:spChg>
      </pc:sldChg>
      <pc:sldChg chg="modSp mod">
        <pc:chgData name="Landtwing Silke (LAS)" userId="d2041cba-de93-4922-8b71-b1a88d373361" providerId="ADAL" clId="{A4AE3529-DF2E-4F72-B16E-18803B3E8C92}" dt="2026-04-01T14:14:27.017" v="2254" actId="20577"/>
        <pc:sldMkLst>
          <pc:docMk/>
          <pc:sldMk cId="830437451" sldId="4880"/>
        </pc:sldMkLst>
        <pc:spChg chg="mod">
          <ac:chgData name="Landtwing Silke (LAS)" userId="d2041cba-de93-4922-8b71-b1a88d373361" providerId="ADAL" clId="{A4AE3529-DF2E-4F72-B16E-18803B3E8C92}" dt="2026-04-01T14:14:27.017" v="2254" actId="20577"/>
          <ac:spMkLst>
            <pc:docMk/>
            <pc:sldMk cId="830437451" sldId="4880"/>
            <ac:spMk id="20" creationId="{6E809B87-6134-5DE4-EDCD-689F240442EC}"/>
          </ac:spMkLst>
        </pc:spChg>
        <pc:spChg chg="mod">
          <ac:chgData name="Landtwing Silke (LAS)" userId="d2041cba-de93-4922-8b71-b1a88d373361" providerId="ADAL" clId="{A4AE3529-DF2E-4F72-B16E-18803B3E8C92}" dt="2026-04-01T13:51:09.516" v="1898" actId="20577"/>
          <ac:spMkLst>
            <pc:docMk/>
            <pc:sldMk cId="830437451" sldId="4880"/>
            <ac:spMk id="22" creationId="{4EE8488A-6BC6-698F-C1B8-8B1999164FC7}"/>
          </ac:spMkLst>
        </pc:spChg>
      </pc:sldChg>
      <pc:sldChg chg="modSp mod">
        <pc:chgData name="Landtwing Silke (LAS)" userId="d2041cba-de93-4922-8b71-b1a88d373361" providerId="ADAL" clId="{A4AE3529-DF2E-4F72-B16E-18803B3E8C92}" dt="2026-04-01T14:10:48.965" v="2206" actId="20577"/>
        <pc:sldMkLst>
          <pc:docMk/>
          <pc:sldMk cId="1378243385" sldId="4882"/>
        </pc:sldMkLst>
        <pc:spChg chg="mod">
          <ac:chgData name="Landtwing Silke (LAS)" userId="d2041cba-de93-4922-8b71-b1a88d373361" providerId="ADAL" clId="{A4AE3529-DF2E-4F72-B16E-18803B3E8C92}" dt="2026-04-01T14:10:48.965" v="2206" actId="20577"/>
          <ac:spMkLst>
            <pc:docMk/>
            <pc:sldMk cId="1378243385" sldId="4882"/>
            <ac:spMk id="8" creationId="{B708B772-451F-FB1E-C24B-38F5965984C6}"/>
          </ac:spMkLst>
        </pc:spChg>
        <pc:picChg chg="mod">
          <ac:chgData name="Landtwing Silke (LAS)" userId="d2041cba-de93-4922-8b71-b1a88d373361" providerId="ADAL" clId="{A4AE3529-DF2E-4F72-B16E-18803B3E8C92}" dt="2026-04-01T13:33:54.143" v="1525" actId="1036"/>
          <ac:picMkLst>
            <pc:docMk/>
            <pc:sldMk cId="1378243385" sldId="4882"/>
            <ac:picMk id="12" creationId="{6692C739-B9CA-86F2-576E-5C8B9397120F}"/>
          </ac:picMkLst>
        </pc:picChg>
      </pc:sldChg>
      <pc:sldChg chg="add">
        <pc:chgData name="Landtwing Silke (LAS)" userId="d2041cba-de93-4922-8b71-b1a88d373361" providerId="ADAL" clId="{A4AE3529-DF2E-4F72-B16E-18803B3E8C92}" dt="2026-03-31T09:49:13.871" v="219"/>
        <pc:sldMkLst>
          <pc:docMk/>
          <pc:sldMk cId="228693082" sldId="4883"/>
        </pc:sldMkLst>
      </pc:sldChg>
      <pc:sldChg chg="modSp add mod">
        <pc:chgData name="Landtwing Silke (LAS)" userId="d2041cba-de93-4922-8b71-b1a88d373361" providerId="ADAL" clId="{A4AE3529-DF2E-4F72-B16E-18803B3E8C92}" dt="2026-04-01T14:56:24.001" v="2793" actId="20577"/>
        <pc:sldMkLst>
          <pc:docMk/>
          <pc:sldMk cId="1993971455" sldId="4884"/>
        </pc:sldMkLst>
        <pc:spChg chg="mod">
          <ac:chgData name="Landtwing Silke (LAS)" userId="d2041cba-de93-4922-8b71-b1a88d373361" providerId="ADAL" clId="{A4AE3529-DF2E-4F72-B16E-18803B3E8C92}" dt="2026-04-01T14:56:24.001" v="2793" actId="20577"/>
          <ac:spMkLst>
            <pc:docMk/>
            <pc:sldMk cId="1993971455" sldId="4884"/>
            <ac:spMk id="3" creationId="{D380D76B-3339-7D04-8117-3A2590F4AE7B}"/>
          </ac:spMkLst>
        </pc:spChg>
      </pc:sldChg>
      <pc:sldChg chg="addSp delSp modSp add mod">
        <pc:chgData name="Landtwing Silke (LAS)" userId="d2041cba-de93-4922-8b71-b1a88d373361" providerId="ADAL" clId="{A4AE3529-DF2E-4F72-B16E-18803B3E8C92}" dt="2026-04-01T15:05:23.462" v="3168" actId="20577"/>
        <pc:sldMkLst>
          <pc:docMk/>
          <pc:sldMk cId="2684803287" sldId="4885"/>
        </pc:sldMkLst>
        <pc:spChg chg="mod">
          <ac:chgData name="Landtwing Silke (LAS)" userId="d2041cba-de93-4922-8b71-b1a88d373361" providerId="ADAL" clId="{A4AE3529-DF2E-4F72-B16E-18803B3E8C92}" dt="2026-04-01T15:03:36.443" v="3121" actId="1076"/>
          <ac:spMkLst>
            <pc:docMk/>
            <pc:sldMk cId="2684803287" sldId="4885"/>
            <ac:spMk id="4" creationId="{BDF87D97-8DBD-F853-70F7-01B447E3B2DB}"/>
          </ac:spMkLst>
        </pc:spChg>
        <pc:spChg chg="add del mod">
          <ac:chgData name="Landtwing Silke (LAS)" userId="d2041cba-de93-4922-8b71-b1a88d373361" providerId="ADAL" clId="{A4AE3529-DF2E-4F72-B16E-18803B3E8C92}" dt="2026-04-01T15:05:23.462" v="3168" actId="20577"/>
          <ac:spMkLst>
            <pc:docMk/>
            <pc:sldMk cId="2684803287" sldId="4885"/>
            <ac:spMk id="10" creationId="{3FD858FA-D84E-37F7-0023-2CBE6B9F7739}"/>
          </ac:spMkLst>
        </pc:spChg>
      </pc:sldChg>
      <pc:sldChg chg="del">
        <pc:chgData name="Landtwing Silke (LAS)" userId="d2041cba-de93-4922-8b71-b1a88d373361" providerId="ADAL" clId="{A4AE3529-DF2E-4F72-B16E-18803B3E8C92}" dt="2026-03-31T09:49:59.015" v="221" actId="47"/>
        <pc:sldMkLst>
          <pc:docMk/>
          <pc:sldMk cId="1886084576" sldId="4886"/>
        </pc:sldMkLst>
      </pc:sldChg>
      <pc:sldChg chg="modSp mod">
        <pc:chgData name="Landtwing Silke (LAS)" userId="d2041cba-de93-4922-8b71-b1a88d373361" providerId="ADAL" clId="{A4AE3529-DF2E-4F72-B16E-18803B3E8C92}" dt="2026-04-01T13:47:27.124" v="1847" actId="20577"/>
        <pc:sldMkLst>
          <pc:docMk/>
          <pc:sldMk cId="598205014" sldId="4887"/>
        </pc:sldMkLst>
        <pc:spChg chg="mod">
          <ac:chgData name="Landtwing Silke (LAS)" userId="d2041cba-de93-4922-8b71-b1a88d373361" providerId="ADAL" clId="{A4AE3529-DF2E-4F72-B16E-18803B3E8C92}" dt="2026-04-01T13:47:27.124" v="1847" actId="20577"/>
          <ac:spMkLst>
            <pc:docMk/>
            <pc:sldMk cId="598205014" sldId="4887"/>
            <ac:spMk id="52" creationId="{C1D50E4E-261C-5F55-66D0-12CBF5397DDE}"/>
          </ac:spMkLst>
        </pc:spChg>
      </pc:sldChg>
      <pc:sldChg chg="modSp mod">
        <pc:chgData name="Landtwing Silke (LAS)" userId="d2041cba-de93-4922-8b71-b1a88d373361" providerId="ADAL" clId="{A4AE3529-DF2E-4F72-B16E-18803B3E8C92}" dt="2026-04-01T13:42:24.727" v="1613" actId="20577"/>
        <pc:sldMkLst>
          <pc:docMk/>
          <pc:sldMk cId="2155934972" sldId="4888"/>
        </pc:sldMkLst>
        <pc:spChg chg="mod">
          <ac:chgData name="Landtwing Silke (LAS)" userId="d2041cba-de93-4922-8b71-b1a88d373361" providerId="ADAL" clId="{A4AE3529-DF2E-4F72-B16E-18803B3E8C92}" dt="2026-04-01T13:42:24.727" v="1613" actId="20577"/>
          <ac:spMkLst>
            <pc:docMk/>
            <pc:sldMk cId="2155934972" sldId="4888"/>
            <ac:spMk id="10" creationId="{7CC5C500-0759-7AAB-B0D3-B501C1301EC6}"/>
          </ac:spMkLst>
        </pc:spChg>
      </pc:sldChg>
      <pc:sldChg chg="add del">
        <pc:chgData name="Landtwing Silke (LAS)" userId="d2041cba-de93-4922-8b71-b1a88d373361" providerId="ADAL" clId="{A4AE3529-DF2E-4F72-B16E-18803B3E8C92}" dt="2026-03-31T09:50:09.183" v="222" actId="47"/>
        <pc:sldMkLst>
          <pc:docMk/>
          <pc:sldMk cId="1427998658" sldId="4889"/>
        </pc:sldMkLst>
      </pc:sldChg>
      <pc:sldChg chg="modSp add mod">
        <pc:chgData name="Landtwing Silke (LAS)" userId="d2041cba-de93-4922-8b71-b1a88d373361" providerId="ADAL" clId="{A4AE3529-DF2E-4F72-B16E-18803B3E8C92}" dt="2026-04-01T15:19:06.587" v="3677" actId="20577"/>
        <pc:sldMkLst>
          <pc:docMk/>
          <pc:sldMk cId="621983850" sldId="4890"/>
        </pc:sldMkLst>
        <pc:spChg chg="mod">
          <ac:chgData name="Landtwing Silke (LAS)" userId="d2041cba-de93-4922-8b71-b1a88d373361" providerId="ADAL" clId="{A4AE3529-DF2E-4F72-B16E-18803B3E8C92}" dt="2026-04-01T15:19:06.587" v="3677" actId="20577"/>
          <ac:spMkLst>
            <pc:docMk/>
            <pc:sldMk cId="621983850" sldId="4890"/>
            <ac:spMk id="3" creationId="{9962AC27-0863-10ED-47A1-DF3A45EDC54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E676F6-F7FF-45A3-A2C3-7594A19EC6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35B9F-2446-4DD8-882A-74B42C5171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7F81F-703A-486A-ABDB-8FD28DBE1C96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A8080-C5E6-4CAA-8935-D6036BF2D8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33C99-2A73-4EF0-A4C6-4C899BEF70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14E94-0214-4629-B180-35145CB53D1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700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C7CC5-2BF5-4715-A2D9-EB8D14F8111B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98EF2-3FE4-4244-93B5-BDDBC036C6E0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0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87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7498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159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821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754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352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544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00187-F0EE-6EED-3FAA-7AC9531B4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B524406-F1E8-9A9C-B420-4CEC6FFB16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572A4DB-D9B7-4DB7-D302-DAC06A9A19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D3ED2C8-3EF1-8469-B6EA-A35B44EF8B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591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BC294-68B7-2FA5-E9A0-500FF786B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B4C0A856-BF38-B6DE-522E-566DC5B65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CE34303-C271-30A6-8435-588571FBC9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97D46D-3395-064A-80EB-4E0A9D2726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9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245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CH" dirty="0"/>
              <a:t>L’azienda carica il file con i dati dei collaboratori. La chiave per il login è il numero AVS. Il numero AVS figura ad esempio sulla tessera di assicurazione della cassa malati. </a:t>
            </a:r>
          </a:p>
          <a:p>
            <a:r>
              <a:rPr lang="it-CH" dirty="0"/>
              <a:t>Comunicare ai collaboratori quale indirizzo e-mail è stato usato per l’invito.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86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509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CH" dirty="0"/>
              <a:t>Certificati, attestati di formazione, prove delle istruzioni ecc.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7387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1620B-1A8E-C9CD-7ED4-4E82183AE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278B512D-595A-1773-D9E4-B1AE9CA8B5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CDA4FDD2-F80C-A4FA-B017-266459C6A5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9B93BE-6A28-3FFF-EE7C-365F7A3B5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373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9145016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9145016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de-CH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1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F3CDB79-FA74-426F-A41E-6A7EEF3E3D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F504AEB-753F-4EE6-A308-87922D3B64C9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031BBC-1C6B-4256-A27E-03ADEA5DC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8EE095E-1195-448C-85F1-EC339D355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DA0F79-4028-4701-AD7F-F2E78E9154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3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4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06D6DD20-5463-499E-A858-EBC2FD03A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8CD58E8-FDDE-4B94-ADC9-1E4F20973766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0BDE227-CE3D-4736-A8C6-546773869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82D7FF7-3EB1-4488-BF4A-6D00C252D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4855C5-F223-45E2-835E-C3B2A410D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45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6CE1CDF-DA65-4AAB-8E93-09C7CD686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A8A3A19-42B8-4464-A1FB-F557690B01C0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976BFA-AF39-4200-B7EF-72C4EFA59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08D06B7-9228-43AE-89D7-6755169FE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242A80-AC63-43D0-8E99-65013AF52C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93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orange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150E34E-E000-4E4C-8BF5-FF4C233BB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9B218F1-87EA-4593-BC9D-ABA6DCB04403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96B9CC9-3F60-400D-8636-A44C6B6F9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34B4D9E-C23C-4C69-8602-78EA1596D1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67849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B2E3D9B-849F-4CD0-BC47-C6235C7A33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FDC86019-FF90-45BD-8C35-9C23AA1DF459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71065FA-2607-4102-B454-D26C99F5D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483AAFB-0B4B-4944-B65C-A01DA5483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08885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9C04B6-EBA7-4B56-9795-C52254F829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32D3E9A-5847-471A-82CB-647AF52AE76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00D56ED-BA41-4D44-AB93-19A22B85ADA9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6678A3C-88B0-47F8-A363-117742638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9B6F365-572C-4CC6-B441-C5648F471B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00F0EF-9653-48D9-B5FF-C94918FCA9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09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B81620F-AD20-4E8C-A925-B83E66494C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D12E321-C8A8-472F-AE5E-485FEE9BB2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1F745EF-801F-4CA3-A5DC-7514D00E9F1E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31996FF-1D8E-4AE6-A42A-23645A1AF1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FCE7D55-8AF4-40E8-B0CA-32BFB3736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93F9F83-D637-4124-8468-157AC64020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968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5985917"/>
            <a:ext cx="52578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38" y="1628774"/>
            <a:ext cx="5808662" cy="432050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de-CH" noProof="0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E4A05DC-9404-4202-9F97-8238F7BF6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5ABD361-AF9E-49BA-8848-957C1B4A0A40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88D6B81-48E8-4E9C-96D0-10FA46E71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BCE6F0A-1B51-4B40-9835-08810E694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8785D6-7700-46DD-BCA1-0918360453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77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628774"/>
            <a:ext cx="11641137" cy="45370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de-CH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D23D829-40D1-47E9-9BE1-187CA95F52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C3D6D67-EBEB-41D0-9A4C-7CF352F4335D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1D600E9-2BE2-4880-BA4C-BD1C66E541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A747E23-3633-4302-865D-AFFA13CC81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F4F1E4-6C75-44D0-858D-EFC0A27048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835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16585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de-CH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A0C6A67-1152-4075-9E7F-C7D9214AD4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F4A7480-F1C5-4AB9-B5F2-1C90A1932580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BFC9695-87F8-4054-80A0-629D7DC988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F8FF0CC-E8BD-46B8-B5B7-F2097BC1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9B41C0-A21B-4364-BFEE-8390F6EBE7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50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mit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7776864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7776864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noProof="0" dirty="0"/>
              <a:t>Bild durch Klicken auf Symbol hinzufügen</a:t>
            </a:r>
            <a:endParaRPr lang="de-CH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8237610-DD2B-43F8-878C-2B011C2CF7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noProof="0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999596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1B9A2-1C30-457A-A137-52D4E0E7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 dirty="0"/>
              <a:t>Video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08049A-F458-43E1-9AD4-261C3EF15D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6B64B03-6FD6-414D-A2AA-F1A528DE8E3E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70DE5CF-59D0-4DDC-8CA5-5D5FBE97F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B44FC57-0A5A-49B8-8652-07401BD1C0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5A7E9A-39ED-40E2-A0F3-97F5FCBC35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35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991242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B8D6D7-947A-464D-BC7F-EF23BB984C3E}"/>
              </a:ext>
            </a:extLst>
          </p:cNvPr>
          <p:cNvSpPr/>
          <p:nvPr userDrawn="1"/>
        </p:nvSpPr>
        <p:spPr>
          <a:xfrm>
            <a:off x="551384" y="1557338"/>
            <a:ext cx="11089754" cy="46085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CH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FC0F7-045B-4A77-A5CF-A58CF8F174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38" y="3375596"/>
            <a:ext cx="4166459" cy="1045489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D4C1395A-7C97-400A-B51D-F7A7F8B2C9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24192" y="2848092"/>
            <a:ext cx="2088232" cy="2089184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E3ED0D1-C769-4D43-A83D-393CF26373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53AEA9D8-559B-4B60-8393-7EE5ED2C6C32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D5117BB-7E9F-4763-9056-9B8D181A3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4FDCCE4-3961-4B04-95EE-DEB59188FC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6BC0AD-73FD-48AD-90D8-950A11A0B1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459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39860"/>
          </a:xfrm>
        </p:spPr>
        <p:txBody>
          <a:bodyPr anchor="b"/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4871FF4-4A96-4C5D-B1D3-9B7D03380A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4D98D24-1889-4BE0-BC2A-F014B5941C11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74D012F-9BE7-40F3-88CE-4F2E422A8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2BEC3A5-6364-4E12-B4B8-B65E6B111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9FD154-A213-4213-B679-9FE07E79C8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415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09181-9C63-49AD-B190-1EF3172CAB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E7BFECC3-C1EC-4B30-85FC-08A78B305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1DDD03B7-8349-49C6-8C73-C2DEF5EE4FDC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FEE5AB4-26D2-423C-B7EC-158B068268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C41F1AF-C17F-40BD-B7BB-13514FE4BF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388834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itat (Hintergrundbild)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8FBDF5E-46EF-4160-BEFC-FDAC5FC915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355E048F-A39B-4D65-94EA-087697EBD1C7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3A5A1E-5FF6-4E3F-A042-D1171DAD2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5860FF8-583D-4A3A-A36D-39D206C61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995090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202EA8-BF78-45FC-B765-3FB9AED1CB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02227C3-606A-4CF6-8F8D-CE57A5E61E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20FCA2D-60D8-4FC0-B279-266059E4D0DB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8B0BA20-8EA8-4AD6-8A8A-9F446F319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3E2A90-BAF3-47A2-863F-8E210E576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340E2C-FBC3-421E-B098-8B2E03F198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7956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28DB4F-1C55-447A-B1E9-8406201431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37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B60F4C8-C38F-4032-B18C-C40E136841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48128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277562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 noProof="0"/>
              <a:t>Mastertextformat bearbeiten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CB9BFD92-D848-42C2-9A37-32EEF01F8F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2F9851-372F-43BB-95A6-5B4E76285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7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3807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B3E85E7-85A8-42CC-82B4-99832321A4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2" y="1886678"/>
            <a:ext cx="11101664" cy="352352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29C1831-CB19-4B91-83C5-C7BEF5DE2B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947189"/>
            <a:ext cx="4092507" cy="3966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 baseline="0"/>
            </a:lvl1pPr>
          </a:lstStyle>
          <a:p>
            <a:pPr lvl="0"/>
            <a:r>
              <a:rPr lang="de-CH" noProof="0"/>
              <a:t>Datum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A4B93A-BC6E-495F-BFB4-832F3218A6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85718A8-EE0F-45AD-9E50-8049760AB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94E763C-735F-4F0D-8542-9B92C3CD41BB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83303693-D228-409C-AA9F-A978720C1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FF7025A5-6742-4826-831B-A2C7921300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842BF0A-1BDD-447A-B464-3F93994A7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90275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395227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upt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CB73394-0A27-47CD-899B-E241A7C6ED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7152614 w 12192000"/>
              <a:gd name="connsiteY0" fmla="*/ 3448729 h 6858000"/>
              <a:gd name="connsiteX1" fmla="*/ 7148983 w 12192000"/>
              <a:gd name="connsiteY1" fmla="*/ 3527574 h 6858000"/>
              <a:gd name="connsiteX2" fmla="*/ 7032838 w 12192000"/>
              <a:gd name="connsiteY2" fmla="*/ 3623836 h 6858000"/>
              <a:gd name="connsiteX3" fmla="*/ 6951134 w 12192000"/>
              <a:gd name="connsiteY3" fmla="*/ 3556102 h 6858000"/>
              <a:gd name="connsiteX4" fmla="*/ 7031991 w 12192000"/>
              <a:gd name="connsiteY4" fmla="*/ 3480325 h 6858000"/>
              <a:gd name="connsiteX5" fmla="*/ 7098560 w 12192000"/>
              <a:gd name="connsiteY5" fmla="*/ 3467149 h 6858000"/>
              <a:gd name="connsiteX6" fmla="*/ 7152641 w 12192000"/>
              <a:gd name="connsiteY6" fmla="*/ 3448152 h 6858000"/>
              <a:gd name="connsiteX7" fmla="*/ 7153064 w 12192000"/>
              <a:gd name="connsiteY7" fmla="*/ 3448576 h 6858000"/>
              <a:gd name="connsiteX8" fmla="*/ 7152614 w 12192000"/>
              <a:gd name="connsiteY8" fmla="*/ 3448729 h 6858000"/>
              <a:gd name="connsiteX9" fmla="*/ 6118861 w 12192000"/>
              <a:gd name="connsiteY9" fmla="*/ 3129806 h 6858000"/>
              <a:gd name="connsiteX10" fmla="*/ 6318251 w 12192000"/>
              <a:gd name="connsiteY10" fmla="*/ 3727976 h 6858000"/>
              <a:gd name="connsiteX11" fmla="*/ 6543888 w 12192000"/>
              <a:gd name="connsiteY11" fmla="*/ 3727976 h 6858000"/>
              <a:gd name="connsiteX12" fmla="*/ 6744548 w 12192000"/>
              <a:gd name="connsiteY12" fmla="*/ 3129806 h 6858000"/>
              <a:gd name="connsiteX13" fmla="*/ 6545158 w 12192000"/>
              <a:gd name="connsiteY13" fmla="*/ 3129806 h 6858000"/>
              <a:gd name="connsiteX14" fmla="*/ 6435091 w 12192000"/>
              <a:gd name="connsiteY14" fmla="*/ 3524776 h 6858000"/>
              <a:gd name="connsiteX15" fmla="*/ 6432551 w 12192000"/>
              <a:gd name="connsiteY15" fmla="*/ 3524776 h 6858000"/>
              <a:gd name="connsiteX16" fmla="*/ 6323331 w 12192000"/>
              <a:gd name="connsiteY16" fmla="*/ 3129806 h 6858000"/>
              <a:gd name="connsiteX17" fmla="*/ 5880525 w 12192000"/>
              <a:gd name="connsiteY17" fmla="*/ 3129806 h 6858000"/>
              <a:gd name="connsiteX18" fmla="*/ 5880525 w 12192000"/>
              <a:gd name="connsiteY18" fmla="*/ 3450269 h 6858000"/>
              <a:gd name="connsiteX19" fmla="*/ 5773422 w 12192000"/>
              <a:gd name="connsiteY19" fmla="*/ 3584465 h 6858000"/>
              <a:gd name="connsiteX20" fmla="*/ 5676479 w 12192000"/>
              <a:gd name="connsiteY20" fmla="*/ 3477362 h 6858000"/>
              <a:gd name="connsiteX21" fmla="*/ 5676479 w 12192000"/>
              <a:gd name="connsiteY21" fmla="*/ 3130229 h 6858000"/>
              <a:gd name="connsiteX22" fmla="*/ 5480476 w 12192000"/>
              <a:gd name="connsiteY22" fmla="*/ 3130229 h 6858000"/>
              <a:gd name="connsiteX23" fmla="*/ 5480476 w 12192000"/>
              <a:gd name="connsiteY23" fmla="*/ 3489639 h 6858000"/>
              <a:gd name="connsiteX24" fmla="*/ 5701032 w 12192000"/>
              <a:gd name="connsiteY24" fmla="*/ 3745332 h 6858000"/>
              <a:gd name="connsiteX25" fmla="*/ 5883489 w 12192000"/>
              <a:gd name="connsiteY25" fmla="*/ 3645849 h 6858000"/>
              <a:gd name="connsiteX26" fmla="*/ 5885182 w 12192000"/>
              <a:gd name="connsiteY26" fmla="*/ 3645849 h 6858000"/>
              <a:gd name="connsiteX27" fmla="*/ 5885182 w 12192000"/>
              <a:gd name="connsiteY27" fmla="*/ 3728399 h 6858000"/>
              <a:gd name="connsiteX28" fmla="*/ 6075681 w 12192000"/>
              <a:gd name="connsiteY28" fmla="*/ 3728399 h 6858000"/>
              <a:gd name="connsiteX29" fmla="*/ 6075681 w 12192000"/>
              <a:gd name="connsiteY29" fmla="*/ 3129806 h 6858000"/>
              <a:gd name="connsiteX30" fmla="*/ 7063741 w 12192000"/>
              <a:gd name="connsiteY30" fmla="*/ 3112449 h 6858000"/>
              <a:gd name="connsiteX31" fmla="*/ 6873664 w 12192000"/>
              <a:gd name="connsiteY31" fmla="*/ 3154782 h 6858000"/>
              <a:gd name="connsiteX32" fmla="*/ 6780108 w 12192000"/>
              <a:gd name="connsiteY32" fmla="*/ 3314379 h 6858000"/>
              <a:gd name="connsiteX33" fmla="*/ 6963411 w 12192000"/>
              <a:gd name="connsiteY33" fmla="*/ 3314379 h 6858000"/>
              <a:gd name="connsiteX34" fmla="*/ 7061201 w 12192000"/>
              <a:gd name="connsiteY34" fmla="*/ 3240295 h 6858000"/>
              <a:gd name="connsiteX35" fmla="*/ 7155604 w 12192000"/>
              <a:gd name="connsiteY35" fmla="*/ 3301679 h 6858000"/>
              <a:gd name="connsiteX36" fmla="*/ 7103958 w 12192000"/>
              <a:gd name="connsiteY36" fmla="*/ 3357135 h 6858000"/>
              <a:gd name="connsiteX37" fmla="*/ 6755554 w 12192000"/>
              <a:gd name="connsiteY37" fmla="*/ 3563722 h 6858000"/>
              <a:gd name="connsiteX38" fmla="*/ 6960447 w 12192000"/>
              <a:gd name="connsiteY38" fmla="*/ 3745332 h 6858000"/>
              <a:gd name="connsiteX39" fmla="*/ 7157298 w 12192000"/>
              <a:gd name="connsiteY39" fmla="*/ 3670825 h 6858000"/>
              <a:gd name="connsiteX40" fmla="*/ 7169151 w 12192000"/>
              <a:gd name="connsiteY40" fmla="*/ 3727552 h 6858000"/>
              <a:gd name="connsiteX41" fmla="*/ 7366001 w 12192000"/>
              <a:gd name="connsiteY41" fmla="*/ 3727552 h 6858000"/>
              <a:gd name="connsiteX42" fmla="*/ 7343141 w 12192000"/>
              <a:gd name="connsiteY42" fmla="*/ 3574729 h 6858000"/>
              <a:gd name="connsiteX43" fmla="*/ 7343141 w 12192000"/>
              <a:gd name="connsiteY43" fmla="*/ 3313109 h 6858000"/>
              <a:gd name="connsiteX44" fmla="*/ 7063741 w 12192000"/>
              <a:gd name="connsiteY44" fmla="*/ 3112449 h 6858000"/>
              <a:gd name="connsiteX45" fmla="*/ 5109212 w 12192000"/>
              <a:gd name="connsiteY45" fmla="*/ 3112449 h 6858000"/>
              <a:gd name="connsiteX46" fmla="*/ 4835739 w 12192000"/>
              <a:gd name="connsiteY46" fmla="*/ 3295752 h 6858000"/>
              <a:gd name="connsiteX47" fmla="*/ 5113446 w 12192000"/>
              <a:gd name="connsiteY47" fmla="*/ 3492179 h 6858000"/>
              <a:gd name="connsiteX48" fmla="*/ 5207850 w 12192000"/>
              <a:gd name="connsiteY48" fmla="*/ 3555255 h 6858000"/>
              <a:gd name="connsiteX49" fmla="*/ 5115986 w 12192000"/>
              <a:gd name="connsiteY49" fmla="*/ 3619179 h 6858000"/>
              <a:gd name="connsiteX50" fmla="*/ 5043595 w 12192000"/>
              <a:gd name="connsiteY50" fmla="*/ 3598012 h 6858000"/>
              <a:gd name="connsiteX51" fmla="*/ 5012269 w 12192000"/>
              <a:gd name="connsiteY51" fmla="*/ 3531125 h 6858000"/>
              <a:gd name="connsiteX52" fmla="*/ 4826002 w 12192000"/>
              <a:gd name="connsiteY52" fmla="*/ 3531125 h 6858000"/>
              <a:gd name="connsiteX53" fmla="*/ 5118102 w 12192000"/>
              <a:gd name="connsiteY53" fmla="*/ 3745755 h 6858000"/>
              <a:gd name="connsiteX54" fmla="*/ 5405122 w 12192000"/>
              <a:gd name="connsiteY54" fmla="*/ 3532395 h 6858000"/>
              <a:gd name="connsiteX55" fmla="*/ 5253146 w 12192000"/>
              <a:gd name="connsiteY55" fmla="*/ 3371106 h 6858000"/>
              <a:gd name="connsiteX56" fmla="*/ 5032590 w 12192000"/>
              <a:gd name="connsiteY56" fmla="*/ 3285169 h 6858000"/>
              <a:gd name="connsiteX57" fmla="*/ 5116409 w 12192000"/>
              <a:gd name="connsiteY57" fmla="*/ 3240295 h 6858000"/>
              <a:gd name="connsiteX58" fmla="*/ 5177792 w 12192000"/>
              <a:gd name="connsiteY58" fmla="*/ 3254689 h 6858000"/>
              <a:gd name="connsiteX59" fmla="*/ 5203192 w 12192000"/>
              <a:gd name="connsiteY59" fmla="*/ 3306759 h 6858000"/>
              <a:gd name="connsiteX60" fmla="*/ 5384379 w 12192000"/>
              <a:gd name="connsiteY60" fmla="*/ 3306759 h 6858000"/>
              <a:gd name="connsiteX61" fmla="*/ 5109212 w 12192000"/>
              <a:gd name="connsiteY61" fmla="*/ 3112449 h 6858000"/>
              <a:gd name="connsiteX62" fmla="*/ 0 w 12192000"/>
              <a:gd name="connsiteY62" fmla="*/ 0 h 6858000"/>
              <a:gd name="connsiteX63" fmla="*/ 12192000 w 12192000"/>
              <a:gd name="connsiteY63" fmla="*/ 0 h 6858000"/>
              <a:gd name="connsiteX64" fmla="*/ 12192000 w 12192000"/>
              <a:gd name="connsiteY64" fmla="*/ 6858000 h 6858000"/>
              <a:gd name="connsiteX65" fmla="*/ 8200417 w 12192000"/>
              <a:gd name="connsiteY65" fmla="*/ 6858000 h 6858000"/>
              <a:gd name="connsiteX66" fmla="*/ 8200417 w 12192000"/>
              <a:gd name="connsiteY66" fmla="*/ 5184843 h 6858000"/>
              <a:gd name="connsiteX67" fmla="*/ 1 w 12192000"/>
              <a:gd name="connsiteY67" fmla="*/ 5184843 h 6858000"/>
              <a:gd name="connsiteX68" fmla="*/ 1 w 12192000"/>
              <a:gd name="connsiteY68" fmla="*/ 6858000 h 6858000"/>
              <a:gd name="connsiteX69" fmla="*/ 0 w 12192000"/>
              <a:gd name="connsiteY69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2192000" h="6858000">
                <a:moveTo>
                  <a:pt x="7152614" y="3448729"/>
                </a:moveTo>
                <a:lnTo>
                  <a:pt x="7148983" y="3527574"/>
                </a:lnTo>
                <a:cubicBezTo>
                  <a:pt x="7137772" y="3594308"/>
                  <a:pt x="7102688" y="3623836"/>
                  <a:pt x="7032838" y="3623836"/>
                </a:cubicBezTo>
                <a:cubicBezTo>
                  <a:pt x="6989234" y="3623836"/>
                  <a:pt x="6951134" y="3604785"/>
                  <a:pt x="6951134" y="3556102"/>
                </a:cubicBezTo>
                <a:cubicBezTo>
                  <a:pt x="6951134" y="3507419"/>
                  <a:pt x="6988387" y="3490485"/>
                  <a:pt x="7031991" y="3480325"/>
                </a:cubicBezTo>
                <a:cubicBezTo>
                  <a:pt x="7053793" y="3475245"/>
                  <a:pt x="7077182" y="3471647"/>
                  <a:pt x="7098560" y="3467149"/>
                </a:cubicBezTo>
                <a:close/>
                <a:moveTo>
                  <a:pt x="7152641" y="3448152"/>
                </a:moveTo>
                <a:lnTo>
                  <a:pt x="7153064" y="3448576"/>
                </a:lnTo>
                <a:lnTo>
                  <a:pt x="7152614" y="3448729"/>
                </a:lnTo>
                <a:close/>
                <a:moveTo>
                  <a:pt x="6118861" y="3129806"/>
                </a:moveTo>
                <a:lnTo>
                  <a:pt x="6318251" y="3727976"/>
                </a:lnTo>
                <a:lnTo>
                  <a:pt x="6543888" y="3727976"/>
                </a:lnTo>
                <a:lnTo>
                  <a:pt x="6744548" y="3129806"/>
                </a:lnTo>
                <a:lnTo>
                  <a:pt x="6545158" y="3129806"/>
                </a:lnTo>
                <a:lnTo>
                  <a:pt x="6435091" y="3524776"/>
                </a:lnTo>
                <a:lnTo>
                  <a:pt x="6432551" y="3524776"/>
                </a:lnTo>
                <a:lnTo>
                  <a:pt x="6323331" y="3129806"/>
                </a:lnTo>
                <a:close/>
                <a:moveTo>
                  <a:pt x="5880525" y="3129806"/>
                </a:moveTo>
                <a:lnTo>
                  <a:pt x="5880525" y="3450269"/>
                </a:lnTo>
                <a:cubicBezTo>
                  <a:pt x="5880525" y="3556102"/>
                  <a:pt x="5815755" y="3584465"/>
                  <a:pt x="5773422" y="3584465"/>
                </a:cubicBezTo>
                <a:cubicBezTo>
                  <a:pt x="5711192" y="3584465"/>
                  <a:pt x="5676479" y="3556949"/>
                  <a:pt x="5676479" y="3477362"/>
                </a:cubicBezTo>
                <a:lnTo>
                  <a:pt x="5676479" y="3130229"/>
                </a:lnTo>
                <a:lnTo>
                  <a:pt x="5480476" y="3130229"/>
                </a:lnTo>
                <a:lnTo>
                  <a:pt x="5480476" y="3489639"/>
                </a:lnTo>
                <a:cubicBezTo>
                  <a:pt x="5480476" y="3647119"/>
                  <a:pt x="5530005" y="3745332"/>
                  <a:pt x="5701032" y="3745332"/>
                </a:cubicBezTo>
                <a:cubicBezTo>
                  <a:pt x="5774692" y="3744485"/>
                  <a:pt x="5842848" y="3707232"/>
                  <a:pt x="5883489" y="3645849"/>
                </a:cubicBezTo>
                <a:lnTo>
                  <a:pt x="5885182" y="3645849"/>
                </a:lnTo>
                <a:lnTo>
                  <a:pt x="5885182" y="3728399"/>
                </a:lnTo>
                <a:lnTo>
                  <a:pt x="6075681" y="3728399"/>
                </a:lnTo>
                <a:lnTo>
                  <a:pt x="6075681" y="3129806"/>
                </a:lnTo>
                <a:close/>
                <a:moveTo>
                  <a:pt x="7063741" y="3112449"/>
                </a:moveTo>
                <a:cubicBezTo>
                  <a:pt x="6997701" y="3110332"/>
                  <a:pt x="6932508" y="3124726"/>
                  <a:pt x="6873664" y="3154782"/>
                </a:cubicBezTo>
                <a:cubicBezTo>
                  <a:pt x="6816091" y="3186955"/>
                  <a:pt x="6780108" y="3248339"/>
                  <a:pt x="6780108" y="3314379"/>
                </a:cubicBezTo>
                <a:lnTo>
                  <a:pt x="6963411" y="3314379"/>
                </a:lnTo>
                <a:cubicBezTo>
                  <a:pt x="6972724" y="3263579"/>
                  <a:pt x="7007014" y="3240295"/>
                  <a:pt x="7061201" y="3240295"/>
                </a:cubicBezTo>
                <a:cubicBezTo>
                  <a:pt x="7101418" y="3240295"/>
                  <a:pt x="7155604" y="3256806"/>
                  <a:pt x="7155604" y="3301679"/>
                </a:cubicBezTo>
                <a:cubicBezTo>
                  <a:pt x="7155604" y="3338509"/>
                  <a:pt x="7137401" y="3350362"/>
                  <a:pt x="7103958" y="3357135"/>
                </a:cubicBezTo>
                <a:cubicBezTo>
                  <a:pt x="6968067" y="3384652"/>
                  <a:pt x="6755554" y="3369412"/>
                  <a:pt x="6755554" y="3563722"/>
                </a:cubicBezTo>
                <a:cubicBezTo>
                  <a:pt x="6755554" y="3686912"/>
                  <a:pt x="6845725" y="3745332"/>
                  <a:pt x="6960447" y="3745332"/>
                </a:cubicBezTo>
                <a:cubicBezTo>
                  <a:pt x="7031991" y="3745332"/>
                  <a:pt x="7106498" y="3724165"/>
                  <a:pt x="7157298" y="3670825"/>
                </a:cubicBezTo>
                <a:cubicBezTo>
                  <a:pt x="7158991" y="3689876"/>
                  <a:pt x="7162801" y="3708925"/>
                  <a:pt x="7169151" y="3727552"/>
                </a:cubicBezTo>
                <a:lnTo>
                  <a:pt x="7366001" y="3727552"/>
                </a:lnTo>
                <a:cubicBezTo>
                  <a:pt x="7343141" y="3680139"/>
                  <a:pt x="7343141" y="3625529"/>
                  <a:pt x="7343141" y="3574729"/>
                </a:cubicBezTo>
                <a:lnTo>
                  <a:pt x="7343141" y="3313109"/>
                </a:lnTo>
                <a:cubicBezTo>
                  <a:pt x="7341871" y="3144199"/>
                  <a:pt x="7205558" y="3112449"/>
                  <a:pt x="7063741" y="3112449"/>
                </a:cubicBezTo>
                <a:close/>
                <a:moveTo>
                  <a:pt x="5109212" y="3112449"/>
                </a:moveTo>
                <a:cubicBezTo>
                  <a:pt x="4991949" y="3112449"/>
                  <a:pt x="4835739" y="3151819"/>
                  <a:pt x="4835739" y="3295752"/>
                </a:cubicBezTo>
                <a:cubicBezTo>
                  <a:pt x="4835739" y="3457042"/>
                  <a:pt x="4990255" y="3460429"/>
                  <a:pt x="5113446" y="3492179"/>
                </a:cubicBezTo>
                <a:cubicBezTo>
                  <a:pt x="5147735" y="3500222"/>
                  <a:pt x="5207850" y="3509535"/>
                  <a:pt x="5207850" y="3555255"/>
                </a:cubicBezTo>
                <a:cubicBezTo>
                  <a:pt x="5207850" y="3600976"/>
                  <a:pt x="5153662" y="3619179"/>
                  <a:pt x="5115986" y="3619179"/>
                </a:cubicBezTo>
                <a:cubicBezTo>
                  <a:pt x="5090162" y="3620025"/>
                  <a:pt x="5064763" y="3612405"/>
                  <a:pt x="5043595" y="3598012"/>
                </a:cubicBezTo>
                <a:cubicBezTo>
                  <a:pt x="5022852" y="3582349"/>
                  <a:pt x="5010999" y="3557372"/>
                  <a:pt x="5012269" y="3531125"/>
                </a:cubicBezTo>
                <a:lnTo>
                  <a:pt x="4826002" y="3531125"/>
                </a:lnTo>
                <a:cubicBezTo>
                  <a:pt x="4831930" y="3698342"/>
                  <a:pt x="4976285" y="3745755"/>
                  <a:pt x="5118102" y="3745755"/>
                </a:cubicBezTo>
                <a:cubicBezTo>
                  <a:pt x="5252723" y="3745755"/>
                  <a:pt x="5405122" y="3692416"/>
                  <a:pt x="5405122" y="3532395"/>
                </a:cubicBezTo>
                <a:cubicBezTo>
                  <a:pt x="5405122" y="3482865"/>
                  <a:pt x="5373795" y="3395235"/>
                  <a:pt x="5253146" y="3371106"/>
                </a:cubicBezTo>
                <a:cubicBezTo>
                  <a:pt x="5163399" y="3351632"/>
                  <a:pt x="5032590" y="3341472"/>
                  <a:pt x="5032590" y="3285169"/>
                </a:cubicBezTo>
                <a:cubicBezTo>
                  <a:pt x="5032590" y="3243259"/>
                  <a:pt x="5084236" y="3240295"/>
                  <a:pt x="5116409" y="3240295"/>
                </a:cubicBezTo>
                <a:cubicBezTo>
                  <a:pt x="5137999" y="3239026"/>
                  <a:pt x="5159166" y="3244106"/>
                  <a:pt x="5177792" y="3254689"/>
                </a:cubicBezTo>
                <a:cubicBezTo>
                  <a:pt x="5195149" y="3266119"/>
                  <a:pt x="5204886" y="3286016"/>
                  <a:pt x="5203192" y="3306759"/>
                </a:cubicBezTo>
                <a:lnTo>
                  <a:pt x="5384379" y="3306759"/>
                </a:lnTo>
                <a:cubicBezTo>
                  <a:pt x="5377606" y="3151396"/>
                  <a:pt x="5240446" y="3112449"/>
                  <a:pt x="5109212" y="311244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200417" y="6858000"/>
                </a:lnTo>
                <a:lnTo>
                  <a:pt x="8200417" y="5184843"/>
                </a:lnTo>
                <a:lnTo>
                  <a:pt x="1" y="5184843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7" name="Rechteck 1">
            <a:extLst>
              <a:ext uri="{FF2B5EF4-FFF2-40B4-BE49-F238E27FC236}">
                <a16:creationId xmlns:a16="http://schemas.microsoft.com/office/drawing/2014/main" id="{AFA3CB23-EDCE-4D31-AB51-C72D4DDA771E}"/>
              </a:ext>
            </a:extLst>
          </p:cNvPr>
          <p:cNvSpPr/>
          <p:nvPr userDrawn="1"/>
        </p:nvSpPr>
        <p:spPr>
          <a:xfrm>
            <a:off x="1" y="5184843"/>
            <a:ext cx="8200416" cy="1673157"/>
          </a:xfrm>
          <a:prstGeom prst="rect">
            <a:avLst/>
          </a:prstGeom>
          <a:solidFill>
            <a:srgbClr val="FF82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1C3C907-06B5-4B8F-9792-483F4C1919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3" y="5157395"/>
            <a:ext cx="11197974" cy="71479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814EA2A7-FFDB-4225-8931-FEC927947E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0863" y="5978103"/>
            <a:ext cx="11197974" cy="714797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60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Untertitel</a:t>
            </a:r>
          </a:p>
          <a:p>
            <a:pPr lvl="0"/>
            <a:r>
              <a:rPr lang="de-CH" noProof="0"/>
              <a:t>Name, Ort, Datum</a:t>
            </a:r>
          </a:p>
        </p:txBody>
      </p:sp>
    </p:spTree>
    <p:extLst>
      <p:ext uri="{BB962C8B-B14F-4D97-AF65-F5344CB8AC3E}">
        <p14:creationId xmlns:p14="http://schemas.microsoft.com/office/powerpoint/2010/main" val="1421660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C8423B9C-CA37-4834-9628-C87A04B7AE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8" y="3164991"/>
            <a:ext cx="3142471" cy="52801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5D5E4C2D-248B-4381-9E5A-261C0E7D79F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47505" y="2896008"/>
            <a:ext cx="2953512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681D6B9B-CB40-4D88-93A7-B50514E5C0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99660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0630AC8B-6BE6-4A57-90E9-A6B33B3E38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45151" y="2896008"/>
            <a:ext cx="2946849" cy="535329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859CC0E0-977C-45FB-B0CB-5D609C1579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7505" y="6321107"/>
            <a:ext cx="2953512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BB760E3E-167D-40D3-8EF6-6A439A6F218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9660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910EF0DF-69BA-4403-AD22-57BA0436170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45151" y="6321107"/>
            <a:ext cx="2946849" cy="536893"/>
          </a:xfrm>
          <a:prstGeom prst="rect">
            <a:avLst/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757D0F15-8039-4EAC-A40F-FD4C772914A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48038" y="1"/>
            <a:ext cx="2953512" cy="290149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354E4559-4833-450D-BDF7-C227133D80BC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300375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FE89BABF-A529-417F-86F5-80C7E703B85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245600" y="1"/>
            <a:ext cx="2946400" cy="290149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8153C274-5CC4-44D7-B7D0-0A68941DB464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348038" y="3427412"/>
            <a:ext cx="2953512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77249C2B-DCDA-4BE8-91F1-1923DE4891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300375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9" name="Picture Placeholder 33">
            <a:extLst>
              <a:ext uri="{FF2B5EF4-FFF2-40B4-BE49-F238E27FC236}">
                <a16:creationId xmlns:a16="http://schemas.microsoft.com/office/drawing/2014/main" id="{042B47BA-F1DC-4C61-8E8B-9250162ED5F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45600" y="3427412"/>
            <a:ext cx="2946400" cy="290149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0606660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E0D43A-F4C6-4F51-A9A8-64C19BF055D7}"/>
              </a:ext>
            </a:extLst>
          </p:cNvPr>
          <p:cNvGrpSpPr/>
          <p:nvPr userDrawn="1"/>
        </p:nvGrpSpPr>
        <p:grpSpPr>
          <a:xfrm>
            <a:off x="520707" y="5967208"/>
            <a:ext cx="11148476" cy="96104"/>
            <a:chOff x="520707" y="1757726"/>
            <a:chExt cx="11148476" cy="96104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18B76B12-29B0-4CB4-AF6D-263403588E73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EB0FEDE-85DA-4976-BC9E-F9769ACAFFA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458D4A1-AF5C-4973-98F8-82FDC061437D}"/>
              </a:ext>
            </a:extLst>
          </p:cNvPr>
          <p:cNvGrpSpPr/>
          <p:nvPr userDrawn="1"/>
        </p:nvGrpSpPr>
        <p:grpSpPr>
          <a:xfrm>
            <a:off x="520707" y="2060848"/>
            <a:ext cx="11148476" cy="96104"/>
            <a:chOff x="520707" y="1757726"/>
            <a:chExt cx="11148476" cy="96104"/>
          </a:xfrm>
        </p:grpSpPr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68CAFBC9-7148-4102-B7BB-BC61D9EB492D}"/>
                </a:ext>
              </a:extLst>
            </p:cNvPr>
            <p:cNvSpPr/>
            <p:nvPr/>
          </p:nvSpPr>
          <p:spPr>
            <a:xfrm>
              <a:off x="520707" y="1757726"/>
              <a:ext cx="8036576" cy="96104"/>
            </a:xfrm>
            <a:custGeom>
              <a:avLst/>
              <a:gdLst>
                <a:gd name="connsiteX0" fmla="*/ 11459693 w 11620500"/>
                <a:gd name="connsiteY0" fmla="*/ 29484 h 135731"/>
                <a:gd name="connsiteX1" fmla="*/ 11447693 w 11620500"/>
                <a:gd name="connsiteY1" fmla="*/ 41484 h 135731"/>
                <a:gd name="connsiteX2" fmla="*/ 11447693 w 11620500"/>
                <a:gd name="connsiteY2" fmla="*/ 89484 h 135731"/>
                <a:gd name="connsiteX3" fmla="*/ 11459693 w 11620500"/>
                <a:gd name="connsiteY3" fmla="*/ 101484 h 135731"/>
                <a:gd name="connsiteX4" fmla="*/ 11579693 w 11620500"/>
                <a:gd name="connsiteY4" fmla="*/ 101484 h 135731"/>
                <a:gd name="connsiteX5" fmla="*/ 11591693 w 11620500"/>
                <a:gd name="connsiteY5" fmla="*/ 89484 h 135731"/>
                <a:gd name="connsiteX6" fmla="*/ 11591693 w 11620500"/>
                <a:gd name="connsiteY6" fmla="*/ 41484 h 135731"/>
                <a:gd name="connsiteX7" fmla="*/ 11579693 w 11620500"/>
                <a:gd name="connsiteY7" fmla="*/ 29484 h 135731"/>
                <a:gd name="connsiteX8" fmla="*/ 11102919 w 11620500"/>
                <a:gd name="connsiteY8" fmla="*/ 29484 h 135731"/>
                <a:gd name="connsiteX9" fmla="*/ 11090919 w 11620500"/>
                <a:gd name="connsiteY9" fmla="*/ 41484 h 135731"/>
                <a:gd name="connsiteX10" fmla="*/ 11090919 w 11620500"/>
                <a:gd name="connsiteY10" fmla="*/ 89484 h 135731"/>
                <a:gd name="connsiteX11" fmla="*/ 11102919 w 11620500"/>
                <a:gd name="connsiteY11" fmla="*/ 101484 h 135731"/>
                <a:gd name="connsiteX12" fmla="*/ 11222919 w 11620500"/>
                <a:gd name="connsiteY12" fmla="*/ 101484 h 135731"/>
                <a:gd name="connsiteX13" fmla="*/ 11234919 w 11620500"/>
                <a:gd name="connsiteY13" fmla="*/ 89484 h 135731"/>
                <a:gd name="connsiteX14" fmla="*/ 11234919 w 11620500"/>
                <a:gd name="connsiteY14" fmla="*/ 41484 h 135731"/>
                <a:gd name="connsiteX15" fmla="*/ 11222919 w 11620500"/>
                <a:gd name="connsiteY15" fmla="*/ 29484 h 135731"/>
                <a:gd name="connsiteX16" fmla="*/ 10746146 w 11620500"/>
                <a:gd name="connsiteY16" fmla="*/ 29484 h 135731"/>
                <a:gd name="connsiteX17" fmla="*/ 10734146 w 11620500"/>
                <a:gd name="connsiteY17" fmla="*/ 41484 h 135731"/>
                <a:gd name="connsiteX18" fmla="*/ 10734146 w 11620500"/>
                <a:gd name="connsiteY18" fmla="*/ 89484 h 135731"/>
                <a:gd name="connsiteX19" fmla="*/ 10746146 w 11620500"/>
                <a:gd name="connsiteY19" fmla="*/ 101484 h 135731"/>
                <a:gd name="connsiteX20" fmla="*/ 10866146 w 11620500"/>
                <a:gd name="connsiteY20" fmla="*/ 101484 h 135731"/>
                <a:gd name="connsiteX21" fmla="*/ 10878146 w 11620500"/>
                <a:gd name="connsiteY21" fmla="*/ 89484 h 135731"/>
                <a:gd name="connsiteX22" fmla="*/ 10878146 w 11620500"/>
                <a:gd name="connsiteY22" fmla="*/ 41484 h 135731"/>
                <a:gd name="connsiteX23" fmla="*/ 10866146 w 11620500"/>
                <a:gd name="connsiteY23" fmla="*/ 29484 h 135731"/>
                <a:gd name="connsiteX24" fmla="*/ 10389373 w 11620500"/>
                <a:gd name="connsiteY24" fmla="*/ 29484 h 135731"/>
                <a:gd name="connsiteX25" fmla="*/ 10377373 w 11620500"/>
                <a:gd name="connsiteY25" fmla="*/ 41484 h 135731"/>
                <a:gd name="connsiteX26" fmla="*/ 10377373 w 11620500"/>
                <a:gd name="connsiteY26" fmla="*/ 89484 h 135731"/>
                <a:gd name="connsiteX27" fmla="*/ 10389373 w 11620500"/>
                <a:gd name="connsiteY27" fmla="*/ 101484 h 135731"/>
                <a:gd name="connsiteX28" fmla="*/ 10509373 w 11620500"/>
                <a:gd name="connsiteY28" fmla="*/ 101484 h 135731"/>
                <a:gd name="connsiteX29" fmla="*/ 10521373 w 11620500"/>
                <a:gd name="connsiteY29" fmla="*/ 89484 h 135731"/>
                <a:gd name="connsiteX30" fmla="*/ 10521373 w 11620500"/>
                <a:gd name="connsiteY30" fmla="*/ 41484 h 135731"/>
                <a:gd name="connsiteX31" fmla="*/ 10509373 w 11620500"/>
                <a:gd name="connsiteY31" fmla="*/ 29484 h 135731"/>
                <a:gd name="connsiteX32" fmla="*/ 10032600 w 11620500"/>
                <a:gd name="connsiteY32" fmla="*/ 29484 h 135731"/>
                <a:gd name="connsiteX33" fmla="*/ 10020600 w 11620500"/>
                <a:gd name="connsiteY33" fmla="*/ 41484 h 135731"/>
                <a:gd name="connsiteX34" fmla="*/ 10020600 w 11620500"/>
                <a:gd name="connsiteY34" fmla="*/ 89484 h 135731"/>
                <a:gd name="connsiteX35" fmla="*/ 10032600 w 11620500"/>
                <a:gd name="connsiteY35" fmla="*/ 101484 h 135731"/>
                <a:gd name="connsiteX36" fmla="*/ 10152600 w 11620500"/>
                <a:gd name="connsiteY36" fmla="*/ 101484 h 135731"/>
                <a:gd name="connsiteX37" fmla="*/ 10164600 w 11620500"/>
                <a:gd name="connsiteY37" fmla="*/ 89484 h 135731"/>
                <a:gd name="connsiteX38" fmla="*/ 10164600 w 11620500"/>
                <a:gd name="connsiteY38" fmla="*/ 41484 h 135731"/>
                <a:gd name="connsiteX39" fmla="*/ 10152600 w 11620500"/>
                <a:gd name="connsiteY39" fmla="*/ 29484 h 135731"/>
                <a:gd name="connsiteX40" fmla="*/ 9675827 w 11620500"/>
                <a:gd name="connsiteY40" fmla="*/ 29484 h 135731"/>
                <a:gd name="connsiteX41" fmla="*/ 9663827 w 11620500"/>
                <a:gd name="connsiteY41" fmla="*/ 41484 h 135731"/>
                <a:gd name="connsiteX42" fmla="*/ 9663827 w 11620500"/>
                <a:gd name="connsiteY42" fmla="*/ 89484 h 135731"/>
                <a:gd name="connsiteX43" fmla="*/ 9675827 w 11620500"/>
                <a:gd name="connsiteY43" fmla="*/ 101484 h 135731"/>
                <a:gd name="connsiteX44" fmla="*/ 9795827 w 11620500"/>
                <a:gd name="connsiteY44" fmla="*/ 101484 h 135731"/>
                <a:gd name="connsiteX45" fmla="*/ 9807827 w 11620500"/>
                <a:gd name="connsiteY45" fmla="*/ 89484 h 135731"/>
                <a:gd name="connsiteX46" fmla="*/ 9807827 w 11620500"/>
                <a:gd name="connsiteY46" fmla="*/ 41484 h 135731"/>
                <a:gd name="connsiteX47" fmla="*/ 9795827 w 11620500"/>
                <a:gd name="connsiteY47" fmla="*/ 29484 h 135731"/>
                <a:gd name="connsiteX48" fmla="*/ 9319054 w 11620500"/>
                <a:gd name="connsiteY48" fmla="*/ 29484 h 135731"/>
                <a:gd name="connsiteX49" fmla="*/ 9307054 w 11620500"/>
                <a:gd name="connsiteY49" fmla="*/ 41484 h 135731"/>
                <a:gd name="connsiteX50" fmla="*/ 9307054 w 11620500"/>
                <a:gd name="connsiteY50" fmla="*/ 89484 h 135731"/>
                <a:gd name="connsiteX51" fmla="*/ 9319054 w 11620500"/>
                <a:gd name="connsiteY51" fmla="*/ 101484 h 135731"/>
                <a:gd name="connsiteX52" fmla="*/ 9439054 w 11620500"/>
                <a:gd name="connsiteY52" fmla="*/ 101484 h 135731"/>
                <a:gd name="connsiteX53" fmla="*/ 9451054 w 11620500"/>
                <a:gd name="connsiteY53" fmla="*/ 89484 h 135731"/>
                <a:gd name="connsiteX54" fmla="*/ 9451054 w 11620500"/>
                <a:gd name="connsiteY54" fmla="*/ 41484 h 135731"/>
                <a:gd name="connsiteX55" fmla="*/ 9439054 w 11620500"/>
                <a:gd name="connsiteY55" fmla="*/ 29484 h 135731"/>
                <a:gd name="connsiteX56" fmla="*/ 8962281 w 11620500"/>
                <a:gd name="connsiteY56" fmla="*/ 29484 h 135731"/>
                <a:gd name="connsiteX57" fmla="*/ 8950281 w 11620500"/>
                <a:gd name="connsiteY57" fmla="*/ 41484 h 135731"/>
                <a:gd name="connsiteX58" fmla="*/ 8950281 w 11620500"/>
                <a:gd name="connsiteY58" fmla="*/ 89484 h 135731"/>
                <a:gd name="connsiteX59" fmla="*/ 8962281 w 11620500"/>
                <a:gd name="connsiteY59" fmla="*/ 101484 h 135731"/>
                <a:gd name="connsiteX60" fmla="*/ 9082281 w 11620500"/>
                <a:gd name="connsiteY60" fmla="*/ 101484 h 135731"/>
                <a:gd name="connsiteX61" fmla="*/ 9094281 w 11620500"/>
                <a:gd name="connsiteY61" fmla="*/ 89484 h 135731"/>
                <a:gd name="connsiteX62" fmla="*/ 9094281 w 11620500"/>
                <a:gd name="connsiteY62" fmla="*/ 41484 h 135731"/>
                <a:gd name="connsiteX63" fmla="*/ 9082281 w 11620500"/>
                <a:gd name="connsiteY63" fmla="*/ 29484 h 135731"/>
                <a:gd name="connsiteX64" fmla="*/ 8605508 w 11620500"/>
                <a:gd name="connsiteY64" fmla="*/ 29484 h 135731"/>
                <a:gd name="connsiteX65" fmla="*/ 8593508 w 11620500"/>
                <a:gd name="connsiteY65" fmla="*/ 41484 h 135731"/>
                <a:gd name="connsiteX66" fmla="*/ 8593508 w 11620500"/>
                <a:gd name="connsiteY66" fmla="*/ 89484 h 135731"/>
                <a:gd name="connsiteX67" fmla="*/ 8605508 w 11620500"/>
                <a:gd name="connsiteY67" fmla="*/ 101484 h 135731"/>
                <a:gd name="connsiteX68" fmla="*/ 8725508 w 11620500"/>
                <a:gd name="connsiteY68" fmla="*/ 101484 h 135731"/>
                <a:gd name="connsiteX69" fmla="*/ 8737508 w 11620500"/>
                <a:gd name="connsiteY69" fmla="*/ 89484 h 135731"/>
                <a:gd name="connsiteX70" fmla="*/ 8737508 w 11620500"/>
                <a:gd name="connsiteY70" fmla="*/ 41484 h 135731"/>
                <a:gd name="connsiteX71" fmla="*/ 8725508 w 11620500"/>
                <a:gd name="connsiteY71" fmla="*/ 29484 h 135731"/>
                <a:gd name="connsiteX72" fmla="*/ 8248735 w 11620500"/>
                <a:gd name="connsiteY72" fmla="*/ 29484 h 135731"/>
                <a:gd name="connsiteX73" fmla="*/ 8236735 w 11620500"/>
                <a:gd name="connsiteY73" fmla="*/ 41484 h 135731"/>
                <a:gd name="connsiteX74" fmla="*/ 8236735 w 11620500"/>
                <a:gd name="connsiteY74" fmla="*/ 89484 h 135731"/>
                <a:gd name="connsiteX75" fmla="*/ 8248735 w 11620500"/>
                <a:gd name="connsiteY75" fmla="*/ 101484 h 135731"/>
                <a:gd name="connsiteX76" fmla="*/ 8368735 w 11620500"/>
                <a:gd name="connsiteY76" fmla="*/ 101484 h 135731"/>
                <a:gd name="connsiteX77" fmla="*/ 8380735 w 11620500"/>
                <a:gd name="connsiteY77" fmla="*/ 89484 h 135731"/>
                <a:gd name="connsiteX78" fmla="*/ 8380735 w 11620500"/>
                <a:gd name="connsiteY78" fmla="*/ 41484 h 135731"/>
                <a:gd name="connsiteX79" fmla="*/ 8368735 w 11620500"/>
                <a:gd name="connsiteY79" fmla="*/ 29484 h 135731"/>
                <a:gd name="connsiteX80" fmla="*/ 7891962 w 11620500"/>
                <a:gd name="connsiteY80" fmla="*/ 29484 h 135731"/>
                <a:gd name="connsiteX81" fmla="*/ 7879962 w 11620500"/>
                <a:gd name="connsiteY81" fmla="*/ 41484 h 135731"/>
                <a:gd name="connsiteX82" fmla="*/ 7879962 w 11620500"/>
                <a:gd name="connsiteY82" fmla="*/ 89484 h 135731"/>
                <a:gd name="connsiteX83" fmla="*/ 7891962 w 11620500"/>
                <a:gd name="connsiteY83" fmla="*/ 101484 h 135731"/>
                <a:gd name="connsiteX84" fmla="*/ 8011962 w 11620500"/>
                <a:gd name="connsiteY84" fmla="*/ 101484 h 135731"/>
                <a:gd name="connsiteX85" fmla="*/ 8023962 w 11620500"/>
                <a:gd name="connsiteY85" fmla="*/ 89484 h 135731"/>
                <a:gd name="connsiteX86" fmla="*/ 8023962 w 11620500"/>
                <a:gd name="connsiteY86" fmla="*/ 41484 h 135731"/>
                <a:gd name="connsiteX87" fmla="*/ 8011962 w 11620500"/>
                <a:gd name="connsiteY87" fmla="*/ 29484 h 135731"/>
                <a:gd name="connsiteX88" fmla="*/ 7535189 w 11620500"/>
                <a:gd name="connsiteY88" fmla="*/ 29484 h 135731"/>
                <a:gd name="connsiteX89" fmla="*/ 7523189 w 11620500"/>
                <a:gd name="connsiteY89" fmla="*/ 41484 h 135731"/>
                <a:gd name="connsiteX90" fmla="*/ 7523189 w 11620500"/>
                <a:gd name="connsiteY90" fmla="*/ 89484 h 135731"/>
                <a:gd name="connsiteX91" fmla="*/ 7535189 w 11620500"/>
                <a:gd name="connsiteY91" fmla="*/ 101484 h 135731"/>
                <a:gd name="connsiteX92" fmla="*/ 7655189 w 11620500"/>
                <a:gd name="connsiteY92" fmla="*/ 101484 h 135731"/>
                <a:gd name="connsiteX93" fmla="*/ 7667189 w 11620500"/>
                <a:gd name="connsiteY93" fmla="*/ 89484 h 135731"/>
                <a:gd name="connsiteX94" fmla="*/ 7667189 w 11620500"/>
                <a:gd name="connsiteY94" fmla="*/ 41484 h 135731"/>
                <a:gd name="connsiteX95" fmla="*/ 7655189 w 11620500"/>
                <a:gd name="connsiteY95" fmla="*/ 29484 h 135731"/>
                <a:gd name="connsiteX96" fmla="*/ 7178416 w 11620500"/>
                <a:gd name="connsiteY96" fmla="*/ 29484 h 135731"/>
                <a:gd name="connsiteX97" fmla="*/ 7166416 w 11620500"/>
                <a:gd name="connsiteY97" fmla="*/ 41484 h 135731"/>
                <a:gd name="connsiteX98" fmla="*/ 7166416 w 11620500"/>
                <a:gd name="connsiteY98" fmla="*/ 89484 h 135731"/>
                <a:gd name="connsiteX99" fmla="*/ 7178416 w 11620500"/>
                <a:gd name="connsiteY99" fmla="*/ 101484 h 135731"/>
                <a:gd name="connsiteX100" fmla="*/ 7298416 w 11620500"/>
                <a:gd name="connsiteY100" fmla="*/ 101484 h 135731"/>
                <a:gd name="connsiteX101" fmla="*/ 7310416 w 11620500"/>
                <a:gd name="connsiteY101" fmla="*/ 89484 h 135731"/>
                <a:gd name="connsiteX102" fmla="*/ 7310416 w 11620500"/>
                <a:gd name="connsiteY102" fmla="*/ 41484 h 135731"/>
                <a:gd name="connsiteX103" fmla="*/ 7298416 w 11620500"/>
                <a:gd name="connsiteY103" fmla="*/ 29484 h 135731"/>
                <a:gd name="connsiteX104" fmla="*/ 6821643 w 11620500"/>
                <a:gd name="connsiteY104" fmla="*/ 29484 h 135731"/>
                <a:gd name="connsiteX105" fmla="*/ 6809643 w 11620500"/>
                <a:gd name="connsiteY105" fmla="*/ 41484 h 135731"/>
                <a:gd name="connsiteX106" fmla="*/ 6809643 w 11620500"/>
                <a:gd name="connsiteY106" fmla="*/ 89484 h 135731"/>
                <a:gd name="connsiteX107" fmla="*/ 6821643 w 11620500"/>
                <a:gd name="connsiteY107" fmla="*/ 101484 h 135731"/>
                <a:gd name="connsiteX108" fmla="*/ 6941643 w 11620500"/>
                <a:gd name="connsiteY108" fmla="*/ 101484 h 135731"/>
                <a:gd name="connsiteX109" fmla="*/ 6953643 w 11620500"/>
                <a:gd name="connsiteY109" fmla="*/ 89484 h 135731"/>
                <a:gd name="connsiteX110" fmla="*/ 6953643 w 11620500"/>
                <a:gd name="connsiteY110" fmla="*/ 41484 h 135731"/>
                <a:gd name="connsiteX111" fmla="*/ 6941643 w 11620500"/>
                <a:gd name="connsiteY111" fmla="*/ 29484 h 135731"/>
                <a:gd name="connsiteX112" fmla="*/ 6464870 w 11620500"/>
                <a:gd name="connsiteY112" fmla="*/ 29484 h 135731"/>
                <a:gd name="connsiteX113" fmla="*/ 6452870 w 11620500"/>
                <a:gd name="connsiteY113" fmla="*/ 41484 h 135731"/>
                <a:gd name="connsiteX114" fmla="*/ 6452870 w 11620500"/>
                <a:gd name="connsiteY114" fmla="*/ 89484 h 135731"/>
                <a:gd name="connsiteX115" fmla="*/ 6464870 w 11620500"/>
                <a:gd name="connsiteY115" fmla="*/ 101484 h 135731"/>
                <a:gd name="connsiteX116" fmla="*/ 6584870 w 11620500"/>
                <a:gd name="connsiteY116" fmla="*/ 101484 h 135731"/>
                <a:gd name="connsiteX117" fmla="*/ 6596870 w 11620500"/>
                <a:gd name="connsiteY117" fmla="*/ 89484 h 135731"/>
                <a:gd name="connsiteX118" fmla="*/ 6596870 w 11620500"/>
                <a:gd name="connsiteY118" fmla="*/ 41484 h 135731"/>
                <a:gd name="connsiteX119" fmla="*/ 6584870 w 11620500"/>
                <a:gd name="connsiteY119" fmla="*/ 29484 h 135731"/>
                <a:gd name="connsiteX120" fmla="*/ 6108097 w 11620500"/>
                <a:gd name="connsiteY120" fmla="*/ 29484 h 135731"/>
                <a:gd name="connsiteX121" fmla="*/ 6096097 w 11620500"/>
                <a:gd name="connsiteY121" fmla="*/ 41484 h 135731"/>
                <a:gd name="connsiteX122" fmla="*/ 6096097 w 11620500"/>
                <a:gd name="connsiteY122" fmla="*/ 89484 h 135731"/>
                <a:gd name="connsiteX123" fmla="*/ 6108097 w 11620500"/>
                <a:gd name="connsiteY123" fmla="*/ 101484 h 135731"/>
                <a:gd name="connsiteX124" fmla="*/ 6228097 w 11620500"/>
                <a:gd name="connsiteY124" fmla="*/ 101484 h 135731"/>
                <a:gd name="connsiteX125" fmla="*/ 6240097 w 11620500"/>
                <a:gd name="connsiteY125" fmla="*/ 89484 h 135731"/>
                <a:gd name="connsiteX126" fmla="*/ 6240097 w 11620500"/>
                <a:gd name="connsiteY126" fmla="*/ 41484 h 135731"/>
                <a:gd name="connsiteX127" fmla="*/ 6228097 w 11620500"/>
                <a:gd name="connsiteY127" fmla="*/ 29484 h 135731"/>
                <a:gd name="connsiteX128" fmla="*/ 5751324 w 11620500"/>
                <a:gd name="connsiteY128" fmla="*/ 29484 h 135731"/>
                <a:gd name="connsiteX129" fmla="*/ 5739324 w 11620500"/>
                <a:gd name="connsiteY129" fmla="*/ 41484 h 135731"/>
                <a:gd name="connsiteX130" fmla="*/ 5739324 w 11620500"/>
                <a:gd name="connsiteY130" fmla="*/ 89484 h 135731"/>
                <a:gd name="connsiteX131" fmla="*/ 5751324 w 11620500"/>
                <a:gd name="connsiteY131" fmla="*/ 101484 h 135731"/>
                <a:gd name="connsiteX132" fmla="*/ 5871324 w 11620500"/>
                <a:gd name="connsiteY132" fmla="*/ 101484 h 135731"/>
                <a:gd name="connsiteX133" fmla="*/ 5883324 w 11620500"/>
                <a:gd name="connsiteY133" fmla="*/ 89484 h 135731"/>
                <a:gd name="connsiteX134" fmla="*/ 5883324 w 11620500"/>
                <a:gd name="connsiteY134" fmla="*/ 41484 h 135731"/>
                <a:gd name="connsiteX135" fmla="*/ 5871324 w 11620500"/>
                <a:gd name="connsiteY135" fmla="*/ 29484 h 135731"/>
                <a:gd name="connsiteX136" fmla="*/ 5394551 w 11620500"/>
                <a:gd name="connsiteY136" fmla="*/ 29484 h 135731"/>
                <a:gd name="connsiteX137" fmla="*/ 5382551 w 11620500"/>
                <a:gd name="connsiteY137" fmla="*/ 41484 h 135731"/>
                <a:gd name="connsiteX138" fmla="*/ 5382551 w 11620500"/>
                <a:gd name="connsiteY138" fmla="*/ 89484 h 135731"/>
                <a:gd name="connsiteX139" fmla="*/ 5394551 w 11620500"/>
                <a:gd name="connsiteY139" fmla="*/ 101484 h 135731"/>
                <a:gd name="connsiteX140" fmla="*/ 5514551 w 11620500"/>
                <a:gd name="connsiteY140" fmla="*/ 101484 h 135731"/>
                <a:gd name="connsiteX141" fmla="*/ 5526551 w 11620500"/>
                <a:gd name="connsiteY141" fmla="*/ 89484 h 135731"/>
                <a:gd name="connsiteX142" fmla="*/ 5526551 w 11620500"/>
                <a:gd name="connsiteY142" fmla="*/ 41484 h 135731"/>
                <a:gd name="connsiteX143" fmla="*/ 5514551 w 11620500"/>
                <a:gd name="connsiteY143" fmla="*/ 29484 h 135731"/>
                <a:gd name="connsiteX144" fmla="*/ 5037778 w 11620500"/>
                <a:gd name="connsiteY144" fmla="*/ 29484 h 135731"/>
                <a:gd name="connsiteX145" fmla="*/ 5025778 w 11620500"/>
                <a:gd name="connsiteY145" fmla="*/ 41484 h 135731"/>
                <a:gd name="connsiteX146" fmla="*/ 5025778 w 11620500"/>
                <a:gd name="connsiteY146" fmla="*/ 89484 h 135731"/>
                <a:gd name="connsiteX147" fmla="*/ 5037778 w 11620500"/>
                <a:gd name="connsiteY147" fmla="*/ 101484 h 135731"/>
                <a:gd name="connsiteX148" fmla="*/ 5157778 w 11620500"/>
                <a:gd name="connsiteY148" fmla="*/ 101484 h 135731"/>
                <a:gd name="connsiteX149" fmla="*/ 5169778 w 11620500"/>
                <a:gd name="connsiteY149" fmla="*/ 89484 h 135731"/>
                <a:gd name="connsiteX150" fmla="*/ 5169778 w 11620500"/>
                <a:gd name="connsiteY150" fmla="*/ 41484 h 135731"/>
                <a:gd name="connsiteX151" fmla="*/ 5157778 w 11620500"/>
                <a:gd name="connsiteY151" fmla="*/ 29484 h 135731"/>
                <a:gd name="connsiteX152" fmla="*/ 4681005 w 11620500"/>
                <a:gd name="connsiteY152" fmla="*/ 29484 h 135731"/>
                <a:gd name="connsiteX153" fmla="*/ 4669005 w 11620500"/>
                <a:gd name="connsiteY153" fmla="*/ 41484 h 135731"/>
                <a:gd name="connsiteX154" fmla="*/ 4669005 w 11620500"/>
                <a:gd name="connsiteY154" fmla="*/ 89484 h 135731"/>
                <a:gd name="connsiteX155" fmla="*/ 4681005 w 11620500"/>
                <a:gd name="connsiteY155" fmla="*/ 101484 h 135731"/>
                <a:gd name="connsiteX156" fmla="*/ 4801005 w 11620500"/>
                <a:gd name="connsiteY156" fmla="*/ 101484 h 135731"/>
                <a:gd name="connsiteX157" fmla="*/ 4813005 w 11620500"/>
                <a:gd name="connsiteY157" fmla="*/ 89484 h 135731"/>
                <a:gd name="connsiteX158" fmla="*/ 4813005 w 11620500"/>
                <a:gd name="connsiteY158" fmla="*/ 41484 h 135731"/>
                <a:gd name="connsiteX159" fmla="*/ 4801005 w 11620500"/>
                <a:gd name="connsiteY159" fmla="*/ 29484 h 135731"/>
                <a:gd name="connsiteX160" fmla="*/ 4324232 w 11620500"/>
                <a:gd name="connsiteY160" fmla="*/ 29484 h 135731"/>
                <a:gd name="connsiteX161" fmla="*/ 4312232 w 11620500"/>
                <a:gd name="connsiteY161" fmla="*/ 41484 h 135731"/>
                <a:gd name="connsiteX162" fmla="*/ 4312232 w 11620500"/>
                <a:gd name="connsiteY162" fmla="*/ 89484 h 135731"/>
                <a:gd name="connsiteX163" fmla="*/ 4324232 w 11620500"/>
                <a:gd name="connsiteY163" fmla="*/ 101484 h 135731"/>
                <a:gd name="connsiteX164" fmla="*/ 4444232 w 11620500"/>
                <a:gd name="connsiteY164" fmla="*/ 101484 h 135731"/>
                <a:gd name="connsiteX165" fmla="*/ 4456232 w 11620500"/>
                <a:gd name="connsiteY165" fmla="*/ 89484 h 135731"/>
                <a:gd name="connsiteX166" fmla="*/ 4456232 w 11620500"/>
                <a:gd name="connsiteY166" fmla="*/ 41484 h 135731"/>
                <a:gd name="connsiteX167" fmla="*/ 4444232 w 11620500"/>
                <a:gd name="connsiteY167" fmla="*/ 29484 h 135731"/>
                <a:gd name="connsiteX168" fmla="*/ 3967459 w 11620500"/>
                <a:gd name="connsiteY168" fmla="*/ 29484 h 135731"/>
                <a:gd name="connsiteX169" fmla="*/ 3955459 w 11620500"/>
                <a:gd name="connsiteY169" fmla="*/ 41484 h 135731"/>
                <a:gd name="connsiteX170" fmla="*/ 3955459 w 11620500"/>
                <a:gd name="connsiteY170" fmla="*/ 89484 h 135731"/>
                <a:gd name="connsiteX171" fmla="*/ 3967459 w 11620500"/>
                <a:gd name="connsiteY171" fmla="*/ 101484 h 135731"/>
                <a:gd name="connsiteX172" fmla="*/ 4087459 w 11620500"/>
                <a:gd name="connsiteY172" fmla="*/ 101484 h 135731"/>
                <a:gd name="connsiteX173" fmla="*/ 4099459 w 11620500"/>
                <a:gd name="connsiteY173" fmla="*/ 89484 h 135731"/>
                <a:gd name="connsiteX174" fmla="*/ 4099459 w 11620500"/>
                <a:gd name="connsiteY174" fmla="*/ 41484 h 135731"/>
                <a:gd name="connsiteX175" fmla="*/ 4087459 w 11620500"/>
                <a:gd name="connsiteY175" fmla="*/ 29484 h 135731"/>
                <a:gd name="connsiteX176" fmla="*/ 3610686 w 11620500"/>
                <a:gd name="connsiteY176" fmla="*/ 29484 h 135731"/>
                <a:gd name="connsiteX177" fmla="*/ 3598686 w 11620500"/>
                <a:gd name="connsiteY177" fmla="*/ 41484 h 135731"/>
                <a:gd name="connsiteX178" fmla="*/ 3598686 w 11620500"/>
                <a:gd name="connsiteY178" fmla="*/ 89484 h 135731"/>
                <a:gd name="connsiteX179" fmla="*/ 3610686 w 11620500"/>
                <a:gd name="connsiteY179" fmla="*/ 101484 h 135731"/>
                <a:gd name="connsiteX180" fmla="*/ 3730686 w 11620500"/>
                <a:gd name="connsiteY180" fmla="*/ 101484 h 135731"/>
                <a:gd name="connsiteX181" fmla="*/ 3742686 w 11620500"/>
                <a:gd name="connsiteY181" fmla="*/ 89484 h 135731"/>
                <a:gd name="connsiteX182" fmla="*/ 3742686 w 11620500"/>
                <a:gd name="connsiteY182" fmla="*/ 41484 h 135731"/>
                <a:gd name="connsiteX183" fmla="*/ 3730686 w 11620500"/>
                <a:gd name="connsiteY183" fmla="*/ 29484 h 135731"/>
                <a:gd name="connsiteX184" fmla="*/ 3253913 w 11620500"/>
                <a:gd name="connsiteY184" fmla="*/ 29484 h 135731"/>
                <a:gd name="connsiteX185" fmla="*/ 3241913 w 11620500"/>
                <a:gd name="connsiteY185" fmla="*/ 41484 h 135731"/>
                <a:gd name="connsiteX186" fmla="*/ 3241913 w 11620500"/>
                <a:gd name="connsiteY186" fmla="*/ 89484 h 135731"/>
                <a:gd name="connsiteX187" fmla="*/ 3253913 w 11620500"/>
                <a:gd name="connsiteY187" fmla="*/ 101484 h 135731"/>
                <a:gd name="connsiteX188" fmla="*/ 3373913 w 11620500"/>
                <a:gd name="connsiteY188" fmla="*/ 101484 h 135731"/>
                <a:gd name="connsiteX189" fmla="*/ 3385913 w 11620500"/>
                <a:gd name="connsiteY189" fmla="*/ 89484 h 135731"/>
                <a:gd name="connsiteX190" fmla="*/ 3385913 w 11620500"/>
                <a:gd name="connsiteY190" fmla="*/ 41484 h 135731"/>
                <a:gd name="connsiteX191" fmla="*/ 3373913 w 11620500"/>
                <a:gd name="connsiteY191" fmla="*/ 29484 h 135731"/>
                <a:gd name="connsiteX192" fmla="*/ 2897140 w 11620500"/>
                <a:gd name="connsiteY192" fmla="*/ 29484 h 135731"/>
                <a:gd name="connsiteX193" fmla="*/ 2885140 w 11620500"/>
                <a:gd name="connsiteY193" fmla="*/ 41484 h 135731"/>
                <a:gd name="connsiteX194" fmla="*/ 2885140 w 11620500"/>
                <a:gd name="connsiteY194" fmla="*/ 89484 h 135731"/>
                <a:gd name="connsiteX195" fmla="*/ 2897140 w 11620500"/>
                <a:gd name="connsiteY195" fmla="*/ 101484 h 135731"/>
                <a:gd name="connsiteX196" fmla="*/ 3017140 w 11620500"/>
                <a:gd name="connsiteY196" fmla="*/ 101484 h 135731"/>
                <a:gd name="connsiteX197" fmla="*/ 3029140 w 11620500"/>
                <a:gd name="connsiteY197" fmla="*/ 89484 h 135731"/>
                <a:gd name="connsiteX198" fmla="*/ 3029140 w 11620500"/>
                <a:gd name="connsiteY198" fmla="*/ 41484 h 135731"/>
                <a:gd name="connsiteX199" fmla="*/ 3017140 w 11620500"/>
                <a:gd name="connsiteY199" fmla="*/ 29484 h 135731"/>
                <a:gd name="connsiteX200" fmla="*/ 2540367 w 11620500"/>
                <a:gd name="connsiteY200" fmla="*/ 29484 h 135731"/>
                <a:gd name="connsiteX201" fmla="*/ 2528367 w 11620500"/>
                <a:gd name="connsiteY201" fmla="*/ 41484 h 135731"/>
                <a:gd name="connsiteX202" fmla="*/ 2528367 w 11620500"/>
                <a:gd name="connsiteY202" fmla="*/ 89484 h 135731"/>
                <a:gd name="connsiteX203" fmla="*/ 2540367 w 11620500"/>
                <a:gd name="connsiteY203" fmla="*/ 101484 h 135731"/>
                <a:gd name="connsiteX204" fmla="*/ 2660367 w 11620500"/>
                <a:gd name="connsiteY204" fmla="*/ 101484 h 135731"/>
                <a:gd name="connsiteX205" fmla="*/ 2672367 w 11620500"/>
                <a:gd name="connsiteY205" fmla="*/ 89484 h 135731"/>
                <a:gd name="connsiteX206" fmla="*/ 2672367 w 11620500"/>
                <a:gd name="connsiteY206" fmla="*/ 41484 h 135731"/>
                <a:gd name="connsiteX207" fmla="*/ 2660367 w 11620500"/>
                <a:gd name="connsiteY207" fmla="*/ 29484 h 135731"/>
                <a:gd name="connsiteX208" fmla="*/ 2183594 w 11620500"/>
                <a:gd name="connsiteY208" fmla="*/ 29484 h 135731"/>
                <a:gd name="connsiteX209" fmla="*/ 2171594 w 11620500"/>
                <a:gd name="connsiteY209" fmla="*/ 41484 h 135731"/>
                <a:gd name="connsiteX210" fmla="*/ 2171594 w 11620500"/>
                <a:gd name="connsiteY210" fmla="*/ 89484 h 135731"/>
                <a:gd name="connsiteX211" fmla="*/ 2183594 w 11620500"/>
                <a:gd name="connsiteY211" fmla="*/ 101484 h 135731"/>
                <a:gd name="connsiteX212" fmla="*/ 2303594 w 11620500"/>
                <a:gd name="connsiteY212" fmla="*/ 101484 h 135731"/>
                <a:gd name="connsiteX213" fmla="*/ 2315594 w 11620500"/>
                <a:gd name="connsiteY213" fmla="*/ 89484 h 135731"/>
                <a:gd name="connsiteX214" fmla="*/ 2315594 w 11620500"/>
                <a:gd name="connsiteY214" fmla="*/ 41484 h 135731"/>
                <a:gd name="connsiteX215" fmla="*/ 2303594 w 11620500"/>
                <a:gd name="connsiteY215" fmla="*/ 29484 h 135731"/>
                <a:gd name="connsiteX216" fmla="*/ 1826821 w 11620500"/>
                <a:gd name="connsiteY216" fmla="*/ 29484 h 135731"/>
                <a:gd name="connsiteX217" fmla="*/ 1814821 w 11620500"/>
                <a:gd name="connsiteY217" fmla="*/ 41484 h 135731"/>
                <a:gd name="connsiteX218" fmla="*/ 1814821 w 11620500"/>
                <a:gd name="connsiteY218" fmla="*/ 89484 h 135731"/>
                <a:gd name="connsiteX219" fmla="*/ 1826821 w 11620500"/>
                <a:gd name="connsiteY219" fmla="*/ 101484 h 135731"/>
                <a:gd name="connsiteX220" fmla="*/ 1946821 w 11620500"/>
                <a:gd name="connsiteY220" fmla="*/ 101484 h 135731"/>
                <a:gd name="connsiteX221" fmla="*/ 1958821 w 11620500"/>
                <a:gd name="connsiteY221" fmla="*/ 89484 h 135731"/>
                <a:gd name="connsiteX222" fmla="*/ 1958821 w 11620500"/>
                <a:gd name="connsiteY222" fmla="*/ 41484 h 135731"/>
                <a:gd name="connsiteX223" fmla="*/ 1946821 w 11620500"/>
                <a:gd name="connsiteY223" fmla="*/ 29484 h 135731"/>
                <a:gd name="connsiteX224" fmla="*/ 1470048 w 11620500"/>
                <a:gd name="connsiteY224" fmla="*/ 29484 h 135731"/>
                <a:gd name="connsiteX225" fmla="*/ 1458048 w 11620500"/>
                <a:gd name="connsiteY225" fmla="*/ 41484 h 135731"/>
                <a:gd name="connsiteX226" fmla="*/ 1458048 w 11620500"/>
                <a:gd name="connsiteY226" fmla="*/ 89484 h 135731"/>
                <a:gd name="connsiteX227" fmla="*/ 1470048 w 11620500"/>
                <a:gd name="connsiteY227" fmla="*/ 101484 h 135731"/>
                <a:gd name="connsiteX228" fmla="*/ 1590048 w 11620500"/>
                <a:gd name="connsiteY228" fmla="*/ 101484 h 135731"/>
                <a:gd name="connsiteX229" fmla="*/ 1602048 w 11620500"/>
                <a:gd name="connsiteY229" fmla="*/ 89484 h 135731"/>
                <a:gd name="connsiteX230" fmla="*/ 1602048 w 11620500"/>
                <a:gd name="connsiteY230" fmla="*/ 41484 h 135731"/>
                <a:gd name="connsiteX231" fmla="*/ 1590048 w 11620500"/>
                <a:gd name="connsiteY231" fmla="*/ 29484 h 135731"/>
                <a:gd name="connsiteX232" fmla="*/ 1113275 w 11620500"/>
                <a:gd name="connsiteY232" fmla="*/ 29484 h 135731"/>
                <a:gd name="connsiteX233" fmla="*/ 1101275 w 11620500"/>
                <a:gd name="connsiteY233" fmla="*/ 41484 h 135731"/>
                <a:gd name="connsiteX234" fmla="*/ 1101275 w 11620500"/>
                <a:gd name="connsiteY234" fmla="*/ 89484 h 135731"/>
                <a:gd name="connsiteX235" fmla="*/ 1113275 w 11620500"/>
                <a:gd name="connsiteY235" fmla="*/ 101484 h 135731"/>
                <a:gd name="connsiteX236" fmla="*/ 1233275 w 11620500"/>
                <a:gd name="connsiteY236" fmla="*/ 101484 h 135731"/>
                <a:gd name="connsiteX237" fmla="*/ 1245275 w 11620500"/>
                <a:gd name="connsiteY237" fmla="*/ 89484 h 135731"/>
                <a:gd name="connsiteX238" fmla="*/ 1245275 w 11620500"/>
                <a:gd name="connsiteY238" fmla="*/ 41484 h 135731"/>
                <a:gd name="connsiteX239" fmla="*/ 1233275 w 11620500"/>
                <a:gd name="connsiteY239" fmla="*/ 29484 h 135731"/>
                <a:gd name="connsiteX240" fmla="*/ 756502 w 11620500"/>
                <a:gd name="connsiteY240" fmla="*/ 29484 h 135731"/>
                <a:gd name="connsiteX241" fmla="*/ 744502 w 11620500"/>
                <a:gd name="connsiteY241" fmla="*/ 41484 h 135731"/>
                <a:gd name="connsiteX242" fmla="*/ 744502 w 11620500"/>
                <a:gd name="connsiteY242" fmla="*/ 89484 h 135731"/>
                <a:gd name="connsiteX243" fmla="*/ 756502 w 11620500"/>
                <a:gd name="connsiteY243" fmla="*/ 101484 h 135731"/>
                <a:gd name="connsiteX244" fmla="*/ 876502 w 11620500"/>
                <a:gd name="connsiteY244" fmla="*/ 101484 h 135731"/>
                <a:gd name="connsiteX245" fmla="*/ 888502 w 11620500"/>
                <a:gd name="connsiteY245" fmla="*/ 89484 h 135731"/>
                <a:gd name="connsiteX246" fmla="*/ 888502 w 11620500"/>
                <a:gd name="connsiteY246" fmla="*/ 41484 h 135731"/>
                <a:gd name="connsiteX247" fmla="*/ 876502 w 11620500"/>
                <a:gd name="connsiteY247" fmla="*/ 29484 h 135731"/>
                <a:gd name="connsiteX248" fmla="*/ 399729 w 11620500"/>
                <a:gd name="connsiteY248" fmla="*/ 29484 h 135731"/>
                <a:gd name="connsiteX249" fmla="*/ 387729 w 11620500"/>
                <a:gd name="connsiteY249" fmla="*/ 41484 h 135731"/>
                <a:gd name="connsiteX250" fmla="*/ 387729 w 11620500"/>
                <a:gd name="connsiteY250" fmla="*/ 89484 h 135731"/>
                <a:gd name="connsiteX251" fmla="*/ 399729 w 11620500"/>
                <a:gd name="connsiteY251" fmla="*/ 101484 h 135731"/>
                <a:gd name="connsiteX252" fmla="*/ 519729 w 11620500"/>
                <a:gd name="connsiteY252" fmla="*/ 101484 h 135731"/>
                <a:gd name="connsiteX253" fmla="*/ 531729 w 11620500"/>
                <a:gd name="connsiteY253" fmla="*/ 89484 h 135731"/>
                <a:gd name="connsiteX254" fmla="*/ 531729 w 11620500"/>
                <a:gd name="connsiteY254" fmla="*/ 41484 h 135731"/>
                <a:gd name="connsiteX255" fmla="*/ 519729 w 11620500"/>
                <a:gd name="connsiteY255" fmla="*/ 29484 h 135731"/>
                <a:gd name="connsiteX256" fmla="*/ 42956 w 11620500"/>
                <a:gd name="connsiteY256" fmla="*/ 29484 h 135731"/>
                <a:gd name="connsiteX257" fmla="*/ 30956 w 11620500"/>
                <a:gd name="connsiteY257" fmla="*/ 41484 h 135731"/>
                <a:gd name="connsiteX258" fmla="*/ 30956 w 11620500"/>
                <a:gd name="connsiteY258" fmla="*/ 89484 h 135731"/>
                <a:gd name="connsiteX259" fmla="*/ 42956 w 11620500"/>
                <a:gd name="connsiteY259" fmla="*/ 101484 h 135731"/>
                <a:gd name="connsiteX260" fmla="*/ 162956 w 11620500"/>
                <a:gd name="connsiteY260" fmla="*/ 101484 h 135731"/>
                <a:gd name="connsiteX261" fmla="*/ 174956 w 11620500"/>
                <a:gd name="connsiteY261" fmla="*/ 89484 h 135731"/>
                <a:gd name="connsiteX262" fmla="*/ 174956 w 11620500"/>
                <a:gd name="connsiteY262" fmla="*/ 41484 h 135731"/>
                <a:gd name="connsiteX263" fmla="*/ 162956 w 11620500"/>
                <a:gd name="connsiteY263" fmla="*/ 29484 h 135731"/>
                <a:gd name="connsiteX264" fmla="*/ 0 w 11620500"/>
                <a:gd name="connsiteY264" fmla="*/ 0 h 135731"/>
                <a:gd name="connsiteX265" fmla="*/ 11620500 w 11620500"/>
                <a:gd name="connsiteY265" fmla="*/ 0 h 135731"/>
                <a:gd name="connsiteX266" fmla="*/ 11620500 w 11620500"/>
                <a:gd name="connsiteY266" fmla="*/ 135731 h 135731"/>
                <a:gd name="connsiteX267" fmla="*/ 0 w 11620500"/>
                <a:gd name="connsiteY267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</a:cxnLst>
              <a:rect l="l" t="t" r="r" b="b"/>
              <a:pathLst>
                <a:path w="11620500" h="135731">
                  <a:moveTo>
                    <a:pt x="11459693" y="29484"/>
                  </a:moveTo>
                  <a:cubicBezTo>
                    <a:pt x="11453066" y="29484"/>
                    <a:pt x="11447693" y="34857"/>
                    <a:pt x="11447693" y="41484"/>
                  </a:cubicBezTo>
                  <a:lnTo>
                    <a:pt x="11447693" y="89484"/>
                  </a:lnTo>
                  <a:cubicBezTo>
                    <a:pt x="11447693" y="96111"/>
                    <a:pt x="11453066" y="101484"/>
                    <a:pt x="11459693" y="101484"/>
                  </a:cubicBezTo>
                  <a:lnTo>
                    <a:pt x="11579693" y="101484"/>
                  </a:lnTo>
                  <a:cubicBezTo>
                    <a:pt x="11586320" y="101484"/>
                    <a:pt x="11591693" y="96111"/>
                    <a:pt x="11591693" y="89484"/>
                  </a:cubicBezTo>
                  <a:lnTo>
                    <a:pt x="11591693" y="41484"/>
                  </a:lnTo>
                  <a:cubicBezTo>
                    <a:pt x="11591693" y="34857"/>
                    <a:pt x="11586320" y="29484"/>
                    <a:pt x="11579693" y="29484"/>
                  </a:cubicBezTo>
                  <a:close/>
                  <a:moveTo>
                    <a:pt x="11102919" y="29484"/>
                  </a:moveTo>
                  <a:cubicBezTo>
                    <a:pt x="11096292" y="29484"/>
                    <a:pt x="11090919" y="34857"/>
                    <a:pt x="11090919" y="41484"/>
                  </a:cubicBezTo>
                  <a:lnTo>
                    <a:pt x="11090919" y="89484"/>
                  </a:lnTo>
                  <a:cubicBezTo>
                    <a:pt x="11090919" y="96111"/>
                    <a:pt x="11096292" y="101484"/>
                    <a:pt x="11102919" y="101484"/>
                  </a:cubicBezTo>
                  <a:lnTo>
                    <a:pt x="11222919" y="101484"/>
                  </a:lnTo>
                  <a:cubicBezTo>
                    <a:pt x="11229546" y="101484"/>
                    <a:pt x="11234919" y="96111"/>
                    <a:pt x="11234919" y="89484"/>
                  </a:cubicBezTo>
                  <a:lnTo>
                    <a:pt x="11234919" y="41484"/>
                  </a:lnTo>
                  <a:cubicBezTo>
                    <a:pt x="11234919" y="34857"/>
                    <a:pt x="11229546" y="29484"/>
                    <a:pt x="11222919" y="29484"/>
                  </a:cubicBezTo>
                  <a:close/>
                  <a:moveTo>
                    <a:pt x="10746146" y="29484"/>
                  </a:moveTo>
                  <a:cubicBezTo>
                    <a:pt x="10739519" y="29484"/>
                    <a:pt x="10734146" y="34857"/>
                    <a:pt x="10734146" y="41484"/>
                  </a:cubicBezTo>
                  <a:lnTo>
                    <a:pt x="10734146" y="89484"/>
                  </a:lnTo>
                  <a:cubicBezTo>
                    <a:pt x="10734146" y="96111"/>
                    <a:pt x="10739519" y="101484"/>
                    <a:pt x="10746146" y="101484"/>
                  </a:cubicBezTo>
                  <a:lnTo>
                    <a:pt x="10866146" y="101484"/>
                  </a:lnTo>
                  <a:cubicBezTo>
                    <a:pt x="10872773" y="101484"/>
                    <a:pt x="10878146" y="96111"/>
                    <a:pt x="10878146" y="89484"/>
                  </a:cubicBezTo>
                  <a:lnTo>
                    <a:pt x="10878146" y="41484"/>
                  </a:lnTo>
                  <a:cubicBezTo>
                    <a:pt x="10878146" y="34857"/>
                    <a:pt x="10872773" y="29484"/>
                    <a:pt x="10866146" y="29484"/>
                  </a:cubicBezTo>
                  <a:close/>
                  <a:moveTo>
                    <a:pt x="10389373" y="29484"/>
                  </a:moveTo>
                  <a:cubicBezTo>
                    <a:pt x="10382746" y="29484"/>
                    <a:pt x="10377373" y="34857"/>
                    <a:pt x="10377373" y="41484"/>
                  </a:cubicBezTo>
                  <a:lnTo>
                    <a:pt x="10377373" y="89484"/>
                  </a:lnTo>
                  <a:cubicBezTo>
                    <a:pt x="10377373" y="96111"/>
                    <a:pt x="10382746" y="101484"/>
                    <a:pt x="10389373" y="101484"/>
                  </a:cubicBezTo>
                  <a:lnTo>
                    <a:pt x="10509373" y="101484"/>
                  </a:lnTo>
                  <a:cubicBezTo>
                    <a:pt x="10516000" y="101484"/>
                    <a:pt x="10521373" y="96111"/>
                    <a:pt x="10521373" y="89484"/>
                  </a:cubicBezTo>
                  <a:lnTo>
                    <a:pt x="10521373" y="41484"/>
                  </a:lnTo>
                  <a:cubicBezTo>
                    <a:pt x="10521373" y="34857"/>
                    <a:pt x="10516000" y="29484"/>
                    <a:pt x="10509373" y="29484"/>
                  </a:cubicBezTo>
                  <a:close/>
                  <a:moveTo>
                    <a:pt x="10032600" y="29484"/>
                  </a:moveTo>
                  <a:cubicBezTo>
                    <a:pt x="10025973" y="29484"/>
                    <a:pt x="10020600" y="34857"/>
                    <a:pt x="10020600" y="41484"/>
                  </a:cubicBezTo>
                  <a:lnTo>
                    <a:pt x="10020600" y="89484"/>
                  </a:lnTo>
                  <a:cubicBezTo>
                    <a:pt x="10020600" y="96111"/>
                    <a:pt x="10025973" y="101484"/>
                    <a:pt x="10032600" y="101484"/>
                  </a:cubicBezTo>
                  <a:lnTo>
                    <a:pt x="10152600" y="101484"/>
                  </a:lnTo>
                  <a:cubicBezTo>
                    <a:pt x="10159227" y="101484"/>
                    <a:pt x="10164600" y="96111"/>
                    <a:pt x="10164600" y="89484"/>
                  </a:cubicBezTo>
                  <a:lnTo>
                    <a:pt x="10164600" y="41484"/>
                  </a:lnTo>
                  <a:cubicBezTo>
                    <a:pt x="10164600" y="34857"/>
                    <a:pt x="10159227" y="29484"/>
                    <a:pt x="10152600" y="29484"/>
                  </a:cubicBezTo>
                  <a:close/>
                  <a:moveTo>
                    <a:pt x="9675827" y="29484"/>
                  </a:moveTo>
                  <a:cubicBezTo>
                    <a:pt x="9669200" y="29484"/>
                    <a:pt x="9663827" y="34857"/>
                    <a:pt x="9663827" y="41484"/>
                  </a:cubicBezTo>
                  <a:lnTo>
                    <a:pt x="9663827" y="89484"/>
                  </a:lnTo>
                  <a:cubicBezTo>
                    <a:pt x="9663827" y="96111"/>
                    <a:pt x="9669200" y="101484"/>
                    <a:pt x="9675827" y="101484"/>
                  </a:cubicBezTo>
                  <a:lnTo>
                    <a:pt x="9795827" y="101484"/>
                  </a:lnTo>
                  <a:cubicBezTo>
                    <a:pt x="9802454" y="101484"/>
                    <a:pt x="9807827" y="96111"/>
                    <a:pt x="9807827" y="89484"/>
                  </a:cubicBezTo>
                  <a:lnTo>
                    <a:pt x="9807827" y="41484"/>
                  </a:lnTo>
                  <a:cubicBezTo>
                    <a:pt x="9807827" y="34857"/>
                    <a:pt x="9802454" y="29484"/>
                    <a:pt x="9795827" y="29484"/>
                  </a:cubicBezTo>
                  <a:close/>
                  <a:moveTo>
                    <a:pt x="9319054" y="29484"/>
                  </a:moveTo>
                  <a:cubicBezTo>
                    <a:pt x="9312427" y="29484"/>
                    <a:pt x="9307054" y="34857"/>
                    <a:pt x="9307054" y="41484"/>
                  </a:cubicBezTo>
                  <a:lnTo>
                    <a:pt x="9307054" y="89484"/>
                  </a:lnTo>
                  <a:cubicBezTo>
                    <a:pt x="9307054" y="96111"/>
                    <a:pt x="9312427" y="101484"/>
                    <a:pt x="9319054" y="101484"/>
                  </a:cubicBezTo>
                  <a:lnTo>
                    <a:pt x="9439054" y="101484"/>
                  </a:lnTo>
                  <a:cubicBezTo>
                    <a:pt x="9445681" y="101484"/>
                    <a:pt x="9451054" y="96111"/>
                    <a:pt x="9451054" y="89484"/>
                  </a:cubicBezTo>
                  <a:lnTo>
                    <a:pt x="9451054" y="41484"/>
                  </a:lnTo>
                  <a:cubicBezTo>
                    <a:pt x="9451054" y="34857"/>
                    <a:pt x="9445681" y="29484"/>
                    <a:pt x="9439054" y="29484"/>
                  </a:cubicBezTo>
                  <a:close/>
                  <a:moveTo>
                    <a:pt x="8962281" y="29484"/>
                  </a:moveTo>
                  <a:cubicBezTo>
                    <a:pt x="8955654" y="29484"/>
                    <a:pt x="8950281" y="34857"/>
                    <a:pt x="8950281" y="41484"/>
                  </a:cubicBezTo>
                  <a:lnTo>
                    <a:pt x="8950281" y="89484"/>
                  </a:lnTo>
                  <a:cubicBezTo>
                    <a:pt x="8950281" y="96111"/>
                    <a:pt x="8955654" y="101484"/>
                    <a:pt x="8962281" y="101484"/>
                  </a:cubicBezTo>
                  <a:lnTo>
                    <a:pt x="9082281" y="101484"/>
                  </a:lnTo>
                  <a:cubicBezTo>
                    <a:pt x="9088908" y="101484"/>
                    <a:pt x="9094281" y="96111"/>
                    <a:pt x="9094281" y="89484"/>
                  </a:cubicBezTo>
                  <a:lnTo>
                    <a:pt x="9094281" y="41484"/>
                  </a:lnTo>
                  <a:cubicBezTo>
                    <a:pt x="9094281" y="34857"/>
                    <a:pt x="9088908" y="29484"/>
                    <a:pt x="9082281" y="29484"/>
                  </a:cubicBezTo>
                  <a:close/>
                  <a:moveTo>
                    <a:pt x="8605508" y="29484"/>
                  </a:moveTo>
                  <a:cubicBezTo>
                    <a:pt x="8598881" y="29484"/>
                    <a:pt x="8593508" y="34857"/>
                    <a:pt x="8593508" y="41484"/>
                  </a:cubicBezTo>
                  <a:lnTo>
                    <a:pt x="8593508" y="89484"/>
                  </a:lnTo>
                  <a:cubicBezTo>
                    <a:pt x="8593508" y="96111"/>
                    <a:pt x="8598881" y="101484"/>
                    <a:pt x="8605508" y="101484"/>
                  </a:cubicBezTo>
                  <a:lnTo>
                    <a:pt x="8725508" y="101484"/>
                  </a:lnTo>
                  <a:cubicBezTo>
                    <a:pt x="8732135" y="101484"/>
                    <a:pt x="8737508" y="96111"/>
                    <a:pt x="8737508" y="89484"/>
                  </a:cubicBezTo>
                  <a:lnTo>
                    <a:pt x="8737508" y="41484"/>
                  </a:lnTo>
                  <a:cubicBezTo>
                    <a:pt x="8737508" y="34857"/>
                    <a:pt x="8732135" y="29484"/>
                    <a:pt x="8725508" y="29484"/>
                  </a:cubicBezTo>
                  <a:close/>
                  <a:moveTo>
                    <a:pt x="8248735" y="29484"/>
                  </a:moveTo>
                  <a:cubicBezTo>
                    <a:pt x="8242108" y="29484"/>
                    <a:pt x="8236735" y="34857"/>
                    <a:pt x="8236735" y="41484"/>
                  </a:cubicBezTo>
                  <a:lnTo>
                    <a:pt x="8236735" y="89484"/>
                  </a:lnTo>
                  <a:cubicBezTo>
                    <a:pt x="8236735" y="96111"/>
                    <a:pt x="8242108" y="101484"/>
                    <a:pt x="8248735" y="101484"/>
                  </a:cubicBezTo>
                  <a:lnTo>
                    <a:pt x="8368735" y="101484"/>
                  </a:lnTo>
                  <a:cubicBezTo>
                    <a:pt x="8375362" y="101484"/>
                    <a:pt x="8380735" y="96111"/>
                    <a:pt x="8380735" y="89484"/>
                  </a:cubicBezTo>
                  <a:lnTo>
                    <a:pt x="8380735" y="41484"/>
                  </a:lnTo>
                  <a:cubicBezTo>
                    <a:pt x="8380735" y="34857"/>
                    <a:pt x="8375362" y="29484"/>
                    <a:pt x="8368735" y="29484"/>
                  </a:cubicBezTo>
                  <a:close/>
                  <a:moveTo>
                    <a:pt x="7891962" y="29484"/>
                  </a:moveTo>
                  <a:cubicBezTo>
                    <a:pt x="7885335" y="29484"/>
                    <a:pt x="7879962" y="34857"/>
                    <a:pt x="7879962" y="41484"/>
                  </a:cubicBezTo>
                  <a:lnTo>
                    <a:pt x="7879962" y="89484"/>
                  </a:lnTo>
                  <a:cubicBezTo>
                    <a:pt x="7879962" y="96111"/>
                    <a:pt x="7885335" y="101484"/>
                    <a:pt x="7891962" y="101484"/>
                  </a:cubicBezTo>
                  <a:lnTo>
                    <a:pt x="8011962" y="101484"/>
                  </a:lnTo>
                  <a:cubicBezTo>
                    <a:pt x="8018589" y="101484"/>
                    <a:pt x="8023962" y="96111"/>
                    <a:pt x="8023962" y="89484"/>
                  </a:cubicBezTo>
                  <a:lnTo>
                    <a:pt x="8023962" y="41484"/>
                  </a:lnTo>
                  <a:cubicBezTo>
                    <a:pt x="8023962" y="34857"/>
                    <a:pt x="8018589" y="29484"/>
                    <a:pt x="8011962" y="29484"/>
                  </a:cubicBezTo>
                  <a:close/>
                  <a:moveTo>
                    <a:pt x="7535189" y="29484"/>
                  </a:moveTo>
                  <a:cubicBezTo>
                    <a:pt x="7528562" y="29484"/>
                    <a:pt x="7523189" y="34857"/>
                    <a:pt x="7523189" y="41484"/>
                  </a:cubicBezTo>
                  <a:lnTo>
                    <a:pt x="7523189" y="89484"/>
                  </a:lnTo>
                  <a:cubicBezTo>
                    <a:pt x="7523189" y="96111"/>
                    <a:pt x="7528562" y="101484"/>
                    <a:pt x="7535189" y="101484"/>
                  </a:cubicBezTo>
                  <a:lnTo>
                    <a:pt x="7655189" y="101484"/>
                  </a:lnTo>
                  <a:cubicBezTo>
                    <a:pt x="7661816" y="101484"/>
                    <a:pt x="7667189" y="96111"/>
                    <a:pt x="7667189" y="89484"/>
                  </a:cubicBezTo>
                  <a:lnTo>
                    <a:pt x="7667189" y="41484"/>
                  </a:lnTo>
                  <a:cubicBezTo>
                    <a:pt x="7667189" y="34857"/>
                    <a:pt x="7661816" y="29484"/>
                    <a:pt x="7655189" y="29484"/>
                  </a:cubicBezTo>
                  <a:close/>
                  <a:moveTo>
                    <a:pt x="7178416" y="29484"/>
                  </a:moveTo>
                  <a:cubicBezTo>
                    <a:pt x="7171789" y="29484"/>
                    <a:pt x="7166416" y="34857"/>
                    <a:pt x="7166416" y="41484"/>
                  </a:cubicBezTo>
                  <a:lnTo>
                    <a:pt x="7166416" y="89484"/>
                  </a:lnTo>
                  <a:cubicBezTo>
                    <a:pt x="7166416" y="96111"/>
                    <a:pt x="7171789" y="101484"/>
                    <a:pt x="7178416" y="101484"/>
                  </a:cubicBezTo>
                  <a:lnTo>
                    <a:pt x="7298416" y="101484"/>
                  </a:lnTo>
                  <a:cubicBezTo>
                    <a:pt x="7305043" y="101484"/>
                    <a:pt x="7310416" y="96111"/>
                    <a:pt x="7310416" y="89484"/>
                  </a:cubicBezTo>
                  <a:lnTo>
                    <a:pt x="7310416" y="41484"/>
                  </a:lnTo>
                  <a:cubicBezTo>
                    <a:pt x="7310416" y="34857"/>
                    <a:pt x="7305043" y="29484"/>
                    <a:pt x="7298416" y="29484"/>
                  </a:cubicBezTo>
                  <a:close/>
                  <a:moveTo>
                    <a:pt x="6821643" y="29484"/>
                  </a:moveTo>
                  <a:cubicBezTo>
                    <a:pt x="6815016" y="29484"/>
                    <a:pt x="6809643" y="34857"/>
                    <a:pt x="6809643" y="41484"/>
                  </a:cubicBezTo>
                  <a:lnTo>
                    <a:pt x="6809643" y="89484"/>
                  </a:lnTo>
                  <a:cubicBezTo>
                    <a:pt x="6809643" y="96111"/>
                    <a:pt x="6815016" y="101484"/>
                    <a:pt x="6821643" y="101484"/>
                  </a:cubicBezTo>
                  <a:lnTo>
                    <a:pt x="6941643" y="101484"/>
                  </a:lnTo>
                  <a:cubicBezTo>
                    <a:pt x="6948270" y="101484"/>
                    <a:pt x="6953643" y="96111"/>
                    <a:pt x="6953643" y="89484"/>
                  </a:cubicBezTo>
                  <a:lnTo>
                    <a:pt x="6953643" y="41484"/>
                  </a:lnTo>
                  <a:cubicBezTo>
                    <a:pt x="6953643" y="34857"/>
                    <a:pt x="6948270" y="29484"/>
                    <a:pt x="6941643" y="29484"/>
                  </a:cubicBezTo>
                  <a:close/>
                  <a:moveTo>
                    <a:pt x="6464870" y="29484"/>
                  </a:moveTo>
                  <a:cubicBezTo>
                    <a:pt x="6458243" y="29484"/>
                    <a:pt x="6452870" y="34857"/>
                    <a:pt x="6452870" y="41484"/>
                  </a:cubicBezTo>
                  <a:lnTo>
                    <a:pt x="6452870" y="89484"/>
                  </a:lnTo>
                  <a:cubicBezTo>
                    <a:pt x="6452870" y="96111"/>
                    <a:pt x="6458243" y="101484"/>
                    <a:pt x="6464870" y="101484"/>
                  </a:cubicBezTo>
                  <a:lnTo>
                    <a:pt x="6584870" y="101484"/>
                  </a:lnTo>
                  <a:cubicBezTo>
                    <a:pt x="6591497" y="101484"/>
                    <a:pt x="6596870" y="96111"/>
                    <a:pt x="6596870" y="89484"/>
                  </a:cubicBezTo>
                  <a:lnTo>
                    <a:pt x="6596870" y="41484"/>
                  </a:lnTo>
                  <a:cubicBezTo>
                    <a:pt x="6596870" y="34857"/>
                    <a:pt x="6591497" y="29484"/>
                    <a:pt x="6584870" y="29484"/>
                  </a:cubicBezTo>
                  <a:close/>
                  <a:moveTo>
                    <a:pt x="6108097" y="29484"/>
                  </a:moveTo>
                  <a:cubicBezTo>
                    <a:pt x="6101470" y="29484"/>
                    <a:pt x="6096097" y="34857"/>
                    <a:pt x="6096097" y="41484"/>
                  </a:cubicBezTo>
                  <a:lnTo>
                    <a:pt x="6096097" y="89484"/>
                  </a:lnTo>
                  <a:cubicBezTo>
                    <a:pt x="6096097" y="96111"/>
                    <a:pt x="6101470" y="101484"/>
                    <a:pt x="6108097" y="101484"/>
                  </a:cubicBezTo>
                  <a:lnTo>
                    <a:pt x="6228097" y="101484"/>
                  </a:lnTo>
                  <a:cubicBezTo>
                    <a:pt x="6234724" y="101484"/>
                    <a:pt x="6240097" y="96111"/>
                    <a:pt x="6240097" y="89484"/>
                  </a:cubicBezTo>
                  <a:lnTo>
                    <a:pt x="6240097" y="41484"/>
                  </a:lnTo>
                  <a:cubicBezTo>
                    <a:pt x="6240097" y="34857"/>
                    <a:pt x="6234724" y="29484"/>
                    <a:pt x="6228097" y="29484"/>
                  </a:cubicBezTo>
                  <a:close/>
                  <a:moveTo>
                    <a:pt x="5751324" y="29484"/>
                  </a:moveTo>
                  <a:cubicBezTo>
                    <a:pt x="5744697" y="29484"/>
                    <a:pt x="5739324" y="34857"/>
                    <a:pt x="5739324" y="41484"/>
                  </a:cubicBezTo>
                  <a:lnTo>
                    <a:pt x="5739324" y="89484"/>
                  </a:lnTo>
                  <a:cubicBezTo>
                    <a:pt x="5739324" y="96111"/>
                    <a:pt x="5744697" y="101484"/>
                    <a:pt x="5751324" y="101484"/>
                  </a:cubicBezTo>
                  <a:lnTo>
                    <a:pt x="5871324" y="101484"/>
                  </a:lnTo>
                  <a:cubicBezTo>
                    <a:pt x="5877951" y="101484"/>
                    <a:pt x="5883324" y="96111"/>
                    <a:pt x="5883324" y="89484"/>
                  </a:cubicBezTo>
                  <a:lnTo>
                    <a:pt x="5883324" y="41484"/>
                  </a:lnTo>
                  <a:cubicBezTo>
                    <a:pt x="5883324" y="34857"/>
                    <a:pt x="5877951" y="29484"/>
                    <a:pt x="5871324" y="29484"/>
                  </a:cubicBezTo>
                  <a:close/>
                  <a:moveTo>
                    <a:pt x="5394551" y="29484"/>
                  </a:moveTo>
                  <a:cubicBezTo>
                    <a:pt x="5387924" y="29484"/>
                    <a:pt x="5382551" y="34857"/>
                    <a:pt x="5382551" y="41484"/>
                  </a:cubicBezTo>
                  <a:lnTo>
                    <a:pt x="5382551" y="89484"/>
                  </a:lnTo>
                  <a:cubicBezTo>
                    <a:pt x="5382551" y="96111"/>
                    <a:pt x="5387924" y="101484"/>
                    <a:pt x="5394551" y="101484"/>
                  </a:cubicBezTo>
                  <a:lnTo>
                    <a:pt x="5514551" y="101484"/>
                  </a:lnTo>
                  <a:cubicBezTo>
                    <a:pt x="5521178" y="101484"/>
                    <a:pt x="5526551" y="96111"/>
                    <a:pt x="5526551" y="89484"/>
                  </a:cubicBezTo>
                  <a:lnTo>
                    <a:pt x="5526551" y="41484"/>
                  </a:lnTo>
                  <a:cubicBezTo>
                    <a:pt x="5526551" y="34857"/>
                    <a:pt x="5521178" y="29484"/>
                    <a:pt x="5514551" y="29484"/>
                  </a:cubicBezTo>
                  <a:close/>
                  <a:moveTo>
                    <a:pt x="5037778" y="29484"/>
                  </a:moveTo>
                  <a:cubicBezTo>
                    <a:pt x="5031151" y="29484"/>
                    <a:pt x="5025778" y="34857"/>
                    <a:pt x="5025778" y="41484"/>
                  </a:cubicBezTo>
                  <a:lnTo>
                    <a:pt x="5025778" y="89484"/>
                  </a:lnTo>
                  <a:cubicBezTo>
                    <a:pt x="5025778" y="96111"/>
                    <a:pt x="5031151" y="101484"/>
                    <a:pt x="5037778" y="101484"/>
                  </a:cubicBezTo>
                  <a:lnTo>
                    <a:pt x="5157778" y="101484"/>
                  </a:lnTo>
                  <a:cubicBezTo>
                    <a:pt x="5164405" y="101484"/>
                    <a:pt x="5169778" y="96111"/>
                    <a:pt x="5169778" y="89484"/>
                  </a:cubicBezTo>
                  <a:lnTo>
                    <a:pt x="5169778" y="41484"/>
                  </a:lnTo>
                  <a:cubicBezTo>
                    <a:pt x="5169778" y="34857"/>
                    <a:pt x="5164405" y="29484"/>
                    <a:pt x="5157778" y="29484"/>
                  </a:cubicBezTo>
                  <a:close/>
                  <a:moveTo>
                    <a:pt x="4681005" y="29484"/>
                  </a:moveTo>
                  <a:cubicBezTo>
                    <a:pt x="4674378" y="29484"/>
                    <a:pt x="4669005" y="34857"/>
                    <a:pt x="4669005" y="41484"/>
                  </a:cubicBezTo>
                  <a:lnTo>
                    <a:pt x="4669005" y="89484"/>
                  </a:lnTo>
                  <a:cubicBezTo>
                    <a:pt x="4669005" y="96111"/>
                    <a:pt x="4674378" y="101484"/>
                    <a:pt x="4681005" y="101484"/>
                  </a:cubicBezTo>
                  <a:lnTo>
                    <a:pt x="4801005" y="101484"/>
                  </a:lnTo>
                  <a:cubicBezTo>
                    <a:pt x="4807632" y="101484"/>
                    <a:pt x="4813005" y="96111"/>
                    <a:pt x="4813005" y="89484"/>
                  </a:cubicBezTo>
                  <a:lnTo>
                    <a:pt x="4813005" y="41484"/>
                  </a:lnTo>
                  <a:cubicBezTo>
                    <a:pt x="4813005" y="34857"/>
                    <a:pt x="4807632" y="29484"/>
                    <a:pt x="4801005" y="29484"/>
                  </a:cubicBezTo>
                  <a:close/>
                  <a:moveTo>
                    <a:pt x="4324232" y="29484"/>
                  </a:moveTo>
                  <a:cubicBezTo>
                    <a:pt x="4317605" y="29484"/>
                    <a:pt x="4312232" y="34857"/>
                    <a:pt x="4312232" y="41484"/>
                  </a:cubicBezTo>
                  <a:lnTo>
                    <a:pt x="4312232" y="89484"/>
                  </a:lnTo>
                  <a:cubicBezTo>
                    <a:pt x="4312232" y="96111"/>
                    <a:pt x="4317605" y="101484"/>
                    <a:pt x="4324232" y="101484"/>
                  </a:cubicBezTo>
                  <a:lnTo>
                    <a:pt x="4444232" y="101484"/>
                  </a:lnTo>
                  <a:cubicBezTo>
                    <a:pt x="4450859" y="101484"/>
                    <a:pt x="4456232" y="96111"/>
                    <a:pt x="4456232" y="89484"/>
                  </a:cubicBezTo>
                  <a:lnTo>
                    <a:pt x="4456232" y="41484"/>
                  </a:lnTo>
                  <a:cubicBezTo>
                    <a:pt x="4456232" y="34857"/>
                    <a:pt x="4450859" y="29484"/>
                    <a:pt x="4444232" y="29484"/>
                  </a:cubicBezTo>
                  <a:close/>
                  <a:moveTo>
                    <a:pt x="3967459" y="29484"/>
                  </a:moveTo>
                  <a:cubicBezTo>
                    <a:pt x="3960832" y="29484"/>
                    <a:pt x="3955459" y="34857"/>
                    <a:pt x="3955459" y="41484"/>
                  </a:cubicBezTo>
                  <a:lnTo>
                    <a:pt x="3955459" y="89484"/>
                  </a:lnTo>
                  <a:cubicBezTo>
                    <a:pt x="3955459" y="96111"/>
                    <a:pt x="3960832" y="101484"/>
                    <a:pt x="3967459" y="101484"/>
                  </a:cubicBezTo>
                  <a:lnTo>
                    <a:pt x="4087459" y="101484"/>
                  </a:lnTo>
                  <a:cubicBezTo>
                    <a:pt x="4094086" y="101484"/>
                    <a:pt x="4099459" y="96111"/>
                    <a:pt x="4099459" y="89484"/>
                  </a:cubicBezTo>
                  <a:lnTo>
                    <a:pt x="4099459" y="41484"/>
                  </a:lnTo>
                  <a:cubicBezTo>
                    <a:pt x="4099459" y="34857"/>
                    <a:pt x="4094086" y="29484"/>
                    <a:pt x="4087459" y="29484"/>
                  </a:cubicBezTo>
                  <a:close/>
                  <a:moveTo>
                    <a:pt x="3610686" y="29484"/>
                  </a:moveTo>
                  <a:cubicBezTo>
                    <a:pt x="3604059" y="29484"/>
                    <a:pt x="3598686" y="34857"/>
                    <a:pt x="3598686" y="41484"/>
                  </a:cubicBezTo>
                  <a:lnTo>
                    <a:pt x="3598686" y="89484"/>
                  </a:lnTo>
                  <a:cubicBezTo>
                    <a:pt x="3598686" y="96111"/>
                    <a:pt x="3604059" y="101484"/>
                    <a:pt x="3610686" y="101484"/>
                  </a:cubicBezTo>
                  <a:lnTo>
                    <a:pt x="3730686" y="101484"/>
                  </a:lnTo>
                  <a:cubicBezTo>
                    <a:pt x="3737313" y="101484"/>
                    <a:pt x="3742686" y="96111"/>
                    <a:pt x="3742686" y="89484"/>
                  </a:cubicBezTo>
                  <a:lnTo>
                    <a:pt x="3742686" y="41484"/>
                  </a:lnTo>
                  <a:cubicBezTo>
                    <a:pt x="3742686" y="34857"/>
                    <a:pt x="3737313" y="29484"/>
                    <a:pt x="3730686" y="29484"/>
                  </a:cubicBezTo>
                  <a:close/>
                  <a:moveTo>
                    <a:pt x="3253913" y="29484"/>
                  </a:moveTo>
                  <a:cubicBezTo>
                    <a:pt x="3247286" y="29484"/>
                    <a:pt x="3241913" y="34857"/>
                    <a:pt x="3241913" y="41484"/>
                  </a:cubicBezTo>
                  <a:lnTo>
                    <a:pt x="3241913" y="89484"/>
                  </a:lnTo>
                  <a:cubicBezTo>
                    <a:pt x="3241913" y="96111"/>
                    <a:pt x="3247286" y="101484"/>
                    <a:pt x="3253913" y="101484"/>
                  </a:cubicBezTo>
                  <a:lnTo>
                    <a:pt x="3373913" y="101484"/>
                  </a:lnTo>
                  <a:cubicBezTo>
                    <a:pt x="3380540" y="101484"/>
                    <a:pt x="3385913" y="96111"/>
                    <a:pt x="3385913" y="89484"/>
                  </a:cubicBezTo>
                  <a:lnTo>
                    <a:pt x="3385913" y="41484"/>
                  </a:lnTo>
                  <a:cubicBezTo>
                    <a:pt x="3385913" y="34857"/>
                    <a:pt x="3380540" y="29484"/>
                    <a:pt x="3373913" y="29484"/>
                  </a:cubicBezTo>
                  <a:close/>
                  <a:moveTo>
                    <a:pt x="2897140" y="29484"/>
                  </a:moveTo>
                  <a:cubicBezTo>
                    <a:pt x="2890513" y="29484"/>
                    <a:pt x="2885140" y="34857"/>
                    <a:pt x="2885140" y="41484"/>
                  </a:cubicBezTo>
                  <a:lnTo>
                    <a:pt x="2885140" y="89484"/>
                  </a:lnTo>
                  <a:cubicBezTo>
                    <a:pt x="2885140" y="96111"/>
                    <a:pt x="2890513" y="101484"/>
                    <a:pt x="2897140" y="101484"/>
                  </a:cubicBezTo>
                  <a:lnTo>
                    <a:pt x="3017140" y="101484"/>
                  </a:lnTo>
                  <a:cubicBezTo>
                    <a:pt x="3023767" y="101484"/>
                    <a:pt x="3029140" y="96111"/>
                    <a:pt x="3029140" y="89484"/>
                  </a:cubicBezTo>
                  <a:lnTo>
                    <a:pt x="3029140" y="41484"/>
                  </a:lnTo>
                  <a:cubicBezTo>
                    <a:pt x="3029140" y="34857"/>
                    <a:pt x="3023767" y="29484"/>
                    <a:pt x="3017140" y="29484"/>
                  </a:cubicBezTo>
                  <a:close/>
                  <a:moveTo>
                    <a:pt x="2540367" y="29484"/>
                  </a:moveTo>
                  <a:cubicBezTo>
                    <a:pt x="2533740" y="29484"/>
                    <a:pt x="2528367" y="34857"/>
                    <a:pt x="2528367" y="41484"/>
                  </a:cubicBezTo>
                  <a:lnTo>
                    <a:pt x="2528367" y="89484"/>
                  </a:lnTo>
                  <a:cubicBezTo>
                    <a:pt x="2528367" y="96111"/>
                    <a:pt x="2533740" y="101484"/>
                    <a:pt x="2540367" y="101484"/>
                  </a:cubicBezTo>
                  <a:lnTo>
                    <a:pt x="2660367" y="101484"/>
                  </a:lnTo>
                  <a:cubicBezTo>
                    <a:pt x="2666994" y="101484"/>
                    <a:pt x="2672367" y="96111"/>
                    <a:pt x="2672367" y="89484"/>
                  </a:cubicBezTo>
                  <a:lnTo>
                    <a:pt x="2672367" y="41484"/>
                  </a:lnTo>
                  <a:cubicBezTo>
                    <a:pt x="2672367" y="34857"/>
                    <a:pt x="2666994" y="29484"/>
                    <a:pt x="2660367" y="29484"/>
                  </a:cubicBezTo>
                  <a:close/>
                  <a:moveTo>
                    <a:pt x="2183594" y="29484"/>
                  </a:moveTo>
                  <a:cubicBezTo>
                    <a:pt x="2176967" y="29484"/>
                    <a:pt x="2171594" y="34857"/>
                    <a:pt x="2171594" y="41484"/>
                  </a:cubicBezTo>
                  <a:lnTo>
                    <a:pt x="2171594" y="89484"/>
                  </a:lnTo>
                  <a:cubicBezTo>
                    <a:pt x="2171594" y="96111"/>
                    <a:pt x="2176967" y="101484"/>
                    <a:pt x="2183594" y="101484"/>
                  </a:cubicBezTo>
                  <a:lnTo>
                    <a:pt x="2303594" y="101484"/>
                  </a:lnTo>
                  <a:cubicBezTo>
                    <a:pt x="2310221" y="101484"/>
                    <a:pt x="2315594" y="96111"/>
                    <a:pt x="2315594" y="89484"/>
                  </a:cubicBezTo>
                  <a:lnTo>
                    <a:pt x="2315594" y="41484"/>
                  </a:lnTo>
                  <a:cubicBezTo>
                    <a:pt x="2315594" y="34857"/>
                    <a:pt x="2310221" y="29484"/>
                    <a:pt x="2303594" y="29484"/>
                  </a:cubicBezTo>
                  <a:close/>
                  <a:moveTo>
                    <a:pt x="1826821" y="29484"/>
                  </a:moveTo>
                  <a:cubicBezTo>
                    <a:pt x="1820194" y="29484"/>
                    <a:pt x="1814821" y="34857"/>
                    <a:pt x="1814821" y="41484"/>
                  </a:cubicBezTo>
                  <a:lnTo>
                    <a:pt x="1814821" y="89484"/>
                  </a:lnTo>
                  <a:cubicBezTo>
                    <a:pt x="1814821" y="96111"/>
                    <a:pt x="1820194" y="101484"/>
                    <a:pt x="1826821" y="101484"/>
                  </a:cubicBezTo>
                  <a:lnTo>
                    <a:pt x="1946821" y="101484"/>
                  </a:lnTo>
                  <a:cubicBezTo>
                    <a:pt x="1953448" y="101484"/>
                    <a:pt x="1958821" y="96111"/>
                    <a:pt x="1958821" y="89484"/>
                  </a:cubicBezTo>
                  <a:lnTo>
                    <a:pt x="1958821" y="41484"/>
                  </a:lnTo>
                  <a:cubicBezTo>
                    <a:pt x="1958821" y="34857"/>
                    <a:pt x="1953448" y="29484"/>
                    <a:pt x="1946821" y="29484"/>
                  </a:cubicBezTo>
                  <a:close/>
                  <a:moveTo>
                    <a:pt x="1470048" y="29484"/>
                  </a:moveTo>
                  <a:cubicBezTo>
                    <a:pt x="1463421" y="29484"/>
                    <a:pt x="1458048" y="34857"/>
                    <a:pt x="1458048" y="41484"/>
                  </a:cubicBezTo>
                  <a:lnTo>
                    <a:pt x="1458048" y="89484"/>
                  </a:lnTo>
                  <a:cubicBezTo>
                    <a:pt x="1458048" y="96111"/>
                    <a:pt x="1463421" y="101484"/>
                    <a:pt x="1470048" y="101484"/>
                  </a:cubicBezTo>
                  <a:lnTo>
                    <a:pt x="1590048" y="101484"/>
                  </a:lnTo>
                  <a:cubicBezTo>
                    <a:pt x="1596675" y="101484"/>
                    <a:pt x="1602048" y="96111"/>
                    <a:pt x="1602048" y="89484"/>
                  </a:cubicBezTo>
                  <a:lnTo>
                    <a:pt x="1602048" y="41484"/>
                  </a:lnTo>
                  <a:cubicBezTo>
                    <a:pt x="1602048" y="34857"/>
                    <a:pt x="1596675" y="29484"/>
                    <a:pt x="1590048" y="29484"/>
                  </a:cubicBezTo>
                  <a:close/>
                  <a:moveTo>
                    <a:pt x="1113275" y="29484"/>
                  </a:moveTo>
                  <a:cubicBezTo>
                    <a:pt x="1106648" y="29484"/>
                    <a:pt x="1101275" y="34857"/>
                    <a:pt x="1101275" y="41484"/>
                  </a:cubicBezTo>
                  <a:lnTo>
                    <a:pt x="1101275" y="89484"/>
                  </a:lnTo>
                  <a:cubicBezTo>
                    <a:pt x="1101275" y="96111"/>
                    <a:pt x="1106648" y="101484"/>
                    <a:pt x="1113275" y="101484"/>
                  </a:cubicBezTo>
                  <a:lnTo>
                    <a:pt x="1233275" y="101484"/>
                  </a:lnTo>
                  <a:cubicBezTo>
                    <a:pt x="1239902" y="101484"/>
                    <a:pt x="1245275" y="96111"/>
                    <a:pt x="1245275" y="89484"/>
                  </a:cubicBezTo>
                  <a:lnTo>
                    <a:pt x="1245275" y="41484"/>
                  </a:lnTo>
                  <a:cubicBezTo>
                    <a:pt x="1245275" y="34857"/>
                    <a:pt x="1239902" y="29484"/>
                    <a:pt x="1233275" y="29484"/>
                  </a:cubicBezTo>
                  <a:close/>
                  <a:moveTo>
                    <a:pt x="756502" y="29484"/>
                  </a:moveTo>
                  <a:cubicBezTo>
                    <a:pt x="749875" y="29484"/>
                    <a:pt x="744502" y="34857"/>
                    <a:pt x="744502" y="41484"/>
                  </a:cubicBezTo>
                  <a:lnTo>
                    <a:pt x="744502" y="89484"/>
                  </a:lnTo>
                  <a:cubicBezTo>
                    <a:pt x="744502" y="96111"/>
                    <a:pt x="749875" y="101484"/>
                    <a:pt x="756502" y="101484"/>
                  </a:cubicBezTo>
                  <a:lnTo>
                    <a:pt x="876502" y="101484"/>
                  </a:lnTo>
                  <a:cubicBezTo>
                    <a:pt x="883129" y="101484"/>
                    <a:pt x="888502" y="96111"/>
                    <a:pt x="888502" y="89484"/>
                  </a:cubicBezTo>
                  <a:lnTo>
                    <a:pt x="888502" y="41484"/>
                  </a:lnTo>
                  <a:cubicBezTo>
                    <a:pt x="888502" y="34857"/>
                    <a:pt x="883129" y="29484"/>
                    <a:pt x="876502" y="29484"/>
                  </a:cubicBezTo>
                  <a:close/>
                  <a:moveTo>
                    <a:pt x="399729" y="29484"/>
                  </a:moveTo>
                  <a:cubicBezTo>
                    <a:pt x="393102" y="29484"/>
                    <a:pt x="387729" y="34857"/>
                    <a:pt x="387729" y="41484"/>
                  </a:cubicBezTo>
                  <a:lnTo>
                    <a:pt x="387729" y="89484"/>
                  </a:lnTo>
                  <a:cubicBezTo>
                    <a:pt x="387729" y="96111"/>
                    <a:pt x="393102" y="101484"/>
                    <a:pt x="399729" y="101484"/>
                  </a:cubicBezTo>
                  <a:lnTo>
                    <a:pt x="519729" y="101484"/>
                  </a:lnTo>
                  <a:cubicBezTo>
                    <a:pt x="526356" y="101484"/>
                    <a:pt x="531729" y="96111"/>
                    <a:pt x="531729" y="89484"/>
                  </a:cubicBezTo>
                  <a:lnTo>
                    <a:pt x="531729" y="41484"/>
                  </a:lnTo>
                  <a:cubicBezTo>
                    <a:pt x="531729" y="34857"/>
                    <a:pt x="526356" y="29484"/>
                    <a:pt x="519729" y="29484"/>
                  </a:cubicBezTo>
                  <a:close/>
                  <a:moveTo>
                    <a:pt x="42956" y="29484"/>
                  </a:moveTo>
                  <a:cubicBezTo>
                    <a:pt x="36329" y="29484"/>
                    <a:pt x="30956" y="34857"/>
                    <a:pt x="30956" y="41484"/>
                  </a:cubicBezTo>
                  <a:lnTo>
                    <a:pt x="30956" y="89484"/>
                  </a:lnTo>
                  <a:cubicBezTo>
                    <a:pt x="30956" y="96111"/>
                    <a:pt x="36329" y="101484"/>
                    <a:pt x="42956" y="101484"/>
                  </a:cubicBezTo>
                  <a:lnTo>
                    <a:pt x="162956" y="101484"/>
                  </a:lnTo>
                  <a:cubicBezTo>
                    <a:pt x="169583" y="101484"/>
                    <a:pt x="174956" y="96111"/>
                    <a:pt x="174956" y="89484"/>
                  </a:cubicBezTo>
                  <a:lnTo>
                    <a:pt x="174956" y="41484"/>
                  </a:lnTo>
                  <a:cubicBezTo>
                    <a:pt x="174956" y="34857"/>
                    <a:pt x="169583" y="29484"/>
                    <a:pt x="162956" y="29484"/>
                  </a:cubicBezTo>
                  <a:close/>
                  <a:moveTo>
                    <a:pt x="0" y="0"/>
                  </a:moveTo>
                  <a:lnTo>
                    <a:pt x="11620500" y="0"/>
                  </a:lnTo>
                  <a:lnTo>
                    <a:pt x="11620500" y="135731"/>
                  </a:lnTo>
                  <a:lnTo>
                    <a:pt x="0" y="135731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4822D6-BA19-4EFE-B974-5C6CF0A41518}"/>
                </a:ext>
              </a:extLst>
            </p:cNvPr>
            <p:cNvSpPr/>
            <p:nvPr/>
          </p:nvSpPr>
          <p:spPr>
            <a:xfrm>
              <a:off x="8413523" y="1757726"/>
              <a:ext cx="3255660" cy="96104"/>
            </a:xfrm>
            <a:custGeom>
              <a:avLst/>
              <a:gdLst>
                <a:gd name="connsiteX0" fmla="*/ 2990579 w 3255660"/>
                <a:gd name="connsiteY0" fmla="*/ 20876 h 96104"/>
                <a:gd name="connsiteX1" fmla="*/ 2982279 w 3255660"/>
                <a:gd name="connsiteY1" fmla="*/ 29373 h 96104"/>
                <a:gd name="connsiteX2" fmla="*/ 2982279 w 3255660"/>
                <a:gd name="connsiteY2" fmla="*/ 63359 h 96104"/>
                <a:gd name="connsiteX3" fmla="*/ 2990579 w 3255660"/>
                <a:gd name="connsiteY3" fmla="*/ 71856 h 96104"/>
                <a:gd name="connsiteX4" fmla="*/ 3073569 w 3255660"/>
                <a:gd name="connsiteY4" fmla="*/ 71856 h 96104"/>
                <a:gd name="connsiteX5" fmla="*/ 3081868 w 3255660"/>
                <a:gd name="connsiteY5" fmla="*/ 63359 h 96104"/>
                <a:gd name="connsiteX6" fmla="*/ 3081868 w 3255660"/>
                <a:gd name="connsiteY6" fmla="*/ 29373 h 96104"/>
                <a:gd name="connsiteX7" fmla="*/ 3073569 w 3255660"/>
                <a:gd name="connsiteY7" fmla="*/ 20876 h 96104"/>
                <a:gd name="connsiteX8" fmla="*/ 2743839 w 3255660"/>
                <a:gd name="connsiteY8" fmla="*/ 20876 h 96104"/>
                <a:gd name="connsiteX9" fmla="*/ 2735540 w 3255660"/>
                <a:gd name="connsiteY9" fmla="*/ 29373 h 96104"/>
                <a:gd name="connsiteX10" fmla="*/ 2735540 w 3255660"/>
                <a:gd name="connsiteY10" fmla="*/ 63359 h 96104"/>
                <a:gd name="connsiteX11" fmla="*/ 2743839 w 3255660"/>
                <a:gd name="connsiteY11" fmla="*/ 71856 h 96104"/>
                <a:gd name="connsiteX12" fmla="*/ 2826830 w 3255660"/>
                <a:gd name="connsiteY12" fmla="*/ 71856 h 96104"/>
                <a:gd name="connsiteX13" fmla="*/ 2835129 w 3255660"/>
                <a:gd name="connsiteY13" fmla="*/ 63359 h 96104"/>
                <a:gd name="connsiteX14" fmla="*/ 2835129 w 3255660"/>
                <a:gd name="connsiteY14" fmla="*/ 29373 h 96104"/>
                <a:gd name="connsiteX15" fmla="*/ 2826830 w 3255660"/>
                <a:gd name="connsiteY15" fmla="*/ 20876 h 96104"/>
                <a:gd name="connsiteX16" fmla="*/ 2497100 w 3255660"/>
                <a:gd name="connsiteY16" fmla="*/ 20876 h 96104"/>
                <a:gd name="connsiteX17" fmla="*/ 2488801 w 3255660"/>
                <a:gd name="connsiteY17" fmla="*/ 29373 h 96104"/>
                <a:gd name="connsiteX18" fmla="*/ 2488801 w 3255660"/>
                <a:gd name="connsiteY18" fmla="*/ 63359 h 96104"/>
                <a:gd name="connsiteX19" fmla="*/ 2497100 w 3255660"/>
                <a:gd name="connsiteY19" fmla="*/ 71856 h 96104"/>
                <a:gd name="connsiteX20" fmla="*/ 2580091 w 3255660"/>
                <a:gd name="connsiteY20" fmla="*/ 71856 h 96104"/>
                <a:gd name="connsiteX21" fmla="*/ 2588389 w 3255660"/>
                <a:gd name="connsiteY21" fmla="*/ 63359 h 96104"/>
                <a:gd name="connsiteX22" fmla="*/ 2588389 w 3255660"/>
                <a:gd name="connsiteY22" fmla="*/ 29373 h 96104"/>
                <a:gd name="connsiteX23" fmla="*/ 2580091 w 3255660"/>
                <a:gd name="connsiteY23" fmla="*/ 20876 h 96104"/>
                <a:gd name="connsiteX24" fmla="*/ 2250361 w 3255660"/>
                <a:gd name="connsiteY24" fmla="*/ 20876 h 96104"/>
                <a:gd name="connsiteX25" fmla="*/ 2242062 w 3255660"/>
                <a:gd name="connsiteY25" fmla="*/ 29373 h 96104"/>
                <a:gd name="connsiteX26" fmla="*/ 2242062 w 3255660"/>
                <a:gd name="connsiteY26" fmla="*/ 63359 h 96104"/>
                <a:gd name="connsiteX27" fmla="*/ 2250361 w 3255660"/>
                <a:gd name="connsiteY27" fmla="*/ 71856 h 96104"/>
                <a:gd name="connsiteX28" fmla="*/ 2333351 w 3255660"/>
                <a:gd name="connsiteY28" fmla="*/ 71856 h 96104"/>
                <a:gd name="connsiteX29" fmla="*/ 2341650 w 3255660"/>
                <a:gd name="connsiteY29" fmla="*/ 63359 h 96104"/>
                <a:gd name="connsiteX30" fmla="*/ 2341650 w 3255660"/>
                <a:gd name="connsiteY30" fmla="*/ 29373 h 96104"/>
                <a:gd name="connsiteX31" fmla="*/ 2333351 w 3255660"/>
                <a:gd name="connsiteY31" fmla="*/ 20876 h 96104"/>
                <a:gd name="connsiteX32" fmla="*/ 2003622 w 3255660"/>
                <a:gd name="connsiteY32" fmla="*/ 20876 h 96104"/>
                <a:gd name="connsiteX33" fmla="*/ 1995323 w 3255660"/>
                <a:gd name="connsiteY33" fmla="*/ 29373 h 96104"/>
                <a:gd name="connsiteX34" fmla="*/ 1995323 w 3255660"/>
                <a:gd name="connsiteY34" fmla="*/ 63359 h 96104"/>
                <a:gd name="connsiteX35" fmla="*/ 2003622 w 3255660"/>
                <a:gd name="connsiteY35" fmla="*/ 71856 h 96104"/>
                <a:gd name="connsiteX36" fmla="*/ 2086612 w 3255660"/>
                <a:gd name="connsiteY36" fmla="*/ 71856 h 96104"/>
                <a:gd name="connsiteX37" fmla="*/ 2094911 w 3255660"/>
                <a:gd name="connsiteY37" fmla="*/ 63359 h 96104"/>
                <a:gd name="connsiteX38" fmla="*/ 2094911 w 3255660"/>
                <a:gd name="connsiteY38" fmla="*/ 29373 h 96104"/>
                <a:gd name="connsiteX39" fmla="*/ 2086612 w 3255660"/>
                <a:gd name="connsiteY39" fmla="*/ 20876 h 96104"/>
                <a:gd name="connsiteX40" fmla="*/ 1756883 w 3255660"/>
                <a:gd name="connsiteY40" fmla="*/ 20876 h 96104"/>
                <a:gd name="connsiteX41" fmla="*/ 1748583 w 3255660"/>
                <a:gd name="connsiteY41" fmla="*/ 29373 h 96104"/>
                <a:gd name="connsiteX42" fmla="*/ 1748583 w 3255660"/>
                <a:gd name="connsiteY42" fmla="*/ 63359 h 96104"/>
                <a:gd name="connsiteX43" fmla="*/ 1756883 w 3255660"/>
                <a:gd name="connsiteY43" fmla="*/ 71856 h 96104"/>
                <a:gd name="connsiteX44" fmla="*/ 1839873 w 3255660"/>
                <a:gd name="connsiteY44" fmla="*/ 71856 h 96104"/>
                <a:gd name="connsiteX45" fmla="*/ 1848172 w 3255660"/>
                <a:gd name="connsiteY45" fmla="*/ 63359 h 96104"/>
                <a:gd name="connsiteX46" fmla="*/ 1848172 w 3255660"/>
                <a:gd name="connsiteY46" fmla="*/ 29373 h 96104"/>
                <a:gd name="connsiteX47" fmla="*/ 1839873 w 3255660"/>
                <a:gd name="connsiteY47" fmla="*/ 20876 h 96104"/>
                <a:gd name="connsiteX48" fmla="*/ 1510143 w 3255660"/>
                <a:gd name="connsiteY48" fmla="*/ 20876 h 96104"/>
                <a:gd name="connsiteX49" fmla="*/ 1501844 w 3255660"/>
                <a:gd name="connsiteY49" fmla="*/ 29373 h 96104"/>
                <a:gd name="connsiteX50" fmla="*/ 1501844 w 3255660"/>
                <a:gd name="connsiteY50" fmla="*/ 63359 h 96104"/>
                <a:gd name="connsiteX51" fmla="*/ 1510143 w 3255660"/>
                <a:gd name="connsiteY51" fmla="*/ 71856 h 96104"/>
                <a:gd name="connsiteX52" fmla="*/ 1593133 w 3255660"/>
                <a:gd name="connsiteY52" fmla="*/ 71856 h 96104"/>
                <a:gd name="connsiteX53" fmla="*/ 1601433 w 3255660"/>
                <a:gd name="connsiteY53" fmla="*/ 63359 h 96104"/>
                <a:gd name="connsiteX54" fmla="*/ 1601433 w 3255660"/>
                <a:gd name="connsiteY54" fmla="*/ 29373 h 96104"/>
                <a:gd name="connsiteX55" fmla="*/ 1593133 w 3255660"/>
                <a:gd name="connsiteY55" fmla="*/ 20876 h 96104"/>
                <a:gd name="connsiteX56" fmla="*/ 1263404 w 3255660"/>
                <a:gd name="connsiteY56" fmla="*/ 20876 h 96104"/>
                <a:gd name="connsiteX57" fmla="*/ 1255105 w 3255660"/>
                <a:gd name="connsiteY57" fmla="*/ 29373 h 96104"/>
                <a:gd name="connsiteX58" fmla="*/ 1255105 w 3255660"/>
                <a:gd name="connsiteY58" fmla="*/ 63359 h 96104"/>
                <a:gd name="connsiteX59" fmla="*/ 1263404 w 3255660"/>
                <a:gd name="connsiteY59" fmla="*/ 71856 h 96104"/>
                <a:gd name="connsiteX60" fmla="*/ 1346394 w 3255660"/>
                <a:gd name="connsiteY60" fmla="*/ 71856 h 96104"/>
                <a:gd name="connsiteX61" fmla="*/ 1354693 w 3255660"/>
                <a:gd name="connsiteY61" fmla="*/ 63359 h 96104"/>
                <a:gd name="connsiteX62" fmla="*/ 1354693 w 3255660"/>
                <a:gd name="connsiteY62" fmla="*/ 29373 h 96104"/>
                <a:gd name="connsiteX63" fmla="*/ 1346394 w 3255660"/>
                <a:gd name="connsiteY63" fmla="*/ 20876 h 96104"/>
                <a:gd name="connsiteX64" fmla="*/ 1016665 w 3255660"/>
                <a:gd name="connsiteY64" fmla="*/ 20876 h 96104"/>
                <a:gd name="connsiteX65" fmla="*/ 1008366 w 3255660"/>
                <a:gd name="connsiteY65" fmla="*/ 29373 h 96104"/>
                <a:gd name="connsiteX66" fmla="*/ 1008366 w 3255660"/>
                <a:gd name="connsiteY66" fmla="*/ 63359 h 96104"/>
                <a:gd name="connsiteX67" fmla="*/ 1016665 w 3255660"/>
                <a:gd name="connsiteY67" fmla="*/ 71856 h 96104"/>
                <a:gd name="connsiteX68" fmla="*/ 1099655 w 3255660"/>
                <a:gd name="connsiteY68" fmla="*/ 71856 h 96104"/>
                <a:gd name="connsiteX69" fmla="*/ 1107954 w 3255660"/>
                <a:gd name="connsiteY69" fmla="*/ 63359 h 96104"/>
                <a:gd name="connsiteX70" fmla="*/ 1107954 w 3255660"/>
                <a:gd name="connsiteY70" fmla="*/ 29373 h 96104"/>
                <a:gd name="connsiteX71" fmla="*/ 1099655 w 3255660"/>
                <a:gd name="connsiteY71" fmla="*/ 20876 h 96104"/>
                <a:gd name="connsiteX72" fmla="*/ 769925 w 3255660"/>
                <a:gd name="connsiteY72" fmla="*/ 20876 h 96104"/>
                <a:gd name="connsiteX73" fmla="*/ 761626 w 3255660"/>
                <a:gd name="connsiteY73" fmla="*/ 29373 h 96104"/>
                <a:gd name="connsiteX74" fmla="*/ 761626 w 3255660"/>
                <a:gd name="connsiteY74" fmla="*/ 63359 h 96104"/>
                <a:gd name="connsiteX75" fmla="*/ 769925 w 3255660"/>
                <a:gd name="connsiteY75" fmla="*/ 71856 h 96104"/>
                <a:gd name="connsiteX76" fmla="*/ 852916 w 3255660"/>
                <a:gd name="connsiteY76" fmla="*/ 71856 h 96104"/>
                <a:gd name="connsiteX77" fmla="*/ 861215 w 3255660"/>
                <a:gd name="connsiteY77" fmla="*/ 63359 h 96104"/>
                <a:gd name="connsiteX78" fmla="*/ 861215 w 3255660"/>
                <a:gd name="connsiteY78" fmla="*/ 29373 h 96104"/>
                <a:gd name="connsiteX79" fmla="*/ 852916 w 3255660"/>
                <a:gd name="connsiteY79" fmla="*/ 20876 h 96104"/>
                <a:gd name="connsiteX80" fmla="*/ 523186 w 3255660"/>
                <a:gd name="connsiteY80" fmla="*/ 20876 h 96104"/>
                <a:gd name="connsiteX81" fmla="*/ 514887 w 3255660"/>
                <a:gd name="connsiteY81" fmla="*/ 29373 h 96104"/>
                <a:gd name="connsiteX82" fmla="*/ 514887 w 3255660"/>
                <a:gd name="connsiteY82" fmla="*/ 63359 h 96104"/>
                <a:gd name="connsiteX83" fmla="*/ 523186 w 3255660"/>
                <a:gd name="connsiteY83" fmla="*/ 71856 h 96104"/>
                <a:gd name="connsiteX84" fmla="*/ 606177 w 3255660"/>
                <a:gd name="connsiteY84" fmla="*/ 71856 h 96104"/>
                <a:gd name="connsiteX85" fmla="*/ 614476 w 3255660"/>
                <a:gd name="connsiteY85" fmla="*/ 63359 h 96104"/>
                <a:gd name="connsiteX86" fmla="*/ 614476 w 3255660"/>
                <a:gd name="connsiteY86" fmla="*/ 29373 h 96104"/>
                <a:gd name="connsiteX87" fmla="*/ 606177 w 3255660"/>
                <a:gd name="connsiteY87" fmla="*/ 20876 h 96104"/>
                <a:gd name="connsiteX88" fmla="*/ 276447 w 3255660"/>
                <a:gd name="connsiteY88" fmla="*/ 20876 h 96104"/>
                <a:gd name="connsiteX89" fmla="*/ 268148 w 3255660"/>
                <a:gd name="connsiteY89" fmla="*/ 29373 h 96104"/>
                <a:gd name="connsiteX90" fmla="*/ 268148 w 3255660"/>
                <a:gd name="connsiteY90" fmla="*/ 63359 h 96104"/>
                <a:gd name="connsiteX91" fmla="*/ 276447 w 3255660"/>
                <a:gd name="connsiteY91" fmla="*/ 71856 h 96104"/>
                <a:gd name="connsiteX92" fmla="*/ 359437 w 3255660"/>
                <a:gd name="connsiteY92" fmla="*/ 71856 h 96104"/>
                <a:gd name="connsiteX93" fmla="*/ 367736 w 3255660"/>
                <a:gd name="connsiteY93" fmla="*/ 63359 h 96104"/>
                <a:gd name="connsiteX94" fmla="*/ 367736 w 3255660"/>
                <a:gd name="connsiteY94" fmla="*/ 29373 h 96104"/>
                <a:gd name="connsiteX95" fmla="*/ 359437 w 3255660"/>
                <a:gd name="connsiteY95" fmla="*/ 20876 h 96104"/>
                <a:gd name="connsiteX96" fmla="*/ 29708 w 3255660"/>
                <a:gd name="connsiteY96" fmla="*/ 20876 h 96104"/>
                <a:gd name="connsiteX97" fmla="*/ 21409 w 3255660"/>
                <a:gd name="connsiteY97" fmla="*/ 29373 h 96104"/>
                <a:gd name="connsiteX98" fmla="*/ 21409 w 3255660"/>
                <a:gd name="connsiteY98" fmla="*/ 63359 h 96104"/>
                <a:gd name="connsiteX99" fmla="*/ 29708 w 3255660"/>
                <a:gd name="connsiteY99" fmla="*/ 71856 h 96104"/>
                <a:gd name="connsiteX100" fmla="*/ 112698 w 3255660"/>
                <a:gd name="connsiteY100" fmla="*/ 71856 h 96104"/>
                <a:gd name="connsiteX101" fmla="*/ 120997 w 3255660"/>
                <a:gd name="connsiteY101" fmla="*/ 63359 h 96104"/>
                <a:gd name="connsiteX102" fmla="*/ 120997 w 3255660"/>
                <a:gd name="connsiteY102" fmla="*/ 29373 h 96104"/>
                <a:gd name="connsiteX103" fmla="*/ 112698 w 3255660"/>
                <a:gd name="connsiteY103" fmla="*/ 20876 h 96104"/>
                <a:gd name="connsiteX104" fmla="*/ 0 w 3255660"/>
                <a:gd name="connsiteY104" fmla="*/ 0 h 96104"/>
                <a:gd name="connsiteX105" fmla="*/ 3255660 w 3255660"/>
                <a:gd name="connsiteY105" fmla="*/ 0 h 96104"/>
                <a:gd name="connsiteX106" fmla="*/ 3255660 w 3255660"/>
                <a:gd name="connsiteY106" fmla="*/ 20876 h 96104"/>
                <a:gd name="connsiteX107" fmla="*/ 3237318 w 3255660"/>
                <a:gd name="connsiteY107" fmla="*/ 20876 h 96104"/>
                <a:gd name="connsiteX108" fmla="*/ 3229019 w 3255660"/>
                <a:gd name="connsiteY108" fmla="*/ 29373 h 96104"/>
                <a:gd name="connsiteX109" fmla="*/ 3229019 w 3255660"/>
                <a:gd name="connsiteY109" fmla="*/ 63359 h 96104"/>
                <a:gd name="connsiteX110" fmla="*/ 3237318 w 3255660"/>
                <a:gd name="connsiteY110" fmla="*/ 71856 h 96104"/>
                <a:gd name="connsiteX111" fmla="*/ 3255660 w 3255660"/>
                <a:gd name="connsiteY111" fmla="*/ 71856 h 96104"/>
                <a:gd name="connsiteX112" fmla="*/ 3255660 w 3255660"/>
                <a:gd name="connsiteY112" fmla="*/ 96104 h 96104"/>
                <a:gd name="connsiteX113" fmla="*/ 0 w 3255660"/>
                <a:gd name="connsiteY113" fmla="*/ 96104 h 9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3255660" h="96104">
                  <a:moveTo>
                    <a:pt x="2990579" y="20876"/>
                  </a:moveTo>
                  <a:cubicBezTo>
                    <a:pt x="2985995" y="20876"/>
                    <a:pt x="2982279" y="24680"/>
                    <a:pt x="2982279" y="29373"/>
                  </a:cubicBezTo>
                  <a:lnTo>
                    <a:pt x="2982279" y="63359"/>
                  </a:lnTo>
                  <a:cubicBezTo>
                    <a:pt x="2982279" y="68051"/>
                    <a:pt x="2985995" y="71856"/>
                    <a:pt x="2990579" y="71856"/>
                  </a:cubicBezTo>
                  <a:lnTo>
                    <a:pt x="3073569" y="71856"/>
                  </a:lnTo>
                  <a:cubicBezTo>
                    <a:pt x="3078152" y="71856"/>
                    <a:pt x="3081868" y="68051"/>
                    <a:pt x="3081868" y="63359"/>
                  </a:cubicBezTo>
                  <a:lnTo>
                    <a:pt x="3081868" y="29373"/>
                  </a:lnTo>
                  <a:cubicBezTo>
                    <a:pt x="3081868" y="24680"/>
                    <a:pt x="3078152" y="20876"/>
                    <a:pt x="3073569" y="20876"/>
                  </a:cubicBezTo>
                  <a:close/>
                  <a:moveTo>
                    <a:pt x="2743839" y="20876"/>
                  </a:moveTo>
                  <a:cubicBezTo>
                    <a:pt x="2739256" y="20876"/>
                    <a:pt x="2735540" y="24680"/>
                    <a:pt x="2735540" y="29373"/>
                  </a:cubicBezTo>
                  <a:lnTo>
                    <a:pt x="2735540" y="63359"/>
                  </a:lnTo>
                  <a:cubicBezTo>
                    <a:pt x="2735540" y="68051"/>
                    <a:pt x="2739256" y="71856"/>
                    <a:pt x="2743839" y="71856"/>
                  </a:cubicBezTo>
                  <a:lnTo>
                    <a:pt x="2826830" y="71856"/>
                  </a:lnTo>
                  <a:cubicBezTo>
                    <a:pt x="2831413" y="71856"/>
                    <a:pt x="2835129" y="68051"/>
                    <a:pt x="2835129" y="63359"/>
                  </a:cubicBezTo>
                  <a:lnTo>
                    <a:pt x="2835129" y="29373"/>
                  </a:lnTo>
                  <a:cubicBezTo>
                    <a:pt x="2835129" y="24680"/>
                    <a:pt x="2831413" y="20876"/>
                    <a:pt x="2826830" y="20876"/>
                  </a:cubicBezTo>
                  <a:close/>
                  <a:moveTo>
                    <a:pt x="2497100" y="20876"/>
                  </a:moveTo>
                  <a:cubicBezTo>
                    <a:pt x="2492517" y="20876"/>
                    <a:pt x="2488801" y="24680"/>
                    <a:pt x="2488801" y="29373"/>
                  </a:cubicBezTo>
                  <a:lnTo>
                    <a:pt x="2488801" y="63359"/>
                  </a:lnTo>
                  <a:cubicBezTo>
                    <a:pt x="2488801" y="68051"/>
                    <a:pt x="2492517" y="71856"/>
                    <a:pt x="2497100" y="71856"/>
                  </a:cubicBezTo>
                  <a:lnTo>
                    <a:pt x="2580091" y="71856"/>
                  </a:lnTo>
                  <a:cubicBezTo>
                    <a:pt x="2584674" y="71856"/>
                    <a:pt x="2588389" y="68051"/>
                    <a:pt x="2588389" y="63359"/>
                  </a:cubicBezTo>
                  <a:lnTo>
                    <a:pt x="2588389" y="29373"/>
                  </a:lnTo>
                  <a:cubicBezTo>
                    <a:pt x="2588389" y="24680"/>
                    <a:pt x="2584674" y="20876"/>
                    <a:pt x="2580091" y="20876"/>
                  </a:cubicBezTo>
                  <a:close/>
                  <a:moveTo>
                    <a:pt x="2250361" y="20876"/>
                  </a:moveTo>
                  <a:cubicBezTo>
                    <a:pt x="2245778" y="20876"/>
                    <a:pt x="2242062" y="24680"/>
                    <a:pt x="2242062" y="29373"/>
                  </a:cubicBezTo>
                  <a:lnTo>
                    <a:pt x="2242062" y="63359"/>
                  </a:lnTo>
                  <a:cubicBezTo>
                    <a:pt x="2242062" y="68051"/>
                    <a:pt x="2245778" y="71856"/>
                    <a:pt x="2250361" y="71856"/>
                  </a:cubicBezTo>
                  <a:lnTo>
                    <a:pt x="2333351" y="71856"/>
                  </a:lnTo>
                  <a:cubicBezTo>
                    <a:pt x="2337935" y="71856"/>
                    <a:pt x="2341650" y="68051"/>
                    <a:pt x="2341650" y="63359"/>
                  </a:cubicBezTo>
                  <a:lnTo>
                    <a:pt x="2341650" y="29373"/>
                  </a:lnTo>
                  <a:cubicBezTo>
                    <a:pt x="2341650" y="24680"/>
                    <a:pt x="2337935" y="20876"/>
                    <a:pt x="2333351" y="20876"/>
                  </a:cubicBezTo>
                  <a:close/>
                  <a:moveTo>
                    <a:pt x="2003622" y="20876"/>
                  </a:moveTo>
                  <a:cubicBezTo>
                    <a:pt x="1999039" y="20876"/>
                    <a:pt x="1995323" y="24680"/>
                    <a:pt x="1995323" y="29373"/>
                  </a:cubicBezTo>
                  <a:lnTo>
                    <a:pt x="1995323" y="63359"/>
                  </a:lnTo>
                  <a:cubicBezTo>
                    <a:pt x="1995323" y="68051"/>
                    <a:pt x="1999039" y="71856"/>
                    <a:pt x="2003622" y="71856"/>
                  </a:cubicBezTo>
                  <a:lnTo>
                    <a:pt x="2086612" y="71856"/>
                  </a:lnTo>
                  <a:cubicBezTo>
                    <a:pt x="2091195" y="71856"/>
                    <a:pt x="2094911" y="68051"/>
                    <a:pt x="2094911" y="63359"/>
                  </a:cubicBezTo>
                  <a:lnTo>
                    <a:pt x="2094911" y="29373"/>
                  </a:lnTo>
                  <a:cubicBezTo>
                    <a:pt x="2094911" y="24680"/>
                    <a:pt x="2091195" y="20876"/>
                    <a:pt x="2086612" y="20876"/>
                  </a:cubicBezTo>
                  <a:close/>
                  <a:moveTo>
                    <a:pt x="1756883" y="20876"/>
                  </a:moveTo>
                  <a:cubicBezTo>
                    <a:pt x="1752299" y="20876"/>
                    <a:pt x="1748583" y="24680"/>
                    <a:pt x="1748583" y="29373"/>
                  </a:cubicBezTo>
                  <a:lnTo>
                    <a:pt x="1748583" y="63359"/>
                  </a:lnTo>
                  <a:cubicBezTo>
                    <a:pt x="1748583" y="68051"/>
                    <a:pt x="1752299" y="71856"/>
                    <a:pt x="1756883" y="71856"/>
                  </a:cubicBezTo>
                  <a:lnTo>
                    <a:pt x="1839873" y="71856"/>
                  </a:lnTo>
                  <a:cubicBezTo>
                    <a:pt x="1844456" y="71856"/>
                    <a:pt x="1848172" y="68051"/>
                    <a:pt x="1848172" y="63359"/>
                  </a:cubicBezTo>
                  <a:lnTo>
                    <a:pt x="1848172" y="29373"/>
                  </a:lnTo>
                  <a:cubicBezTo>
                    <a:pt x="1848172" y="24680"/>
                    <a:pt x="1844456" y="20876"/>
                    <a:pt x="1839873" y="20876"/>
                  </a:cubicBezTo>
                  <a:close/>
                  <a:moveTo>
                    <a:pt x="1510143" y="20876"/>
                  </a:moveTo>
                  <a:cubicBezTo>
                    <a:pt x="1505560" y="20876"/>
                    <a:pt x="1501844" y="24680"/>
                    <a:pt x="1501844" y="29373"/>
                  </a:cubicBezTo>
                  <a:lnTo>
                    <a:pt x="1501844" y="63359"/>
                  </a:lnTo>
                  <a:cubicBezTo>
                    <a:pt x="1501844" y="68051"/>
                    <a:pt x="1505560" y="71856"/>
                    <a:pt x="1510143" y="71856"/>
                  </a:cubicBezTo>
                  <a:lnTo>
                    <a:pt x="1593133" y="71856"/>
                  </a:lnTo>
                  <a:cubicBezTo>
                    <a:pt x="1597717" y="71856"/>
                    <a:pt x="1601433" y="68051"/>
                    <a:pt x="1601433" y="63359"/>
                  </a:cubicBezTo>
                  <a:lnTo>
                    <a:pt x="1601433" y="29373"/>
                  </a:lnTo>
                  <a:cubicBezTo>
                    <a:pt x="1601433" y="24680"/>
                    <a:pt x="1597717" y="20876"/>
                    <a:pt x="1593133" y="20876"/>
                  </a:cubicBezTo>
                  <a:close/>
                  <a:moveTo>
                    <a:pt x="1263404" y="20876"/>
                  </a:moveTo>
                  <a:cubicBezTo>
                    <a:pt x="1258821" y="20876"/>
                    <a:pt x="1255105" y="24680"/>
                    <a:pt x="1255105" y="29373"/>
                  </a:cubicBezTo>
                  <a:lnTo>
                    <a:pt x="1255105" y="63359"/>
                  </a:lnTo>
                  <a:cubicBezTo>
                    <a:pt x="1255105" y="68051"/>
                    <a:pt x="1258821" y="71856"/>
                    <a:pt x="1263404" y="71856"/>
                  </a:cubicBezTo>
                  <a:lnTo>
                    <a:pt x="1346394" y="71856"/>
                  </a:lnTo>
                  <a:cubicBezTo>
                    <a:pt x="1350977" y="71856"/>
                    <a:pt x="1354693" y="68051"/>
                    <a:pt x="1354693" y="63359"/>
                  </a:cubicBezTo>
                  <a:lnTo>
                    <a:pt x="1354693" y="29373"/>
                  </a:lnTo>
                  <a:cubicBezTo>
                    <a:pt x="1354693" y="24680"/>
                    <a:pt x="1350977" y="20876"/>
                    <a:pt x="1346394" y="20876"/>
                  </a:cubicBezTo>
                  <a:close/>
                  <a:moveTo>
                    <a:pt x="1016665" y="20876"/>
                  </a:moveTo>
                  <a:cubicBezTo>
                    <a:pt x="1012082" y="20876"/>
                    <a:pt x="1008366" y="24680"/>
                    <a:pt x="1008366" y="29373"/>
                  </a:cubicBezTo>
                  <a:lnTo>
                    <a:pt x="1008366" y="63359"/>
                  </a:lnTo>
                  <a:cubicBezTo>
                    <a:pt x="1008366" y="68051"/>
                    <a:pt x="1012082" y="71856"/>
                    <a:pt x="1016665" y="71856"/>
                  </a:cubicBezTo>
                  <a:lnTo>
                    <a:pt x="1099655" y="71856"/>
                  </a:lnTo>
                  <a:cubicBezTo>
                    <a:pt x="1104238" y="71856"/>
                    <a:pt x="1107954" y="68051"/>
                    <a:pt x="1107954" y="63359"/>
                  </a:cubicBezTo>
                  <a:lnTo>
                    <a:pt x="1107954" y="29373"/>
                  </a:lnTo>
                  <a:cubicBezTo>
                    <a:pt x="1107954" y="24680"/>
                    <a:pt x="1104238" y="20876"/>
                    <a:pt x="1099655" y="20876"/>
                  </a:cubicBezTo>
                  <a:close/>
                  <a:moveTo>
                    <a:pt x="769925" y="20876"/>
                  </a:moveTo>
                  <a:cubicBezTo>
                    <a:pt x="765342" y="20876"/>
                    <a:pt x="761626" y="24680"/>
                    <a:pt x="761626" y="29373"/>
                  </a:cubicBezTo>
                  <a:lnTo>
                    <a:pt x="761626" y="63359"/>
                  </a:lnTo>
                  <a:cubicBezTo>
                    <a:pt x="761626" y="68051"/>
                    <a:pt x="765342" y="71856"/>
                    <a:pt x="769925" y="71856"/>
                  </a:cubicBezTo>
                  <a:lnTo>
                    <a:pt x="852916" y="71856"/>
                  </a:lnTo>
                  <a:cubicBezTo>
                    <a:pt x="857499" y="71856"/>
                    <a:pt x="861215" y="68051"/>
                    <a:pt x="861215" y="63359"/>
                  </a:cubicBezTo>
                  <a:lnTo>
                    <a:pt x="861215" y="29373"/>
                  </a:lnTo>
                  <a:cubicBezTo>
                    <a:pt x="861215" y="24680"/>
                    <a:pt x="857499" y="20876"/>
                    <a:pt x="852916" y="20876"/>
                  </a:cubicBezTo>
                  <a:close/>
                  <a:moveTo>
                    <a:pt x="523186" y="20876"/>
                  </a:moveTo>
                  <a:cubicBezTo>
                    <a:pt x="518603" y="20876"/>
                    <a:pt x="514887" y="24680"/>
                    <a:pt x="514887" y="29373"/>
                  </a:cubicBezTo>
                  <a:lnTo>
                    <a:pt x="514887" y="63359"/>
                  </a:lnTo>
                  <a:cubicBezTo>
                    <a:pt x="514887" y="68051"/>
                    <a:pt x="518603" y="71856"/>
                    <a:pt x="523186" y="71856"/>
                  </a:cubicBezTo>
                  <a:lnTo>
                    <a:pt x="606177" y="71856"/>
                  </a:lnTo>
                  <a:cubicBezTo>
                    <a:pt x="610760" y="71856"/>
                    <a:pt x="614476" y="68051"/>
                    <a:pt x="614476" y="63359"/>
                  </a:cubicBezTo>
                  <a:lnTo>
                    <a:pt x="614476" y="29373"/>
                  </a:lnTo>
                  <a:cubicBezTo>
                    <a:pt x="614476" y="24680"/>
                    <a:pt x="610760" y="20876"/>
                    <a:pt x="606177" y="20876"/>
                  </a:cubicBezTo>
                  <a:close/>
                  <a:moveTo>
                    <a:pt x="276447" y="20876"/>
                  </a:moveTo>
                  <a:cubicBezTo>
                    <a:pt x="271864" y="20876"/>
                    <a:pt x="268148" y="24680"/>
                    <a:pt x="268148" y="29373"/>
                  </a:cubicBezTo>
                  <a:lnTo>
                    <a:pt x="268148" y="63359"/>
                  </a:lnTo>
                  <a:cubicBezTo>
                    <a:pt x="268148" y="68051"/>
                    <a:pt x="271864" y="71856"/>
                    <a:pt x="276447" y="71856"/>
                  </a:cubicBezTo>
                  <a:lnTo>
                    <a:pt x="359437" y="71856"/>
                  </a:lnTo>
                  <a:cubicBezTo>
                    <a:pt x="364020" y="71856"/>
                    <a:pt x="367736" y="68051"/>
                    <a:pt x="367736" y="63359"/>
                  </a:cubicBezTo>
                  <a:lnTo>
                    <a:pt x="367736" y="29373"/>
                  </a:lnTo>
                  <a:cubicBezTo>
                    <a:pt x="367736" y="24680"/>
                    <a:pt x="364020" y="20876"/>
                    <a:pt x="359437" y="20876"/>
                  </a:cubicBezTo>
                  <a:close/>
                  <a:moveTo>
                    <a:pt x="29708" y="20876"/>
                  </a:moveTo>
                  <a:cubicBezTo>
                    <a:pt x="25125" y="20876"/>
                    <a:pt x="21409" y="24680"/>
                    <a:pt x="21409" y="29373"/>
                  </a:cubicBezTo>
                  <a:lnTo>
                    <a:pt x="21409" y="63359"/>
                  </a:lnTo>
                  <a:cubicBezTo>
                    <a:pt x="21409" y="68051"/>
                    <a:pt x="25125" y="71856"/>
                    <a:pt x="29708" y="71856"/>
                  </a:cubicBezTo>
                  <a:lnTo>
                    <a:pt x="112698" y="71856"/>
                  </a:lnTo>
                  <a:cubicBezTo>
                    <a:pt x="117281" y="71856"/>
                    <a:pt x="120997" y="68051"/>
                    <a:pt x="120997" y="63359"/>
                  </a:cubicBezTo>
                  <a:lnTo>
                    <a:pt x="120997" y="29373"/>
                  </a:lnTo>
                  <a:cubicBezTo>
                    <a:pt x="120997" y="24680"/>
                    <a:pt x="117281" y="20876"/>
                    <a:pt x="112698" y="20876"/>
                  </a:cubicBezTo>
                  <a:close/>
                  <a:moveTo>
                    <a:pt x="0" y="0"/>
                  </a:moveTo>
                  <a:lnTo>
                    <a:pt x="3255660" y="0"/>
                  </a:lnTo>
                  <a:lnTo>
                    <a:pt x="3255660" y="20876"/>
                  </a:lnTo>
                  <a:lnTo>
                    <a:pt x="3237318" y="20876"/>
                  </a:lnTo>
                  <a:cubicBezTo>
                    <a:pt x="3232735" y="20876"/>
                    <a:pt x="3229019" y="24680"/>
                    <a:pt x="3229019" y="29373"/>
                  </a:cubicBezTo>
                  <a:lnTo>
                    <a:pt x="3229019" y="63359"/>
                  </a:lnTo>
                  <a:cubicBezTo>
                    <a:pt x="3229019" y="68051"/>
                    <a:pt x="3232735" y="71856"/>
                    <a:pt x="3237318" y="71856"/>
                  </a:cubicBezTo>
                  <a:lnTo>
                    <a:pt x="3255660" y="71856"/>
                  </a:lnTo>
                  <a:lnTo>
                    <a:pt x="3255660" y="96104"/>
                  </a:lnTo>
                  <a:lnTo>
                    <a:pt x="0" y="9610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BC4BB4-5A20-4E19-9ADF-44FF7649B3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0707" y="2156953"/>
            <a:ext cx="11148476" cy="381025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453F20F0-BE50-40DB-B471-9C9C91BFD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3A50C6B-6428-442A-A250-7EAADD63F279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03FAF27-537B-4890-8172-C9F80C708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5BA17AFB-349A-403A-B162-38BCE15AF5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DCB33C4-AA07-4CAD-9288-6DE89E1D4E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383" y="476672"/>
            <a:ext cx="11059253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349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06260E4D-1EE4-4F1C-A28D-7E53EA9C9915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B48B4A-FE2D-4545-95D1-C664E8631C52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2B3F0620-84A1-414B-97F9-A28154EF1C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A9C87244-30F5-4485-9218-3BE9CB19BF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6829" y="3455724"/>
            <a:ext cx="313644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89D5D79-4EE1-4E71-9896-39AE9FD5AD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9908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03F66A9-B54D-4ACA-8A79-F4433EE03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B6A7B1D-4B47-4791-B27E-502F39C4DFBA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dirty="0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FBC7FD7-393B-47A7-BFBC-21C669D02A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2AA5684E-CA28-4276-B7A2-6F6DED534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735515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5663215C-6416-4FFF-8EFC-2E0D9993AC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3706986"/>
            <a:ext cx="4594364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687165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halb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F5B4629-5115-4E8E-A7C3-DF2A09661179}"/>
              </a:ext>
            </a:extLst>
          </p:cNvPr>
          <p:cNvSpPr/>
          <p:nvPr userDrawn="1"/>
        </p:nvSpPr>
        <p:spPr>
          <a:xfrm>
            <a:off x="322818" y="3702050"/>
            <a:ext cx="3687579" cy="315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7EF52F-8AB3-48DC-88D6-680EDDA172BA}"/>
              </a:ext>
            </a:extLst>
          </p:cNvPr>
          <p:cNvSpPr/>
          <p:nvPr userDrawn="1"/>
        </p:nvSpPr>
        <p:spPr>
          <a:xfrm>
            <a:off x="322818" y="4146550"/>
            <a:ext cx="3687579" cy="271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F5FC88-1C29-4C36-A1A5-CA71D9EF8C53}"/>
              </a:ext>
            </a:extLst>
          </p:cNvPr>
          <p:cNvSpPr/>
          <p:nvPr userDrawn="1"/>
        </p:nvSpPr>
        <p:spPr>
          <a:xfrm>
            <a:off x="322818" y="4572000"/>
            <a:ext cx="3687579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22FFE-28E4-42A4-AD77-58D077021CE9}"/>
              </a:ext>
            </a:extLst>
          </p:cNvPr>
          <p:cNvSpPr/>
          <p:nvPr userDrawn="1"/>
        </p:nvSpPr>
        <p:spPr>
          <a:xfrm>
            <a:off x="322818" y="4972050"/>
            <a:ext cx="3687579" cy="1885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 Light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E63BD47-8328-4B2D-B5AA-565ED8B55AF7}"/>
              </a:ext>
            </a:extLst>
          </p:cNvPr>
          <p:cNvSpPr/>
          <p:nvPr userDrawn="1"/>
        </p:nvSpPr>
        <p:spPr>
          <a:xfrm>
            <a:off x="6096000" y="496"/>
            <a:ext cx="6101915" cy="68575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17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buntu Light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039D5EF2-5EF3-4005-AA09-B945AA4A3A1D}"/>
              </a:ext>
            </a:extLst>
          </p:cNvPr>
          <p:cNvSpPr/>
          <p:nvPr userDrawn="1"/>
        </p:nvSpPr>
        <p:spPr>
          <a:xfrm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dirty="0"/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FBD32ACA-4F35-4B85-98DB-BCD80C9C98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27" name="Text Placeholder 44">
            <a:extLst>
              <a:ext uri="{FF2B5EF4-FFF2-40B4-BE49-F238E27FC236}">
                <a16:creationId xmlns:a16="http://schemas.microsoft.com/office/drawing/2014/main" id="{80BAF96A-DC42-4763-9A44-1B5C9E9AF2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1319166"/>
            <a:ext cx="4253756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42268378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ED5AF5BB-75AB-4212-81BD-033C320110B7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E882D82-EA76-46BA-8D85-90832BCB2F68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dirty="0"/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20BE0BA0-6E18-4AFC-9404-6844E2827F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90" name="Text Placeholder 44">
            <a:extLst>
              <a:ext uri="{FF2B5EF4-FFF2-40B4-BE49-F238E27FC236}">
                <a16:creationId xmlns:a16="http://schemas.microsoft.com/office/drawing/2014/main" id="{EC42CA8A-B3B8-43DE-B34A-527E763E65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08247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575710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EF8BEF2D-F441-4A51-8CC3-BC0A2EEE845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495733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3B5D9E-8B92-4273-9217-A3B9C38A322A}"/>
              </a:ext>
            </a:extLst>
          </p:cNvPr>
          <p:cNvSpPr/>
          <p:nvPr userDrawn="1"/>
        </p:nvSpPr>
        <p:spPr>
          <a:xfrm>
            <a:off x="4957331" y="-1"/>
            <a:ext cx="113867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1075C28A-106B-43E8-BB07-E532A2C1B1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46100" y="2921620"/>
            <a:ext cx="4411230" cy="507381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446202-4851-481F-8DAA-9DCBD9444F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53" name="Picture Placeholder 13">
            <a:extLst>
              <a:ext uri="{FF2B5EF4-FFF2-40B4-BE49-F238E27FC236}">
                <a16:creationId xmlns:a16="http://schemas.microsoft.com/office/drawing/2014/main" id="{04B093D0-A8BA-4A84-BFE0-B67372F75CF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262132" y="1031173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754673A4-2677-4FE6-AEC0-8FAD3F07A9E6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5262132" y="188075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5" name="Picture Placeholder 13">
            <a:extLst>
              <a:ext uri="{FF2B5EF4-FFF2-40B4-BE49-F238E27FC236}">
                <a16:creationId xmlns:a16="http://schemas.microsoft.com/office/drawing/2014/main" id="{592836F0-613A-4D72-952A-6E8E0AD8F5E0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262132" y="2730327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05578DE4-9737-429C-AAAF-1827A1355CF2}"/>
              </a:ext>
            </a:extLst>
          </p:cNvPr>
          <p:cNvSpPr>
            <a:spLocks noGrp="1"/>
          </p:cNvSpPr>
          <p:nvPr userDrawn="1">
            <p:ph type="pic" sz="quarter" idx="15" hasCustomPrompt="1"/>
          </p:nvPr>
        </p:nvSpPr>
        <p:spPr>
          <a:xfrm>
            <a:off x="5262132" y="3579904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7" name="Picture Placeholder 13">
            <a:extLst>
              <a:ext uri="{FF2B5EF4-FFF2-40B4-BE49-F238E27FC236}">
                <a16:creationId xmlns:a16="http://schemas.microsoft.com/office/drawing/2014/main" id="{C7EB27CD-3AA0-4908-86D1-C0D04F593DF0}"/>
              </a:ext>
            </a:extLst>
          </p:cNvPr>
          <p:cNvSpPr>
            <a:spLocks noGrp="1"/>
          </p:cNvSpPr>
          <p:nvPr userDrawn="1">
            <p:ph type="pic" sz="quarter" idx="16" hasCustomPrompt="1"/>
          </p:nvPr>
        </p:nvSpPr>
        <p:spPr>
          <a:xfrm>
            <a:off x="5262132" y="4429481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35886D1D-7A28-4EC8-8C1E-726241B47E21}"/>
              </a:ext>
            </a:extLst>
          </p:cNvPr>
          <p:cNvSpPr>
            <a:spLocks noGrp="1"/>
          </p:cNvSpPr>
          <p:nvPr userDrawn="1">
            <p:ph type="pic" sz="quarter" idx="17" hasCustomPrompt="1"/>
          </p:nvPr>
        </p:nvSpPr>
        <p:spPr>
          <a:xfrm>
            <a:off x="5262132" y="5279060"/>
            <a:ext cx="529068" cy="52954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60" name="Text Placeholder 44">
            <a:extLst>
              <a:ext uri="{FF2B5EF4-FFF2-40B4-BE49-F238E27FC236}">
                <a16:creationId xmlns:a16="http://schemas.microsoft.com/office/drawing/2014/main" id="{3051FFEF-3700-4C62-8CB9-A4C54C440C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79633" y="910404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2" name="Text Placeholder 44">
            <a:extLst>
              <a:ext uri="{FF2B5EF4-FFF2-40B4-BE49-F238E27FC236}">
                <a16:creationId xmlns:a16="http://schemas.microsoft.com/office/drawing/2014/main" id="{0F656EAD-77F0-4487-9BF7-DDE94D18E4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79633" y="1389388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A1F7C095-5BE6-4A74-8B2E-94F0BF7BFD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79633" y="1759981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4" name="Text Placeholder 44">
            <a:extLst>
              <a:ext uri="{FF2B5EF4-FFF2-40B4-BE49-F238E27FC236}">
                <a16:creationId xmlns:a16="http://schemas.microsoft.com/office/drawing/2014/main" id="{E4D61315-D5C9-46B9-8CAA-1E76A205B7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9633" y="2238965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9B2297AA-8020-4952-BB70-198EFCBC39F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9633" y="2614793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6" name="Text Placeholder 44">
            <a:extLst>
              <a:ext uri="{FF2B5EF4-FFF2-40B4-BE49-F238E27FC236}">
                <a16:creationId xmlns:a16="http://schemas.microsoft.com/office/drawing/2014/main" id="{2064D067-6F44-40ED-8FFB-C5494E8C304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379633" y="3093777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BDDCE87C-AD6A-49BC-A54A-B894208F05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79633" y="3464370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8" name="Text Placeholder 44">
            <a:extLst>
              <a:ext uri="{FF2B5EF4-FFF2-40B4-BE49-F238E27FC236}">
                <a16:creationId xmlns:a16="http://schemas.microsoft.com/office/drawing/2014/main" id="{C0001823-DFE2-48AF-A229-6D1ABF5090F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79633" y="3943354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A8445129-D0A2-4E36-BF1B-CCAD241EBF7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79633" y="4312849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0" name="Text Placeholder 44">
            <a:extLst>
              <a:ext uri="{FF2B5EF4-FFF2-40B4-BE49-F238E27FC236}">
                <a16:creationId xmlns:a16="http://schemas.microsoft.com/office/drawing/2014/main" id="{5DBEBA79-EFA3-456A-BE7A-C7938C5293B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79633" y="4791833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71AD845A-56AF-4810-B11D-61A0B096996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79633" y="5163526"/>
            <a:ext cx="5320645" cy="48331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2" name="Text Placeholder 44">
            <a:extLst>
              <a:ext uri="{FF2B5EF4-FFF2-40B4-BE49-F238E27FC236}">
                <a16:creationId xmlns:a16="http://schemas.microsoft.com/office/drawing/2014/main" id="{ED087B47-E204-4EEB-A5E5-1FB59251B7C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79633" y="5619226"/>
            <a:ext cx="5320645" cy="30167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99196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und Text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04ED14F8-5FA3-4992-BE0E-0A98CBEEFB0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5997" y="0"/>
            <a:ext cx="6096003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F4CD7B-0CE7-4C9A-94C5-63826DFCFE4F}"/>
              </a:ext>
            </a:extLst>
          </p:cNvPr>
          <p:cNvSpPr/>
          <p:nvPr userDrawn="1"/>
        </p:nvSpPr>
        <p:spPr>
          <a:xfrm rot="10800000">
            <a:off x="3" y="3991895"/>
            <a:ext cx="5842000" cy="1112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BB" pitchFamily="2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585319-CBBB-4888-AC10-A661831E2696}"/>
              </a:ext>
            </a:extLst>
          </p:cNvPr>
          <p:cNvSpPr/>
          <p:nvPr userDrawn="1"/>
        </p:nvSpPr>
        <p:spPr>
          <a:xfrm>
            <a:off x="0" y="4098783"/>
            <a:ext cx="6095997" cy="275921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A77D89CA-F361-4AF0-8473-9875183195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0862" y="5224701"/>
            <a:ext cx="5110635" cy="50738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837910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hne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Master-Untertitelformat bearbeiten</a:t>
            </a:r>
            <a:endParaRPr lang="de-CH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8C6438A-657A-434C-BF4C-CF90B9BD24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0843272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01D9A89-5150-499D-B197-872B42B1D23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0195442-D2FF-4576-949E-97EAA7296CEA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6D661E-FF84-47B5-A1F3-6BF3E5F7AAB9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dirty="0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8BF8A6AD-3293-47B6-B400-98449DC57D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9B4B9BEC-4CCF-44AD-9AB7-D4A7537984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388741" y="0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C3F09143-427C-4847-9A42-4E94E448B9E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388741" y="3429003"/>
            <a:ext cx="2707259" cy="342899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FD822A1-47AC-4B51-B588-7A5F0D2331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89800" y="818514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AA6C1951-972D-49A6-BC72-6792D23ACC8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89800" y="4070542"/>
            <a:ext cx="4329650" cy="2146744"/>
          </a:xfrm>
          <a:prstGeom prst="rect">
            <a:avLst/>
          </a:prstGeom>
        </p:spPr>
        <p:txBody>
          <a:bodyPr bIns="45720" anchor="ctr"/>
          <a:lstStyle>
            <a:lvl1pPr marL="0" indent="0">
              <a:spcAft>
                <a:spcPts val="60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0" name="Picture Placeholder 13">
            <a:extLst>
              <a:ext uri="{FF2B5EF4-FFF2-40B4-BE49-F238E27FC236}">
                <a16:creationId xmlns:a16="http://schemas.microsoft.com/office/drawing/2014/main" id="{B81447AD-5D08-4A71-90B3-CD2D98932F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557416" y="99134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1" name="Picture Placeholder 13">
            <a:extLst>
              <a:ext uri="{FF2B5EF4-FFF2-40B4-BE49-F238E27FC236}">
                <a16:creationId xmlns:a16="http://schemas.microsoft.com/office/drawing/2014/main" id="{CEB2F945-F0EF-4CDB-B408-7900D8D3A3AE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57416" y="161477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2" name="Picture Placeholder 13">
            <a:extLst>
              <a:ext uri="{FF2B5EF4-FFF2-40B4-BE49-F238E27FC236}">
                <a16:creationId xmlns:a16="http://schemas.microsoft.com/office/drawing/2014/main" id="{999DA090-AFE2-4D1A-9140-F1E396E1476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557416" y="2185051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C80564B4-EAD8-4A7A-9A71-B82EFEF71F1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557416" y="4225915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3A0F69A8-3D71-4036-9175-6C9B713547E4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557416" y="4849339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06239AA3-4D17-4C75-BAAD-2EF05DEFEC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557416" y="5419620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9673882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eitle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D5AF35-7F8C-4111-B93A-C322909CD14D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1763A5-3AAF-4052-AB1B-7BC86B871BE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dirty="0"/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2FB3C7C2-A6BE-44B9-85C3-14FA253301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11" name="Text Placeholder 44">
            <a:extLst>
              <a:ext uri="{FF2B5EF4-FFF2-40B4-BE49-F238E27FC236}">
                <a16:creationId xmlns:a16="http://schemas.microsoft.com/office/drawing/2014/main" id="{8B7E47A2-BDF5-4BDF-B103-1FF5C791A3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90860" y="1324870"/>
            <a:ext cx="7761665" cy="47095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8C597B-07A6-4713-B560-F8665F0463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79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260FC15-F799-4DF4-8F51-95FF9E7C5937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354B66-D6C8-4E44-8AF3-08E342A1278C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865C7-66D3-4125-A53E-CCF594575D68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99323F-A760-454C-A4DF-0CDB35A48AF3}"/>
              </a:ext>
            </a:extLst>
          </p:cNvPr>
          <p:cNvSpPr/>
          <p:nvPr userDrawn="1"/>
        </p:nvSpPr>
        <p:spPr>
          <a:xfrm>
            <a:off x="2031994" y="6329982"/>
            <a:ext cx="2031977" cy="52801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EC465F58-9687-46FA-8227-3129B6F1867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ED2E40E3-8243-4CE0-8D84-8A28B4E7342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3970" y="2286001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E9C7766F-5D7E-4683-8398-EC83159763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8" y="0"/>
            <a:ext cx="2031939" cy="228599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96AEDCCE-3420-42C7-B8DA-623DF0C55E1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8" y="4572001"/>
            <a:ext cx="2031939" cy="175798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DA5EFC67-568E-40E5-98B8-7FA9192448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9" name="Text Placeholder 44">
            <a:extLst>
              <a:ext uri="{FF2B5EF4-FFF2-40B4-BE49-F238E27FC236}">
                <a16:creationId xmlns:a16="http://schemas.microsoft.com/office/drawing/2014/main" id="{8CE70898-5CC6-4517-823C-3B95070386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CCC59C8C-19A2-4243-B929-BA5BCC8BD66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58601" y="133277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12D52377-FC53-4817-94BC-F254BA352C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58601" y="105216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AC89E523-A011-4E1A-8E6F-5347FBD072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2052" y="3678814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3" name="Text Placeholder 44">
            <a:extLst>
              <a:ext uri="{FF2B5EF4-FFF2-40B4-BE49-F238E27FC236}">
                <a16:creationId xmlns:a16="http://schemas.microsoft.com/office/drawing/2014/main" id="{FA3029F2-B5EB-45B6-BB67-C3696FE1BB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2052" y="3355692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FFFD806A-81DF-4484-B49F-F2349FAD9F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002368" y="6432430"/>
            <a:ext cx="2061576" cy="32312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 spc="-6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9140BC30-05B0-4274-A983-AF5365B2B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1604" y="2853451"/>
            <a:ext cx="509362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7B8CE99B-1FED-48EF-855B-15EE0298AD4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01604" y="3774302"/>
            <a:ext cx="509362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0D794E7-BC97-4D11-A03A-64F9579319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007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94FF36-39B2-43D2-87C8-10BEA2CDA454}"/>
              </a:ext>
            </a:extLst>
          </p:cNvPr>
          <p:cNvSpPr/>
          <p:nvPr userDrawn="1"/>
        </p:nvSpPr>
        <p:spPr>
          <a:xfrm>
            <a:off x="0" y="5977467"/>
            <a:ext cx="12192000" cy="8805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E332F5CD-6BD8-426C-80C9-07720D443E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47031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0DE14BC-0CB5-4C9A-93AF-28937A1BB87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5A00935A-03B9-44A1-A904-F3452D01EB5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4062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0" name="Picture Placeholder 13">
            <a:extLst>
              <a:ext uri="{FF2B5EF4-FFF2-40B4-BE49-F238E27FC236}">
                <a16:creationId xmlns:a16="http://schemas.microsoft.com/office/drawing/2014/main" id="{16B2CA74-99A6-4EDB-A7AA-4EAAB31F08F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141094" y="2550054"/>
            <a:ext cx="3050906" cy="342741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8FE5D3D-FBDB-42B3-B4A0-F6ABCED9DD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1CE9025D-ED9B-40AB-9169-E97491A9B4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89202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F79CBD76-D3B6-49BD-B2CD-AAAB71DC8F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8920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C402B17-C51B-426A-BAD3-5B66E65E617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37526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5" name="Text Placeholder 44">
            <a:extLst>
              <a:ext uri="{FF2B5EF4-FFF2-40B4-BE49-F238E27FC236}">
                <a16:creationId xmlns:a16="http://schemas.microsoft.com/office/drawing/2014/main" id="{1991C82C-5226-412E-B05A-FF5378736D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7526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F126347F-AEF0-43B6-ACFB-F2516E4053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85850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7" name="Text Placeholder 44">
            <a:extLst>
              <a:ext uri="{FF2B5EF4-FFF2-40B4-BE49-F238E27FC236}">
                <a16:creationId xmlns:a16="http://schemas.microsoft.com/office/drawing/2014/main" id="{BE565A10-1918-4297-8F36-E003DD625A4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5849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442692FC-615C-4913-B884-8E2D151659A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334173" y="6425857"/>
            <a:ext cx="2857828" cy="33391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61A93469-A418-4B69-A996-CA5BF578EFB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334173" y="6180038"/>
            <a:ext cx="2857828" cy="284658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908935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96686-7D8E-41B4-B0F5-A1619E8231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1B551A2-49BA-4E21-A4CD-E3B29E4033B1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3344E-0C2C-4797-90CE-741E2D7D2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9E296-E56B-4F12-B618-D93A843CA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0BC58F7-7D9E-4B0C-9876-1F45E3BB70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15940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7E598B8-5FCB-4177-8B4F-4BDA37D876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50497E-880F-44A3-89EA-A5E557FA0034}"/>
              </a:ext>
            </a:extLst>
          </p:cNvPr>
          <p:cNvSpPr/>
          <p:nvPr userDrawn="1"/>
        </p:nvSpPr>
        <p:spPr>
          <a:xfrm>
            <a:off x="0" y="2474307"/>
            <a:ext cx="12192001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BAAE74-80A9-4E1A-A3DF-3A60A5BAA074}"/>
              </a:ext>
            </a:extLst>
          </p:cNvPr>
          <p:cNvSpPr/>
          <p:nvPr/>
        </p:nvSpPr>
        <p:spPr>
          <a:xfrm>
            <a:off x="10614969" y="2479330"/>
            <a:ext cx="1577031" cy="1130537"/>
          </a:xfrm>
          <a:prstGeom prst="rect">
            <a:avLst/>
          </a:prstGeom>
          <a:solidFill>
            <a:srgbClr val="FF82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800E93-B478-4D7E-837A-077991A57840}"/>
              </a:ext>
            </a:extLst>
          </p:cNvPr>
          <p:cNvSpPr/>
          <p:nvPr/>
        </p:nvSpPr>
        <p:spPr>
          <a:xfrm>
            <a:off x="10614969" y="3609865"/>
            <a:ext cx="1577031" cy="1163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0530DE-D8EE-4775-9099-2F22AFC94B96}"/>
              </a:ext>
            </a:extLst>
          </p:cNvPr>
          <p:cNvSpPr/>
          <p:nvPr/>
        </p:nvSpPr>
        <p:spPr>
          <a:xfrm>
            <a:off x="10614969" y="4772931"/>
            <a:ext cx="1577031" cy="11630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dirty="0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2D1201FA-3498-4A4B-9049-AF94587160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99524" y="275676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D8673A0C-8869-4335-B49A-9C1D6D3594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99524" y="290119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01665F29-89C7-4965-BA50-0D6B4E8658B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99524" y="3823494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82F3D4A2-DD56-488E-8AC2-FA648D4D339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99524" y="3967924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42AD19B4-0614-4762-8557-BFEFD26DA13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99524" y="4868503"/>
            <a:ext cx="1440160" cy="231632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3353161C-8586-432C-B5DC-33B98E5CF07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99524" y="5012933"/>
            <a:ext cx="1440160" cy="23163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2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Nummer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07274AF3-854A-47BC-92E7-C9E3F6011B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14968" y="420778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BDBE2520-85C2-4F0B-A361-C378CD5FAF6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614968" y="5402457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243A394F-509A-46E4-82E3-340240A3FD9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614968" y="3054315"/>
            <a:ext cx="1577032" cy="23163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F36DB01E-2A7E-4CC8-8842-F1314EB1BE6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180166" y="2594897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8" name="Picture Placeholder 13">
            <a:extLst>
              <a:ext uri="{FF2B5EF4-FFF2-40B4-BE49-F238E27FC236}">
                <a16:creationId xmlns:a16="http://schemas.microsoft.com/office/drawing/2014/main" id="{FF307A12-B5FC-43B0-9274-2AD6A7A9B74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1180166" y="3788862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086B85BD-AF90-4298-BDA4-09B93D21229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11180166" y="5013176"/>
            <a:ext cx="446634" cy="447034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4EC5EE9-C990-4ABA-81EE-BE8A3C6E9B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FF1C790F-5500-4F38-9C81-CCE68AFD48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2D9D2B79-4BFC-4D80-8C26-C195335325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17219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8293070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Bild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C17FFE-A9A6-4B33-A762-C399C8935082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327F64C3-E6D0-4AEF-A211-1136B01FCB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7314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214FEA3C-1D32-4ED4-BA83-74FF9E8708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2651829"/>
            <a:ext cx="5030013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BB8ACF-7EED-481D-9DCC-8AAF8C152A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2463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024A2C7-9ACC-4952-9009-45BB5234A0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37918"/>
            <a:ext cx="6096000" cy="4020082"/>
          </a:xfrm>
          <a:custGeom>
            <a:avLst/>
            <a:gdLst>
              <a:gd name="connsiteX0" fmla="*/ 0 w 6096000"/>
              <a:gd name="connsiteY0" fmla="*/ 0 h 4020082"/>
              <a:gd name="connsiteX1" fmla="*/ 6096000 w 6096000"/>
              <a:gd name="connsiteY1" fmla="*/ 0 h 4020082"/>
              <a:gd name="connsiteX2" fmla="*/ 6096000 w 6096000"/>
              <a:gd name="connsiteY2" fmla="*/ 1604965 h 4020082"/>
              <a:gd name="connsiteX3" fmla="*/ 5958254 w 6096000"/>
              <a:gd name="connsiteY3" fmla="*/ 2010041 h 4020082"/>
              <a:gd name="connsiteX4" fmla="*/ 6096000 w 6096000"/>
              <a:gd name="connsiteY4" fmla="*/ 2415117 h 4020082"/>
              <a:gd name="connsiteX5" fmla="*/ 6096000 w 6096000"/>
              <a:gd name="connsiteY5" fmla="*/ 4020082 h 4020082"/>
              <a:gd name="connsiteX6" fmla="*/ 0 w 6096000"/>
              <a:gd name="connsiteY6" fmla="*/ 4020082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4020082">
                <a:moveTo>
                  <a:pt x="0" y="0"/>
                </a:moveTo>
                <a:lnTo>
                  <a:pt x="6096000" y="0"/>
                </a:lnTo>
                <a:lnTo>
                  <a:pt x="6096000" y="1604965"/>
                </a:lnTo>
                <a:lnTo>
                  <a:pt x="5958254" y="2010041"/>
                </a:lnTo>
                <a:lnTo>
                  <a:pt x="6096000" y="2415117"/>
                </a:lnTo>
                <a:lnTo>
                  <a:pt x="6096000" y="4020082"/>
                </a:lnTo>
                <a:lnTo>
                  <a:pt x="0" y="402008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37875E-4C41-422B-94E7-98DC9A362ED9}"/>
              </a:ext>
            </a:extLst>
          </p:cNvPr>
          <p:cNvSpPr/>
          <p:nvPr userDrawn="1"/>
        </p:nvSpPr>
        <p:spPr>
          <a:xfrm>
            <a:off x="609600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4BA4D5BD-E25F-4292-9072-9E232B55EC64}"/>
              </a:ext>
            </a:extLst>
          </p:cNvPr>
          <p:cNvSpPr/>
          <p:nvPr userDrawn="1"/>
        </p:nvSpPr>
        <p:spPr>
          <a:xfrm rot="16200000">
            <a:off x="5622051" y="4779086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86CDD96E-7915-44A7-921C-9BCB7D0B98F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51600" y="4681056"/>
            <a:ext cx="5219693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57C556-9A59-4E9B-911E-D751D21EF7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65C032E-95BE-4B06-8E87-BC9043FC1F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2870970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870545B-2548-405B-8830-DE290C05C7F4}"/>
              </a:ext>
            </a:extLst>
          </p:cNvPr>
          <p:cNvSpPr/>
          <p:nvPr userDrawn="1"/>
        </p:nvSpPr>
        <p:spPr>
          <a:xfrm>
            <a:off x="0" y="2837918"/>
            <a:ext cx="6096000" cy="402008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6ECAFB49-6D86-402E-B958-24179447157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50863" y="4681056"/>
            <a:ext cx="5016817" cy="333805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DFCDA5D4-4418-428D-9296-261ADF49126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5998" y="2837918"/>
            <a:ext cx="6096002" cy="4020082"/>
          </a:xfrm>
          <a:custGeom>
            <a:avLst/>
            <a:gdLst>
              <a:gd name="connsiteX0" fmla="*/ 0 w 6096002"/>
              <a:gd name="connsiteY0" fmla="*/ 0 h 4020082"/>
              <a:gd name="connsiteX1" fmla="*/ 6096002 w 6096002"/>
              <a:gd name="connsiteY1" fmla="*/ 0 h 4020082"/>
              <a:gd name="connsiteX2" fmla="*/ 6096002 w 6096002"/>
              <a:gd name="connsiteY2" fmla="*/ 4020082 h 4020082"/>
              <a:gd name="connsiteX3" fmla="*/ 0 w 6096002"/>
              <a:gd name="connsiteY3" fmla="*/ 4020082 h 4020082"/>
              <a:gd name="connsiteX4" fmla="*/ 0 w 6096002"/>
              <a:gd name="connsiteY4" fmla="*/ 2415118 h 4020082"/>
              <a:gd name="connsiteX5" fmla="*/ 137746 w 6096002"/>
              <a:gd name="connsiteY5" fmla="*/ 2010042 h 4020082"/>
              <a:gd name="connsiteX6" fmla="*/ 0 w 6096002"/>
              <a:gd name="connsiteY6" fmla="*/ 1604966 h 402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4020082">
                <a:moveTo>
                  <a:pt x="0" y="0"/>
                </a:moveTo>
                <a:lnTo>
                  <a:pt x="6096002" y="0"/>
                </a:lnTo>
                <a:lnTo>
                  <a:pt x="6096002" y="4020082"/>
                </a:lnTo>
                <a:lnTo>
                  <a:pt x="0" y="4020082"/>
                </a:lnTo>
                <a:lnTo>
                  <a:pt x="0" y="2415118"/>
                </a:lnTo>
                <a:lnTo>
                  <a:pt x="137746" y="2010042"/>
                </a:lnTo>
                <a:lnTo>
                  <a:pt x="0" y="160496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BF49390-6628-435C-9F80-17B20F2D2CB1}"/>
              </a:ext>
            </a:extLst>
          </p:cNvPr>
          <p:cNvSpPr/>
          <p:nvPr userDrawn="1"/>
        </p:nvSpPr>
        <p:spPr>
          <a:xfrm rot="5400000">
            <a:off x="5759795" y="4779087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697D30F-5B07-47C9-AA47-0DC7107858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3001434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  <a:defRPr b="1"/>
            </a:lvl1pPr>
            <a:lvl2pPr marL="628650" indent="-261938">
              <a:defRPr/>
            </a:lvl2pPr>
            <a:lvl3pPr marL="1077913" indent="-269875">
              <a:defRPr/>
            </a:lvl3pPr>
            <a:lvl4pPr marL="1436688" indent="-228600">
              <a:defRPr/>
            </a:lvl4pPr>
            <a:lvl5pPr marL="1881188" indent="-228600">
              <a:defRPr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027BE0E-F424-413E-83C3-3AA47146FE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EA0C2B-A964-449F-BF36-308B4BB02049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32BB42-726A-47BB-A9A0-CD3B1884C0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2ED04BB-5F55-491C-AD03-1D7BA14F70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DDE70F-5EE3-4633-BCA3-F97739516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9575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F968DC-34C0-4914-A2F7-7B91B2F54179}"/>
              </a:ext>
            </a:extLst>
          </p:cNvPr>
          <p:cNvSpPr/>
          <p:nvPr userDrawn="1"/>
        </p:nvSpPr>
        <p:spPr>
          <a:xfrm>
            <a:off x="0" y="238024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0B0AAC5-EAE7-47B3-8D01-FE46F822F3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064" y="6407803"/>
            <a:ext cx="719461" cy="1810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BE76159-A431-4CAA-B8DB-761A67EC77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08A624B7-8019-4F7C-A6BB-F375EFB7EF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3477984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D91E6DF-C73F-4C07-9A3B-013ADB7A3E5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DA99CDFB-AD22-4208-BA91-8A1B4A256EF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64001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1AD37382-AB28-4DFA-83DD-B91F7E665F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28002" y="2489607"/>
            <a:ext cx="4063998" cy="37545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0BF7EB-E515-4159-A569-F7BA3B5245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144B8E-63E8-4E3E-8DB8-968197E37105}"/>
              </a:ext>
            </a:extLst>
          </p:cNvPr>
          <p:cNvSpPr/>
          <p:nvPr userDrawn="1"/>
        </p:nvSpPr>
        <p:spPr>
          <a:xfrm>
            <a:off x="0" y="6165850"/>
            <a:ext cx="12192000" cy="6921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/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9E239B48-2796-4E0F-A5D5-B3D81D4BA80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33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50E0D05C-9CE2-4B44-A587-7B485873A6D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93634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BE41CCB6-CB7E-472D-BCA9-83E2F52D9F9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57635" y="6414661"/>
            <a:ext cx="4004732" cy="333805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1500013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05E8BD1-3D3B-4C54-AB97-713EF581ECF7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FCB36F-29F1-41E9-8C3B-6EC62F4435F0}"/>
              </a:ext>
            </a:extLst>
          </p:cNvPr>
          <p:cNvSpPr/>
          <p:nvPr userDrawn="1"/>
        </p:nvSpPr>
        <p:spPr>
          <a:xfrm>
            <a:off x="10200456" y="2476500"/>
            <a:ext cx="1991544" cy="35366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619272A-DD14-4EC6-B3A2-98B1DAC80658}"/>
              </a:ext>
            </a:extLst>
          </p:cNvPr>
          <p:cNvSpPr/>
          <p:nvPr/>
        </p:nvSpPr>
        <p:spPr>
          <a:xfrm>
            <a:off x="9908356" y="4190814"/>
            <a:ext cx="584200" cy="584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8DED8D-849E-46A1-AE93-57F548526AA3}"/>
              </a:ext>
            </a:extLst>
          </p:cNvPr>
          <p:cNvSpPr/>
          <p:nvPr userDrawn="1"/>
        </p:nvSpPr>
        <p:spPr>
          <a:xfrm>
            <a:off x="9908356" y="3526572"/>
            <a:ext cx="584200" cy="584200"/>
          </a:xfrm>
          <a:prstGeom prst="ellipse">
            <a:avLst/>
          </a:prstGeom>
          <a:solidFill>
            <a:srgbClr val="FFC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/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7020CCEA-3ABB-4536-B115-4B743D942A3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492555" y="3702856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2" name="Picture Placeholder 13">
            <a:extLst>
              <a:ext uri="{FF2B5EF4-FFF2-40B4-BE49-F238E27FC236}">
                <a16:creationId xmlns:a16="http://schemas.microsoft.com/office/drawing/2014/main" id="{20A97D59-2570-448C-9AC2-68BCBBAFFD6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0013915" y="363196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193FF8C5-1775-418A-9AA7-DB5FF8259E31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013915" y="429620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F248DDF2-36D2-4972-9E6D-C2070133130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492555" y="4367098"/>
            <a:ext cx="166725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B69A4C-972C-45F1-B79C-C6D6555F78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A2710B5-38E7-40ED-8FF6-07C3F1CBAA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707" y="476672"/>
            <a:ext cx="11089930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A13ADB44-8158-4B91-9D1B-5BF8B29236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A60FCC5E-345C-48A2-A7C1-8C1C9F2C10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336630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18D79EF-EDD2-4FA8-BB1B-A7A4227F6838}"/>
              </a:ext>
            </a:extLst>
          </p:cNvPr>
          <p:cNvSpPr/>
          <p:nvPr userDrawn="1"/>
        </p:nvSpPr>
        <p:spPr>
          <a:xfrm>
            <a:off x="6095520" y="0"/>
            <a:ext cx="203911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81F516-9FC6-42D2-8755-2603313CC108}"/>
              </a:ext>
            </a:extLst>
          </p:cNvPr>
          <p:cNvSpPr/>
          <p:nvPr userDrawn="1"/>
        </p:nvSpPr>
        <p:spPr>
          <a:xfrm>
            <a:off x="8127680" y="4572000"/>
            <a:ext cx="203216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F92F6C-B480-4AAB-89D2-1C7556788505}"/>
              </a:ext>
            </a:extLst>
          </p:cNvPr>
          <p:cNvSpPr/>
          <p:nvPr userDrawn="1"/>
        </p:nvSpPr>
        <p:spPr>
          <a:xfrm>
            <a:off x="10159834" y="2286000"/>
            <a:ext cx="2032160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0499E3-3FEA-405F-8B17-A0903A232717}"/>
              </a:ext>
            </a:extLst>
          </p:cNvPr>
          <p:cNvSpPr/>
          <p:nvPr userDrawn="1"/>
        </p:nvSpPr>
        <p:spPr>
          <a:xfrm>
            <a:off x="8127680" y="2286000"/>
            <a:ext cx="2032160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348FCA79-E91D-4079-9EE8-D3C0DC9A1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3083120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804B9970-66E9-4CD3-92DC-F0FE293544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160023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00D49F62-1592-4D9E-973B-2962EB39B1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32064" y="0"/>
            <a:ext cx="4059936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5A7D7DED-FF32-400C-956D-F382D2BD335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4176" y="2285999"/>
            <a:ext cx="2039112" cy="4572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0047143A-B9F1-4202-B363-A8A0E3297F3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1131" y="130777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C2F12956-4B24-4CD3-8C90-C359126F3AD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1131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8A680DCD-7021-45FB-993B-82851F3F6D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131985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1" name="Text Placeholder 44">
            <a:extLst>
              <a:ext uri="{FF2B5EF4-FFF2-40B4-BE49-F238E27FC236}">
                <a16:creationId xmlns:a16="http://schemas.microsoft.com/office/drawing/2014/main" id="{4985934F-CEEB-4731-859D-8535887078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31985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7AA14F4F-EF5A-4F61-8F6F-76321F130E3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60109" y="3341625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9124B234-070C-47DA-BA5F-32289000C1D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160109" y="3584141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69B11E39-F219-4411-A6A3-5AEF484827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31985" y="5877787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C7E24086-240A-4683-BA5D-B69F8D5904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31985" y="5641621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</p:spTree>
    <p:extLst>
      <p:ext uri="{BB962C8B-B14F-4D97-AF65-F5344CB8AC3E}">
        <p14:creationId xmlns:p14="http://schemas.microsoft.com/office/powerpoint/2010/main" val="3355240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ilder verschiebe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C6E5E5-6148-40F2-9440-2926FFEAF42B}"/>
              </a:ext>
            </a:extLst>
          </p:cNvPr>
          <p:cNvSpPr/>
          <p:nvPr userDrawn="1"/>
        </p:nvSpPr>
        <p:spPr>
          <a:xfrm>
            <a:off x="11" y="0"/>
            <a:ext cx="2031998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EA1925-F919-4D49-9E37-8312BA65FA15}"/>
              </a:ext>
            </a:extLst>
          </p:cNvPr>
          <p:cNvSpPr/>
          <p:nvPr userDrawn="1"/>
        </p:nvSpPr>
        <p:spPr>
          <a:xfrm>
            <a:off x="11" y="4572000"/>
            <a:ext cx="2031998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9D4980-604A-4065-BB7B-30C5998CD339}"/>
              </a:ext>
            </a:extLst>
          </p:cNvPr>
          <p:cNvSpPr/>
          <p:nvPr userDrawn="1"/>
        </p:nvSpPr>
        <p:spPr>
          <a:xfrm>
            <a:off x="2032006" y="2286000"/>
            <a:ext cx="2031998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F95C7-AE98-4846-A3CC-2130ED943DCA}"/>
              </a:ext>
            </a:extLst>
          </p:cNvPr>
          <p:cNvSpPr/>
          <p:nvPr userDrawn="1"/>
        </p:nvSpPr>
        <p:spPr>
          <a:xfrm>
            <a:off x="4064002" y="0"/>
            <a:ext cx="2031998" cy="2286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schemeClr val="tx1"/>
              </a:solidFill>
            </a:endParaRPr>
          </a:p>
        </p:txBody>
      </p:sp>
      <p:sp>
        <p:nvSpPr>
          <p:cNvPr id="24" name="Text Placeholder 44">
            <a:extLst>
              <a:ext uri="{FF2B5EF4-FFF2-40B4-BE49-F238E27FC236}">
                <a16:creationId xmlns:a16="http://schemas.microsoft.com/office/drawing/2014/main" id="{66348CA1-F089-438A-A775-EB41188537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4961" y="3083120"/>
            <a:ext cx="4987565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19C5BFCA-AFD6-4965-8B83-CAF74605C27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28600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4C468E07-747C-4593-9746-41562E4F6E4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031977" y="0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9AB6254A-F1C1-4272-9724-44523A4F31D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031977" y="4571999"/>
            <a:ext cx="2031977" cy="2286001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2" name="Picture Placeholder 13">
            <a:extLst>
              <a:ext uri="{FF2B5EF4-FFF2-40B4-BE49-F238E27FC236}">
                <a16:creationId xmlns:a16="http://schemas.microsoft.com/office/drawing/2014/main" id="{14A0152F-0A8A-4194-AA72-398421C031B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63943" y="2286000"/>
            <a:ext cx="2031977" cy="457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3" name="Text Placeholder 44">
            <a:extLst>
              <a:ext uri="{FF2B5EF4-FFF2-40B4-BE49-F238E27FC236}">
                <a16:creationId xmlns:a16="http://schemas.microsoft.com/office/drawing/2014/main" id="{2F711FDF-0FC8-438A-96C8-7EDCEE5DC3B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95FECECA-2C63-467C-98FC-BE28A73FAA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5" name="Text Placeholder 44">
            <a:extLst>
              <a:ext uri="{FF2B5EF4-FFF2-40B4-BE49-F238E27FC236}">
                <a16:creationId xmlns:a16="http://schemas.microsoft.com/office/drawing/2014/main" id="{E5893358-8A05-43E4-B335-20EAEEEB5CB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63857" y="1326826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4A8AFF1C-989D-4318-B00B-BDDC6193BB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063857" y="1058910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37" name="Text Placeholder 44">
            <a:extLst>
              <a:ext uri="{FF2B5EF4-FFF2-40B4-BE49-F238E27FC236}">
                <a16:creationId xmlns:a16="http://schemas.microsoft.com/office/drawing/2014/main" id="{4B5D2260-543F-4737-8CD4-85A81A229D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031966" y="3609363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301C43BE-CA38-4960-AA65-56A58D59D1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31966" y="3360497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6F2FB079-EC61-4634-BD59-D65BFBD407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5913392"/>
            <a:ext cx="2031891" cy="323122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Text Placeholder 44">
            <a:extLst>
              <a:ext uri="{FF2B5EF4-FFF2-40B4-BE49-F238E27FC236}">
                <a16:creationId xmlns:a16="http://schemas.microsoft.com/office/drawing/2014/main" id="{2D762B69-3F76-4D19-B2D6-0210E21E80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5658176"/>
            <a:ext cx="2031891" cy="323122"/>
          </a:xfrm>
          <a:prstGeom prst="rect">
            <a:avLst/>
          </a:prstGeom>
        </p:spPr>
        <p:txBody>
          <a:bodyPr bIns="45720" anchor="b"/>
          <a:lstStyle>
            <a:lvl1pPr marL="0" indent="0" algn="ctr">
              <a:spcAft>
                <a:spcPts val="0"/>
              </a:spcAft>
              <a:buNone/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XX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AB65D955-894C-482B-AF53-77B50F3D15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85101"/>
      </p:ext>
    </p:extLst>
  </p:cSld>
  <p:clrMapOvr>
    <a:masterClrMapping/>
  </p:clrMapOvr>
  <p:transition spd="slow">
    <p:push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s Folien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117028B-1142-46DF-AD30-BCA7E25BBAE2}"/>
              </a:ext>
            </a:extLst>
          </p:cNvPr>
          <p:cNvSpPr/>
          <p:nvPr userDrawn="1"/>
        </p:nvSpPr>
        <p:spPr>
          <a:xfrm>
            <a:off x="6073140" y="0"/>
            <a:ext cx="6118860" cy="6858000"/>
          </a:xfrm>
          <a:custGeom>
            <a:avLst/>
            <a:gdLst>
              <a:gd name="connsiteX0" fmla="*/ 0 w 6118860"/>
              <a:gd name="connsiteY0" fmla="*/ 0 h 6858000"/>
              <a:gd name="connsiteX1" fmla="*/ 6118860 w 6118860"/>
              <a:gd name="connsiteY1" fmla="*/ 0 h 6858000"/>
              <a:gd name="connsiteX2" fmla="*/ 6118860 w 6118860"/>
              <a:gd name="connsiteY2" fmla="*/ 6858000 h 6858000"/>
              <a:gd name="connsiteX3" fmla="*/ 0 w 61188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18860" h="6858000">
                <a:moveTo>
                  <a:pt x="0" y="0"/>
                </a:moveTo>
                <a:lnTo>
                  <a:pt x="6118860" y="0"/>
                </a:lnTo>
                <a:lnTo>
                  <a:pt x="611886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de-CH" sz="1400" b="1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7D6B3B-33E7-4D4D-A9C8-642A36481447}"/>
              </a:ext>
            </a:extLst>
          </p:cNvPr>
          <p:cNvSpPr/>
          <p:nvPr userDrawn="1"/>
        </p:nvSpPr>
        <p:spPr>
          <a:xfrm>
            <a:off x="0" y="0"/>
            <a:ext cx="607314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AA6DDC-D79B-4A14-AAF3-6DAFAA7B19DD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 Placeholder 44">
            <a:extLst>
              <a:ext uri="{FF2B5EF4-FFF2-40B4-BE49-F238E27FC236}">
                <a16:creationId xmlns:a16="http://schemas.microsoft.com/office/drawing/2014/main" id="{0B84C179-24AB-4167-A87C-A8C2643CB2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0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194D75-F4E5-4802-94C1-2ED044E40D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450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2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05FBEFD-E8DD-4653-A7AA-2DE5C0DD0F2F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H" sz="1400" b="1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47" name="Text Placeholder 44">
            <a:extLst>
              <a:ext uri="{FF2B5EF4-FFF2-40B4-BE49-F238E27FC236}">
                <a16:creationId xmlns:a16="http://schemas.microsoft.com/office/drawing/2014/main" id="{54FDE560-2E1D-491D-B6FD-AE12FBC825CB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06829" y="2670011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85D7CE77-4FD9-4783-BAAB-54F6DF138F9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06829" y="3455724"/>
            <a:ext cx="3114221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800" b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C0CA34A0-EB49-4131-87FB-70AE1E05EE1C}"/>
              </a:ext>
            </a:extLst>
          </p:cNvPr>
          <p:cNvSpPr>
            <a:spLocks noGrp="1"/>
          </p:cNvSpPr>
          <p:nvPr userDrawn="1">
            <p:ph type="pic" sz="quarter" idx="13" hasCustomPrompt="1"/>
          </p:nvPr>
        </p:nvSpPr>
        <p:spPr>
          <a:xfrm>
            <a:off x="3388740" y="0"/>
            <a:ext cx="2740404" cy="6858000"/>
          </a:xfrm>
          <a:custGeom>
            <a:avLst/>
            <a:gdLst>
              <a:gd name="connsiteX0" fmla="*/ 0 w 2740404"/>
              <a:gd name="connsiteY0" fmla="*/ 0 h 6858000"/>
              <a:gd name="connsiteX1" fmla="*/ 2740404 w 2740404"/>
              <a:gd name="connsiteY1" fmla="*/ 0 h 6858000"/>
              <a:gd name="connsiteX2" fmla="*/ 2740404 w 2740404"/>
              <a:gd name="connsiteY2" fmla="*/ 6858000 h 6858000"/>
              <a:gd name="connsiteX3" fmla="*/ 0 w 27404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0404" h="6858000">
                <a:moveTo>
                  <a:pt x="0" y="0"/>
                </a:moveTo>
                <a:lnTo>
                  <a:pt x="2740404" y="0"/>
                </a:lnTo>
                <a:lnTo>
                  <a:pt x="27404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54862E6-A288-4033-BD38-A2796E629EEC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DE" sz="1400" b="1" dirty="0"/>
          </a:p>
        </p:txBody>
      </p:sp>
      <p:sp>
        <p:nvSpPr>
          <p:cNvPr id="53" name="Text Placeholder 44">
            <a:extLst>
              <a:ext uri="{FF2B5EF4-FFF2-40B4-BE49-F238E27FC236}">
                <a16:creationId xmlns:a16="http://schemas.microsoft.com/office/drawing/2014/main" id="{194CDB7A-5F2E-484D-8C44-11C3134D4C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71080" y="1123628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4" name="Picture Placeholder 13">
            <a:extLst>
              <a:ext uri="{FF2B5EF4-FFF2-40B4-BE49-F238E27FC236}">
                <a16:creationId xmlns:a16="http://schemas.microsoft.com/office/drawing/2014/main" id="{326B22DB-9D57-4C24-B79F-2A18214C1FE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08167" y="105273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5" name="Text Placeholder 44">
            <a:extLst>
              <a:ext uri="{FF2B5EF4-FFF2-40B4-BE49-F238E27FC236}">
                <a16:creationId xmlns:a16="http://schemas.microsoft.com/office/drawing/2014/main" id="{475AED07-7702-489E-9A51-0E559321AC7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371080" y="1521729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6" name="Picture Placeholder 13">
            <a:extLst>
              <a:ext uri="{FF2B5EF4-FFF2-40B4-BE49-F238E27FC236}">
                <a16:creationId xmlns:a16="http://schemas.microsoft.com/office/drawing/2014/main" id="{8FD17A92-4FD3-4E1B-B340-60BB8779E08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908167" y="14508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7" name="Text Placeholder 44">
            <a:extLst>
              <a:ext uri="{FF2B5EF4-FFF2-40B4-BE49-F238E27FC236}">
                <a16:creationId xmlns:a16="http://schemas.microsoft.com/office/drawing/2014/main" id="{476769E9-99C4-4A54-A894-0C71513E518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71080" y="1919830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58" name="Picture Placeholder 13">
            <a:extLst>
              <a:ext uri="{FF2B5EF4-FFF2-40B4-BE49-F238E27FC236}">
                <a16:creationId xmlns:a16="http://schemas.microsoft.com/office/drawing/2014/main" id="{45C7ED2C-45DC-457D-9832-BB3F0D1E8F5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908167" y="184893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9" name="Text Placeholder 44">
            <a:extLst>
              <a:ext uri="{FF2B5EF4-FFF2-40B4-BE49-F238E27FC236}">
                <a16:creationId xmlns:a16="http://schemas.microsoft.com/office/drawing/2014/main" id="{661086D9-1D96-4DFE-ADFB-ACB19C489C2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71080" y="2317931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0" name="Picture Placeholder 13">
            <a:extLst>
              <a:ext uri="{FF2B5EF4-FFF2-40B4-BE49-F238E27FC236}">
                <a16:creationId xmlns:a16="http://schemas.microsoft.com/office/drawing/2014/main" id="{55F9A2AA-E856-4649-AECC-0EC750BBF465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908167" y="224703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61" name="Text Placeholder 44">
            <a:extLst>
              <a:ext uri="{FF2B5EF4-FFF2-40B4-BE49-F238E27FC236}">
                <a16:creationId xmlns:a16="http://schemas.microsoft.com/office/drawing/2014/main" id="{C2C95F77-479E-4D40-A77D-3124E779F5F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71080" y="2716032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2" name="Picture Placeholder 13">
            <a:extLst>
              <a:ext uri="{FF2B5EF4-FFF2-40B4-BE49-F238E27FC236}">
                <a16:creationId xmlns:a16="http://schemas.microsoft.com/office/drawing/2014/main" id="{C2B2B93E-B9B6-463D-A7A7-747AD80B0D3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908167" y="2645140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63" name="Text Placeholder 44">
            <a:extLst>
              <a:ext uri="{FF2B5EF4-FFF2-40B4-BE49-F238E27FC236}">
                <a16:creationId xmlns:a16="http://schemas.microsoft.com/office/drawing/2014/main" id="{68552027-6312-4552-BE9F-E335097982E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71080" y="3114133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4" name="Picture Placeholder 13">
            <a:extLst>
              <a:ext uri="{FF2B5EF4-FFF2-40B4-BE49-F238E27FC236}">
                <a16:creationId xmlns:a16="http://schemas.microsoft.com/office/drawing/2014/main" id="{B024890A-CA94-47A6-A9FA-160714FABD7A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908167" y="304324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65" name="Text Placeholder 44">
            <a:extLst>
              <a:ext uri="{FF2B5EF4-FFF2-40B4-BE49-F238E27FC236}">
                <a16:creationId xmlns:a16="http://schemas.microsoft.com/office/drawing/2014/main" id="{C5FE879F-A306-4F2F-B19F-8386E901E8A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71080" y="3512234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6" name="Picture Placeholder 13">
            <a:extLst>
              <a:ext uri="{FF2B5EF4-FFF2-40B4-BE49-F238E27FC236}">
                <a16:creationId xmlns:a16="http://schemas.microsoft.com/office/drawing/2014/main" id="{20ADAEDD-B6AD-4883-991B-658B5F72B4A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908167" y="3441342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67" name="Text Placeholder 44">
            <a:extLst>
              <a:ext uri="{FF2B5EF4-FFF2-40B4-BE49-F238E27FC236}">
                <a16:creationId xmlns:a16="http://schemas.microsoft.com/office/drawing/2014/main" id="{06C58033-93DA-46C8-851E-BCA390BFC7E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371080" y="3910335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68" name="Picture Placeholder 13">
            <a:extLst>
              <a:ext uri="{FF2B5EF4-FFF2-40B4-BE49-F238E27FC236}">
                <a16:creationId xmlns:a16="http://schemas.microsoft.com/office/drawing/2014/main" id="{F0B66FD1-9A08-4C25-8644-C484D6DEC45C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908167" y="383944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69" name="Text Placeholder 44">
            <a:extLst>
              <a:ext uri="{FF2B5EF4-FFF2-40B4-BE49-F238E27FC236}">
                <a16:creationId xmlns:a16="http://schemas.microsoft.com/office/drawing/2014/main" id="{1EC41A70-E7FD-4559-8219-2B264DE118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371080" y="4308436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0" name="Picture Placeholder 13">
            <a:extLst>
              <a:ext uri="{FF2B5EF4-FFF2-40B4-BE49-F238E27FC236}">
                <a16:creationId xmlns:a16="http://schemas.microsoft.com/office/drawing/2014/main" id="{DAA74A53-AA6E-46B0-B7A6-245A6B183ABB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6908167" y="423754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71" name="Text Placeholder 44">
            <a:extLst>
              <a:ext uri="{FF2B5EF4-FFF2-40B4-BE49-F238E27FC236}">
                <a16:creationId xmlns:a16="http://schemas.microsoft.com/office/drawing/2014/main" id="{B5320157-D814-4071-B3A5-7254F6AF646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371080" y="4706537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2" name="Picture Placeholder 13">
            <a:extLst>
              <a:ext uri="{FF2B5EF4-FFF2-40B4-BE49-F238E27FC236}">
                <a16:creationId xmlns:a16="http://schemas.microsoft.com/office/drawing/2014/main" id="{EC81555D-5514-4AEF-AF01-B4EE2423AF0A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6908167" y="46356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73" name="Text Placeholder 44">
            <a:extLst>
              <a:ext uri="{FF2B5EF4-FFF2-40B4-BE49-F238E27FC236}">
                <a16:creationId xmlns:a16="http://schemas.microsoft.com/office/drawing/2014/main" id="{28EA7EDA-1B23-4282-A7EE-7976007C150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71080" y="5104638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4" name="Picture Placeholder 13">
            <a:extLst>
              <a:ext uri="{FF2B5EF4-FFF2-40B4-BE49-F238E27FC236}">
                <a16:creationId xmlns:a16="http://schemas.microsoft.com/office/drawing/2014/main" id="{A790DEF0-E415-43A8-AAD2-68C289C81B4F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6908167" y="5033746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75" name="Text Placeholder 44">
            <a:extLst>
              <a:ext uri="{FF2B5EF4-FFF2-40B4-BE49-F238E27FC236}">
                <a16:creationId xmlns:a16="http://schemas.microsoft.com/office/drawing/2014/main" id="{5BF5D609-A2B5-40B6-9854-06C51AA4E23F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371080" y="5502740"/>
            <a:ext cx="4299326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76" name="Picture Placeholder 13">
            <a:extLst>
              <a:ext uri="{FF2B5EF4-FFF2-40B4-BE49-F238E27FC236}">
                <a16:creationId xmlns:a16="http://schemas.microsoft.com/office/drawing/2014/main" id="{4594F3DE-BB50-44ED-9DDC-AF906EDE62CC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6908167" y="5431848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B2AF6D5E-9505-48FE-ACDD-85BB45AA09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905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0F30243-83D5-40E0-9AD0-AE5510D9F7EE}"/>
              </a:ext>
            </a:extLst>
          </p:cNvPr>
          <p:cNvSpPr/>
          <p:nvPr userDrawn="1"/>
        </p:nvSpPr>
        <p:spPr>
          <a:xfrm>
            <a:off x="0" y="2476499"/>
            <a:ext cx="12192000" cy="34616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17E57F-0585-43B0-839E-6CA6CE4CCB12}"/>
              </a:ext>
            </a:extLst>
          </p:cNvPr>
          <p:cNvSpPr/>
          <p:nvPr userDrawn="1"/>
        </p:nvSpPr>
        <p:spPr>
          <a:xfrm>
            <a:off x="0" y="2837929"/>
            <a:ext cx="12192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A38EFB-E2D6-4511-A41E-F13DBA1634AF}"/>
              </a:ext>
            </a:extLst>
          </p:cNvPr>
          <p:cNvSpPr/>
          <p:nvPr userDrawn="1"/>
        </p:nvSpPr>
        <p:spPr>
          <a:xfrm>
            <a:off x="-1" y="6022735"/>
            <a:ext cx="12191999" cy="835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E7ACF75-326A-43C2-9FE1-9A98664903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C5AFAE-E223-4155-90AF-5A9448360D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79EB326-51CA-4001-937D-4A2311BA7EDF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693883-05BC-4469-8DCC-44FF560CB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93E8AEC-E366-46CD-B1B3-31467F048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392B58-E980-46AE-9D49-D9E535CAE3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</p:spTree>
    <p:extLst>
      <p:ext uri="{BB962C8B-B14F-4D97-AF65-F5344CB8AC3E}">
        <p14:creationId xmlns:p14="http://schemas.microsoft.com/office/powerpoint/2010/main" val="1957797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D4A4778-FD03-41C0-8445-8969B99176D9}"/>
              </a:ext>
            </a:extLst>
          </p:cNvPr>
          <p:cNvSpPr/>
          <p:nvPr userDrawn="1"/>
        </p:nvSpPr>
        <p:spPr>
          <a:xfrm>
            <a:off x="0" y="2476499"/>
            <a:ext cx="12192001" cy="353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8393C7-A539-4938-A589-6E32BD24A2C8}"/>
              </a:ext>
            </a:extLst>
          </p:cNvPr>
          <p:cNvSpPr/>
          <p:nvPr userDrawn="1"/>
        </p:nvSpPr>
        <p:spPr>
          <a:xfrm>
            <a:off x="8837670" y="2476499"/>
            <a:ext cx="3354329" cy="35366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C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mier League Light" panose="020B0304020203020204" pitchFamily="34" charset="0"/>
              <a:ea typeface="+mn-ea"/>
              <a:cs typeface="+mn-cs"/>
            </a:endParaRPr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06C4C56-C69A-406E-BEC8-2798F8421DCA}"/>
              </a:ext>
            </a:extLst>
          </p:cNvPr>
          <p:cNvSpPr/>
          <p:nvPr userDrawn="1"/>
        </p:nvSpPr>
        <p:spPr>
          <a:xfrm rot="5400000">
            <a:off x="8501467" y="4175934"/>
            <a:ext cx="810152" cy="137746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/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471B8904-DB22-4EB2-A3F1-7D0EC5C2B5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7326" y="4083246"/>
            <a:ext cx="2995338" cy="32312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D609868-245D-4FC5-8C61-B73547669D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C67074A-4BBA-4872-ACB6-C44583C6EE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CFD0C74-2C61-4B82-9B15-572B9F35961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B93FF44F-F39D-4143-BDB3-278D5BF5D1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50863" y="2614924"/>
            <a:ext cx="8178756" cy="323122"/>
          </a:xfrm>
          <a:prstGeom prst="rect">
            <a:avLst/>
          </a:prstGeom>
        </p:spPr>
        <p:txBody>
          <a:bodyPr bIns="45720" anchor="t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280403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91D28001-1DB5-41E3-8FDF-F2A1189CFED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18860" y="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E214CF-5698-4C5E-A1A5-7D2204B4097B}"/>
              </a:ext>
            </a:extLst>
          </p:cNvPr>
          <p:cNvSpPr/>
          <p:nvPr userDrawn="1"/>
        </p:nvSpPr>
        <p:spPr>
          <a:xfrm>
            <a:off x="6118860" y="2903283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A9073D-62AC-4853-9D2D-498037EC1CD8}"/>
              </a:ext>
            </a:extLst>
          </p:cNvPr>
          <p:cNvSpPr/>
          <p:nvPr userDrawn="1"/>
        </p:nvSpPr>
        <p:spPr>
          <a:xfrm>
            <a:off x="6118860" y="6329982"/>
            <a:ext cx="6073140" cy="5280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noProof="0" dirty="0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4CC1ADC2-CF50-4947-A9A7-A9EAB14CF0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62E8AB5-44A9-4ACA-9F68-D664AC7737A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18860" y="3429000"/>
            <a:ext cx="3044952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220DAFE-A5A4-4C9E-85E7-1F617383C56B}"/>
              </a:ext>
            </a:extLst>
          </p:cNvPr>
          <p:cNvSpPr/>
          <p:nvPr userDrawn="1"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 dirty="0"/>
          </a:p>
        </p:txBody>
      </p:sp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DB5F2BB4-9EC2-48DF-AB45-D6EA432E5F0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34666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DFF1D5B9-D7DF-4AD4-B0C9-0A293EAE58F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184322" y="3051476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9" name="Text Placeholder 44">
            <a:extLst>
              <a:ext uri="{FF2B5EF4-FFF2-40B4-BE49-F238E27FC236}">
                <a16:creationId xmlns:a16="http://schemas.microsoft.com/office/drawing/2014/main" id="{AB01B837-2779-4982-BFF1-A50035A4463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34666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2D4336E1-0CC3-417D-84E6-D0D2379F77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184322" y="6478175"/>
            <a:ext cx="2991872" cy="231632"/>
          </a:xfrm>
          <a:prstGeom prst="rect">
            <a:avLst/>
          </a:prstGeom>
        </p:spPr>
        <p:txBody>
          <a:bodyPr bIns="45720" anchor="ctr"/>
          <a:lstStyle>
            <a:lvl1pPr marL="0" indent="0" algn="ctr">
              <a:spcAft>
                <a:spcPts val="0"/>
              </a:spcAft>
              <a:buNone/>
              <a:defRPr sz="14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F002C61-8AD7-4633-B8F8-9645156E64D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156192" y="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E65DEB0A-953D-4549-AF35-D469FE364FE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9156192" y="3429000"/>
            <a:ext cx="3035808" cy="29083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261290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4B30907F-2379-4DCF-A222-EA150FC14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2FCB00CA-5DAC-46A0-AA6D-E0CBF8868928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B3DB240-30B8-4025-B33A-BF4D6E3EBD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2D51C68-F5FD-43CE-B11A-BCC312125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B8C09B-7744-41C0-939A-EB78C428C6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189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be Folie_8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670EC50-8E83-4737-BB24-7203FD7D30C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036468" y="0"/>
            <a:ext cx="2155531" cy="6858000"/>
          </a:xfrm>
          <a:custGeom>
            <a:avLst/>
            <a:gdLst>
              <a:gd name="connsiteX0" fmla="*/ 0 w 3023484"/>
              <a:gd name="connsiteY0" fmla="*/ 0 h 2898677"/>
              <a:gd name="connsiteX1" fmla="*/ 3023484 w 3023484"/>
              <a:gd name="connsiteY1" fmla="*/ 0 h 2898677"/>
              <a:gd name="connsiteX2" fmla="*/ 3023484 w 3023484"/>
              <a:gd name="connsiteY2" fmla="*/ 2898677 h 2898677"/>
              <a:gd name="connsiteX3" fmla="*/ 0 w 3023484"/>
              <a:gd name="connsiteY3" fmla="*/ 2898677 h 289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3484" h="2898677">
                <a:moveTo>
                  <a:pt x="0" y="0"/>
                </a:moveTo>
                <a:lnTo>
                  <a:pt x="3023484" y="0"/>
                </a:lnTo>
                <a:lnTo>
                  <a:pt x="3023484" y="2898677"/>
                </a:lnTo>
                <a:lnTo>
                  <a:pt x="0" y="289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400"/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FA083B-E293-40E3-A7A9-02494E5DA636}"/>
              </a:ext>
            </a:extLst>
          </p:cNvPr>
          <p:cNvSpPr/>
          <p:nvPr/>
        </p:nvSpPr>
        <p:spPr>
          <a:xfrm flipH="1">
            <a:off x="6096000" y="1784"/>
            <a:ext cx="3940469" cy="68562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A5D744E-A093-4C7B-BBAD-476E05AD6B4A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CE47727-001D-4A0D-B0E0-471E3B2A5D30}"/>
              </a:ext>
            </a:extLst>
          </p:cNvPr>
          <p:cNvSpPr/>
          <p:nvPr/>
        </p:nvSpPr>
        <p:spPr>
          <a:xfrm flipH="1">
            <a:off x="607314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GB" sz="1400" b="1" noProof="0" dirty="0"/>
          </a:p>
        </p:txBody>
      </p:sp>
      <p:sp>
        <p:nvSpPr>
          <p:cNvPr id="30" name="Text Placeholder 44">
            <a:extLst>
              <a:ext uri="{FF2B5EF4-FFF2-40B4-BE49-F238E27FC236}">
                <a16:creationId xmlns:a16="http://schemas.microsoft.com/office/drawing/2014/main" id="{E82287D3-5F2D-4B89-B26C-4A931D9D6F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6101" y="2651829"/>
            <a:ext cx="5527039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sp>
        <p:nvSpPr>
          <p:cNvPr id="32" name="Text Placeholder 44">
            <a:extLst>
              <a:ext uri="{FF2B5EF4-FFF2-40B4-BE49-F238E27FC236}">
                <a16:creationId xmlns:a16="http://schemas.microsoft.com/office/drawing/2014/main" id="{B82BEE66-AF8F-402B-8EAB-8F97C3B290C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18234" y="195455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3" name="Picture Placeholder 13">
            <a:extLst>
              <a:ext uri="{FF2B5EF4-FFF2-40B4-BE49-F238E27FC236}">
                <a16:creationId xmlns:a16="http://schemas.microsoft.com/office/drawing/2014/main" id="{279EB0F5-8D0F-4F9B-B975-89D8F664896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455321" y="188366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4" name="Text Placeholder 44">
            <a:extLst>
              <a:ext uri="{FF2B5EF4-FFF2-40B4-BE49-F238E27FC236}">
                <a16:creationId xmlns:a16="http://schemas.microsoft.com/office/drawing/2014/main" id="{83D763B7-0105-46F9-8577-A250442CA66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918234" y="241164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5" name="Picture Placeholder 13">
            <a:extLst>
              <a:ext uri="{FF2B5EF4-FFF2-40B4-BE49-F238E27FC236}">
                <a16:creationId xmlns:a16="http://schemas.microsoft.com/office/drawing/2014/main" id="{0831D361-1F79-4D5F-A518-34111774B5D0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455321" y="234075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6" name="Text Placeholder 44">
            <a:extLst>
              <a:ext uri="{FF2B5EF4-FFF2-40B4-BE49-F238E27FC236}">
                <a16:creationId xmlns:a16="http://schemas.microsoft.com/office/drawing/2014/main" id="{C9EAFC5B-D3A0-485E-B7FE-6EE755AEBB3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18234" y="2868737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7" name="Picture Placeholder 13">
            <a:extLst>
              <a:ext uri="{FF2B5EF4-FFF2-40B4-BE49-F238E27FC236}">
                <a16:creationId xmlns:a16="http://schemas.microsoft.com/office/drawing/2014/main" id="{74F86A09-32F6-4FA9-9825-6EF95F750148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455321" y="2797845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38" name="Text Placeholder 44">
            <a:extLst>
              <a:ext uri="{FF2B5EF4-FFF2-40B4-BE49-F238E27FC236}">
                <a16:creationId xmlns:a16="http://schemas.microsoft.com/office/drawing/2014/main" id="{71C19619-9885-4593-AF0C-A5442DEC898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918234" y="3325829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39" name="Picture Placeholder 13">
            <a:extLst>
              <a:ext uri="{FF2B5EF4-FFF2-40B4-BE49-F238E27FC236}">
                <a16:creationId xmlns:a16="http://schemas.microsoft.com/office/drawing/2014/main" id="{CC369303-3B94-4662-9724-A8F0EF7C5D82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455321" y="3254937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40" name="Text Placeholder 44">
            <a:extLst>
              <a:ext uri="{FF2B5EF4-FFF2-40B4-BE49-F238E27FC236}">
                <a16:creationId xmlns:a16="http://schemas.microsoft.com/office/drawing/2014/main" id="{4259BEE5-1BF9-4B05-AF9A-0B765B25312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18234" y="3782921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1" name="Picture Placeholder 13">
            <a:extLst>
              <a:ext uri="{FF2B5EF4-FFF2-40B4-BE49-F238E27FC236}">
                <a16:creationId xmlns:a16="http://schemas.microsoft.com/office/drawing/2014/main" id="{4AD239FB-8077-40A8-B19D-185FAED38C0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455321" y="3712029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42" name="Text Placeholder 44">
            <a:extLst>
              <a:ext uri="{FF2B5EF4-FFF2-40B4-BE49-F238E27FC236}">
                <a16:creationId xmlns:a16="http://schemas.microsoft.com/office/drawing/2014/main" id="{FA88694D-D0D0-4FB9-B786-DA6D53F0D89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918234" y="4240013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3" name="Picture Placeholder 13">
            <a:extLst>
              <a:ext uri="{FF2B5EF4-FFF2-40B4-BE49-F238E27FC236}">
                <a16:creationId xmlns:a16="http://schemas.microsoft.com/office/drawing/2014/main" id="{F6650D5A-1F98-4959-AEE7-D7549BC0B27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455321" y="4169121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44" name="Text Placeholder 44">
            <a:extLst>
              <a:ext uri="{FF2B5EF4-FFF2-40B4-BE49-F238E27FC236}">
                <a16:creationId xmlns:a16="http://schemas.microsoft.com/office/drawing/2014/main" id="{6439D965-F130-4350-B00E-20ABCC774F3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18234" y="4697105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5" name="Picture Placeholder 13">
            <a:extLst>
              <a:ext uri="{FF2B5EF4-FFF2-40B4-BE49-F238E27FC236}">
                <a16:creationId xmlns:a16="http://schemas.microsoft.com/office/drawing/2014/main" id="{BA05551D-DA8C-4E8B-9DB7-B64D78EDADE5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455321" y="4626213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46" name="Text Placeholder 44">
            <a:extLst>
              <a:ext uri="{FF2B5EF4-FFF2-40B4-BE49-F238E27FC236}">
                <a16:creationId xmlns:a16="http://schemas.microsoft.com/office/drawing/2014/main" id="{346E46EC-DCC2-4E9A-88C2-7D186A8C3E0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18234" y="5154196"/>
            <a:ext cx="2994190" cy="231632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47" name="Picture Placeholder 13">
            <a:extLst>
              <a:ext uri="{FF2B5EF4-FFF2-40B4-BE49-F238E27FC236}">
                <a16:creationId xmlns:a16="http://schemas.microsoft.com/office/drawing/2014/main" id="{72D903E2-B2B1-4251-A40B-D62F493DBAAF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455321" y="5083304"/>
            <a:ext cx="373082" cy="37341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653C565E-7FD6-4D76-B076-F4EAC3A97A2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455321" y="1213422"/>
            <a:ext cx="3457103" cy="453007"/>
          </a:xfrm>
          <a:prstGeom prst="rect">
            <a:avLst/>
          </a:prstGeom>
        </p:spPr>
        <p:txBody>
          <a:bodyPr bIns="45720" anchor="b"/>
          <a:lstStyle>
            <a:lvl1pPr marL="0" indent="0" algn="l">
              <a:spcAft>
                <a:spcPts val="0"/>
              </a:spcAft>
              <a:buNone/>
              <a:defRPr sz="18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567684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83D9150-6F49-47EE-B723-992FC1E356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3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80D5B65-FA68-4DA4-BC83-2B7881A6A7E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7FA1568A-54BE-4729-9FBC-3AB8F54F9AF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5333CBF-7020-492A-A9D1-10A3864F7FA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8411450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ymbolfolie transitio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50F7CB-8FC1-405A-8063-66482333645A}"/>
              </a:ext>
            </a:extLst>
          </p:cNvPr>
          <p:cNvSpPr/>
          <p:nvPr userDrawn="1"/>
        </p:nvSpPr>
        <p:spPr>
          <a:xfrm>
            <a:off x="0" y="2837929"/>
            <a:ext cx="6096000" cy="40200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75F5F-5AF0-462B-84F9-7050AFD4A760}"/>
              </a:ext>
            </a:extLst>
          </p:cNvPr>
          <p:cNvSpPr/>
          <p:nvPr userDrawn="1"/>
        </p:nvSpPr>
        <p:spPr>
          <a:xfrm>
            <a:off x="6096000" y="2837929"/>
            <a:ext cx="6096000" cy="40200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B9455812-CF0E-4BAA-A740-AB6576241301}"/>
              </a:ext>
            </a:extLst>
          </p:cNvPr>
          <p:cNvSpPr/>
          <p:nvPr userDrawn="1"/>
        </p:nvSpPr>
        <p:spPr>
          <a:xfrm rot="5400000" flipH="1">
            <a:off x="5945033" y="4764276"/>
            <a:ext cx="469312" cy="167377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D343FDE8-6046-4935-9B26-5C7D63DB459D}"/>
              </a:ext>
            </a:extLst>
          </p:cNvPr>
          <p:cNvSpPr/>
          <p:nvPr userDrawn="1"/>
        </p:nvSpPr>
        <p:spPr>
          <a:xfrm rot="5400000" flipH="1">
            <a:off x="-150967" y="4764276"/>
            <a:ext cx="469312" cy="167377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4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BF1ACF-24A7-44E6-B951-4CCC596244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476672"/>
            <a:ext cx="11059774" cy="8640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CH" noProof="0"/>
              <a:t>Titel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577572DC-12F5-493A-970D-5A9A19B7704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75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3C9211E5-22DF-494D-845F-058CDE1810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771640" y="3079158"/>
            <a:ext cx="4744720" cy="453007"/>
          </a:xfrm>
          <a:prstGeom prst="rect">
            <a:avLst/>
          </a:prstGeom>
        </p:spPr>
        <p:txBody>
          <a:bodyPr bIns="45720" anchor="t"/>
          <a:lstStyle>
            <a:lvl1pPr marL="0" indent="0" algn="ctr">
              <a:spcAft>
                <a:spcPts val="200"/>
              </a:spcAft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ACC1128C-AF74-4B02-8FC1-61CDD3940F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6437948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 noProof="0"/>
              <a:t>Quellenangabe</a:t>
            </a:r>
          </a:p>
        </p:txBody>
      </p:sp>
    </p:spTree>
    <p:extLst>
      <p:ext uri="{BB962C8B-B14F-4D97-AF65-F5344CB8AC3E}">
        <p14:creationId xmlns:p14="http://schemas.microsoft.com/office/powerpoint/2010/main" val="1234629804"/>
      </p:ext>
    </p:extLst>
  </p:cSld>
  <p:clrMapOvr>
    <a:masterClrMapping/>
  </p:clrMapOvr>
  <p:transition spd="slow">
    <p:push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4 Icon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B1DFF88-A13F-4A3C-8E90-0C0582EC2D64}"/>
              </a:ext>
            </a:extLst>
          </p:cNvPr>
          <p:cNvSpPr/>
          <p:nvPr userDrawn="1"/>
        </p:nvSpPr>
        <p:spPr>
          <a:xfrm>
            <a:off x="0" y="0"/>
            <a:ext cx="335321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 sz="1400" b="1" noProof="0" dirty="0">
              <a:solidFill>
                <a:prstClr val="white"/>
              </a:solidFill>
              <a:latin typeface="Arial Nova Ligh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8996BD-DFEA-4148-ADC4-C90C03C8FA21}"/>
              </a:ext>
            </a:extLst>
          </p:cNvPr>
          <p:cNvSpPr/>
          <p:nvPr userDrawn="1"/>
        </p:nvSpPr>
        <p:spPr>
          <a:xfrm>
            <a:off x="3343020" y="0"/>
            <a:ext cx="4572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 dirty="0"/>
          </a:p>
        </p:txBody>
      </p:sp>
      <p:sp>
        <p:nvSpPr>
          <p:cNvPr id="17" name="Text Placeholder 44">
            <a:extLst>
              <a:ext uri="{FF2B5EF4-FFF2-40B4-BE49-F238E27FC236}">
                <a16:creationId xmlns:a16="http://schemas.microsoft.com/office/drawing/2014/main" id="{FAFB221F-45D8-439B-ABC4-EBF2F69A56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6829" y="2670011"/>
            <a:ext cx="3129038" cy="830997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Titel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7C1856B-F5CA-4BE9-9562-6401A807B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2507A4B-1D5D-4BF8-9963-507BFB176DB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924822" y="18356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21518701-F1CF-45DB-9148-666AB68CF89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924822" y="2754871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587D3ADA-09D4-4E5E-8187-73F129AACF7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924822" y="3650124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6A3B0CEC-5E2A-400E-8A5D-2AC23608B39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924822" y="4545377"/>
            <a:ext cx="6727704" cy="453007"/>
          </a:xfrm>
          <a:prstGeom prst="rect">
            <a:avLst/>
          </a:prstGeom>
        </p:spPr>
        <p:txBody>
          <a:bodyPr bIns="45720" anchor="ctr"/>
          <a:lstStyle>
            <a:lvl1pPr marL="0" indent="0" algn="l">
              <a:spcAft>
                <a:spcPts val="0"/>
              </a:spcAft>
              <a:buNone/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de-CH" noProof="0"/>
              <a:t>Text</a:t>
            </a:r>
          </a:p>
        </p:txBody>
      </p:sp>
      <p:sp>
        <p:nvSpPr>
          <p:cNvPr id="23" name="Picture Placeholder 13">
            <a:extLst>
              <a:ext uri="{FF2B5EF4-FFF2-40B4-BE49-F238E27FC236}">
                <a16:creationId xmlns:a16="http://schemas.microsoft.com/office/drawing/2014/main" id="{228072FB-FAED-4AC3-A04A-A26AE5CF7CE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975106" y="1835623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C2538619-9328-47C2-8C06-8FBF06021869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3975106" y="2754871"/>
            <a:ext cx="452602" cy="45300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5" name="Picture Placeholder 13">
            <a:extLst>
              <a:ext uri="{FF2B5EF4-FFF2-40B4-BE49-F238E27FC236}">
                <a16:creationId xmlns:a16="http://schemas.microsoft.com/office/drawing/2014/main" id="{7C8C88C4-A557-4DD8-99C3-14729F1ABB0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975106" y="3650124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CD369225-AF51-4316-971E-478EFF83940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975106" y="4545378"/>
            <a:ext cx="452602" cy="453006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700">
                <a:solidFill>
                  <a:schemeClr val="tx1"/>
                </a:solidFill>
              </a:defRPr>
            </a:lvl1pPr>
          </a:lstStyle>
          <a:p>
            <a:r>
              <a:rPr lang="de-CH" noProof="0" dirty="0"/>
              <a:t>Icon</a:t>
            </a:r>
          </a:p>
          <a:p>
            <a:endParaRPr lang="de-CH" noProof="0" dirty="0"/>
          </a:p>
          <a:p>
            <a:endParaRPr lang="de-CH" noProof="0" dirty="0"/>
          </a:p>
        </p:txBody>
      </p:sp>
    </p:spTree>
    <p:extLst>
      <p:ext uri="{BB962C8B-B14F-4D97-AF65-F5344CB8AC3E}">
        <p14:creationId xmlns:p14="http://schemas.microsoft.com/office/powerpoint/2010/main" val="24370694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e 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F3CDF2B-CE32-4893-8D06-EF06294A5620}"/>
              </a:ext>
            </a:extLst>
          </p:cNvPr>
          <p:cNvSpPr/>
          <p:nvPr userDrawn="1"/>
        </p:nvSpPr>
        <p:spPr>
          <a:xfrm>
            <a:off x="0" y="0"/>
            <a:ext cx="539163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58B092D-1777-4796-8A1A-B5F5790E6C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33C5ABA-C203-4AD0-8675-6ED503BE710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4086" y="-7938"/>
            <a:ext cx="5327914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 noProof="0" dirty="0"/>
              <a:t>Bild hinzufügen</a:t>
            </a:r>
          </a:p>
          <a:p>
            <a:endParaRPr lang="de-CH" noProof="0" dirty="0"/>
          </a:p>
          <a:p>
            <a:endParaRPr lang="de-CH" noProof="0" dirty="0"/>
          </a:p>
          <a:p>
            <a:endParaRPr lang="de-CH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52AFDB-6B13-43C7-AC96-09BA3921276A}"/>
              </a:ext>
            </a:extLst>
          </p:cNvPr>
          <p:cNvSpPr/>
          <p:nvPr userDrawn="1"/>
        </p:nvSpPr>
        <p:spPr>
          <a:xfrm>
            <a:off x="5327915" y="0"/>
            <a:ext cx="1536171" cy="686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de-CH" sz="1400" b="1" noProof="0" dirty="0"/>
          </a:p>
        </p:txBody>
      </p:sp>
    </p:spTree>
    <p:extLst>
      <p:ext uri="{BB962C8B-B14F-4D97-AF65-F5344CB8AC3E}">
        <p14:creationId xmlns:p14="http://schemas.microsoft.com/office/powerpoint/2010/main" val="11954821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E754DE-2DEF-4D1C-9C8D-32A30A8F5288}"/>
              </a:ext>
            </a:extLst>
          </p:cNvPr>
          <p:cNvSpPr txBox="1"/>
          <p:nvPr userDrawn="1"/>
        </p:nvSpPr>
        <p:spPr>
          <a:xfrm>
            <a:off x="4080347" y="0"/>
            <a:ext cx="3001491" cy="6860471"/>
          </a:xfrm>
          <a:custGeom>
            <a:avLst/>
            <a:gdLst/>
            <a:ahLst/>
            <a:cxnLst/>
            <a:rect l="l" t="t" r="r" b="b"/>
            <a:pathLst>
              <a:path w="47923" h="109537">
                <a:moveTo>
                  <a:pt x="30956" y="0"/>
                </a:moveTo>
                <a:lnTo>
                  <a:pt x="47923" y="0"/>
                </a:lnTo>
                <a:lnTo>
                  <a:pt x="47923" y="109537"/>
                </a:lnTo>
                <a:lnTo>
                  <a:pt x="27012" y="109537"/>
                </a:lnTo>
                <a:lnTo>
                  <a:pt x="27012" y="30733"/>
                </a:lnTo>
                <a:cubicBezTo>
                  <a:pt x="19373" y="37876"/>
                  <a:pt x="10369" y="43160"/>
                  <a:pt x="0" y="46583"/>
                </a:cubicBezTo>
                <a:lnTo>
                  <a:pt x="0" y="27607"/>
                </a:lnTo>
                <a:cubicBezTo>
                  <a:pt x="5457" y="25821"/>
                  <a:pt x="11385" y="22435"/>
                  <a:pt x="17785" y="17450"/>
                </a:cubicBezTo>
                <a:cubicBezTo>
                  <a:pt x="24185" y="12464"/>
                  <a:pt x="28575" y="6647"/>
                  <a:pt x="3095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1340911-9B5F-4133-9B92-45E95AB011C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081838" y="-7938"/>
            <a:ext cx="5110162" cy="6865938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221AC32E-C87C-4B14-AC6A-15B69733F18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41802314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F5C5E5E-59FD-447F-B901-EBC8040986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51917" y="0"/>
            <a:ext cx="6140082" cy="6858000"/>
          </a:xfrm>
          <a:custGeom>
            <a:avLst/>
            <a:gdLst>
              <a:gd name="connsiteX0" fmla="*/ 552687 w 6140082"/>
              <a:gd name="connsiteY0" fmla="*/ 0 h 6858000"/>
              <a:gd name="connsiteX1" fmla="*/ 6140082 w 6140082"/>
              <a:gd name="connsiteY1" fmla="*/ 0 h 6858000"/>
              <a:gd name="connsiteX2" fmla="*/ 6140082 w 6140082"/>
              <a:gd name="connsiteY2" fmla="*/ 6858000 h 6858000"/>
              <a:gd name="connsiteX3" fmla="*/ 2601277 w 6140082"/>
              <a:gd name="connsiteY3" fmla="*/ 6858000 h 6858000"/>
              <a:gd name="connsiteX4" fmla="*/ 2601277 w 6140082"/>
              <a:gd name="connsiteY4" fmla="*/ 5641277 h 6858000"/>
              <a:gd name="connsiteX5" fmla="*/ 0 w 6140082"/>
              <a:gd name="connsiteY5" fmla="*/ 5641277 h 6858000"/>
              <a:gd name="connsiteX6" fmla="*/ 268065 w 6140082"/>
              <a:gd name="connsiteY6" fmla="*/ 5277676 h 6858000"/>
              <a:gd name="connsiteX7" fmla="*/ 1053592 w 6140082"/>
              <a:gd name="connsiteY7" fmla="*/ 4522471 h 6858000"/>
              <a:gd name="connsiteX8" fmla="*/ 1911350 w 6140082"/>
              <a:gd name="connsiteY8" fmla="*/ 3650680 h 6858000"/>
              <a:gd name="connsiteX9" fmla="*/ 2435765 w 6140082"/>
              <a:gd name="connsiteY9" fmla="*/ 2776634 h 6858000"/>
              <a:gd name="connsiteX10" fmla="*/ 2601277 w 6140082"/>
              <a:gd name="connsiteY10" fmla="*/ 1897889 h 6858000"/>
              <a:gd name="connsiteX11" fmla="*/ 2023237 w 6140082"/>
              <a:gd name="connsiteY11" fmla="*/ 541276 h 6858000"/>
              <a:gd name="connsiteX12" fmla="*/ 679658 w 6140082"/>
              <a:gd name="connsiteY12" fmla="*/ 439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0082" h="6858000">
                <a:moveTo>
                  <a:pt x="552687" y="0"/>
                </a:moveTo>
                <a:lnTo>
                  <a:pt x="6140082" y="0"/>
                </a:lnTo>
                <a:lnTo>
                  <a:pt x="6140082" y="6858000"/>
                </a:lnTo>
                <a:lnTo>
                  <a:pt x="2601277" y="6858000"/>
                </a:lnTo>
                <a:lnTo>
                  <a:pt x="2601277" y="5641277"/>
                </a:lnTo>
                <a:lnTo>
                  <a:pt x="0" y="5641277"/>
                </a:lnTo>
                <a:cubicBezTo>
                  <a:pt x="68348" y="5523188"/>
                  <a:pt x="157745" y="5401967"/>
                  <a:pt x="268065" y="5277676"/>
                </a:cubicBezTo>
                <a:cubicBezTo>
                  <a:pt x="378386" y="5153322"/>
                  <a:pt x="640249" y="4901608"/>
                  <a:pt x="1053592" y="4522471"/>
                </a:cubicBezTo>
                <a:cubicBezTo>
                  <a:pt x="1466934" y="4143270"/>
                  <a:pt x="1752854" y="3852715"/>
                  <a:pt x="1911350" y="3650680"/>
                </a:cubicBezTo>
                <a:cubicBezTo>
                  <a:pt x="2150660" y="3346092"/>
                  <a:pt x="2325444" y="3054785"/>
                  <a:pt x="2435765" y="2776634"/>
                </a:cubicBezTo>
                <a:cubicBezTo>
                  <a:pt x="2546085" y="2498482"/>
                  <a:pt x="2601277" y="2205547"/>
                  <a:pt x="2601277" y="1897889"/>
                </a:cubicBezTo>
                <a:cubicBezTo>
                  <a:pt x="2601277" y="1357061"/>
                  <a:pt x="2408576" y="904877"/>
                  <a:pt x="2023237" y="541276"/>
                </a:cubicBezTo>
                <a:cubicBezTo>
                  <a:pt x="1686010" y="223125"/>
                  <a:pt x="1238178" y="44165"/>
                  <a:pt x="679658" y="4396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lIns="54864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447D171A-8CA2-4E77-8215-4EB0FA07C260}"/>
              </a:ext>
            </a:extLst>
          </p:cNvPr>
          <p:cNvSpPr/>
          <p:nvPr userDrawn="1"/>
        </p:nvSpPr>
        <p:spPr>
          <a:xfrm>
            <a:off x="1" y="-1"/>
            <a:ext cx="7652656" cy="6858001"/>
          </a:xfrm>
          <a:custGeom>
            <a:avLst/>
            <a:gdLst>
              <a:gd name="connsiteX0" fmla="*/ 4855028 w 7652656"/>
              <a:gd name="connsiteY0" fmla="*/ 0 h 6858001"/>
              <a:gd name="connsiteX1" fmla="*/ 6388101 w 7652656"/>
              <a:gd name="connsiteY1" fmla="*/ 0 h 6858001"/>
              <a:gd name="connsiteX2" fmla="*/ 6388101 w 7652656"/>
              <a:gd name="connsiteY2" fmla="*/ 702733 h 6858001"/>
              <a:gd name="connsiteX3" fmla="*/ 5803899 w 7652656"/>
              <a:gd name="connsiteY3" fmla="*/ 702733 h 6858001"/>
              <a:gd name="connsiteX4" fmla="*/ 5803899 w 7652656"/>
              <a:gd name="connsiteY4" fmla="*/ 1012371 h 6858001"/>
              <a:gd name="connsiteX5" fmla="*/ 7652656 w 7652656"/>
              <a:gd name="connsiteY5" fmla="*/ 1012371 h 6858001"/>
              <a:gd name="connsiteX6" fmla="*/ 7652656 w 7652656"/>
              <a:gd name="connsiteY6" fmla="*/ 3429000 h 6858001"/>
              <a:gd name="connsiteX7" fmla="*/ 7035194 w 7652656"/>
              <a:gd name="connsiteY7" fmla="*/ 3429000 h 6858001"/>
              <a:gd name="connsiteX8" fmla="*/ 7035194 w 7652656"/>
              <a:gd name="connsiteY8" fmla="*/ 4528458 h 6858001"/>
              <a:gd name="connsiteX9" fmla="*/ 5803899 w 7652656"/>
              <a:gd name="connsiteY9" fmla="*/ 4528458 h 6858001"/>
              <a:gd name="connsiteX10" fmla="*/ 5803899 w 7652656"/>
              <a:gd name="connsiteY10" fmla="*/ 6858001 h 6858001"/>
              <a:gd name="connsiteX11" fmla="*/ 0 w 7652656"/>
              <a:gd name="connsiteY11" fmla="*/ 6858001 h 6858001"/>
              <a:gd name="connsiteX12" fmla="*/ 0 w 7652656"/>
              <a:gd name="connsiteY12" fmla="*/ 1 h 6858001"/>
              <a:gd name="connsiteX13" fmla="*/ 4855028 w 7652656"/>
              <a:gd name="connsiteY13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652656" h="6858001">
                <a:moveTo>
                  <a:pt x="4855028" y="0"/>
                </a:moveTo>
                <a:lnTo>
                  <a:pt x="6388101" y="0"/>
                </a:lnTo>
                <a:lnTo>
                  <a:pt x="6388101" y="702733"/>
                </a:lnTo>
                <a:lnTo>
                  <a:pt x="5803899" y="702733"/>
                </a:lnTo>
                <a:lnTo>
                  <a:pt x="5803899" y="1012371"/>
                </a:lnTo>
                <a:lnTo>
                  <a:pt x="7652656" y="1012371"/>
                </a:lnTo>
                <a:lnTo>
                  <a:pt x="7652656" y="3429000"/>
                </a:lnTo>
                <a:lnTo>
                  <a:pt x="7035194" y="3429000"/>
                </a:lnTo>
                <a:lnTo>
                  <a:pt x="7035194" y="4528458"/>
                </a:lnTo>
                <a:lnTo>
                  <a:pt x="5803899" y="4528458"/>
                </a:lnTo>
                <a:lnTo>
                  <a:pt x="5803899" y="6858001"/>
                </a:lnTo>
                <a:lnTo>
                  <a:pt x="0" y="6858001"/>
                </a:lnTo>
                <a:lnTo>
                  <a:pt x="0" y="1"/>
                </a:lnTo>
                <a:lnTo>
                  <a:pt x="4855028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6DFD671-9604-4ED3-BC23-E34D9C6783E5}"/>
              </a:ext>
            </a:extLst>
          </p:cNvPr>
          <p:cNvSpPr/>
          <p:nvPr userDrawn="1"/>
        </p:nvSpPr>
        <p:spPr>
          <a:xfrm>
            <a:off x="4061320" y="-4126"/>
            <a:ext cx="4591874" cy="6862126"/>
          </a:xfrm>
          <a:custGeom>
            <a:avLst/>
            <a:gdLst/>
            <a:ahLst/>
            <a:cxnLst/>
            <a:rect l="l" t="t" r="r" b="b"/>
            <a:pathLst>
              <a:path w="73298" h="109537">
                <a:moveTo>
                  <a:pt x="38695" y="0"/>
                </a:moveTo>
                <a:cubicBezTo>
                  <a:pt x="49461" y="0"/>
                  <a:pt x="57919" y="2902"/>
                  <a:pt x="64071" y="8706"/>
                </a:cubicBezTo>
                <a:cubicBezTo>
                  <a:pt x="70222" y="14510"/>
                  <a:pt x="73298" y="21728"/>
                  <a:pt x="73298" y="30361"/>
                </a:cubicBezTo>
                <a:cubicBezTo>
                  <a:pt x="73298" y="35272"/>
                  <a:pt x="72417" y="39948"/>
                  <a:pt x="70656" y="44388"/>
                </a:cubicBezTo>
                <a:cubicBezTo>
                  <a:pt x="68895" y="48828"/>
                  <a:pt x="66105" y="53478"/>
                  <a:pt x="62285" y="58340"/>
                </a:cubicBezTo>
                <a:cubicBezTo>
                  <a:pt x="59755" y="61565"/>
                  <a:pt x="55191" y="66203"/>
                  <a:pt x="48593" y="72256"/>
                </a:cubicBezTo>
                <a:cubicBezTo>
                  <a:pt x="41995" y="78308"/>
                  <a:pt x="37815" y="82326"/>
                  <a:pt x="36054" y="84311"/>
                </a:cubicBezTo>
                <a:cubicBezTo>
                  <a:pt x="34293" y="86295"/>
                  <a:pt x="32866" y="88230"/>
                  <a:pt x="31775" y="90115"/>
                </a:cubicBezTo>
                <a:lnTo>
                  <a:pt x="73298" y="90115"/>
                </a:lnTo>
                <a:lnTo>
                  <a:pt x="73298" y="109537"/>
                </a:lnTo>
                <a:lnTo>
                  <a:pt x="0" y="109537"/>
                </a:lnTo>
                <a:cubicBezTo>
                  <a:pt x="794" y="102195"/>
                  <a:pt x="3175" y="95237"/>
                  <a:pt x="7144" y="88664"/>
                </a:cubicBezTo>
                <a:cubicBezTo>
                  <a:pt x="11113" y="82091"/>
                  <a:pt x="18951" y="73372"/>
                  <a:pt x="30659" y="62507"/>
                </a:cubicBezTo>
                <a:cubicBezTo>
                  <a:pt x="40085" y="53727"/>
                  <a:pt x="45864" y="47773"/>
                  <a:pt x="47997" y="44648"/>
                </a:cubicBezTo>
                <a:cubicBezTo>
                  <a:pt x="50875" y="40332"/>
                  <a:pt x="52313" y="36066"/>
                  <a:pt x="52313" y="31849"/>
                </a:cubicBezTo>
                <a:cubicBezTo>
                  <a:pt x="52313" y="27186"/>
                  <a:pt x="51061" y="23601"/>
                  <a:pt x="48555" y="21096"/>
                </a:cubicBezTo>
                <a:cubicBezTo>
                  <a:pt x="46050" y="18591"/>
                  <a:pt x="42590" y="17338"/>
                  <a:pt x="38175" y="17338"/>
                </a:cubicBezTo>
                <a:cubicBezTo>
                  <a:pt x="33809" y="17338"/>
                  <a:pt x="30336" y="18653"/>
                  <a:pt x="27757" y="21282"/>
                </a:cubicBezTo>
                <a:cubicBezTo>
                  <a:pt x="25177" y="23911"/>
                  <a:pt x="23689" y="28277"/>
                  <a:pt x="23292" y="34379"/>
                </a:cubicBezTo>
                <a:lnTo>
                  <a:pt x="2456" y="32295"/>
                </a:lnTo>
                <a:cubicBezTo>
                  <a:pt x="3696" y="20786"/>
                  <a:pt x="7590" y="12526"/>
                  <a:pt x="14139" y="7515"/>
                </a:cubicBezTo>
                <a:cubicBezTo>
                  <a:pt x="20687" y="2505"/>
                  <a:pt x="28873" y="0"/>
                  <a:pt x="3869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44A3233-3C21-4398-9DCB-D228999E9D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5553616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5062436-27DE-4AEE-8D17-2A7086D7EFCA}"/>
              </a:ext>
            </a:extLst>
          </p:cNvPr>
          <p:cNvSpPr/>
          <p:nvPr userDrawn="1"/>
        </p:nvSpPr>
        <p:spPr>
          <a:xfrm>
            <a:off x="0" y="1"/>
            <a:ext cx="669471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DE" sz="1400" b="1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93E45A0-C9EC-4526-93E9-4E915BCA6BF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94488" y="0"/>
            <a:ext cx="5497512" cy="6858000"/>
          </a:xfrm>
          <a:custGeom>
            <a:avLst/>
            <a:gdLst>
              <a:gd name="connsiteX0" fmla="*/ 0 w 5497512"/>
              <a:gd name="connsiteY0" fmla="*/ 0 h 6858000"/>
              <a:gd name="connsiteX1" fmla="*/ 5497512 w 5497512"/>
              <a:gd name="connsiteY1" fmla="*/ 0 h 6858000"/>
              <a:gd name="connsiteX2" fmla="*/ 5497512 w 5497512"/>
              <a:gd name="connsiteY2" fmla="*/ 6858000 h 6858000"/>
              <a:gd name="connsiteX3" fmla="*/ 0 w 5497512"/>
              <a:gd name="connsiteY3" fmla="*/ 6858000 h 6858000"/>
              <a:gd name="connsiteX4" fmla="*/ 0 w 5497512"/>
              <a:gd name="connsiteY4" fmla="*/ 6857076 h 6858000"/>
              <a:gd name="connsiteX5" fmla="*/ 213061 w 5497512"/>
              <a:gd name="connsiteY5" fmla="*/ 6848271 h 6858000"/>
              <a:gd name="connsiteX6" fmla="*/ 1584933 w 5497512"/>
              <a:gd name="connsiteY6" fmla="*/ 6235228 h 6858000"/>
              <a:gd name="connsiteX7" fmla="*/ 2230599 w 5497512"/>
              <a:gd name="connsiteY7" fmla="*/ 4728632 h 6858000"/>
              <a:gd name="connsiteX8" fmla="*/ 1884874 w 5497512"/>
              <a:gd name="connsiteY8" fmla="*/ 3689117 h 6858000"/>
              <a:gd name="connsiteX9" fmla="*/ 962160 w 5497512"/>
              <a:gd name="connsiteY9" fmla="*/ 3135021 h 6858000"/>
              <a:gd name="connsiteX10" fmla="*/ 1928382 w 5497512"/>
              <a:gd name="connsiteY10" fmla="*/ 1724550 h 6858000"/>
              <a:gd name="connsiteX11" fmla="*/ 1456686 w 5497512"/>
              <a:gd name="connsiteY11" fmla="*/ 607188 h 6858000"/>
              <a:gd name="connsiteX12" fmla="*/ 167480 w 5497512"/>
              <a:gd name="connsiteY12" fmla="*/ 12197 h 6858000"/>
              <a:gd name="connsiteX13" fmla="*/ 0 w 5497512"/>
              <a:gd name="connsiteY13" fmla="*/ 53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97512" h="6858000">
                <a:moveTo>
                  <a:pt x="0" y="0"/>
                </a:moveTo>
                <a:lnTo>
                  <a:pt x="5497512" y="0"/>
                </a:lnTo>
                <a:lnTo>
                  <a:pt x="5497512" y="6858000"/>
                </a:lnTo>
                <a:lnTo>
                  <a:pt x="0" y="6858000"/>
                </a:lnTo>
                <a:lnTo>
                  <a:pt x="0" y="6857076"/>
                </a:lnTo>
                <a:lnTo>
                  <a:pt x="213061" y="6848271"/>
                </a:lnTo>
                <a:cubicBezTo>
                  <a:pt x="750959" y="6802864"/>
                  <a:pt x="1208277" y="6598531"/>
                  <a:pt x="1584933" y="6235228"/>
                </a:cubicBezTo>
                <a:cubicBezTo>
                  <a:pt x="2015398" y="5820025"/>
                  <a:pt x="2230599" y="5317806"/>
                  <a:pt x="2230599" y="4728632"/>
                </a:cubicBezTo>
                <a:cubicBezTo>
                  <a:pt x="2230599" y="4322599"/>
                  <a:pt x="2115336" y="3976073"/>
                  <a:pt x="1884874" y="3689117"/>
                </a:cubicBezTo>
                <a:cubicBezTo>
                  <a:pt x="1654349" y="3402161"/>
                  <a:pt x="1346778" y="3217422"/>
                  <a:pt x="962160" y="3135021"/>
                </a:cubicBezTo>
                <a:cubicBezTo>
                  <a:pt x="1606287" y="2783942"/>
                  <a:pt x="1928382" y="2313784"/>
                  <a:pt x="1928382" y="1724550"/>
                </a:cubicBezTo>
                <a:cubicBezTo>
                  <a:pt x="1928382" y="1309347"/>
                  <a:pt x="1771150" y="936913"/>
                  <a:pt x="1456686" y="607188"/>
                </a:cubicBezTo>
                <a:cubicBezTo>
                  <a:pt x="1122784" y="254601"/>
                  <a:pt x="693049" y="56271"/>
                  <a:pt x="167480" y="12197"/>
                </a:cubicBezTo>
                <a:lnTo>
                  <a:pt x="0" y="5353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B5AEFF0-63FE-4977-B5F6-2C9B6E7FFDFA}"/>
              </a:ext>
            </a:extLst>
          </p:cNvPr>
          <p:cNvSpPr/>
          <p:nvPr userDrawn="1"/>
        </p:nvSpPr>
        <p:spPr>
          <a:xfrm>
            <a:off x="5780314" y="827314"/>
            <a:ext cx="1850572" cy="53279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02195-04BD-4318-AC72-23294EFEB8E8}"/>
              </a:ext>
            </a:extLst>
          </p:cNvPr>
          <p:cNvSpPr txBox="1"/>
          <p:nvPr userDrawn="1"/>
        </p:nvSpPr>
        <p:spPr>
          <a:xfrm>
            <a:off x="4464810" y="2753"/>
            <a:ext cx="4460277" cy="6855248"/>
          </a:xfrm>
          <a:custGeom>
            <a:avLst/>
            <a:gdLst/>
            <a:ahLst/>
            <a:cxnLst/>
            <a:rect l="l" t="t" r="r" b="b"/>
            <a:pathLst>
              <a:path w="72479" h="111397">
                <a:moveTo>
                  <a:pt x="35198" y="0"/>
                </a:moveTo>
                <a:cubicBezTo>
                  <a:pt x="45467" y="0"/>
                  <a:pt x="53702" y="3274"/>
                  <a:pt x="59903" y="9822"/>
                </a:cubicBezTo>
                <a:cubicBezTo>
                  <a:pt x="65013" y="15180"/>
                  <a:pt x="67568" y="21232"/>
                  <a:pt x="67568" y="27979"/>
                </a:cubicBezTo>
                <a:cubicBezTo>
                  <a:pt x="67568" y="37554"/>
                  <a:pt x="62334" y="45194"/>
                  <a:pt x="51867" y="50899"/>
                </a:cubicBezTo>
                <a:cubicBezTo>
                  <a:pt x="58117" y="52238"/>
                  <a:pt x="63115" y="55240"/>
                  <a:pt x="66861" y="59903"/>
                </a:cubicBezTo>
                <a:cubicBezTo>
                  <a:pt x="70606" y="64566"/>
                  <a:pt x="72479" y="70197"/>
                  <a:pt x="72479" y="76795"/>
                </a:cubicBezTo>
                <a:cubicBezTo>
                  <a:pt x="72479" y="86369"/>
                  <a:pt x="68982" y="94530"/>
                  <a:pt x="61987" y="101277"/>
                </a:cubicBezTo>
                <a:cubicBezTo>
                  <a:pt x="54992" y="108024"/>
                  <a:pt x="46285" y="111397"/>
                  <a:pt x="35868" y="111397"/>
                </a:cubicBezTo>
                <a:cubicBezTo>
                  <a:pt x="25995" y="111397"/>
                  <a:pt x="17810" y="108557"/>
                  <a:pt x="11311" y="102877"/>
                </a:cubicBezTo>
                <a:cubicBezTo>
                  <a:pt x="4812" y="97197"/>
                  <a:pt x="1042" y="89768"/>
                  <a:pt x="0" y="80590"/>
                </a:cubicBezTo>
                <a:lnTo>
                  <a:pt x="20241" y="78134"/>
                </a:lnTo>
                <a:cubicBezTo>
                  <a:pt x="20885" y="83294"/>
                  <a:pt x="22622" y="87238"/>
                  <a:pt x="25450" y="89966"/>
                </a:cubicBezTo>
                <a:cubicBezTo>
                  <a:pt x="28277" y="92695"/>
                  <a:pt x="31700" y="94059"/>
                  <a:pt x="35719" y="94059"/>
                </a:cubicBezTo>
                <a:cubicBezTo>
                  <a:pt x="40035" y="94059"/>
                  <a:pt x="43669" y="92422"/>
                  <a:pt x="46620" y="89148"/>
                </a:cubicBezTo>
                <a:cubicBezTo>
                  <a:pt x="49572" y="85873"/>
                  <a:pt x="51048" y="81458"/>
                  <a:pt x="51048" y="75902"/>
                </a:cubicBezTo>
                <a:cubicBezTo>
                  <a:pt x="51048" y="70643"/>
                  <a:pt x="49634" y="66476"/>
                  <a:pt x="46806" y="63400"/>
                </a:cubicBezTo>
                <a:cubicBezTo>
                  <a:pt x="43979" y="60325"/>
                  <a:pt x="40531" y="58787"/>
                  <a:pt x="36463" y="58787"/>
                </a:cubicBezTo>
                <a:cubicBezTo>
                  <a:pt x="33784" y="58787"/>
                  <a:pt x="30584" y="59308"/>
                  <a:pt x="26863" y="60349"/>
                </a:cubicBezTo>
                <a:lnTo>
                  <a:pt x="29170" y="43309"/>
                </a:lnTo>
                <a:cubicBezTo>
                  <a:pt x="34826" y="43457"/>
                  <a:pt x="39142" y="42230"/>
                  <a:pt x="42118" y="39625"/>
                </a:cubicBezTo>
                <a:cubicBezTo>
                  <a:pt x="45095" y="37021"/>
                  <a:pt x="46583" y="33560"/>
                  <a:pt x="46583" y="29244"/>
                </a:cubicBezTo>
                <a:cubicBezTo>
                  <a:pt x="46583" y="25573"/>
                  <a:pt x="45492" y="22646"/>
                  <a:pt x="43309" y="20463"/>
                </a:cubicBezTo>
                <a:cubicBezTo>
                  <a:pt x="41126" y="18281"/>
                  <a:pt x="38224" y="17189"/>
                  <a:pt x="34602" y="17189"/>
                </a:cubicBezTo>
                <a:cubicBezTo>
                  <a:pt x="31031" y="17189"/>
                  <a:pt x="27980" y="18429"/>
                  <a:pt x="25450" y="20910"/>
                </a:cubicBezTo>
                <a:cubicBezTo>
                  <a:pt x="22919" y="23390"/>
                  <a:pt x="21382" y="27012"/>
                  <a:pt x="20836" y="31774"/>
                </a:cubicBezTo>
                <a:lnTo>
                  <a:pt x="1563" y="28500"/>
                </a:lnTo>
                <a:cubicBezTo>
                  <a:pt x="2902" y="21902"/>
                  <a:pt x="4924" y="16631"/>
                  <a:pt x="7627" y="12687"/>
                </a:cubicBezTo>
                <a:cubicBezTo>
                  <a:pt x="10331" y="8743"/>
                  <a:pt x="14101" y="5643"/>
                  <a:pt x="18938" y="3385"/>
                </a:cubicBezTo>
                <a:cubicBezTo>
                  <a:pt x="23775" y="1128"/>
                  <a:pt x="29195" y="0"/>
                  <a:pt x="3519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7467A685-C491-4D48-9DDC-9E99F78A2F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2851178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658996-36CF-4AC6-8220-708F46641723}"/>
              </a:ext>
            </a:extLst>
          </p:cNvPr>
          <p:cNvSpPr/>
          <p:nvPr userDrawn="1"/>
        </p:nvSpPr>
        <p:spPr>
          <a:xfrm>
            <a:off x="0" y="0"/>
            <a:ext cx="7707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E971981-B57F-4263-B1DE-BD49CA1E64B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83550" y="-4763"/>
            <a:ext cx="4108450" cy="6858001"/>
          </a:xfrm>
          <a:custGeom>
            <a:avLst/>
            <a:gdLst>
              <a:gd name="connsiteX0" fmla="*/ 0 w 4108450"/>
              <a:gd name="connsiteY0" fmla="*/ 0 h 6858001"/>
              <a:gd name="connsiteX1" fmla="*/ 4108450 w 4108450"/>
              <a:gd name="connsiteY1" fmla="*/ 0 h 6858001"/>
              <a:gd name="connsiteX2" fmla="*/ 4108450 w 4108450"/>
              <a:gd name="connsiteY2" fmla="*/ 6858001 h 6858001"/>
              <a:gd name="connsiteX3" fmla="*/ 78713 w 4108450"/>
              <a:gd name="connsiteY3" fmla="*/ 6858001 h 6858001"/>
              <a:gd name="connsiteX4" fmla="*/ 78713 w 4108450"/>
              <a:gd name="connsiteY4" fmla="*/ 5487549 h 6858001"/>
              <a:gd name="connsiteX5" fmla="*/ 927134 w 4108450"/>
              <a:gd name="connsiteY5" fmla="*/ 5487549 h 6858001"/>
              <a:gd name="connsiteX6" fmla="*/ 927134 w 4108450"/>
              <a:gd name="connsiteY6" fmla="*/ 4336107 h 6858001"/>
              <a:gd name="connsiteX7" fmla="*/ 78713 w 4108450"/>
              <a:gd name="connsiteY7" fmla="*/ 4336107 h 6858001"/>
              <a:gd name="connsiteX8" fmla="*/ 78713 w 4108450"/>
              <a:gd name="connsiteY8" fmla="*/ 660 h 6858001"/>
              <a:gd name="connsiteX9" fmla="*/ 0 w 4108450"/>
              <a:gd name="connsiteY9" fmla="*/ 66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08450" h="6858001">
                <a:moveTo>
                  <a:pt x="0" y="0"/>
                </a:moveTo>
                <a:lnTo>
                  <a:pt x="4108450" y="0"/>
                </a:lnTo>
                <a:lnTo>
                  <a:pt x="4108450" y="6858001"/>
                </a:lnTo>
                <a:lnTo>
                  <a:pt x="78713" y="6858001"/>
                </a:lnTo>
                <a:lnTo>
                  <a:pt x="78713" y="5487549"/>
                </a:lnTo>
                <a:lnTo>
                  <a:pt x="927134" y="5487549"/>
                </a:lnTo>
                <a:lnTo>
                  <a:pt x="927134" y="4336107"/>
                </a:lnTo>
                <a:lnTo>
                  <a:pt x="78713" y="4336107"/>
                </a:lnTo>
                <a:lnTo>
                  <a:pt x="78713" y="660"/>
                </a:lnTo>
                <a:lnTo>
                  <a:pt x="0" y="66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119B1E-B8FE-41A2-B518-ED52E60A8A86}"/>
              </a:ext>
            </a:extLst>
          </p:cNvPr>
          <p:cNvSpPr txBox="1"/>
          <p:nvPr userDrawn="1"/>
        </p:nvSpPr>
        <p:spPr>
          <a:xfrm>
            <a:off x="4097198" y="-4103"/>
            <a:ext cx="4913486" cy="6862103"/>
          </a:xfrm>
          <a:custGeom>
            <a:avLst/>
            <a:gdLst/>
            <a:ahLst/>
            <a:cxnLst/>
            <a:rect l="l" t="t" r="r" b="b"/>
            <a:pathLst>
              <a:path w="78432" h="109537">
                <a:moveTo>
                  <a:pt x="44648" y="31923"/>
                </a:moveTo>
                <a:lnTo>
                  <a:pt x="19571" y="69205"/>
                </a:lnTo>
                <a:lnTo>
                  <a:pt x="44648" y="69205"/>
                </a:lnTo>
                <a:close/>
                <a:moveTo>
                  <a:pt x="47327" y="0"/>
                </a:moveTo>
                <a:lnTo>
                  <a:pt x="64889" y="0"/>
                </a:lnTo>
                <a:lnTo>
                  <a:pt x="64889" y="69205"/>
                </a:lnTo>
                <a:lnTo>
                  <a:pt x="78432" y="69205"/>
                </a:lnTo>
                <a:lnTo>
                  <a:pt x="78432" y="87585"/>
                </a:lnTo>
                <a:lnTo>
                  <a:pt x="64889" y="87585"/>
                </a:lnTo>
                <a:lnTo>
                  <a:pt x="64889" y="109537"/>
                </a:lnTo>
                <a:lnTo>
                  <a:pt x="44648" y="109537"/>
                </a:lnTo>
                <a:lnTo>
                  <a:pt x="44648" y="87585"/>
                </a:lnTo>
                <a:lnTo>
                  <a:pt x="0" y="87585"/>
                </a:lnTo>
                <a:lnTo>
                  <a:pt x="0" y="692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D49D851F-91A1-4CB9-8D2E-3BE631303DB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28173749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8320489-D8A5-4180-8BD0-4072F1299AAC}"/>
              </a:ext>
            </a:extLst>
          </p:cNvPr>
          <p:cNvSpPr/>
          <p:nvPr userDrawn="1"/>
        </p:nvSpPr>
        <p:spPr>
          <a:xfrm>
            <a:off x="0" y="0"/>
            <a:ext cx="5969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0C5F0DC-3CB2-452C-811C-19F3E6B2ABD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1506" y="0"/>
            <a:ext cx="6100494" cy="6858000"/>
          </a:xfrm>
          <a:custGeom>
            <a:avLst/>
            <a:gdLst>
              <a:gd name="connsiteX0" fmla="*/ 2676088 w 6100494"/>
              <a:gd name="connsiteY0" fmla="*/ 0 h 6858000"/>
              <a:gd name="connsiteX1" fmla="*/ 6100494 w 6100494"/>
              <a:gd name="connsiteY1" fmla="*/ 0 h 6858000"/>
              <a:gd name="connsiteX2" fmla="*/ 6100494 w 6100494"/>
              <a:gd name="connsiteY2" fmla="*/ 6858000 h 6858000"/>
              <a:gd name="connsiteX3" fmla="*/ 741094 w 6100494"/>
              <a:gd name="connsiteY3" fmla="*/ 6858000 h 6858000"/>
              <a:gd name="connsiteX4" fmla="*/ 741094 w 6100494"/>
              <a:gd name="connsiteY4" fmla="*/ 6852977 h 6858000"/>
              <a:gd name="connsiteX5" fmla="*/ 926693 w 6100494"/>
              <a:gd name="connsiteY5" fmla="*/ 6843869 h 6858000"/>
              <a:gd name="connsiteX6" fmla="*/ 2489637 w 6100494"/>
              <a:gd name="connsiteY6" fmla="*/ 5953565 h 6858000"/>
              <a:gd name="connsiteX7" fmla="*/ 2979132 w 6100494"/>
              <a:gd name="connsiteY7" fmla="*/ 4447679 h 6858000"/>
              <a:gd name="connsiteX8" fmla="*/ 2373043 w 6100494"/>
              <a:gd name="connsiteY8" fmla="*/ 2801954 h 6858000"/>
              <a:gd name="connsiteX9" fmla="*/ 895162 w 6100494"/>
              <a:gd name="connsiteY9" fmla="*/ 2167923 h 6858000"/>
              <a:gd name="connsiteX10" fmla="*/ 0 w 6100494"/>
              <a:gd name="connsiteY10" fmla="*/ 2387015 h 6858000"/>
              <a:gd name="connsiteX11" fmla="*/ 205183 w 6100494"/>
              <a:gd name="connsiteY11" fmla="*/ 1226149 h 6858000"/>
              <a:gd name="connsiteX12" fmla="*/ 2676088 w 6100494"/>
              <a:gd name="connsiteY12" fmla="*/ 122614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00494" h="6858000">
                <a:moveTo>
                  <a:pt x="2676088" y="0"/>
                </a:moveTo>
                <a:lnTo>
                  <a:pt x="6100494" y="0"/>
                </a:lnTo>
                <a:lnTo>
                  <a:pt x="6100494" y="6858000"/>
                </a:lnTo>
                <a:lnTo>
                  <a:pt x="741094" y="6858000"/>
                </a:lnTo>
                <a:lnTo>
                  <a:pt x="741094" y="6852977"/>
                </a:lnTo>
                <a:lnTo>
                  <a:pt x="926693" y="6843869"/>
                </a:lnTo>
                <a:cubicBezTo>
                  <a:pt x="1579737" y="6777920"/>
                  <a:pt x="2100690" y="6481153"/>
                  <a:pt x="2489637" y="5953565"/>
                </a:cubicBezTo>
                <a:cubicBezTo>
                  <a:pt x="2815988" y="5512250"/>
                  <a:pt x="2979132" y="5010287"/>
                  <a:pt x="2979132" y="4447679"/>
                </a:cubicBezTo>
                <a:cubicBezTo>
                  <a:pt x="2979132" y="3773237"/>
                  <a:pt x="2777082" y="3224663"/>
                  <a:pt x="2373043" y="2801954"/>
                </a:cubicBezTo>
                <a:cubicBezTo>
                  <a:pt x="1969005" y="2379246"/>
                  <a:pt x="1476378" y="2167923"/>
                  <a:pt x="895162" y="2167923"/>
                </a:cubicBezTo>
                <a:cubicBezTo>
                  <a:pt x="590551" y="2167923"/>
                  <a:pt x="292205" y="2240974"/>
                  <a:pt x="0" y="2387015"/>
                </a:cubicBezTo>
                <a:lnTo>
                  <a:pt x="205183" y="1226149"/>
                </a:lnTo>
                <a:lnTo>
                  <a:pt x="2676088" y="1226149"/>
                </a:lnTo>
                <a:close/>
              </a:path>
            </a:pathLst>
          </a:custGeom>
        </p:spPr>
        <p:txBody>
          <a:bodyPr wrap="square" lIns="73152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56E329-7678-4F64-9AC2-0D7EC750A464}"/>
              </a:ext>
            </a:extLst>
          </p:cNvPr>
          <p:cNvSpPr/>
          <p:nvPr userDrawn="1"/>
        </p:nvSpPr>
        <p:spPr>
          <a:xfrm>
            <a:off x="5130800" y="2959100"/>
            <a:ext cx="33147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0F5FAD-29CF-472F-80F9-69D22A258CA2}"/>
              </a:ext>
            </a:extLst>
          </p:cNvPr>
          <p:cNvSpPr/>
          <p:nvPr userDrawn="1"/>
        </p:nvSpPr>
        <p:spPr>
          <a:xfrm>
            <a:off x="5130800" y="3810000"/>
            <a:ext cx="1714500" cy="304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8D56DA-0856-4334-9E9F-9F1699E30E71}"/>
              </a:ext>
            </a:extLst>
          </p:cNvPr>
          <p:cNvSpPr txBox="1"/>
          <p:nvPr userDrawn="1"/>
        </p:nvSpPr>
        <p:spPr>
          <a:xfrm>
            <a:off x="4473786" y="0"/>
            <a:ext cx="4596852" cy="6858000"/>
          </a:xfrm>
          <a:custGeom>
            <a:avLst/>
            <a:gdLst/>
            <a:ahLst/>
            <a:cxnLst/>
            <a:rect l="l" t="t" r="r" b="b"/>
            <a:pathLst>
              <a:path w="73372" h="109463">
                <a:moveTo>
                  <a:pt x="13246" y="0"/>
                </a:moveTo>
                <a:lnTo>
                  <a:pt x="68535" y="0"/>
                </a:lnTo>
                <a:lnTo>
                  <a:pt x="68535" y="19571"/>
                </a:lnTo>
                <a:lnTo>
                  <a:pt x="29096" y="19571"/>
                </a:lnTo>
                <a:lnTo>
                  <a:pt x="25821" y="38100"/>
                </a:lnTo>
                <a:cubicBezTo>
                  <a:pt x="30485" y="35769"/>
                  <a:pt x="35247" y="34603"/>
                  <a:pt x="40109" y="34603"/>
                </a:cubicBezTo>
                <a:cubicBezTo>
                  <a:pt x="49386" y="34603"/>
                  <a:pt x="57249" y="37976"/>
                  <a:pt x="63698" y="44723"/>
                </a:cubicBezTo>
                <a:cubicBezTo>
                  <a:pt x="70147" y="51470"/>
                  <a:pt x="73372" y="60226"/>
                  <a:pt x="73372" y="70991"/>
                </a:cubicBezTo>
                <a:cubicBezTo>
                  <a:pt x="73372" y="79971"/>
                  <a:pt x="70768" y="87983"/>
                  <a:pt x="65559" y="95027"/>
                </a:cubicBezTo>
                <a:cubicBezTo>
                  <a:pt x="58464" y="104651"/>
                  <a:pt x="48617" y="109463"/>
                  <a:pt x="36016" y="109463"/>
                </a:cubicBezTo>
                <a:cubicBezTo>
                  <a:pt x="25946" y="109463"/>
                  <a:pt x="17735" y="106760"/>
                  <a:pt x="11385" y="101352"/>
                </a:cubicBezTo>
                <a:cubicBezTo>
                  <a:pt x="5035" y="95945"/>
                  <a:pt x="1240" y="88677"/>
                  <a:pt x="0" y="79549"/>
                </a:cubicBezTo>
                <a:lnTo>
                  <a:pt x="20836" y="77391"/>
                </a:lnTo>
                <a:cubicBezTo>
                  <a:pt x="21431" y="82104"/>
                  <a:pt x="23192" y="85837"/>
                  <a:pt x="26119" y="88590"/>
                </a:cubicBezTo>
                <a:cubicBezTo>
                  <a:pt x="29046" y="91344"/>
                  <a:pt x="32420" y="92720"/>
                  <a:pt x="36239" y="92720"/>
                </a:cubicBezTo>
                <a:cubicBezTo>
                  <a:pt x="40605" y="92720"/>
                  <a:pt x="44301" y="90947"/>
                  <a:pt x="47327" y="87400"/>
                </a:cubicBezTo>
                <a:cubicBezTo>
                  <a:pt x="50353" y="83853"/>
                  <a:pt x="51866" y="78507"/>
                  <a:pt x="51866" y="71363"/>
                </a:cubicBezTo>
                <a:cubicBezTo>
                  <a:pt x="51866" y="64666"/>
                  <a:pt x="50366" y="59643"/>
                  <a:pt x="47364" y="56295"/>
                </a:cubicBezTo>
                <a:cubicBezTo>
                  <a:pt x="44363" y="52946"/>
                  <a:pt x="40456" y="51272"/>
                  <a:pt x="35644" y="51272"/>
                </a:cubicBezTo>
                <a:cubicBezTo>
                  <a:pt x="29641" y="51272"/>
                  <a:pt x="24259" y="53926"/>
                  <a:pt x="19496" y="59234"/>
                </a:cubicBezTo>
                <a:lnTo>
                  <a:pt x="2530" y="567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445BA56-159D-4B3C-9980-6C2765D597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1011380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16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6509-F0B3-4BF9-A0C6-E93CB38FD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9CD8C24-7CB5-45C7-8ED8-0CB52E68628B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850A0446-D37F-4C00-AF43-A0FF233E8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1A15949-C65A-4455-9D60-B56A3F6DAC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D80BC9-32EC-44F3-88B2-A486E2C5B9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684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2E9CE9-8708-4D93-8CC7-34DBDAA64C6C}"/>
              </a:ext>
            </a:extLst>
          </p:cNvPr>
          <p:cNvSpPr/>
          <p:nvPr userDrawn="1"/>
        </p:nvSpPr>
        <p:spPr>
          <a:xfrm>
            <a:off x="0" y="0"/>
            <a:ext cx="57023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3FC175A-1FA2-4F38-B724-6EA17B6B65A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795472" y="0"/>
            <a:ext cx="6396529" cy="6851650"/>
          </a:xfrm>
          <a:custGeom>
            <a:avLst/>
            <a:gdLst>
              <a:gd name="connsiteX0" fmla="*/ 1292860 w 6396529"/>
              <a:gd name="connsiteY0" fmla="*/ 0 h 6851650"/>
              <a:gd name="connsiteX1" fmla="*/ 6396529 w 6396529"/>
              <a:gd name="connsiteY1" fmla="*/ 0 h 6851650"/>
              <a:gd name="connsiteX2" fmla="*/ 6396529 w 6396529"/>
              <a:gd name="connsiteY2" fmla="*/ 6851650 h 6851650"/>
              <a:gd name="connsiteX3" fmla="*/ 1146121 w 6396529"/>
              <a:gd name="connsiteY3" fmla="*/ 6851650 h 6851650"/>
              <a:gd name="connsiteX4" fmla="*/ 1226875 w 6396529"/>
              <a:gd name="connsiteY4" fmla="*/ 6848258 h 6851650"/>
              <a:gd name="connsiteX5" fmla="*/ 2549384 w 6396529"/>
              <a:gd name="connsiteY5" fmla="*/ 6234426 h 6851650"/>
              <a:gd name="connsiteX6" fmla="*/ 3154596 w 6396529"/>
              <a:gd name="connsiteY6" fmla="*/ 4579181 h 6851650"/>
              <a:gd name="connsiteX7" fmla="*/ 2579145 w 6396529"/>
              <a:gd name="connsiteY7" fmla="*/ 2992641 h 6851650"/>
              <a:gd name="connsiteX8" fmla="*/ 1196745 w 6396529"/>
              <a:gd name="connsiteY8" fmla="*/ 2378248 h 6851650"/>
              <a:gd name="connsiteX9" fmla="*/ 0 w 6396529"/>
              <a:gd name="connsiteY9" fmla="*/ 2946797 h 6851650"/>
              <a:gd name="connsiteX10" fmla="*/ 355351 w 6396529"/>
              <a:gd name="connsiteY10" fmla="*/ 1419903 h 6851650"/>
              <a:gd name="connsiteX11" fmla="*/ 1045411 w 6396529"/>
              <a:gd name="connsiteY11" fmla="*/ 1053091 h 6851650"/>
              <a:gd name="connsiteX12" fmla="*/ 1545195 w 6396529"/>
              <a:gd name="connsiteY12" fmla="*/ 1236528 h 6851650"/>
              <a:gd name="connsiteX13" fmla="*/ 1783657 w 6396529"/>
              <a:gd name="connsiteY13" fmla="*/ 1805077 h 6851650"/>
              <a:gd name="connsiteX14" fmla="*/ 3030805 w 6396529"/>
              <a:gd name="connsiteY14" fmla="*/ 1667546 h 6851650"/>
              <a:gd name="connsiteX15" fmla="*/ 2391211 w 6396529"/>
              <a:gd name="connsiteY15" fmla="*/ 422616 h 6851650"/>
              <a:gd name="connsiteX16" fmla="*/ 1310677 w 6396529"/>
              <a:gd name="connsiteY16" fmla="*/ 637 h 685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96529" h="6851650">
                <a:moveTo>
                  <a:pt x="1292860" y="0"/>
                </a:moveTo>
                <a:lnTo>
                  <a:pt x="6396529" y="0"/>
                </a:lnTo>
                <a:lnTo>
                  <a:pt x="6396529" y="6851650"/>
                </a:lnTo>
                <a:lnTo>
                  <a:pt x="1146121" y="6851650"/>
                </a:lnTo>
                <a:lnTo>
                  <a:pt x="1226875" y="6848258"/>
                </a:lnTo>
                <a:cubicBezTo>
                  <a:pt x="1755495" y="6802792"/>
                  <a:pt x="2196290" y="6598196"/>
                  <a:pt x="2549384" y="6234426"/>
                </a:cubicBezTo>
                <a:cubicBezTo>
                  <a:pt x="2952859" y="5818689"/>
                  <a:pt x="3154596" y="5266961"/>
                  <a:pt x="3154596" y="4579181"/>
                </a:cubicBezTo>
                <a:cubicBezTo>
                  <a:pt x="3154596" y="3931083"/>
                  <a:pt x="2962779" y="3402278"/>
                  <a:pt x="2579145" y="2992641"/>
                </a:cubicBezTo>
                <a:cubicBezTo>
                  <a:pt x="2195573" y="2583066"/>
                  <a:pt x="1734732" y="2378248"/>
                  <a:pt x="1196745" y="2378248"/>
                </a:cubicBezTo>
                <a:cubicBezTo>
                  <a:pt x="719884" y="2378248"/>
                  <a:pt x="320969" y="2567785"/>
                  <a:pt x="0" y="2946797"/>
                </a:cubicBezTo>
                <a:cubicBezTo>
                  <a:pt x="48863" y="2173429"/>
                  <a:pt x="167355" y="1664465"/>
                  <a:pt x="355351" y="1419903"/>
                </a:cubicBezTo>
                <a:cubicBezTo>
                  <a:pt x="543348" y="1175403"/>
                  <a:pt x="773368" y="1053091"/>
                  <a:pt x="1045411" y="1053091"/>
                </a:cubicBezTo>
                <a:cubicBezTo>
                  <a:pt x="1250230" y="1053091"/>
                  <a:pt x="1416845" y="1114216"/>
                  <a:pt x="1545195" y="1236528"/>
                </a:cubicBezTo>
                <a:cubicBezTo>
                  <a:pt x="1673607" y="1358778"/>
                  <a:pt x="1753094" y="1548315"/>
                  <a:pt x="1783657" y="1805077"/>
                </a:cubicBezTo>
                <a:lnTo>
                  <a:pt x="3030805" y="1667546"/>
                </a:lnTo>
                <a:cubicBezTo>
                  <a:pt x="2939118" y="1123397"/>
                  <a:pt x="2725919" y="708461"/>
                  <a:pt x="2391211" y="422616"/>
                </a:cubicBezTo>
                <a:cubicBezTo>
                  <a:pt x="2098287" y="172554"/>
                  <a:pt x="1738136" y="31895"/>
                  <a:pt x="1310677" y="637"/>
                </a:cubicBezTo>
                <a:close/>
              </a:path>
            </a:pathLst>
          </a:custGeom>
        </p:spPr>
        <p:txBody>
          <a:bodyPr wrap="square" lIns="91440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C55945-1E16-41C4-BBAB-3EB76DB542B7}"/>
              </a:ext>
            </a:extLst>
          </p:cNvPr>
          <p:cNvSpPr/>
          <p:nvPr userDrawn="1"/>
        </p:nvSpPr>
        <p:spPr>
          <a:xfrm>
            <a:off x="4749800" y="6155267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76A229F-2187-40FD-962F-2C579C3A2FF5}"/>
              </a:ext>
            </a:extLst>
          </p:cNvPr>
          <p:cNvSpPr/>
          <p:nvPr userDrawn="1"/>
        </p:nvSpPr>
        <p:spPr>
          <a:xfrm>
            <a:off x="5815800" y="3170767"/>
            <a:ext cx="2070900" cy="27220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3C1ED69-DE51-4AE5-AC43-9058E15C2132}"/>
              </a:ext>
            </a:extLst>
          </p:cNvPr>
          <p:cNvSpPr/>
          <p:nvPr userDrawn="1"/>
        </p:nvSpPr>
        <p:spPr>
          <a:xfrm>
            <a:off x="4749800" y="0"/>
            <a:ext cx="2159000" cy="702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D6F50-4538-40EE-B13E-ABB0F5774260}"/>
              </a:ext>
            </a:extLst>
          </p:cNvPr>
          <p:cNvSpPr txBox="1"/>
          <p:nvPr userDrawn="1"/>
        </p:nvSpPr>
        <p:spPr>
          <a:xfrm>
            <a:off x="4461133" y="-6061"/>
            <a:ext cx="4488934" cy="6864061"/>
          </a:xfrm>
          <a:custGeom>
            <a:avLst/>
            <a:gdLst/>
            <a:ahLst/>
            <a:cxnLst/>
            <a:rect l="l" t="t" r="r" b="b"/>
            <a:pathLst>
              <a:path w="72851" h="111397">
                <a:moveTo>
                  <a:pt x="37802" y="54099"/>
                </a:moveTo>
                <a:cubicBezTo>
                  <a:pt x="33784" y="54099"/>
                  <a:pt x="30386" y="55674"/>
                  <a:pt x="27608" y="58824"/>
                </a:cubicBezTo>
                <a:cubicBezTo>
                  <a:pt x="24830" y="61974"/>
                  <a:pt x="23441" y="66625"/>
                  <a:pt x="23441" y="72777"/>
                </a:cubicBezTo>
                <a:cubicBezTo>
                  <a:pt x="23441" y="79573"/>
                  <a:pt x="25003" y="84819"/>
                  <a:pt x="28129" y="88515"/>
                </a:cubicBezTo>
                <a:cubicBezTo>
                  <a:pt x="31254" y="92211"/>
                  <a:pt x="34826" y="94059"/>
                  <a:pt x="38844" y="94059"/>
                </a:cubicBezTo>
                <a:cubicBezTo>
                  <a:pt x="42714" y="94059"/>
                  <a:pt x="45938" y="92546"/>
                  <a:pt x="48518" y="89520"/>
                </a:cubicBezTo>
                <a:cubicBezTo>
                  <a:pt x="51098" y="86494"/>
                  <a:pt x="52388" y="81533"/>
                  <a:pt x="52388" y="74637"/>
                </a:cubicBezTo>
                <a:cubicBezTo>
                  <a:pt x="52388" y="67543"/>
                  <a:pt x="50999" y="62346"/>
                  <a:pt x="48220" y="59047"/>
                </a:cubicBezTo>
                <a:cubicBezTo>
                  <a:pt x="45442" y="55748"/>
                  <a:pt x="41970" y="54099"/>
                  <a:pt x="37802" y="54099"/>
                </a:cubicBezTo>
                <a:close/>
                <a:moveTo>
                  <a:pt x="39886" y="0"/>
                </a:moveTo>
                <a:cubicBezTo>
                  <a:pt x="48171" y="0"/>
                  <a:pt x="55029" y="2319"/>
                  <a:pt x="60462" y="6957"/>
                </a:cubicBezTo>
                <a:cubicBezTo>
                  <a:pt x="65894" y="11596"/>
                  <a:pt x="69354" y="18330"/>
                  <a:pt x="70842" y="27161"/>
                </a:cubicBezTo>
                <a:lnTo>
                  <a:pt x="50602" y="29393"/>
                </a:lnTo>
                <a:cubicBezTo>
                  <a:pt x="50106" y="25226"/>
                  <a:pt x="48816" y="22150"/>
                  <a:pt x="46732" y="20166"/>
                </a:cubicBezTo>
                <a:cubicBezTo>
                  <a:pt x="44649" y="18181"/>
                  <a:pt x="41945" y="17189"/>
                  <a:pt x="38621" y="17189"/>
                </a:cubicBezTo>
                <a:cubicBezTo>
                  <a:pt x="34206" y="17189"/>
                  <a:pt x="30473" y="19174"/>
                  <a:pt x="27422" y="23142"/>
                </a:cubicBezTo>
                <a:cubicBezTo>
                  <a:pt x="24371" y="27111"/>
                  <a:pt x="22448" y="35371"/>
                  <a:pt x="21655" y="47922"/>
                </a:cubicBezTo>
                <a:cubicBezTo>
                  <a:pt x="26864" y="41771"/>
                  <a:pt x="33338" y="38695"/>
                  <a:pt x="41077" y="38695"/>
                </a:cubicBezTo>
                <a:cubicBezTo>
                  <a:pt x="49808" y="38695"/>
                  <a:pt x="57287" y="42019"/>
                  <a:pt x="63512" y="48666"/>
                </a:cubicBezTo>
                <a:cubicBezTo>
                  <a:pt x="69738" y="55314"/>
                  <a:pt x="72851" y="63896"/>
                  <a:pt x="72851" y="74414"/>
                </a:cubicBezTo>
                <a:cubicBezTo>
                  <a:pt x="72851" y="85576"/>
                  <a:pt x="69577" y="94530"/>
                  <a:pt x="63029" y="101277"/>
                </a:cubicBezTo>
                <a:cubicBezTo>
                  <a:pt x="56480" y="108024"/>
                  <a:pt x="48072" y="111397"/>
                  <a:pt x="37802" y="111397"/>
                </a:cubicBezTo>
                <a:cubicBezTo>
                  <a:pt x="26789" y="111397"/>
                  <a:pt x="17735" y="107119"/>
                  <a:pt x="10641" y="98561"/>
                </a:cubicBezTo>
                <a:cubicBezTo>
                  <a:pt x="3547" y="90003"/>
                  <a:pt x="0" y="75976"/>
                  <a:pt x="0" y="56480"/>
                </a:cubicBezTo>
                <a:cubicBezTo>
                  <a:pt x="0" y="36487"/>
                  <a:pt x="3696" y="22076"/>
                  <a:pt x="11088" y="13245"/>
                </a:cubicBezTo>
                <a:cubicBezTo>
                  <a:pt x="18480" y="4415"/>
                  <a:pt x="28079" y="0"/>
                  <a:pt x="3988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8F7EED-72CE-4582-BF4F-9957D04CD1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40601896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C32A934E-D559-4037-9DF6-560220A93B3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18598" y="0"/>
            <a:ext cx="5873403" cy="6858000"/>
          </a:xfrm>
          <a:custGeom>
            <a:avLst/>
            <a:gdLst>
              <a:gd name="connsiteX0" fmla="*/ 2338155 w 5873403"/>
              <a:gd name="connsiteY0" fmla="*/ 0 h 6858000"/>
              <a:gd name="connsiteX1" fmla="*/ 5873403 w 5873403"/>
              <a:gd name="connsiteY1" fmla="*/ 0 h 6858000"/>
              <a:gd name="connsiteX2" fmla="*/ 5873403 w 5873403"/>
              <a:gd name="connsiteY2" fmla="*/ 6858000 h 6858000"/>
              <a:gd name="connsiteX3" fmla="*/ 0 w 5873403"/>
              <a:gd name="connsiteY3" fmla="*/ 6858000 h 6858000"/>
              <a:gd name="connsiteX4" fmla="*/ 3660 w 5873403"/>
              <a:gd name="connsiteY4" fmla="*/ 6624092 h 6858000"/>
              <a:gd name="connsiteX5" fmla="*/ 301145 w 5873403"/>
              <a:gd name="connsiteY5" fmla="*/ 4768855 h 6858000"/>
              <a:gd name="connsiteX6" fmla="*/ 1190429 w 5873403"/>
              <a:gd name="connsiteY6" fmla="*/ 2561100 h 6858000"/>
              <a:gd name="connsiteX7" fmla="*/ 2338156 w 5873403"/>
              <a:gd name="connsiteY7" fmla="*/ 967551 h 6858000"/>
              <a:gd name="connsiteX8" fmla="*/ 2338156 w 5873403"/>
              <a:gd name="connsiteY8" fmla="*/ 1 h 6858000"/>
              <a:gd name="connsiteX9" fmla="*/ 2338155 w 5873403"/>
              <a:gd name="connsiteY9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73403" h="6858000">
                <a:moveTo>
                  <a:pt x="2338155" y="0"/>
                </a:moveTo>
                <a:lnTo>
                  <a:pt x="5873403" y="0"/>
                </a:lnTo>
                <a:lnTo>
                  <a:pt x="5873403" y="6858000"/>
                </a:lnTo>
                <a:lnTo>
                  <a:pt x="0" y="6858000"/>
                </a:lnTo>
                <a:lnTo>
                  <a:pt x="3660" y="6624092"/>
                </a:lnTo>
                <a:cubicBezTo>
                  <a:pt x="23528" y="6069221"/>
                  <a:pt x="122689" y="5450780"/>
                  <a:pt x="301145" y="4768855"/>
                </a:cubicBezTo>
                <a:cubicBezTo>
                  <a:pt x="505094" y="3989449"/>
                  <a:pt x="801523" y="3253509"/>
                  <a:pt x="1190429" y="2561100"/>
                </a:cubicBezTo>
                <a:cubicBezTo>
                  <a:pt x="1579336" y="1868627"/>
                  <a:pt x="1961869" y="1337465"/>
                  <a:pt x="2338156" y="967551"/>
                </a:cubicBezTo>
                <a:lnTo>
                  <a:pt x="2338156" y="1"/>
                </a:lnTo>
                <a:lnTo>
                  <a:pt x="2338155" y="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5583677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73AEAF-5532-4654-8A71-E0F8DE89DCC9}"/>
              </a:ext>
            </a:extLst>
          </p:cNvPr>
          <p:cNvSpPr/>
          <p:nvPr userDrawn="1"/>
        </p:nvSpPr>
        <p:spPr>
          <a:xfrm>
            <a:off x="4584700" y="533400"/>
            <a:ext cx="1733898" cy="387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AF9BA2-2BEB-4542-96FF-4BAB0117D593}"/>
              </a:ext>
            </a:extLst>
          </p:cNvPr>
          <p:cNvSpPr/>
          <p:nvPr userDrawn="1"/>
        </p:nvSpPr>
        <p:spPr>
          <a:xfrm>
            <a:off x="5583677" y="533398"/>
            <a:ext cx="1733898" cy="2260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48E422-F20C-4654-A7E5-DD854AF36C68}"/>
              </a:ext>
            </a:extLst>
          </p:cNvPr>
          <p:cNvSpPr txBox="1"/>
          <p:nvPr userDrawn="1"/>
        </p:nvSpPr>
        <p:spPr>
          <a:xfrm>
            <a:off x="4098987" y="1"/>
            <a:ext cx="4557766" cy="6858000"/>
          </a:xfrm>
          <a:custGeom>
            <a:avLst/>
            <a:gdLst/>
            <a:ahLst/>
            <a:cxnLst/>
            <a:rect l="l" t="t" r="r" b="b"/>
            <a:pathLst>
              <a:path w="71512" h="107603">
                <a:moveTo>
                  <a:pt x="0" y="0"/>
                </a:moveTo>
                <a:lnTo>
                  <a:pt x="71512" y="0"/>
                </a:lnTo>
                <a:lnTo>
                  <a:pt x="71512" y="15181"/>
                </a:lnTo>
                <a:cubicBezTo>
                  <a:pt x="65608" y="20985"/>
                  <a:pt x="59606" y="29319"/>
                  <a:pt x="53504" y="40184"/>
                </a:cubicBezTo>
                <a:cubicBezTo>
                  <a:pt x="47402" y="51048"/>
                  <a:pt x="42751" y="62595"/>
                  <a:pt x="39551" y="74824"/>
                </a:cubicBezTo>
                <a:cubicBezTo>
                  <a:pt x="36351" y="87052"/>
                  <a:pt x="34776" y="97979"/>
                  <a:pt x="34826" y="107603"/>
                </a:cubicBezTo>
                <a:lnTo>
                  <a:pt x="14660" y="107603"/>
                </a:lnTo>
                <a:cubicBezTo>
                  <a:pt x="15007" y="92522"/>
                  <a:pt x="18120" y="77143"/>
                  <a:pt x="23999" y="61466"/>
                </a:cubicBezTo>
                <a:cubicBezTo>
                  <a:pt x="29877" y="45790"/>
                  <a:pt x="37728" y="31775"/>
                  <a:pt x="47551" y="19422"/>
                </a:cubicBezTo>
                <a:lnTo>
                  <a:pt x="0" y="194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CAD188D5-7968-486E-A44C-E892F4DB86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13643197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2932FAF-C2E8-42B8-8042-824DCE95AA5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21500" y="0"/>
            <a:ext cx="5270500" cy="6858000"/>
          </a:xfrm>
          <a:custGeom>
            <a:avLst/>
            <a:gdLst>
              <a:gd name="connsiteX0" fmla="*/ 0 w 5270500"/>
              <a:gd name="connsiteY0" fmla="*/ 0 h 6858000"/>
              <a:gd name="connsiteX1" fmla="*/ 5270500 w 5270500"/>
              <a:gd name="connsiteY1" fmla="*/ 0 h 6858000"/>
              <a:gd name="connsiteX2" fmla="*/ 5270500 w 5270500"/>
              <a:gd name="connsiteY2" fmla="*/ 6858000 h 6858000"/>
              <a:gd name="connsiteX3" fmla="*/ 0 w 5270500"/>
              <a:gd name="connsiteY3" fmla="*/ 6858000 h 6858000"/>
              <a:gd name="connsiteX4" fmla="*/ 0 w 5270500"/>
              <a:gd name="connsiteY4" fmla="*/ 6855058 h 6858000"/>
              <a:gd name="connsiteX5" fmla="*/ 162379 w 5270500"/>
              <a:gd name="connsiteY5" fmla="*/ 6848911 h 6858000"/>
              <a:gd name="connsiteX6" fmla="*/ 1500168 w 5270500"/>
              <a:gd name="connsiteY6" fmla="*/ 6276308 h 6858000"/>
              <a:gd name="connsiteX7" fmla="*/ 2093307 w 5270500"/>
              <a:gd name="connsiteY7" fmla="*/ 4764933 h 6858000"/>
              <a:gd name="connsiteX8" fmla="*/ 1802431 w 5270500"/>
              <a:gd name="connsiteY8" fmla="*/ 3771054 h 6858000"/>
              <a:gd name="connsiteX9" fmla="*/ 952821 w 5270500"/>
              <a:gd name="connsiteY9" fmla="*/ 3116121 h 6858000"/>
              <a:gd name="connsiteX10" fmla="*/ 1635266 w 5270500"/>
              <a:gd name="connsiteY10" fmla="*/ 2559603 h 6858000"/>
              <a:gd name="connsiteX11" fmla="*/ 1878012 w 5270500"/>
              <a:gd name="connsiteY11" fmla="*/ 1728334 h 6858000"/>
              <a:gd name="connsiteX12" fmla="*/ 1349006 w 5270500"/>
              <a:gd name="connsiteY12" fmla="*/ 487155 h 6858000"/>
              <a:gd name="connsiteX13" fmla="*/ 95413 w 5270500"/>
              <a:gd name="connsiteY13" fmla="*/ 4766 h 6858000"/>
              <a:gd name="connsiteX14" fmla="*/ 0 w 5270500"/>
              <a:gd name="connsiteY14" fmla="*/ 16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70500" h="6858000">
                <a:moveTo>
                  <a:pt x="0" y="0"/>
                </a:moveTo>
                <a:lnTo>
                  <a:pt x="5270500" y="0"/>
                </a:lnTo>
                <a:lnTo>
                  <a:pt x="5270500" y="6858000"/>
                </a:lnTo>
                <a:lnTo>
                  <a:pt x="0" y="6858000"/>
                </a:lnTo>
                <a:lnTo>
                  <a:pt x="0" y="6855058"/>
                </a:lnTo>
                <a:lnTo>
                  <a:pt x="162379" y="6848911"/>
                </a:lnTo>
                <a:cubicBezTo>
                  <a:pt x="708237" y="6806500"/>
                  <a:pt x="1154153" y="6615646"/>
                  <a:pt x="1500168" y="6276308"/>
                </a:cubicBezTo>
                <a:cubicBezTo>
                  <a:pt x="1895553" y="5888555"/>
                  <a:pt x="2093307" y="5384722"/>
                  <a:pt x="2093307" y="4764933"/>
                </a:cubicBezTo>
                <a:cubicBezTo>
                  <a:pt x="2093307" y="4389366"/>
                  <a:pt x="1996307" y="4058053"/>
                  <a:pt x="1802431" y="3771054"/>
                </a:cubicBezTo>
                <a:cubicBezTo>
                  <a:pt x="1608554" y="3483994"/>
                  <a:pt x="1325372" y="3265683"/>
                  <a:pt x="952821" y="3116121"/>
                </a:cubicBezTo>
                <a:cubicBezTo>
                  <a:pt x="1245975" y="2987854"/>
                  <a:pt x="1473456" y="2802349"/>
                  <a:pt x="1635266" y="2559603"/>
                </a:cubicBezTo>
                <a:cubicBezTo>
                  <a:pt x="1797076" y="2316857"/>
                  <a:pt x="1878012" y="2039768"/>
                  <a:pt x="1878012" y="1728334"/>
                </a:cubicBezTo>
                <a:cubicBezTo>
                  <a:pt x="1878012" y="1227579"/>
                  <a:pt x="1701676" y="813853"/>
                  <a:pt x="1349006" y="487155"/>
                </a:cubicBezTo>
                <a:cubicBezTo>
                  <a:pt x="1040419" y="201295"/>
                  <a:pt x="622555" y="40499"/>
                  <a:pt x="95413" y="4766"/>
                </a:cubicBezTo>
                <a:lnTo>
                  <a:pt x="0" y="162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DE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DE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12086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DD6BBD-1FEA-485F-AAEE-BAEC1BC07B44}"/>
              </a:ext>
            </a:extLst>
          </p:cNvPr>
          <p:cNvSpPr/>
          <p:nvPr userDrawn="1"/>
        </p:nvSpPr>
        <p:spPr>
          <a:xfrm>
            <a:off x="5746750" y="817123"/>
            <a:ext cx="2140086" cy="214008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A7C0BD1-8265-4B91-AC1D-FA5313AD7B86}"/>
              </a:ext>
            </a:extLst>
          </p:cNvPr>
          <p:cNvSpPr/>
          <p:nvPr userDrawn="1"/>
        </p:nvSpPr>
        <p:spPr>
          <a:xfrm>
            <a:off x="5598539" y="3470478"/>
            <a:ext cx="2436508" cy="243650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1AAFBBB-4B73-446C-A399-F92196BF5207}"/>
              </a:ext>
            </a:extLst>
          </p:cNvPr>
          <p:cNvSpPr/>
          <p:nvPr userDrawn="1"/>
        </p:nvSpPr>
        <p:spPr>
          <a:xfrm>
            <a:off x="6656523" y="6702424"/>
            <a:ext cx="325302" cy="1555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991FD39-17D1-48C9-997E-3AA38E596595}"/>
              </a:ext>
            </a:extLst>
          </p:cNvPr>
          <p:cNvSpPr/>
          <p:nvPr userDrawn="1"/>
        </p:nvSpPr>
        <p:spPr>
          <a:xfrm>
            <a:off x="6140450" y="0"/>
            <a:ext cx="781050" cy="30574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4851E2-075D-43F9-8D01-429009BA8164}"/>
              </a:ext>
            </a:extLst>
          </p:cNvPr>
          <p:cNvSpPr txBox="1"/>
          <p:nvPr userDrawn="1"/>
        </p:nvSpPr>
        <p:spPr>
          <a:xfrm>
            <a:off x="4599593" y="-2890"/>
            <a:ext cx="4415214" cy="6860890"/>
          </a:xfrm>
          <a:custGeom>
            <a:avLst/>
            <a:gdLst/>
            <a:ahLst/>
            <a:cxnLst/>
            <a:rect l="l" t="t" r="r" b="b"/>
            <a:pathLst>
              <a:path w="71736" h="111472">
                <a:moveTo>
                  <a:pt x="35794" y="59605"/>
                </a:moveTo>
                <a:cubicBezTo>
                  <a:pt x="30684" y="59605"/>
                  <a:pt x="26876" y="61366"/>
                  <a:pt x="24371" y="64889"/>
                </a:cubicBezTo>
                <a:cubicBezTo>
                  <a:pt x="21866" y="68411"/>
                  <a:pt x="20613" y="72231"/>
                  <a:pt x="20613" y="76348"/>
                </a:cubicBezTo>
                <a:cubicBezTo>
                  <a:pt x="20613" y="82103"/>
                  <a:pt x="22089" y="86593"/>
                  <a:pt x="25041" y="89817"/>
                </a:cubicBezTo>
                <a:cubicBezTo>
                  <a:pt x="27992" y="93042"/>
                  <a:pt x="31676" y="94654"/>
                  <a:pt x="36091" y="94654"/>
                </a:cubicBezTo>
                <a:cubicBezTo>
                  <a:pt x="40407" y="94654"/>
                  <a:pt x="43979" y="93104"/>
                  <a:pt x="46807" y="90003"/>
                </a:cubicBezTo>
                <a:cubicBezTo>
                  <a:pt x="49635" y="86903"/>
                  <a:pt x="51048" y="82426"/>
                  <a:pt x="51048" y="76572"/>
                </a:cubicBezTo>
                <a:cubicBezTo>
                  <a:pt x="51048" y="71462"/>
                  <a:pt x="49610" y="67357"/>
                  <a:pt x="46732" y="64256"/>
                </a:cubicBezTo>
                <a:cubicBezTo>
                  <a:pt x="43855" y="61156"/>
                  <a:pt x="40209" y="59605"/>
                  <a:pt x="35794" y="59605"/>
                </a:cubicBezTo>
                <a:close/>
                <a:moveTo>
                  <a:pt x="35719" y="16594"/>
                </a:moveTo>
                <a:cubicBezTo>
                  <a:pt x="31701" y="16594"/>
                  <a:pt x="28501" y="17785"/>
                  <a:pt x="26120" y="20166"/>
                </a:cubicBezTo>
                <a:cubicBezTo>
                  <a:pt x="23738" y="22547"/>
                  <a:pt x="22548" y="25697"/>
                  <a:pt x="22548" y="29616"/>
                </a:cubicBezTo>
                <a:cubicBezTo>
                  <a:pt x="22548" y="33784"/>
                  <a:pt x="23726" y="37033"/>
                  <a:pt x="26082" y="39365"/>
                </a:cubicBezTo>
                <a:cubicBezTo>
                  <a:pt x="28439" y="41696"/>
                  <a:pt x="31577" y="42862"/>
                  <a:pt x="35496" y="42862"/>
                </a:cubicBezTo>
                <a:cubicBezTo>
                  <a:pt x="39465" y="42862"/>
                  <a:pt x="42640" y="41684"/>
                  <a:pt x="45021" y="39327"/>
                </a:cubicBezTo>
                <a:cubicBezTo>
                  <a:pt x="47402" y="36971"/>
                  <a:pt x="48593" y="33709"/>
                  <a:pt x="48593" y="29542"/>
                </a:cubicBezTo>
                <a:cubicBezTo>
                  <a:pt x="48593" y="25623"/>
                  <a:pt x="47415" y="22485"/>
                  <a:pt x="45058" y="20129"/>
                </a:cubicBezTo>
                <a:cubicBezTo>
                  <a:pt x="42702" y="17772"/>
                  <a:pt x="39589" y="16594"/>
                  <a:pt x="35719" y="16594"/>
                </a:cubicBezTo>
                <a:close/>
                <a:moveTo>
                  <a:pt x="35496" y="0"/>
                </a:moveTo>
                <a:cubicBezTo>
                  <a:pt x="45864" y="0"/>
                  <a:pt x="53913" y="2654"/>
                  <a:pt x="59643" y="7962"/>
                </a:cubicBezTo>
                <a:cubicBezTo>
                  <a:pt x="65373" y="13270"/>
                  <a:pt x="68238" y="19992"/>
                  <a:pt x="68238" y="28128"/>
                </a:cubicBezTo>
                <a:cubicBezTo>
                  <a:pt x="68238" y="33188"/>
                  <a:pt x="66923" y="37690"/>
                  <a:pt x="64294" y="41634"/>
                </a:cubicBezTo>
                <a:cubicBezTo>
                  <a:pt x="61665" y="45578"/>
                  <a:pt x="57969" y="48592"/>
                  <a:pt x="53206" y="50676"/>
                </a:cubicBezTo>
                <a:cubicBezTo>
                  <a:pt x="59259" y="53106"/>
                  <a:pt x="63860" y="56653"/>
                  <a:pt x="67010" y="61317"/>
                </a:cubicBezTo>
                <a:cubicBezTo>
                  <a:pt x="70160" y="65980"/>
                  <a:pt x="71736" y="71363"/>
                  <a:pt x="71736" y="77465"/>
                </a:cubicBezTo>
                <a:cubicBezTo>
                  <a:pt x="71736" y="87535"/>
                  <a:pt x="68523" y="95721"/>
                  <a:pt x="62099" y="102021"/>
                </a:cubicBezTo>
                <a:cubicBezTo>
                  <a:pt x="55674" y="108322"/>
                  <a:pt x="47129" y="111472"/>
                  <a:pt x="36463" y="111472"/>
                </a:cubicBezTo>
                <a:cubicBezTo>
                  <a:pt x="26541" y="111472"/>
                  <a:pt x="18281" y="108867"/>
                  <a:pt x="11683" y="103658"/>
                </a:cubicBezTo>
                <a:cubicBezTo>
                  <a:pt x="3895" y="97507"/>
                  <a:pt x="0" y="89073"/>
                  <a:pt x="0" y="78358"/>
                </a:cubicBezTo>
                <a:cubicBezTo>
                  <a:pt x="0" y="72454"/>
                  <a:pt x="1464" y="67034"/>
                  <a:pt x="4391" y="62098"/>
                </a:cubicBezTo>
                <a:cubicBezTo>
                  <a:pt x="7318" y="57162"/>
                  <a:pt x="11931" y="53354"/>
                  <a:pt x="18232" y="50676"/>
                </a:cubicBezTo>
                <a:cubicBezTo>
                  <a:pt x="12824" y="48394"/>
                  <a:pt x="8893" y="45256"/>
                  <a:pt x="6437" y="41262"/>
                </a:cubicBezTo>
                <a:cubicBezTo>
                  <a:pt x="3982" y="37269"/>
                  <a:pt x="2754" y="32891"/>
                  <a:pt x="2754" y="28128"/>
                </a:cubicBezTo>
                <a:cubicBezTo>
                  <a:pt x="2754" y="19992"/>
                  <a:pt x="5594" y="13270"/>
                  <a:pt x="11274" y="7962"/>
                </a:cubicBezTo>
                <a:cubicBezTo>
                  <a:pt x="16954" y="2654"/>
                  <a:pt x="25028" y="0"/>
                  <a:pt x="354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AC4629-75B3-4F79-B22C-D019144639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546010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EB626D0-11D5-4AA3-AE67-BA608879DD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01368" y="0"/>
            <a:ext cx="5490632" cy="6858000"/>
          </a:xfrm>
          <a:custGeom>
            <a:avLst/>
            <a:gdLst>
              <a:gd name="connsiteX0" fmla="*/ 0 w 5490632"/>
              <a:gd name="connsiteY0" fmla="*/ 0 h 6858000"/>
              <a:gd name="connsiteX1" fmla="*/ 5490632 w 5490632"/>
              <a:gd name="connsiteY1" fmla="*/ 0 h 6858000"/>
              <a:gd name="connsiteX2" fmla="*/ 5490632 w 5490632"/>
              <a:gd name="connsiteY2" fmla="*/ 6858000 h 6858000"/>
              <a:gd name="connsiteX3" fmla="*/ 0 w 5490632"/>
              <a:gd name="connsiteY3" fmla="*/ 6858000 h 6858000"/>
              <a:gd name="connsiteX4" fmla="*/ 0 w 5490632"/>
              <a:gd name="connsiteY4" fmla="*/ 6854946 h 6858000"/>
              <a:gd name="connsiteX5" fmla="*/ 203021 w 5490632"/>
              <a:gd name="connsiteY5" fmla="*/ 6845269 h 6858000"/>
              <a:gd name="connsiteX6" fmla="*/ 1712239 w 5490632"/>
              <a:gd name="connsiteY6" fmla="*/ 6043079 h 6858000"/>
              <a:gd name="connsiteX7" fmla="*/ 2394397 w 5490632"/>
              <a:gd name="connsiteY7" fmla="*/ 3387781 h 6858000"/>
              <a:gd name="connsiteX8" fmla="*/ 1739678 w 5490632"/>
              <a:gd name="connsiteY8" fmla="*/ 789700 h 6858000"/>
              <a:gd name="connsiteX9" fmla="*/ 64122 w 5490632"/>
              <a:gd name="connsiteY9" fmla="*/ 1 h 6858000"/>
              <a:gd name="connsiteX10" fmla="*/ 0 w 5490632"/>
              <a:gd name="connsiteY10" fmla="*/ 272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90632" h="6858000">
                <a:moveTo>
                  <a:pt x="0" y="0"/>
                </a:moveTo>
                <a:lnTo>
                  <a:pt x="5490632" y="0"/>
                </a:lnTo>
                <a:lnTo>
                  <a:pt x="5490632" y="6858000"/>
                </a:lnTo>
                <a:lnTo>
                  <a:pt x="0" y="6858000"/>
                </a:lnTo>
                <a:lnTo>
                  <a:pt x="0" y="6854946"/>
                </a:lnTo>
                <a:lnTo>
                  <a:pt x="203021" y="6845269"/>
                </a:lnTo>
                <a:cubicBezTo>
                  <a:pt x="811255" y="6785851"/>
                  <a:pt x="1314314" y="6518468"/>
                  <a:pt x="1712239" y="6043079"/>
                </a:cubicBezTo>
                <a:cubicBezTo>
                  <a:pt x="2167011" y="5499838"/>
                  <a:pt x="2394397" y="4614718"/>
                  <a:pt x="2394397" y="3387781"/>
                </a:cubicBezTo>
                <a:cubicBezTo>
                  <a:pt x="2394397" y="2182193"/>
                  <a:pt x="2176116" y="1316207"/>
                  <a:pt x="1739678" y="789700"/>
                </a:cubicBezTo>
                <a:cubicBezTo>
                  <a:pt x="1303240" y="263193"/>
                  <a:pt x="744742" y="1"/>
                  <a:pt x="64122" y="1"/>
                </a:cubicBezTo>
                <a:lnTo>
                  <a:pt x="0" y="2729"/>
                </a:lnTo>
                <a:close/>
              </a:path>
            </a:pathLst>
          </a:custGeom>
        </p:spPr>
        <p:txBody>
          <a:bodyPr wrap="square" lIns="548640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</a:t>
            </a:r>
            <a:br>
              <a:rPr lang="de-CH" dirty="0"/>
            </a:br>
            <a:r>
              <a:rPr lang="de-CH" dirty="0"/>
              <a:t>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7EF3DB-E0AF-4EA6-BFF5-4222323364BD}"/>
              </a:ext>
            </a:extLst>
          </p:cNvPr>
          <p:cNvSpPr/>
          <p:nvPr userDrawn="1"/>
        </p:nvSpPr>
        <p:spPr>
          <a:xfrm>
            <a:off x="0" y="0"/>
            <a:ext cx="67013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de-CH" sz="14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6AC054-8932-4B65-86F3-CE8A45AB99D5}"/>
              </a:ext>
            </a:extLst>
          </p:cNvPr>
          <p:cNvSpPr/>
          <p:nvPr userDrawn="1"/>
        </p:nvSpPr>
        <p:spPr>
          <a:xfrm>
            <a:off x="5753100" y="838200"/>
            <a:ext cx="2349500" cy="53170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n-US" sz="1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A980AC-BCF9-4D93-9FB8-B7C65188F54D}"/>
              </a:ext>
            </a:extLst>
          </p:cNvPr>
          <p:cNvSpPr txBox="1"/>
          <p:nvPr userDrawn="1"/>
        </p:nvSpPr>
        <p:spPr>
          <a:xfrm>
            <a:off x="4613752" y="1"/>
            <a:ext cx="4482013" cy="6858000"/>
          </a:xfrm>
          <a:custGeom>
            <a:avLst/>
            <a:gdLst/>
            <a:ahLst/>
            <a:cxnLst/>
            <a:rect l="l" t="t" r="r" b="b"/>
            <a:pathLst>
              <a:path w="72852" h="111472">
                <a:moveTo>
                  <a:pt x="34007" y="17338"/>
                </a:moveTo>
                <a:cubicBezTo>
                  <a:pt x="30138" y="17338"/>
                  <a:pt x="26926" y="18864"/>
                  <a:pt x="24371" y="21915"/>
                </a:cubicBezTo>
                <a:cubicBezTo>
                  <a:pt x="21816" y="24966"/>
                  <a:pt x="20538" y="29964"/>
                  <a:pt x="20538" y="36909"/>
                </a:cubicBezTo>
                <a:cubicBezTo>
                  <a:pt x="20538" y="43954"/>
                  <a:pt x="21928" y="49125"/>
                  <a:pt x="24706" y="52424"/>
                </a:cubicBezTo>
                <a:cubicBezTo>
                  <a:pt x="27484" y="55723"/>
                  <a:pt x="30956" y="57373"/>
                  <a:pt x="35124" y="57373"/>
                </a:cubicBezTo>
                <a:cubicBezTo>
                  <a:pt x="39142" y="57373"/>
                  <a:pt x="42528" y="55785"/>
                  <a:pt x="45281" y="52610"/>
                </a:cubicBezTo>
                <a:cubicBezTo>
                  <a:pt x="48034" y="49435"/>
                  <a:pt x="49411" y="44772"/>
                  <a:pt x="49411" y="38621"/>
                </a:cubicBezTo>
                <a:cubicBezTo>
                  <a:pt x="49411" y="31874"/>
                  <a:pt x="47861" y="26640"/>
                  <a:pt x="44760" y="22919"/>
                </a:cubicBezTo>
                <a:cubicBezTo>
                  <a:pt x="41660" y="19198"/>
                  <a:pt x="38075" y="17338"/>
                  <a:pt x="34007" y="17338"/>
                </a:cubicBezTo>
                <a:close/>
                <a:moveTo>
                  <a:pt x="34975" y="0"/>
                </a:moveTo>
                <a:cubicBezTo>
                  <a:pt x="46038" y="0"/>
                  <a:pt x="55116" y="4278"/>
                  <a:pt x="62210" y="12836"/>
                </a:cubicBezTo>
                <a:cubicBezTo>
                  <a:pt x="69304" y="21394"/>
                  <a:pt x="72852" y="35470"/>
                  <a:pt x="72852" y="55066"/>
                </a:cubicBezTo>
                <a:cubicBezTo>
                  <a:pt x="72852" y="75009"/>
                  <a:pt x="69156" y="89396"/>
                  <a:pt x="61764" y="98226"/>
                </a:cubicBezTo>
                <a:cubicBezTo>
                  <a:pt x="54372" y="107057"/>
                  <a:pt x="44748" y="111472"/>
                  <a:pt x="32891" y="111472"/>
                </a:cubicBezTo>
                <a:cubicBezTo>
                  <a:pt x="24358" y="111472"/>
                  <a:pt x="17463" y="109202"/>
                  <a:pt x="12204" y="104663"/>
                </a:cubicBezTo>
                <a:cubicBezTo>
                  <a:pt x="6945" y="100124"/>
                  <a:pt x="3572" y="93340"/>
                  <a:pt x="2084" y="84311"/>
                </a:cubicBezTo>
                <a:lnTo>
                  <a:pt x="22324" y="82078"/>
                </a:lnTo>
                <a:cubicBezTo>
                  <a:pt x="22820" y="86196"/>
                  <a:pt x="24110" y="89247"/>
                  <a:pt x="26194" y="91231"/>
                </a:cubicBezTo>
                <a:cubicBezTo>
                  <a:pt x="28278" y="93216"/>
                  <a:pt x="31031" y="94208"/>
                  <a:pt x="34454" y="94208"/>
                </a:cubicBezTo>
                <a:cubicBezTo>
                  <a:pt x="38770" y="94208"/>
                  <a:pt x="42441" y="92223"/>
                  <a:pt x="45467" y="88255"/>
                </a:cubicBezTo>
                <a:cubicBezTo>
                  <a:pt x="48493" y="84286"/>
                  <a:pt x="50428" y="76051"/>
                  <a:pt x="51271" y="63549"/>
                </a:cubicBezTo>
                <a:cubicBezTo>
                  <a:pt x="46013" y="69651"/>
                  <a:pt x="39440" y="72702"/>
                  <a:pt x="31552" y="72702"/>
                </a:cubicBezTo>
                <a:cubicBezTo>
                  <a:pt x="22969" y="72702"/>
                  <a:pt x="15565" y="69391"/>
                  <a:pt x="9339" y="62768"/>
                </a:cubicBezTo>
                <a:cubicBezTo>
                  <a:pt x="3113" y="56145"/>
                  <a:pt x="0" y="47525"/>
                  <a:pt x="0" y="36909"/>
                </a:cubicBezTo>
                <a:cubicBezTo>
                  <a:pt x="0" y="25846"/>
                  <a:pt x="3287" y="16929"/>
                  <a:pt x="9860" y="10157"/>
                </a:cubicBezTo>
                <a:cubicBezTo>
                  <a:pt x="16433" y="3385"/>
                  <a:pt x="24805" y="0"/>
                  <a:pt x="349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746B065-30E3-44AD-B92B-878695D4EE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41802040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der 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C707789-5A15-44C9-B1D2-ED29978176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75592" y="0"/>
            <a:ext cx="3216408" cy="6858000"/>
          </a:xfrm>
          <a:custGeom>
            <a:avLst/>
            <a:gdLst>
              <a:gd name="connsiteX0" fmla="*/ 0 w 3216408"/>
              <a:gd name="connsiteY0" fmla="*/ 0 h 6858000"/>
              <a:gd name="connsiteX1" fmla="*/ 3216408 w 3216408"/>
              <a:gd name="connsiteY1" fmla="*/ 0 h 6858000"/>
              <a:gd name="connsiteX2" fmla="*/ 3216408 w 3216408"/>
              <a:gd name="connsiteY2" fmla="*/ 6858000 h 6858000"/>
              <a:gd name="connsiteX3" fmla="*/ 2882 w 3216408"/>
              <a:gd name="connsiteY3" fmla="*/ 6858000 h 6858000"/>
              <a:gd name="connsiteX4" fmla="*/ 139659 w 3216408"/>
              <a:gd name="connsiteY4" fmla="*/ 6823088 h 6858000"/>
              <a:gd name="connsiteX5" fmla="*/ 1005056 w 3216408"/>
              <a:gd name="connsiteY5" fmla="*/ 6221602 h 6858000"/>
              <a:gd name="connsiteX6" fmla="*/ 1676988 w 3216408"/>
              <a:gd name="connsiteY6" fmla="*/ 3431353 h 6858000"/>
              <a:gd name="connsiteX7" fmla="*/ 1009759 w 3216408"/>
              <a:gd name="connsiteY7" fmla="*/ 645743 h 6858000"/>
              <a:gd name="connsiteX8" fmla="*/ 140304 w 3216408"/>
              <a:gd name="connsiteY8" fmla="*/ 3623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6408" h="6858000">
                <a:moveTo>
                  <a:pt x="0" y="0"/>
                </a:moveTo>
                <a:lnTo>
                  <a:pt x="3216408" y="0"/>
                </a:lnTo>
                <a:lnTo>
                  <a:pt x="3216408" y="6858000"/>
                </a:lnTo>
                <a:lnTo>
                  <a:pt x="2882" y="6858000"/>
                </a:lnTo>
                <a:lnTo>
                  <a:pt x="139659" y="6823088"/>
                </a:lnTo>
                <a:cubicBezTo>
                  <a:pt x="485238" y="6713737"/>
                  <a:pt x="773719" y="6513252"/>
                  <a:pt x="1005056" y="6221602"/>
                </a:cubicBezTo>
                <a:cubicBezTo>
                  <a:pt x="1453010" y="5655451"/>
                  <a:pt x="1676988" y="4725368"/>
                  <a:pt x="1676988" y="3431353"/>
                </a:cubicBezTo>
                <a:cubicBezTo>
                  <a:pt x="1676988" y="2134201"/>
                  <a:pt x="1454576" y="1205623"/>
                  <a:pt x="1009759" y="645743"/>
                </a:cubicBezTo>
                <a:cubicBezTo>
                  <a:pt x="776423" y="350212"/>
                  <a:pt x="486605" y="147047"/>
                  <a:pt x="140304" y="36232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179388" indent="-179388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de-CH" sz="2000" kern="1200" dirty="0">
                <a:solidFill>
                  <a:schemeClr val="bg1">
                    <a:lumMod val="50000"/>
                  </a:schemeClr>
                </a:solidFill>
                <a:latin typeface="Arial Nova Light" panose="020B0304020202020204" pitchFamily="34" charset="0"/>
                <a:ea typeface="+mn-ea"/>
                <a:cs typeface="+mn-cs"/>
              </a:defRPr>
            </a:lvl1pPr>
          </a:lstStyle>
          <a:p>
            <a:r>
              <a:rPr lang="de-CH" dirty="0"/>
              <a:t>Bild </a:t>
            </a:r>
            <a:br>
              <a:rPr lang="de-CH" dirty="0"/>
            </a:br>
            <a:r>
              <a:rPr lang="de-CH" dirty="0"/>
              <a:t>hinzufügen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C1BF09-D0C3-417C-B580-E525D8E69636}"/>
              </a:ext>
            </a:extLst>
          </p:cNvPr>
          <p:cNvSpPr/>
          <p:nvPr userDrawn="1"/>
        </p:nvSpPr>
        <p:spPr>
          <a:xfrm>
            <a:off x="0" y="0"/>
            <a:ext cx="8975592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CH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7C74C1-81B2-4FF0-AFFF-59DDFBA36D33}"/>
              </a:ext>
            </a:extLst>
          </p:cNvPr>
          <p:cNvSpPr txBox="1"/>
          <p:nvPr userDrawn="1"/>
        </p:nvSpPr>
        <p:spPr>
          <a:xfrm>
            <a:off x="3019207" y="0"/>
            <a:ext cx="3004948" cy="6868372"/>
          </a:xfrm>
          <a:custGeom>
            <a:avLst/>
            <a:gdLst>
              <a:gd name="connsiteX0" fmla="*/ 665693 w 1030560"/>
              <a:gd name="connsiteY0" fmla="*/ 0 h 2355538"/>
              <a:gd name="connsiteX1" fmla="*/ 1030560 w 1030560"/>
              <a:gd name="connsiteY1" fmla="*/ 0 h 2355538"/>
              <a:gd name="connsiteX2" fmla="*/ 1030560 w 1030560"/>
              <a:gd name="connsiteY2" fmla="*/ 2355538 h 2355538"/>
              <a:gd name="connsiteX3" fmla="*/ 580879 w 1030560"/>
              <a:gd name="connsiteY3" fmla="*/ 2355538 h 2355538"/>
              <a:gd name="connsiteX4" fmla="*/ 580879 w 1030560"/>
              <a:gd name="connsiteY4" fmla="*/ 660898 h 2355538"/>
              <a:gd name="connsiteX5" fmla="*/ 0 w 1030560"/>
              <a:gd name="connsiteY5" fmla="*/ 1001744 h 2355538"/>
              <a:gd name="connsiteX6" fmla="*/ 0 w 1030560"/>
              <a:gd name="connsiteY6" fmla="*/ 593675 h 2355538"/>
              <a:gd name="connsiteX7" fmla="*/ 382457 w 1030560"/>
              <a:gd name="connsiteY7" fmla="*/ 375254 h 2355538"/>
              <a:gd name="connsiteX8" fmla="*/ 665693 w 1030560"/>
              <a:gd name="connsiteY8" fmla="*/ 0 h 235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0560" h="2355538">
                <a:moveTo>
                  <a:pt x="665693" y="0"/>
                </a:moveTo>
                <a:lnTo>
                  <a:pt x="1030560" y="0"/>
                </a:lnTo>
                <a:lnTo>
                  <a:pt x="1030560" y="2355538"/>
                </a:lnTo>
                <a:lnTo>
                  <a:pt x="580879" y="2355538"/>
                </a:lnTo>
                <a:lnTo>
                  <a:pt x="580879" y="660898"/>
                </a:lnTo>
                <a:cubicBezTo>
                  <a:pt x="416607" y="814504"/>
                  <a:pt x="222959" y="928134"/>
                  <a:pt x="0" y="1001744"/>
                </a:cubicBezTo>
                <a:lnTo>
                  <a:pt x="0" y="593675"/>
                </a:lnTo>
                <a:cubicBezTo>
                  <a:pt x="117350" y="555268"/>
                  <a:pt x="244829" y="482453"/>
                  <a:pt x="382457" y="375254"/>
                </a:cubicBezTo>
                <a:cubicBezTo>
                  <a:pt x="520086" y="268032"/>
                  <a:pt x="614491" y="142940"/>
                  <a:pt x="66569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en-US" sz="1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C80030-F33E-4607-9528-8DF8B79547B4}"/>
              </a:ext>
            </a:extLst>
          </p:cNvPr>
          <p:cNvSpPr/>
          <p:nvPr userDrawn="1"/>
        </p:nvSpPr>
        <p:spPr>
          <a:xfrm>
            <a:off x="7467600" y="702733"/>
            <a:ext cx="2413000" cy="5215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400" b="1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1494AE0-0009-427A-880F-448A3C2DE053}"/>
              </a:ext>
            </a:extLst>
          </p:cNvPr>
          <p:cNvSpPr/>
          <p:nvPr userDrawn="1"/>
        </p:nvSpPr>
        <p:spPr>
          <a:xfrm>
            <a:off x="6210528" y="-63500"/>
            <a:ext cx="4442052" cy="6985000"/>
          </a:xfrm>
          <a:custGeom>
            <a:avLst/>
            <a:gdLst>
              <a:gd name="connsiteX0" fmla="*/ 761710 w 1523421"/>
              <a:gd name="connsiteY0" fmla="*/ 372845 h 2395536"/>
              <a:gd name="connsiteX1" fmla="*/ 616082 w 1523421"/>
              <a:gd name="connsiteY1" fmla="*/ 424865 h 2395536"/>
              <a:gd name="connsiteX2" fmla="*/ 516860 w 1523421"/>
              <a:gd name="connsiteY2" fmla="*/ 611287 h 2395536"/>
              <a:gd name="connsiteX3" fmla="*/ 470454 w 1523421"/>
              <a:gd name="connsiteY3" fmla="*/ 1198575 h 2395536"/>
              <a:gd name="connsiteX4" fmla="*/ 512065 w 1523421"/>
              <a:gd name="connsiteY4" fmla="*/ 1765863 h 2395536"/>
              <a:gd name="connsiteX5" fmla="*/ 616878 w 1523421"/>
              <a:gd name="connsiteY5" fmla="*/ 1971489 h 2395536"/>
              <a:gd name="connsiteX6" fmla="*/ 761710 w 1523421"/>
              <a:gd name="connsiteY6" fmla="*/ 2022691 h 2395536"/>
              <a:gd name="connsiteX7" fmla="*/ 907317 w 1523421"/>
              <a:gd name="connsiteY7" fmla="*/ 1970693 h 2395536"/>
              <a:gd name="connsiteX8" fmla="*/ 1006539 w 1523421"/>
              <a:gd name="connsiteY8" fmla="*/ 1784249 h 2395536"/>
              <a:gd name="connsiteX9" fmla="*/ 1052946 w 1523421"/>
              <a:gd name="connsiteY9" fmla="*/ 1198575 h 2395536"/>
              <a:gd name="connsiteX10" fmla="*/ 1011334 w 1523421"/>
              <a:gd name="connsiteY10" fmla="*/ 631286 h 2395536"/>
              <a:gd name="connsiteX11" fmla="*/ 906522 w 1523421"/>
              <a:gd name="connsiteY11" fmla="*/ 424865 h 2395536"/>
              <a:gd name="connsiteX12" fmla="*/ 761710 w 1523421"/>
              <a:gd name="connsiteY12" fmla="*/ 372845 h 2395536"/>
              <a:gd name="connsiteX13" fmla="*/ 761710 w 1523421"/>
              <a:gd name="connsiteY13" fmla="*/ 0 h 2395536"/>
              <a:gd name="connsiteX14" fmla="*/ 1294592 w 1523421"/>
              <a:gd name="connsiteY14" fmla="*/ 243238 h 2395536"/>
              <a:gd name="connsiteX15" fmla="*/ 1523421 w 1523421"/>
              <a:gd name="connsiteY15" fmla="*/ 1198575 h 2395536"/>
              <a:gd name="connsiteX16" fmla="*/ 1292979 w 1523421"/>
              <a:gd name="connsiteY16" fmla="*/ 2155503 h 2395536"/>
              <a:gd name="connsiteX17" fmla="*/ 761710 w 1523421"/>
              <a:gd name="connsiteY17" fmla="*/ 2395536 h 2395536"/>
              <a:gd name="connsiteX18" fmla="*/ 209626 w 1523421"/>
              <a:gd name="connsiteY18" fmla="*/ 2132300 h 2395536"/>
              <a:gd name="connsiteX19" fmla="*/ 0 w 1523421"/>
              <a:gd name="connsiteY19" fmla="*/ 1193779 h 2395536"/>
              <a:gd name="connsiteX20" fmla="*/ 230420 w 1523421"/>
              <a:gd name="connsiteY20" fmla="*/ 240033 h 2395536"/>
              <a:gd name="connsiteX21" fmla="*/ 761710 w 1523421"/>
              <a:gd name="connsiteY21" fmla="*/ 0 h 2395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23421" h="2395536">
                <a:moveTo>
                  <a:pt x="761710" y="372845"/>
                </a:moveTo>
                <a:cubicBezTo>
                  <a:pt x="707304" y="372845"/>
                  <a:pt x="658747" y="390178"/>
                  <a:pt x="616082" y="424865"/>
                </a:cubicBezTo>
                <a:cubicBezTo>
                  <a:pt x="573417" y="459530"/>
                  <a:pt x="540343" y="521678"/>
                  <a:pt x="516860" y="611287"/>
                </a:cubicBezTo>
                <a:cubicBezTo>
                  <a:pt x="485937" y="727562"/>
                  <a:pt x="470454" y="923339"/>
                  <a:pt x="470454" y="1198575"/>
                </a:cubicBezTo>
                <a:cubicBezTo>
                  <a:pt x="470454" y="1473811"/>
                  <a:pt x="484324" y="1662900"/>
                  <a:pt x="512065" y="1765863"/>
                </a:cubicBezTo>
                <a:cubicBezTo>
                  <a:pt x="539806" y="1868805"/>
                  <a:pt x="574750" y="1937340"/>
                  <a:pt x="616878" y="1971489"/>
                </a:cubicBezTo>
                <a:cubicBezTo>
                  <a:pt x="659026" y="2005617"/>
                  <a:pt x="707304" y="2022691"/>
                  <a:pt x="761710" y="2022691"/>
                </a:cubicBezTo>
                <a:cubicBezTo>
                  <a:pt x="816117" y="2022691"/>
                  <a:pt x="864652" y="2005359"/>
                  <a:pt x="907317" y="1970693"/>
                </a:cubicBezTo>
                <a:cubicBezTo>
                  <a:pt x="950004" y="1936007"/>
                  <a:pt x="983078" y="1873859"/>
                  <a:pt x="1006539" y="1784249"/>
                </a:cubicBezTo>
                <a:cubicBezTo>
                  <a:pt x="1037484" y="1669028"/>
                  <a:pt x="1052946" y="1473811"/>
                  <a:pt x="1052946" y="1198575"/>
                </a:cubicBezTo>
                <a:cubicBezTo>
                  <a:pt x="1052946" y="923339"/>
                  <a:pt x="1039075" y="734228"/>
                  <a:pt x="1011334" y="631286"/>
                </a:cubicBezTo>
                <a:cubicBezTo>
                  <a:pt x="983594" y="528344"/>
                  <a:pt x="948670" y="459530"/>
                  <a:pt x="906522" y="424865"/>
                </a:cubicBezTo>
                <a:cubicBezTo>
                  <a:pt x="864394" y="390178"/>
                  <a:pt x="816117" y="372845"/>
                  <a:pt x="761710" y="372845"/>
                </a:cubicBezTo>
                <a:close/>
                <a:moveTo>
                  <a:pt x="761710" y="0"/>
                </a:moveTo>
                <a:cubicBezTo>
                  <a:pt x="988927" y="0"/>
                  <a:pt x="1166554" y="81072"/>
                  <a:pt x="1294592" y="243238"/>
                </a:cubicBezTo>
                <a:cubicBezTo>
                  <a:pt x="1447144" y="435251"/>
                  <a:pt x="1523421" y="753711"/>
                  <a:pt x="1523421" y="1198575"/>
                </a:cubicBezTo>
                <a:cubicBezTo>
                  <a:pt x="1523421" y="1642363"/>
                  <a:pt x="1446607" y="1961339"/>
                  <a:pt x="1292979" y="2155503"/>
                </a:cubicBezTo>
                <a:cubicBezTo>
                  <a:pt x="1166038" y="2315539"/>
                  <a:pt x="988927" y="2395536"/>
                  <a:pt x="761710" y="2395536"/>
                </a:cubicBezTo>
                <a:cubicBezTo>
                  <a:pt x="533397" y="2395536"/>
                  <a:pt x="349383" y="2307798"/>
                  <a:pt x="209626" y="2132300"/>
                </a:cubicBezTo>
                <a:cubicBezTo>
                  <a:pt x="69868" y="1956823"/>
                  <a:pt x="0" y="1643976"/>
                  <a:pt x="0" y="1193779"/>
                </a:cubicBezTo>
                <a:cubicBezTo>
                  <a:pt x="0" y="752098"/>
                  <a:pt x="76792" y="434197"/>
                  <a:pt x="230420" y="240033"/>
                </a:cubicBezTo>
                <a:cubicBezTo>
                  <a:pt x="357383" y="79997"/>
                  <a:pt x="534472" y="0"/>
                  <a:pt x="76171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sz="1400" b="1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B8B07D5-C75F-4705-A820-106BFADF1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0863" y="4902729"/>
            <a:ext cx="3861329" cy="125253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CH" noProof="0"/>
              <a:t>Title hinzufügen</a:t>
            </a:r>
          </a:p>
        </p:txBody>
      </p:sp>
    </p:spTree>
    <p:extLst>
      <p:ext uri="{BB962C8B-B14F-4D97-AF65-F5344CB8AC3E}">
        <p14:creationId xmlns:p14="http://schemas.microsoft.com/office/powerpoint/2010/main" val="3025982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8959049-17CF-4261-9E46-316DB5FA9B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2EF46CA-8518-4483-B4BD-6D628E970504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263AAC3-9B14-455A-AAC8-F38222779D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25D1FBB-DF06-423C-8ECF-AB8CA0406A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48911A-EB62-40CF-8E1E-ADE7541B14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0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20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de-DE" noProof="0"/>
              <a:t>Mastertitelformat bearbeiten</a:t>
            </a:r>
            <a:endParaRPr lang="de-CH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CH" noProof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59E8D31-6576-46D6-B128-550FF6425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8A3DD783-C77E-444E-A81B-E43732C38A03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C41DDB0-BDF0-4F5B-AC2E-1DF980E92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C2C3635-3F1C-466B-A597-B70006A383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74FDCF-B304-474B-B1B9-CF6E6E175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6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FC17E-321B-4008-A509-7E5184EC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BE9E9-71C8-4301-87F2-0B38A8ED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556792"/>
            <a:ext cx="11089232" cy="4608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B8BAB-65F4-4DEC-9AC9-4DEDBAEEFA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A46D95D-2597-403C-B9E7-F298C5AA0DE0}" type="datetime1">
              <a:rPr lang="de-CH" smtClean="0"/>
              <a:t>27.04.2026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74E8B-4845-461C-A439-090FDE737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CH" dirty="0"/>
              <a:t>Grundausbildung DSP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26F25-5301-4AF9-BAD7-55C0F18D74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0027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6" r:id="rId56"/>
    <p:sldLayoutId id="2147483707" r:id="rId57"/>
    <p:sldLayoutId id="2147483708" r:id="rId58"/>
    <p:sldLayoutId id="2147483709" r:id="rId59"/>
    <p:sldLayoutId id="2147483710" r:id="rId60"/>
    <p:sldLayoutId id="2147483711" r:id="rId61"/>
    <p:sldLayoutId id="2147483712" r:id="rId62"/>
    <p:sldLayoutId id="2147483713" r:id="rId63"/>
    <p:sldLayoutId id="2147483714" r:id="rId64"/>
    <p:sldLayoutId id="2147483715" r:id="rId65"/>
    <p:sldLayoutId id="2147483716" r:id="rId66"/>
    <p:sldLayoutId id="2147483717" r:id="rId67"/>
    <p:sldLayoutId id="2147483718" r:id="rId68"/>
    <p:sldLayoutId id="2147483719" r:id="rId69"/>
    <p:sldLayoutId id="2147483720" r:id="rId70"/>
    <p:sldLayoutId id="2147483721" r:id="rId71"/>
    <p:sldLayoutId id="2147483722" r:id="rId72"/>
    <p:sldLayoutId id="2147483723" r:id="rId73"/>
    <p:sldLayoutId id="2147483724" r:id="rId7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413" indent="-265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792288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62163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330450" indent="-2682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orient="horz" pos="482" userDrawn="1">
          <p15:clr>
            <a:srgbClr val="F26B43"/>
          </p15:clr>
        </p15:guide>
        <p15:guide id="3" pos="7333" userDrawn="1">
          <p15:clr>
            <a:srgbClr val="F26B43"/>
          </p15:clr>
        </p15:guide>
        <p15:guide id="4" orient="horz" pos="981" userDrawn="1">
          <p15:clr>
            <a:srgbClr val="F26B43"/>
          </p15:clr>
        </p15:guide>
        <p15:guide id="5" orient="horz" pos="3884" userDrawn="1">
          <p15:clr>
            <a:srgbClr val="F26B43"/>
          </p15:clr>
        </p15:guide>
        <p15:guide id="6" orient="horz" pos="41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va.ch/it-ch/chi-siamo/servizi/portale-clienti-mysuva/primo-passi-nel-portale-clienti-mysuva?lang=it-CH" TargetMode="External"/><Relationship Id="rId2" Type="http://schemas.openxmlformats.org/officeDocument/2006/relationships/hyperlink" Target="https://www.suva.ch/it-ch/chi-siamo/servizi/portale-clienti-mysuva/servizi-online-prevenzione/online-service-gefaehrliche-situationen?lang=it-CH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va.ch/de-ch/ueber-uns/services/kundenportal-mysuva/online-services-praevention/sicherheitspaesse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va.ch/de-ch/ueber-uns/services/kundenportal-mysuva/online-services-praevention/sicherheitspaesse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uva.ch/it-ch/chi-siamo/servizi/portale-clienti-mysuva/servizi-online-prevenzione/passaporti-per-la-sicurezza?lang=it-CH" TargetMode="External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suva.ch/it-ch/chi-siamo/servizi/portale-clienti-mysuva/servizi-online-prevenzione/passaporti-per-la-sicurezza?lang=it-CH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suva.ch/it-ch/chi-siamo/servizi/portale-clienti-mysuva/servizi-online-prevenzione/passaporti-per-la-sicurezza?lang=it-CH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suva.ch/it-ch/chi-siamo/servizi/portale-clienti-mysuva/servizi-online-prevenzione/passaporti-per-la-sicurezza?lang=it-CH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va.ch/it-ch/chi-siamo/servizi/portale-clienti-mysuva/servizi-online-prevenzione/passaporti-per-la-sicurezza?lang=it-CH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suva.ch/mysuva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F7F9F-DC5E-EA38-B808-7B3F214D29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0B5059-EBB2-EE27-5365-87EFC49DD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455145"/>
          </a:xfrm>
        </p:spPr>
        <p:txBody>
          <a:bodyPr/>
          <a:lstStyle/>
          <a:p>
            <a:r>
              <a:rPr lang="it-CH"/>
              <a:t>Struttura </a:t>
            </a:r>
            <a:r>
              <a:rPr lang="it-CH" dirty="0"/>
              <a:t>della presentazione per il servizio online</a:t>
            </a:r>
            <a:br>
              <a:rPr lang="it-CH" dirty="0"/>
            </a:br>
            <a:r>
              <a:rPr lang="it-CH" dirty="0"/>
              <a:t>«Passaporti per la sicurezza»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2319190-C03E-1F8A-BA0F-D78411086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</a:t>
            </a:fld>
            <a:endParaRPr lang="it-CH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4999DEA5-6DC5-02A3-9D3B-3B8211084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76795"/>
            <a:ext cx="11089232" cy="2900306"/>
          </a:xfrm>
        </p:spPr>
        <p:txBody>
          <a:bodyPr/>
          <a:lstStyle/>
          <a:p>
            <a:pPr marL="179388" lvl="1" indent="0">
              <a:spcAft>
                <a:spcPts val="600"/>
              </a:spcAft>
              <a:buNone/>
            </a:pPr>
            <a:br>
              <a:rPr lang="de-CH" sz="1600" i="1" dirty="0"/>
            </a:br>
            <a:r>
              <a:rPr lang="it-CH" sz="1600" b="1" dirty="0"/>
              <a:t>La presentazione si compone di tre parti:
</a:t>
            </a:r>
          </a:p>
          <a:p>
            <a:pPr marL="522288" lvl="1" indent="-342900">
              <a:spcAft>
                <a:spcPts val="600"/>
              </a:spcAft>
              <a:buFont typeface="+mj-lt"/>
              <a:buAutoNum type="arabicPeriod"/>
            </a:pPr>
            <a:r>
              <a:rPr lang="it-CH" sz="1600" b="1" dirty="0"/>
              <a:t>Informazioni per la direzione aziendale</a:t>
            </a:r>
          </a:p>
          <a:p>
            <a:pPr marL="522288" lvl="1" indent="-342900">
              <a:spcAft>
                <a:spcPts val="600"/>
              </a:spcAft>
              <a:buFont typeface="+mj-lt"/>
              <a:buAutoNum type="arabicPeriod"/>
            </a:pPr>
            <a:r>
              <a:rPr lang="it-CH" sz="1600" b="1" dirty="0"/>
              <a:t>Istruzioni per gli addetti alla sicurezza</a:t>
            </a:r>
          </a:p>
          <a:p>
            <a:pPr marL="522288" lvl="1" indent="-342900">
              <a:spcAft>
                <a:spcPts val="600"/>
              </a:spcAft>
              <a:buFont typeface="+mj-lt"/>
              <a:buAutoNum type="arabicPeriod"/>
            </a:pPr>
            <a:r>
              <a:rPr lang="it-CH" sz="1600" b="1" dirty="0"/>
              <a:t>Presentazione per la formazione dei collaboratori</a:t>
            </a:r>
            <a:r>
              <a:rPr lang="it-CH" sz="1600" dirty="0"/>
              <a:t> (viene messa a disposizione anche separatamente)</a:t>
            </a:r>
          </a:p>
          <a:p>
            <a:pPr marL="179388" lvl="1" indent="0">
              <a:spcAft>
                <a:spcPts val="600"/>
              </a:spcAft>
              <a:buNone/>
            </a:pPr>
            <a:endParaRPr lang="it-CH" sz="1600" dirty="0"/>
          </a:p>
          <a:p>
            <a:pPr marL="179388" lvl="1" indent="0">
              <a:spcAft>
                <a:spcPts val="600"/>
              </a:spcAft>
              <a:buNone/>
            </a:pPr>
            <a:r>
              <a:rPr lang="it-CH" sz="1600" dirty="0"/>
              <a:t>Questa presentazione funge da modello e vi aiuta a introdurre il passaporto per la sicurezza nella vostra azienda. 
Potete ovviamente adeguare i contenuti e il corporate design alle esigenze individuali. </a:t>
            </a:r>
          </a:p>
        </p:txBody>
      </p:sp>
    </p:spTree>
    <p:extLst>
      <p:ext uri="{BB962C8B-B14F-4D97-AF65-F5344CB8AC3E}">
        <p14:creationId xmlns:p14="http://schemas.microsoft.com/office/powerpoint/2010/main" val="3983279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34042-335D-1828-42DE-29A12758E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43895F-5734-1417-AFA3-D53F9932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Richiesta alla direzione aziendale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39FA33B-57EE-F0EB-1702-EF03EB2CF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10</a:t>
            </a:fld>
            <a:endParaRPr lang="it-CH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C4C6023B-8EFA-F13A-786A-86420A30940C}"/>
              </a:ext>
            </a:extLst>
          </p:cNvPr>
          <p:cNvGrpSpPr/>
          <p:nvPr/>
        </p:nvGrpSpPr>
        <p:grpSpPr>
          <a:xfrm>
            <a:off x="551384" y="1340768"/>
            <a:ext cx="11089232" cy="2631157"/>
            <a:chOff x="551384" y="1340768"/>
            <a:chExt cx="11089232" cy="3216718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CF0AE86E-B360-9C71-F0A0-DFEF30B1323F}"/>
                </a:ext>
              </a:extLst>
            </p:cNvPr>
            <p:cNvSpPr/>
            <p:nvPr/>
          </p:nvSpPr>
          <p:spPr>
            <a:xfrm>
              <a:off x="551384" y="1340768"/>
              <a:ext cx="11089232" cy="32167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C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A2A315C7-2540-BF23-FF91-1735DE36B4C8}"/>
                </a:ext>
              </a:extLst>
            </p:cNvPr>
            <p:cNvSpPr/>
            <p:nvPr/>
          </p:nvSpPr>
          <p:spPr>
            <a:xfrm>
              <a:off x="696443" y="1448304"/>
              <a:ext cx="10801200" cy="30004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CH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7FB971D4-8D41-0811-739A-967B4165C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8254994"/>
              </p:ext>
            </p:extLst>
          </p:nvPr>
        </p:nvGraphicFramePr>
        <p:xfrm>
          <a:off x="737080" y="1651256"/>
          <a:ext cx="10801200" cy="1766340"/>
        </p:xfrm>
        <a:graphic>
          <a:graphicData uri="http://schemas.openxmlformats.org/drawingml/2006/table">
            <a:tbl>
              <a:tblPr/>
              <a:tblGrid>
                <a:gridCol w="1811814">
                  <a:extLst>
                    <a:ext uri="{9D8B030D-6E8A-4147-A177-3AD203B41FA5}">
                      <a16:colId xmlns:a16="http://schemas.microsoft.com/office/drawing/2014/main" val="124417592"/>
                    </a:ext>
                  </a:extLst>
                </a:gridCol>
                <a:gridCol w="428052">
                  <a:extLst>
                    <a:ext uri="{9D8B030D-6E8A-4147-A177-3AD203B41FA5}">
                      <a16:colId xmlns:a16="http://schemas.microsoft.com/office/drawing/2014/main" val="309641720"/>
                    </a:ext>
                  </a:extLst>
                </a:gridCol>
                <a:gridCol w="7254737">
                  <a:extLst>
                    <a:ext uri="{9D8B030D-6E8A-4147-A177-3AD203B41FA5}">
                      <a16:colId xmlns:a16="http://schemas.microsoft.com/office/drawing/2014/main" val="2180132242"/>
                    </a:ext>
                  </a:extLst>
                </a:gridCol>
                <a:gridCol w="1306597">
                  <a:extLst>
                    <a:ext uri="{9D8B030D-6E8A-4147-A177-3AD203B41FA5}">
                      <a16:colId xmlns:a16="http://schemas.microsoft.com/office/drawing/2014/main" val="4017690208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algn="l" fontAlgn="auto"/>
                      <a:endParaRPr lang="it-CH" sz="1400" b="1" i="0" dirty="0">
                        <a:solidFill>
                          <a:srgbClr val="A5A5A5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it-CH" sz="1400" b="1" i="0" dirty="0">
                          <a:solidFill>
                            <a:srgbClr val="00B8CF"/>
                          </a:solidFill>
                          <a:effectLst/>
                          <a:latin typeface="Arial" panose="020B0604020202020204" pitchFamily="34" charset="0"/>
                        </a:rPr>
                        <a:t>#</a:t>
                      </a:r>
                      <a:endParaRPr lang="it-CH" sz="1400" b="1" i="0" dirty="0">
                        <a:solidFill>
                          <a:srgbClr val="A5A5A5"/>
                        </a:solidFill>
                        <a:effectLst/>
                      </a:endParaRPr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it-CH" sz="1400" b="1" i="0" u="none" strike="noStrike" dirty="0">
                          <a:solidFill>
                            <a:srgbClr val="00B8CF"/>
                          </a:solidFill>
                          <a:effectLst/>
                          <a:latin typeface="Arial" panose="020B0604020202020204" pitchFamily="34" charset="0"/>
                        </a:rPr>
                        <a:t>Richiesta</a:t>
                      </a:r>
                      <a:endParaRPr lang="it-CH" sz="1400" b="1" i="0" dirty="0">
                        <a:solidFill>
                          <a:srgbClr val="A5A5A5"/>
                        </a:solidFill>
                        <a:effectLst/>
                      </a:endParaRPr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it-CH" sz="1400" b="1" i="0" dirty="0">
                          <a:solidFill>
                            <a:srgbClr val="00B8CF"/>
                          </a:solidFill>
                          <a:effectLst/>
                          <a:latin typeface="Arial" panose="020B0604020202020204" pitchFamily="34" charset="0"/>
                        </a:rPr>
                        <a:t>Decisione</a:t>
                      </a:r>
                      <a:endParaRPr lang="it-CH" sz="1400" b="1" i="0" dirty="0">
                        <a:solidFill>
                          <a:srgbClr val="A5A5A5"/>
                        </a:solidFill>
                        <a:effectLst/>
                      </a:endParaRPr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341804"/>
                  </a:ext>
                </a:extLst>
              </a:tr>
              <a:tr h="141709">
                <a:tc vMerge="1">
                  <a:txBody>
                    <a:bodyPr/>
                    <a:lstStyle/>
                    <a:p>
                      <a:endParaRPr lang="it-C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it-CH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1.</a:t>
                      </a:r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CH" sz="1600" dirty="0">
                          <a:solidFill>
                            <a:schemeClr val="tx1"/>
                          </a:solidFill>
                        </a:rPr>
                        <a:t>La direzione aziendale è d’accordo di introdurre il servizio online «Passaporti per la sicurezza» e di rilasciare ai collaboratori un passaporto per la sicurezza.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CH" sz="1600" dirty="0"/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it-CH" sz="1400" b="0" i="0" u="none" strike="noStrike" dirty="0">
                        <a:solidFill>
                          <a:srgbClr val="F5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60" marR="85860" marT="42930" marB="42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575206"/>
                  </a:ext>
                </a:extLst>
              </a:tr>
              <a:tr h="184066">
                <a:tc vMerge="1">
                  <a:txBody>
                    <a:bodyPr/>
                    <a:lstStyle/>
                    <a:p>
                      <a:endParaRPr lang="it-CH"/>
                    </a:p>
                  </a:txBody>
                  <a:tcPr>
                    <a:lnT w="12700" cmpd="sng">
                      <a:noFill/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it-CH" sz="1400" b="0" i="0" dirty="0">
                          <a:solidFill>
                            <a:srgbClr val="000000"/>
                          </a:solidFill>
                          <a:effectLst/>
                        </a:rPr>
                        <a:t>2.</a:t>
                      </a:r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CH" sz="1600" dirty="0"/>
                        <a:t>La direzione aziendale è d’accordo di documentare in futuro tutte le formazioni e istruzioni nei passaporti per la sicurezza dei collaboratori. </a:t>
                      </a:r>
                      <a:endParaRPr lang="it-CH" sz="1600" dirty="0">
                        <a:solidFill>
                          <a:schemeClr val="tx1"/>
                        </a:solidFill>
                      </a:endParaRPr>
                    </a:p>
                  </a:txBody>
                  <a:tcPr marL="85860" marR="85860" marT="42930" marB="4293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auto"/>
                      <a:endParaRPr lang="it-CH" sz="1400" b="0" i="0" u="none" strike="noStrike" dirty="0">
                        <a:solidFill>
                          <a:srgbClr val="F5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5860" marR="85860" marT="42930" marB="4293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949779"/>
                  </a:ext>
                </a:extLst>
              </a:tr>
            </a:tbl>
          </a:graphicData>
        </a:graphic>
      </p:graphicFrame>
      <p:pic>
        <p:nvPicPr>
          <p:cNvPr id="11" name="Grafik 10" descr="Auktionshammer mit einfarbiger Füllung">
            <a:extLst>
              <a:ext uri="{FF2B5EF4-FFF2-40B4-BE49-F238E27FC236}">
                <a16:creationId xmlns:a16="http://schemas.microsoft.com/office/drawing/2014/main" id="{15DED2A4-49AB-2408-12A8-2675364B2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1035" y="1448305"/>
            <a:ext cx="263885" cy="263885"/>
          </a:xfrm>
          <a:prstGeom prst="rect">
            <a:avLst/>
          </a:prstGeom>
        </p:spPr>
      </p:pic>
      <p:pic>
        <p:nvPicPr>
          <p:cNvPr id="18" name="Grafik 17" descr="Handschlag Silhouette">
            <a:extLst>
              <a:ext uri="{FF2B5EF4-FFF2-40B4-BE49-F238E27FC236}">
                <a16:creationId xmlns:a16="http://schemas.microsoft.com/office/drawing/2014/main" id="{40348397-96B9-98A6-E3AE-E296DB9CFA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0215" y="21986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1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73DA9-0F4F-8084-17A8-DE5CFF149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4D494E-F1FA-D546-604C-DAD949E2D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Istruzioni per gli addetti alla sicurezza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EF4D39E-93CB-E4D3-074D-4515CEA85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11</a:t>
            </a:fld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4092558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6001E-E748-8AF9-F5FF-B323F89F5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E905D86C-02F9-67F5-FB5B-A07CACD11479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CH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8B6984-2034-B0A2-63DA-74A81A33A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5" y="476672"/>
            <a:ext cx="5225162" cy="490989"/>
          </a:xfrm>
        </p:spPr>
        <p:txBody>
          <a:bodyPr/>
          <a:lstStyle/>
          <a:p>
            <a:r>
              <a:rPr lang="it-CH" dirty="0"/>
              <a:t>Accesso al servizio online «Passaporti per la sicurezza»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8CB2385-2CAF-A46E-D295-A6A31904A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12</a:t>
            </a:fld>
            <a:endParaRPr lang="it-CH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FDD78FB1-AB2E-C132-5A82-F074AF3AA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05561"/>
            <a:ext cx="5344319" cy="494313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it-CH" sz="1800" b="1" dirty="0"/>
              <a:t>Nel portale clienti mySuva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it-CH" sz="1800" dirty="0"/>
              <a:t>Accesso nel </a:t>
            </a:r>
            <a:r>
              <a:rPr lang="it-CH" sz="1800" dirty="0">
                <a:hlinkClick r:id="rId2"/>
              </a:rPr>
              <a:t>portale clienti mySuva</a:t>
            </a:r>
            <a:r>
              <a:rPr lang="it-CH" sz="1800" dirty="0"/>
              <a:t> e nell’app mySuva</a:t>
            </a:r>
          </a:p>
          <a:p>
            <a:pPr>
              <a:spcAft>
                <a:spcPts val="600"/>
              </a:spcAft>
              <a:buFontTx/>
              <a:buChar char="-"/>
            </a:pPr>
            <a:endParaRPr lang="it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it-CH" sz="1800" b="1" dirty="0"/>
              <a:t>Registrazione non ancora effettuata? </a:t>
            </a:r>
          </a:p>
          <a:p>
            <a:pPr marL="182563" lvl="1" indent="-182563">
              <a:spcAft>
                <a:spcPts val="600"/>
              </a:spcAft>
              <a:buFontTx/>
              <a:buChar char="-"/>
            </a:pPr>
            <a:r>
              <a:rPr lang="it-CH" sz="1800" dirty="0">
                <a:hlinkClick r:id="rId3"/>
              </a:rPr>
              <a:t>Portale clienti: nuova registrazione | Suva</a:t>
            </a:r>
            <a:r>
              <a:rPr lang="it-CH" sz="1800" dirty="0"/>
              <a:t> </a:t>
            </a:r>
          </a:p>
          <a:p>
            <a:pPr>
              <a:spcAft>
                <a:spcPts val="600"/>
              </a:spcAft>
              <a:buFontTx/>
              <a:buChar char="-"/>
            </a:pPr>
            <a:endParaRPr lang="it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it-CH" sz="1800" b="1" dirty="0"/>
              <a:t>Registrazione già effettuata ma ancora senza accesso?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it-CH" sz="1800" dirty="0"/>
              <a:t>Chiedete all’admin della vostra azienda.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it-CH" sz="1800" dirty="0"/>
              <a:t>Per AdSic: autorizzazione «Passaporti per la sicurezza e istruzioni»</a:t>
            </a:r>
          </a:p>
          <a:p>
            <a:pPr lvl="1">
              <a:spcAft>
                <a:spcPts val="600"/>
              </a:spcAft>
              <a:buFontTx/>
              <a:buChar char="-"/>
            </a:pPr>
            <a:r>
              <a:rPr lang="it-CH" sz="1800" dirty="0"/>
              <a:t>In aggiunta autorizzazione «Workplace addetto alla sicurezza»</a:t>
            </a:r>
          </a:p>
          <a:p>
            <a:pPr marL="0" indent="0">
              <a:spcAft>
                <a:spcPts val="600"/>
              </a:spcAft>
              <a:buNone/>
            </a:pPr>
            <a:endParaRPr lang="it-CH" sz="1800" dirty="0"/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E565754E-78A5-8F25-9186-B97FABD46FC4}"/>
              </a:ext>
            </a:extLst>
          </p:cNvPr>
          <p:cNvCxnSpPr>
            <a:cxnSpLocks/>
          </p:cNvCxnSpPr>
          <p:nvPr/>
        </p:nvCxnSpPr>
        <p:spPr>
          <a:xfrm>
            <a:off x="6826703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Ein Bild, das Text, Computer, Screenshot, Software enthält.&#10;&#10;KI-generierte Inhalte können fehlerhaft sein.">
            <a:extLst>
              <a:ext uri="{FF2B5EF4-FFF2-40B4-BE49-F238E27FC236}">
                <a16:creationId xmlns:a16="http://schemas.microsoft.com/office/drawing/2014/main" id="{8A9A8599-69EB-09A7-02D7-6952FE841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" t="13444" r="8873" b="13828"/>
          <a:stretch/>
        </p:blipFill>
        <p:spPr>
          <a:xfrm>
            <a:off x="7257549" y="2010129"/>
            <a:ext cx="4522653" cy="283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97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90B5A-3EE3-F521-C3A0-521BCBD3B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B1D035F-C214-E5B9-CCAA-3764CA404F10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CH" sz="1400" b="1" dirty="0"/>
          </a:p>
        </p:txBody>
      </p:sp>
      <p:pic>
        <p:nvPicPr>
          <p:cNvPr id="9" name="Grafik 8" descr="Ein Bild, das Text, Computer, Screenshot, Software enthält.&#10;&#10;KI-generierte Inhalte können fehlerhaft sein.">
            <a:extLst>
              <a:ext uri="{FF2B5EF4-FFF2-40B4-BE49-F238E27FC236}">
                <a16:creationId xmlns:a16="http://schemas.microsoft.com/office/drawing/2014/main" id="{8700D8ED-CCDE-39F3-677B-65494B9C0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t="13032" r="5567" b="13298"/>
          <a:stretch/>
        </p:blipFill>
        <p:spPr>
          <a:xfrm>
            <a:off x="7257549" y="2018944"/>
            <a:ext cx="4629689" cy="282892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0891634-6410-CE7F-BC54-0B3E1BD8B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4662453" cy="864096"/>
          </a:xfrm>
        </p:spPr>
        <p:txBody>
          <a:bodyPr/>
          <a:lstStyle/>
          <a:p>
            <a:r>
              <a:rPr lang="it-CH" dirty="0"/>
              <a:t>Configurazione del passaporto per la sicurezza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1DEB7FF-B8AD-3B35-885F-4B63946583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13</a:t>
            </a:fld>
            <a:endParaRPr lang="it-CH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6850305C-7A0B-93B6-AE8D-28E158907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93989"/>
            <a:ext cx="5820841" cy="4601481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it-CH" sz="1800" b="1" dirty="0"/>
              <a:t>Procedura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it-CH" sz="1800" dirty="0"/>
              <a:t>Comunicare ai collaboratori l’introduzione dei passaporti per la sicurezza e informarli che presto riceveranno un invito (via SMS o e-mail)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it-CH" sz="1800" dirty="0"/>
              <a:t>Registrazione multipla: compilare il modello Excel con i dati dei collaboratori interessati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it-CH" sz="1800" dirty="0"/>
              <a:t>Caricare il file Excel </a:t>
            </a:r>
            <a:r>
              <a:rPr lang="it-CH" sz="1800" b="1" dirty="0"/>
              <a:t>direttamente durante la formazione dei collaboratori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it-CH" sz="1800" dirty="0"/>
              <a:t>I collaboratori verranno invitati automaticamente ad attivare il passaporto per la sicurezza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7BAB9E47-D4E4-B236-F9F7-0AD9B88AF930}"/>
              </a:ext>
            </a:extLst>
          </p:cNvPr>
          <p:cNvCxnSpPr>
            <a:cxnSpLocks/>
          </p:cNvCxnSpPr>
          <p:nvPr/>
        </p:nvCxnSpPr>
        <p:spPr>
          <a:xfrm>
            <a:off x="6826703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46E8501-D9F3-0C95-317D-266F41048530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it-CH" sz="1400" dirty="0"/>
              <a:t>ℹ️ Trovate ulteriori informazioni e video esplicativi sulla pagina </a:t>
            </a:r>
            <a:r>
              <a:rPr lang="it-CH" sz="1400" dirty="0">
                <a:hlinkClick r:id="rId3"/>
              </a:rPr>
              <a:t>Servizio online «Passaporti per la sicurezza»</a:t>
            </a:r>
            <a:r>
              <a:rPr lang="it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8050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9C2A2-8774-7EFE-0198-063BA9651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2A662-1A6D-A850-A357-E740E53BB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6036460" cy="864096"/>
          </a:xfrm>
        </p:spPr>
        <p:txBody>
          <a:bodyPr/>
          <a:lstStyle/>
          <a:p>
            <a:r>
              <a:rPr lang="it-CH" dirty="0"/>
              <a:t>Preparazione e svolgimento della formazione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D306C65-124A-0233-4B95-D004BBE4A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14</a:t>
            </a:fld>
            <a:endParaRPr lang="it-CH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05A8DB7-6E54-9896-04F5-5348B66EF204}"/>
              </a:ext>
            </a:extLst>
          </p:cNvPr>
          <p:cNvSpPr/>
          <p:nvPr/>
        </p:nvSpPr>
        <p:spPr>
          <a:xfrm>
            <a:off x="6826703" y="351692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CH" sz="1400" b="1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A86F04F2-12E4-031F-2DFB-36492A7CCAEE}"/>
              </a:ext>
            </a:extLst>
          </p:cNvPr>
          <p:cNvCxnSpPr>
            <a:cxnSpLocks/>
          </p:cNvCxnSpPr>
          <p:nvPr/>
        </p:nvCxnSpPr>
        <p:spPr>
          <a:xfrm>
            <a:off x="6826703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C302743-46AE-5F43-BD86-78B9CD621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605712"/>
            <a:ext cx="5906563" cy="4578035"/>
          </a:xfrm>
        </p:spPr>
        <p:txBody>
          <a:bodyPr>
            <a:norm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it-CH" sz="1800" dirty="0"/>
              <a:t>Riunire i collaboratori, compresi i superiori, in gruppi adeguati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it-CH" sz="1800" dirty="0"/>
              <a:t>Stabilire gli appuntamenti e spedire l’invito ai gruppi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it-CH" sz="1800" dirty="0"/>
              <a:t>Formazione sui passaporti per la sicurezza: se necessario adeguare la presentazione per i collaboratori / superiori e svolgere la formazione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it-CH" sz="1800" b="1" dirty="0"/>
              <a:t>Pianificare e svolgere ulteriori formazioni</a:t>
            </a:r>
          </a:p>
          <a:p>
            <a:pPr>
              <a:spcAft>
                <a:spcPts val="1200"/>
              </a:spcAft>
            </a:pPr>
            <a:r>
              <a:rPr lang="it-CH" sz="1800" dirty="0"/>
              <a:t>Predisporre un piano di formazione per istruzioni e formazioni generali</a:t>
            </a:r>
          </a:p>
          <a:p>
            <a:pPr>
              <a:spcAft>
                <a:spcPts val="1200"/>
              </a:spcAft>
            </a:pPr>
            <a:r>
              <a:rPr lang="it-CH" sz="1800" dirty="0"/>
              <a:t>Pianificare e svolgere istruzioni e formazioni a cadenza regolare</a:t>
            </a:r>
          </a:p>
        </p:txBody>
      </p:sp>
      <p:pic>
        <p:nvPicPr>
          <p:cNvPr id="11" name="Grafik 10" descr="Ein Bild, das Elektronik, Handy, Gerät, tragbares Kommunikationsgerät enthält.&#10;&#10;KI-generierte Inhalte können fehlerhaft sein.">
            <a:extLst>
              <a:ext uri="{FF2B5EF4-FFF2-40B4-BE49-F238E27FC236}">
                <a16:creationId xmlns:a16="http://schemas.microsoft.com/office/drawing/2014/main" id="{3076C8CD-C21C-BB49-2391-1E5E6D032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1" t="8751" r="33693" b="9166"/>
          <a:stretch/>
        </p:blipFill>
        <p:spPr>
          <a:xfrm>
            <a:off x="8059844" y="2014981"/>
            <a:ext cx="2918064" cy="3995293"/>
          </a:xfrm>
          <a:prstGeom prst="rect">
            <a:avLst/>
          </a:prstGeom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46707DD5-DC10-A4A2-A016-665C62C5EF66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it-CH" sz="1400" dirty="0"/>
              <a:t>ℹ️ Trovate ulteriori informazioni e video esplicativi sulla pagina </a:t>
            </a:r>
            <a:r>
              <a:rPr lang="it-CH" sz="1400" dirty="0">
                <a:hlinkClick r:id="rId3"/>
              </a:rPr>
              <a:t>Servizio online «Passaporti per la sicurezza»</a:t>
            </a:r>
            <a:r>
              <a:rPr lang="it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7443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4E121-E888-9A56-D14B-129F82C97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leidung, Person, Mann, Im Haus enthält.&#10;&#10;KI-generierte Inhalte können fehlerhaft sein.">
            <a:extLst>
              <a:ext uri="{FF2B5EF4-FFF2-40B4-BE49-F238E27FC236}">
                <a16:creationId xmlns:a16="http://schemas.microsoft.com/office/drawing/2014/main" id="{330507A4-3B7E-7F43-213C-208E92C56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3" r="107" b="-143"/>
          <a:stretch/>
        </p:blipFill>
        <p:spPr>
          <a:xfrm>
            <a:off x="0" y="549275"/>
            <a:ext cx="11199223" cy="38933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D267392-48D7-747F-DA29-57CC097B34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322" y="4442642"/>
            <a:ext cx="11127732" cy="910450"/>
          </a:xfrm>
        </p:spPr>
        <p:txBody>
          <a:bodyPr>
            <a:normAutofit fontScale="90000"/>
          </a:bodyPr>
          <a:lstStyle/>
          <a:p>
            <a:r>
              <a:rPr lang="it-CH" dirty="0"/>
              <a:t>Formazione servizio online «Passaporto per la sicurezza»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BB0C3F1-B909-883E-238E-3E809A6A63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6007473"/>
            <a:ext cx="9145016" cy="301252"/>
          </a:xfrm>
        </p:spPr>
        <p:txBody>
          <a:bodyPr/>
          <a:lstStyle/>
          <a:p>
            <a:r>
              <a:rPr lang="it-CH" sz="1600" dirty="0"/>
              <a:t>Presentazione per collaboratori e superiori</a:t>
            </a:r>
            <a:endParaRPr lang="it-CH" b="0" dirty="0"/>
          </a:p>
        </p:txBody>
      </p:sp>
    </p:spTree>
    <p:extLst>
      <p:ext uri="{BB962C8B-B14F-4D97-AF65-F5344CB8AC3E}">
        <p14:creationId xmlns:p14="http://schemas.microsoft.com/office/powerpoint/2010/main" val="373921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E998C7-6031-BD26-7F0D-220DF3207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Obiettivi della formazione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F05CDB4-5F04-39E3-6DC8-C9872A1A2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3"/>
            <a:ext cx="5544614" cy="388198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it-CH" sz="2000" dirty="0"/>
              <a:t>Disponete di un passaporto per la sicurezza in formato digitale in mySuva.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it-CH" sz="2000" dirty="0"/>
              <a:t>Potete caricare un documento (p. es. prova dell’istruzione).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it-CH" sz="2000" dirty="0"/>
              <a:t>Potete seguire formazioni e istruzioni.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it-CH" sz="2000" dirty="0"/>
              <a:t>Conoscete le funzioni principali.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2EC8E1-C3FC-A975-2D83-1B766149B8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16</a:t>
            </a:fld>
            <a:endParaRPr lang="it-CH" dirty="0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AA7F619C-E566-6A4F-CFEE-2CDDA013C5BA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eck 7">
            <a:extLst>
              <a:ext uri="{FF2B5EF4-FFF2-40B4-BE49-F238E27FC236}">
                <a16:creationId xmlns:a16="http://schemas.microsoft.com/office/drawing/2014/main" id="{D3552A42-9A9E-1278-9D1D-19A84F6219A4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CH" sz="1400" b="1" dirty="0"/>
          </a:p>
        </p:txBody>
      </p:sp>
      <p:pic>
        <p:nvPicPr>
          <p:cNvPr id="9" name="Grafik 8" descr="Ein Bild, das Elektronik, Handy, Gerät, tragbares Kommunikationsgerät enthält.&#10;&#10;KI-generierte Inhalte können fehlerhaft sein.">
            <a:extLst>
              <a:ext uri="{FF2B5EF4-FFF2-40B4-BE49-F238E27FC236}">
                <a16:creationId xmlns:a16="http://schemas.microsoft.com/office/drawing/2014/main" id="{D254BF0D-868C-9599-E4B8-C707AE784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1" t="8751" r="33693" b="9166"/>
          <a:stretch/>
        </p:blipFill>
        <p:spPr>
          <a:xfrm>
            <a:off x="7912800" y="1230027"/>
            <a:ext cx="3212152" cy="439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0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C7F9A-B8EC-F5C2-19D5-23EB6ECDA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1149D1-6944-2777-3845-9CAFF74D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560839"/>
          </a:xfrm>
        </p:spPr>
        <p:txBody>
          <a:bodyPr/>
          <a:lstStyle/>
          <a:p>
            <a:r>
              <a:rPr lang="it-CH" dirty="0"/>
              <a:t>Servizio online «Il mio passaporto per la sicurezza»</a:t>
            </a:r>
            <a:endParaRPr lang="it-CH" b="0" dirty="0">
              <a:solidFill>
                <a:schemeClr val="accent3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190E1B4-CAB3-FB15-2FF9-8DAC6C087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17</a:t>
            </a:fld>
            <a:endParaRPr lang="it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380D76B-3339-7D04-8117-3A2590F4A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56131"/>
            <a:ext cx="11089232" cy="4145738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r>
              <a:rPr lang="it-CH" sz="1800" b="1" dirty="0"/>
              <a:t>Portale clienti mySuva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it-CH" sz="1800" dirty="0"/>
              <a:t>Potete accedere al servizio online gratuito «Il mio passaporto per la sicurezza» nel portale clienti mySuva e tramite l’app mySuva. </a:t>
            </a:r>
          </a:p>
          <a:p>
            <a:pPr marL="0" indent="0">
              <a:spcAft>
                <a:spcPts val="600"/>
              </a:spcAft>
              <a:buNone/>
            </a:pPr>
            <a:endParaRPr lang="it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it-CH" sz="1800" b="1" dirty="0"/>
              <a:t>Il passaporto per la sicurezza appartiene a voi.</a:t>
            </a:r>
          </a:p>
          <a:p>
            <a:pPr>
              <a:spcAft>
                <a:spcPts val="600"/>
              </a:spcAft>
            </a:pPr>
            <a:r>
              <a:rPr lang="it-CH" sz="1800" dirty="0"/>
              <a:t>Decidete voi a chi concedere l’accesso ai vostri dati.</a:t>
            </a:r>
          </a:p>
          <a:p>
            <a:pPr>
              <a:spcAft>
                <a:spcPts val="600"/>
              </a:spcAft>
            </a:pPr>
            <a:r>
              <a:rPr lang="it-CH" sz="1800" dirty="0"/>
              <a:t>La Suva non ha accesso (nessuna consultazione dei dati).</a:t>
            </a:r>
          </a:p>
          <a:p>
            <a:pPr>
              <a:spcAft>
                <a:spcPts val="600"/>
              </a:spcAft>
            </a:pPr>
            <a:r>
              <a:rPr lang="it-CH" sz="1800" dirty="0"/>
              <a:t>Siete voi a concedere l’accesso alla vostra azienda. </a:t>
            </a:r>
            <a:r>
              <a:rPr lang="it-CH" sz="1800" dirty="0">
                <a:sym typeface="Wingdings" panose="05000000000000000000" pitchFamily="2" charset="2"/>
              </a:rPr>
              <a:t>Solo in seguito l’azienda vedrà il vostro livello di formazione e potrà assegnarvi istruzioni mirate.</a:t>
            </a:r>
            <a:endParaRPr lang="it-CH" sz="1800" dirty="0"/>
          </a:p>
        </p:txBody>
      </p:sp>
    </p:spTree>
    <p:extLst>
      <p:ext uri="{BB962C8B-B14F-4D97-AF65-F5344CB8AC3E}">
        <p14:creationId xmlns:p14="http://schemas.microsoft.com/office/powerpoint/2010/main" val="1993971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80BA039-C4A2-6F4C-D9E6-3E9638AB8E0D}"/>
              </a:ext>
            </a:extLst>
          </p:cNvPr>
          <p:cNvSpPr/>
          <p:nvPr/>
        </p:nvSpPr>
        <p:spPr>
          <a:xfrm>
            <a:off x="10306050" y="0"/>
            <a:ext cx="1885950" cy="6865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CH" sz="1400" b="1" dirty="0"/>
          </a:p>
        </p:txBody>
      </p:sp>
      <p:pic>
        <p:nvPicPr>
          <p:cNvPr id="8" name="Bildplatzhalter 7" descr="Ein Bild, das Kleidung, Person, Schuhwerk, Mann enthält.&#10;&#10;KI-generierte Inhalte können fehlerhaft sein.">
            <a:extLst>
              <a:ext uri="{FF2B5EF4-FFF2-40B4-BE49-F238E27FC236}">
                <a16:creationId xmlns:a16="http://schemas.microsoft.com/office/drawing/2014/main" id="{9ADD8153-7416-3C11-5FE2-4641F56AD27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23742" r="34554" b="9210"/>
          <a:stretch/>
        </p:blipFill>
        <p:spPr>
          <a:xfrm>
            <a:off x="7081838" y="0"/>
            <a:ext cx="3769042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1331F1C-07E0-C792-7D38-FB051FB84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4902729"/>
            <a:ext cx="3640137" cy="1252538"/>
          </a:xfrm>
        </p:spPr>
        <p:txBody>
          <a:bodyPr/>
          <a:lstStyle/>
          <a:p>
            <a:r>
              <a:rPr lang="it-CH" dirty="0"/>
              <a:t>Configurazione del passaporto per la sicurezza</a:t>
            </a:r>
          </a:p>
        </p:txBody>
      </p:sp>
    </p:spTree>
    <p:extLst>
      <p:ext uri="{BB962C8B-B14F-4D97-AF65-F5344CB8AC3E}">
        <p14:creationId xmlns:p14="http://schemas.microsoft.com/office/powerpoint/2010/main" val="2414938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F9C6868-2B88-FBDB-EF32-932EF693209E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CH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560839"/>
          </a:xfrm>
        </p:spPr>
        <p:txBody>
          <a:bodyPr/>
          <a:lstStyle/>
          <a:p>
            <a:r>
              <a:rPr lang="it-CH" dirty="0"/>
              <a:t>Procedura</a:t>
            </a:r>
            <a:endParaRPr lang="it-CH" b="0" dirty="0">
              <a:solidFill>
                <a:schemeClr val="accent3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19</a:t>
            </a:fld>
            <a:endParaRPr lang="it-CH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6B3D9E32-FAB9-5269-28A2-423E518E147F}"/>
              </a:ext>
            </a:extLst>
          </p:cNvPr>
          <p:cNvSpPr txBox="1"/>
          <p:nvPr/>
        </p:nvSpPr>
        <p:spPr>
          <a:xfrm>
            <a:off x="551384" y="1236707"/>
            <a:ext cx="4864678" cy="49859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it-CH" dirty="0"/>
              <a:t>L’azienda </a:t>
            </a:r>
            <a:r>
              <a:rPr lang="it-CH" b="1" dirty="0"/>
              <a:t>«XX»</a:t>
            </a:r>
            <a:r>
              <a:rPr lang="it-CH" dirty="0"/>
              <a:t> intende introdurre il passaporto per la sicurezza in formato digitale.</a:t>
            </a:r>
          </a:p>
          <a:p>
            <a:pPr algn="l"/>
            <a:endParaRPr lang="it-CH" dirty="0"/>
          </a:p>
          <a:p>
            <a:pPr algn="l"/>
            <a:r>
              <a:rPr lang="it-CH" b="1" dirty="0"/>
              <a:t>Fase 1:</a:t>
            </a:r>
            <a:r>
              <a:rPr lang="it-CH" dirty="0"/>
              <a:t> l’azienda vi invita in mySuva al servizio online «Il mio passaporto per la sicurezza». </a:t>
            </a:r>
            <a:r>
              <a:rPr lang="it-CH" i="1" dirty="0"/>
              <a:t>((AdSic: caricare ora la lista Excel))</a:t>
            </a:r>
          </a:p>
          <a:p>
            <a:pPr algn="l"/>
            <a:endParaRPr lang="it-CH" dirty="0"/>
          </a:p>
          <a:p>
            <a:pPr algn="l"/>
            <a:r>
              <a:rPr lang="it-CH" b="1" dirty="0"/>
              <a:t>Fase 2: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CH" dirty="0"/>
              <a:t>Passaporto per la sicurezza disponibile </a:t>
            </a:r>
            <a:r>
              <a:rPr lang="it-CH" dirty="0">
                <a:sym typeface="Wingdings" panose="05000000000000000000" pitchFamily="2" charset="2"/>
              </a:rPr>
              <a:t> richiesta di autorizzazione da parte dell’azienda</a:t>
            </a:r>
            <a:endParaRPr lang="it-C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it-CH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CH" dirty="0"/>
              <a:t>Passaporto per la sicurezza non disponibile </a:t>
            </a:r>
            <a:r>
              <a:rPr lang="it-CH" dirty="0">
                <a:sym typeface="Wingdings" panose="05000000000000000000" pitchFamily="2" charset="2"/>
              </a:rPr>
              <a:t> invito via e-mail / SMS per l’attivazione e l’autorizzazione</a:t>
            </a:r>
            <a:endParaRPr lang="it-CH" dirty="0"/>
          </a:p>
          <a:p>
            <a:pPr algn="l"/>
            <a:endParaRPr lang="it-CH" dirty="0"/>
          </a:p>
          <a:p>
            <a:pPr algn="l"/>
            <a:r>
              <a:rPr lang="it-CH" b="1" dirty="0"/>
              <a:t>Fase 3:</a:t>
            </a:r>
            <a:r>
              <a:rPr lang="it-CH" dirty="0"/>
              <a:t> dopo che avete concesso l’autorizzazione, l’azienda può istruirvi.</a:t>
            </a:r>
            <a:endParaRPr lang="it-CH" dirty="0">
              <a:cs typeface="Arial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9980D94-75C5-EC4D-F579-260432548BDD}"/>
              </a:ext>
            </a:extLst>
          </p:cNvPr>
          <p:cNvGrpSpPr/>
          <p:nvPr/>
        </p:nvGrpSpPr>
        <p:grpSpPr>
          <a:xfrm>
            <a:off x="6628938" y="1812495"/>
            <a:ext cx="2004347" cy="3834404"/>
            <a:chOff x="5921223" y="1108155"/>
            <a:chExt cx="2564791" cy="4906557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BD538A8E-A5E4-C675-88BD-D2A04DAB3E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3806" y="1243766"/>
              <a:ext cx="2141921" cy="4635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4FAE80CC-81D0-754E-9E29-93F2BEAC7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5921223" y="1108155"/>
              <a:ext cx="2564791" cy="4906557"/>
            </a:xfrm>
            <a:prstGeom prst="rect">
              <a:avLst/>
            </a:prstGeom>
          </p:spPr>
        </p:pic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E7A4D9E0-F093-7ADB-6E3E-C3BCB4C70A30}"/>
              </a:ext>
            </a:extLst>
          </p:cNvPr>
          <p:cNvGrpSpPr/>
          <p:nvPr/>
        </p:nvGrpSpPr>
        <p:grpSpPr>
          <a:xfrm>
            <a:off x="9159342" y="1193808"/>
            <a:ext cx="2004347" cy="3834404"/>
            <a:chOff x="8774796" y="6210308"/>
            <a:chExt cx="2564791" cy="4906557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68373BE4-0307-9998-1ABD-AED5FFB27B50}"/>
                </a:ext>
              </a:extLst>
            </p:cNvPr>
            <p:cNvGrpSpPr/>
            <p:nvPr/>
          </p:nvGrpSpPr>
          <p:grpSpPr>
            <a:xfrm>
              <a:off x="8985081" y="6343431"/>
              <a:ext cx="2144219" cy="4640310"/>
              <a:chOff x="8985081" y="6343431"/>
              <a:chExt cx="2144219" cy="4640310"/>
            </a:xfrm>
          </p:grpSpPr>
          <p:pic>
            <p:nvPicPr>
              <p:cNvPr id="10" name="Picture 3">
                <a:extLst>
                  <a:ext uri="{FF2B5EF4-FFF2-40B4-BE49-F238E27FC236}">
                    <a16:creationId xmlns:a16="http://schemas.microsoft.com/office/drawing/2014/main" id="{9E4EDB4A-4FA1-8B5E-4172-60CE62B0AF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85081" y="6343431"/>
                <a:ext cx="2144219" cy="4640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328FFDA5-BBCF-05DE-5A33-A31BBD8A0E73}"/>
                  </a:ext>
                </a:extLst>
              </p:cNvPr>
              <p:cNvSpPr/>
              <p:nvPr/>
            </p:nvSpPr>
            <p:spPr>
              <a:xfrm>
                <a:off x="9202723" y="9773174"/>
                <a:ext cx="671119" cy="1174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it-CH" sz="1400" b="1" dirty="0"/>
              </a:p>
            </p:txBody>
          </p:sp>
        </p:grp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D474296F-3C8B-9FE1-F3A3-521ECF2898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8774796" y="6210308"/>
              <a:ext cx="2564791" cy="4906557"/>
            </a:xfrm>
            <a:prstGeom prst="rect">
              <a:avLst/>
            </a:prstGeom>
          </p:spPr>
        </p:pic>
      </p:grp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336028D1-3A42-B32C-7670-E10AF88FE962}"/>
              </a:ext>
            </a:extLst>
          </p:cNvPr>
          <p:cNvCxnSpPr>
            <a:cxnSpLocks/>
          </p:cNvCxnSpPr>
          <p:nvPr/>
        </p:nvCxnSpPr>
        <p:spPr>
          <a:xfrm>
            <a:off x="6115050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709944F2-4E82-B73E-2F33-C9ABA5F744E7}"/>
              </a:ext>
            </a:extLst>
          </p:cNvPr>
          <p:cNvSpPr txBox="1"/>
          <p:nvPr/>
        </p:nvSpPr>
        <p:spPr>
          <a:xfrm>
            <a:off x="8633285" y="397075"/>
            <a:ext cx="3473720" cy="64633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it-CH" sz="1400" b="1" dirty="0"/>
              <a:t>Ancora non disponete del passaporto per la sicurezza? </a:t>
            </a:r>
          </a:p>
          <a:p>
            <a:pPr algn="l"/>
            <a:r>
              <a:rPr lang="it-CH" sz="1400" dirty="0">
                <a:cs typeface="Arial"/>
              </a:rPr>
              <a:t>Controllare e attivare i dati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41042DF-6794-F2AB-33AF-F7E0572B62C2}"/>
              </a:ext>
            </a:extLst>
          </p:cNvPr>
          <p:cNvSpPr txBox="1"/>
          <p:nvPr/>
        </p:nvSpPr>
        <p:spPr>
          <a:xfrm>
            <a:off x="6466575" y="5843170"/>
            <a:ext cx="2442402" cy="86177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it-CH" sz="1400" b="1" dirty="0"/>
              <a:t>Disponete di un passaporto per la sicurezza?</a:t>
            </a:r>
          </a:p>
          <a:p>
            <a:pPr algn="l"/>
            <a:r>
              <a:rPr lang="it-CH" sz="1400" dirty="0">
                <a:cs typeface="Arial"/>
              </a:rPr>
              <a:t>Effettuare il login e concedere l’autorizzazione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C4CD397B-41F1-9574-6534-02CB3B94996A}"/>
              </a:ext>
            </a:extLst>
          </p:cNvPr>
          <p:cNvCxnSpPr>
            <a:cxnSpLocks/>
          </p:cNvCxnSpPr>
          <p:nvPr/>
        </p:nvCxnSpPr>
        <p:spPr>
          <a:xfrm flipH="1">
            <a:off x="8896313" y="1082664"/>
            <a:ext cx="12663" cy="4912381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80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Kleidung, Person, Mann, Im Haus enthält.&#10;&#10;KI-generierte Inhalte können fehlerhaft sein.">
            <a:extLst>
              <a:ext uri="{FF2B5EF4-FFF2-40B4-BE49-F238E27FC236}">
                <a16:creationId xmlns:a16="http://schemas.microsoft.com/office/drawing/2014/main" id="{6EBA6AEC-7ECD-D54D-F634-45783879D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3" r="107" b="-143"/>
          <a:stretch/>
        </p:blipFill>
        <p:spPr>
          <a:xfrm>
            <a:off x="0" y="549275"/>
            <a:ext cx="11199223" cy="389336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C8975B-DD4B-7B9B-845F-7FA14DA3F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869027"/>
            <a:ext cx="9746298" cy="535948"/>
          </a:xfrm>
        </p:spPr>
        <p:txBody>
          <a:bodyPr/>
          <a:lstStyle/>
          <a:p>
            <a:r>
              <a:rPr lang="it-CH" dirty="0"/>
              <a:t>Servizio online «Passaporti per la sicurezza»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CBD0FA6-0C76-2476-6875-01F58AE28C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6007473"/>
            <a:ext cx="9145016" cy="301252"/>
          </a:xfrm>
        </p:spPr>
        <p:txBody>
          <a:bodyPr/>
          <a:lstStyle/>
          <a:p>
            <a:r>
              <a:rPr lang="it-CH" sz="1600" dirty="0"/>
              <a:t>Presentazione per le aziende</a:t>
            </a:r>
            <a:endParaRPr lang="it-CH" b="0" dirty="0"/>
          </a:p>
        </p:txBody>
      </p:sp>
    </p:spTree>
    <p:extLst>
      <p:ext uri="{BB962C8B-B14F-4D97-AF65-F5344CB8AC3E}">
        <p14:creationId xmlns:p14="http://schemas.microsoft.com/office/powerpoint/2010/main" val="483811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3EE4B639-98E6-FEC7-AF33-D4EC1EDDAF3D}"/>
              </a:ext>
            </a:extLst>
          </p:cNvPr>
          <p:cNvSpPr/>
          <p:nvPr/>
        </p:nvSpPr>
        <p:spPr>
          <a:xfrm>
            <a:off x="551384" y="933450"/>
            <a:ext cx="11089232" cy="44481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CH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864096"/>
          </a:xfrm>
        </p:spPr>
        <p:txBody>
          <a:bodyPr/>
          <a:lstStyle/>
          <a:p>
            <a:r>
              <a:rPr lang="it-CH" dirty="0"/>
              <a:t>Attivazione del passaporto per la sicurezza in formato digitale</a:t>
            </a:r>
            <a:endParaRPr lang="it-CH" b="0" dirty="0">
              <a:solidFill>
                <a:schemeClr val="accent3"/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20</a:t>
            </a:fld>
            <a:endParaRPr lang="it-CH" dirty="0"/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001C45F-1C5A-18A0-B2D9-576DB26898AD}"/>
              </a:ext>
            </a:extLst>
          </p:cNvPr>
          <p:cNvGrpSpPr/>
          <p:nvPr/>
        </p:nvGrpSpPr>
        <p:grpSpPr>
          <a:xfrm>
            <a:off x="3661699" y="1119199"/>
            <a:ext cx="2084717" cy="3988154"/>
            <a:chOff x="8774796" y="6210308"/>
            <a:chExt cx="2564791" cy="4906557"/>
          </a:xfrm>
        </p:grpSpPr>
        <p:grpSp>
          <p:nvGrpSpPr>
            <p:cNvPr id="26" name="Gruppieren 25">
              <a:extLst>
                <a:ext uri="{FF2B5EF4-FFF2-40B4-BE49-F238E27FC236}">
                  <a16:creationId xmlns:a16="http://schemas.microsoft.com/office/drawing/2014/main" id="{A476B44E-9372-4748-1D89-D4AD29A07068}"/>
                </a:ext>
              </a:extLst>
            </p:cNvPr>
            <p:cNvGrpSpPr/>
            <p:nvPr/>
          </p:nvGrpSpPr>
          <p:grpSpPr>
            <a:xfrm>
              <a:off x="8985081" y="6343431"/>
              <a:ext cx="2144219" cy="4640310"/>
              <a:chOff x="8985081" y="6343431"/>
              <a:chExt cx="2144219" cy="4640310"/>
            </a:xfrm>
          </p:grpSpPr>
          <p:pic>
            <p:nvPicPr>
              <p:cNvPr id="1027" name="Picture 3">
                <a:extLst>
                  <a:ext uri="{FF2B5EF4-FFF2-40B4-BE49-F238E27FC236}">
                    <a16:creationId xmlns:a16="http://schemas.microsoft.com/office/drawing/2014/main" id="{19D37BA7-B91F-3348-54FF-DA85CBD99B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85081" y="6343431"/>
                <a:ext cx="2144219" cy="4640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6F6D6326-0838-2AF6-9726-8CD1604BA563}"/>
                  </a:ext>
                </a:extLst>
              </p:cNvPr>
              <p:cNvSpPr/>
              <p:nvPr/>
            </p:nvSpPr>
            <p:spPr>
              <a:xfrm>
                <a:off x="9202723" y="9773174"/>
                <a:ext cx="671119" cy="11744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it-CH" sz="1400" b="1" dirty="0"/>
              </a:p>
            </p:txBody>
          </p:sp>
        </p:grp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D028635D-1086-EE61-1A89-CC1ACEDF9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8774796" y="6210308"/>
              <a:ext cx="2564791" cy="4906557"/>
            </a:xfrm>
            <a:prstGeom prst="rect">
              <a:avLst/>
            </a:prstGeom>
          </p:spPr>
        </p:pic>
      </p:grpSp>
      <p:grpSp>
        <p:nvGrpSpPr>
          <p:cNvPr id="24" name="Gruppieren 23">
            <a:extLst>
              <a:ext uri="{FF2B5EF4-FFF2-40B4-BE49-F238E27FC236}">
                <a16:creationId xmlns:a16="http://schemas.microsoft.com/office/drawing/2014/main" id="{014E896F-B467-3132-8022-DAAD1FE8366C}"/>
              </a:ext>
            </a:extLst>
          </p:cNvPr>
          <p:cNvGrpSpPr/>
          <p:nvPr/>
        </p:nvGrpSpPr>
        <p:grpSpPr>
          <a:xfrm>
            <a:off x="806068" y="1124082"/>
            <a:ext cx="2084717" cy="3988154"/>
            <a:chOff x="5120976" y="5356937"/>
            <a:chExt cx="2564791" cy="4906557"/>
          </a:xfrm>
        </p:grpSpPr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6C23C7D4-07D2-E2BB-717C-78BDD39AD6D9}"/>
                </a:ext>
              </a:extLst>
            </p:cNvPr>
            <p:cNvGrpSpPr/>
            <p:nvPr/>
          </p:nvGrpSpPr>
          <p:grpSpPr>
            <a:xfrm>
              <a:off x="5331261" y="5490060"/>
              <a:ext cx="2144219" cy="4640310"/>
              <a:chOff x="5331261" y="5490060"/>
              <a:chExt cx="2144219" cy="4640310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A913AA84-51A3-7978-0186-56FFC17D4A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1261" y="5490060"/>
                <a:ext cx="2144219" cy="4640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D785B256-E261-0160-5B65-7EA2E1B3C7DD}"/>
                  </a:ext>
                </a:extLst>
              </p:cNvPr>
              <p:cNvSpPr/>
              <p:nvPr/>
            </p:nvSpPr>
            <p:spPr>
              <a:xfrm>
                <a:off x="6065990" y="7000875"/>
                <a:ext cx="858685" cy="1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it-CH" sz="1400" b="1" dirty="0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BBAEFCF7-5E71-88B0-66AF-D5D80E7C79A1}"/>
                  </a:ext>
                </a:extLst>
              </p:cNvPr>
              <p:cNvSpPr/>
              <p:nvPr/>
            </p:nvSpPr>
            <p:spPr>
              <a:xfrm>
                <a:off x="5489343" y="7194675"/>
                <a:ext cx="858685" cy="18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/>
                <a:endParaRPr lang="it-CH" sz="1400" b="1" dirty="0"/>
              </a:p>
            </p:txBody>
          </p:sp>
        </p:grp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D7F1C85-5BC5-5900-9700-DA3C4DE785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5120976" y="5356937"/>
              <a:ext cx="2564791" cy="4906557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6E9DD3E0-3941-A7BF-FBB9-9DB628949105}"/>
              </a:ext>
            </a:extLst>
          </p:cNvPr>
          <p:cNvGrpSpPr/>
          <p:nvPr/>
        </p:nvGrpSpPr>
        <p:grpSpPr>
          <a:xfrm>
            <a:off x="9330509" y="1119200"/>
            <a:ext cx="2084717" cy="3988154"/>
            <a:chOff x="356818" y="6658456"/>
            <a:chExt cx="2564791" cy="4906557"/>
          </a:xfrm>
        </p:grpSpPr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90AB55EB-5193-34D1-B19B-1790CBE76C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103" y="6791579"/>
              <a:ext cx="2144219" cy="4640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FCDECE9-867B-1F79-897D-D182FBBBB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356818" y="6658456"/>
              <a:ext cx="2564791" cy="4906557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C11BFE83-D05A-21D4-54C4-1517D28ED1FE}"/>
              </a:ext>
            </a:extLst>
          </p:cNvPr>
          <p:cNvGrpSpPr/>
          <p:nvPr/>
        </p:nvGrpSpPr>
        <p:grpSpPr>
          <a:xfrm>
            <a:off x="6517331" y="1119200"/>
            <a:ext cx="2084717" cy="3988154"/>
            <a:chOff x="-5070295" y="6628691"/>
            <a:chExt cx="2564791" cy="4906557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4D7258C0-0AF8-0F52-0ADD-631A830A4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60010" y="6761814"/>
              <a:ext cx="2144219" cy="46403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5F795D6C-92ED-2B78-7066-5CA88E996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rcRect l="13405" t="1895" r="13400" b="1922"/>
            <a:stretch/>
          </p:blipFill>
          <p:spPr>
            <a:xfrm>
              <a:off x="-5070295" y="6628691"/>
              <a:ext cx="2564791" cy="4906557"/>
            </a:xfrm>
            <a:prstGeom prst="rect">
              <a:avLst/>
            </a:prstGeom>
          </p:spPr>
        </p:pic>
      </p:grpSp>
      <p:sp>
        <p:nvSpPr>
          <p:cNvPr id="28" name="Pfeil: nach rechts 27">
            <a:extLst>
              <a:ext uri="{FF2B5EF4-FFF2-40B4-BE49-F238E27FC236}">
                <a16:creationId xmlns:a16="http://schemas.microsoft.com/office/drawing/2014/main" id="{1004FF50-3AAD-2A67-2E44-6FA22E0752BF}"/>
              </a:ext>
            </a:extLst>
          </p:cNvPr>
          <p:cNvSpPr/>
          <p:nvPr/>
        </p:nvSpPr>
        <p:spPr>
          <a:xfrm rot="11452790">
            <a:off x="10277293" y="4065538"/>
            <a:ext cx="557247" cy="247431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CH" sz="14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D22BC2-29E6-0D75-7E6D-34206E7FABBE}"/>
              </a:ext>
            </a:extLst>
          </p:cNvPr>
          <p:cNvSpPr txBox="1">
            <a:spLocks/>
          </p:cNvSpPr>
          <p:nvPr/>
        </p:nvSpPr>
        <p:spPr>
          <a:xfrm>
            <a:off x="891793" y="5711065"/>
            <a:ext cx="11089232" cy="3216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it-CH" sz="1800" dirty="0"/>
              <a:t>ℹ️ Trovate ulteriori informazioni e video esplicativi sulla pagina </a:t>
            </a:r>
            <a:r>
              <a:rPr lang="it-CH" sz="1800" dirty="0">
                <a:hlinkClick r:id="rId8"/>
              </a:rPr>
              <a:t>Servizio online «Passaporti per la sicurezza»</a:t>
            </a:r>
            <a:r>
              <a:rPr lang="it-CH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39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69CC25C-6FBB-5992-275C-2E5837BBCA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3491" y="4362450"/>
            <a:ext cx="3791232" cy="1841455"/>
          </a:xfrm>
        </p:spPr>
        <p:txBody>
          <a:bodyPr/>
          <a:lstStyle/>
          <a:p>
            <a:r>
              <a:rPr lang="it-CH" dirty="0"/>
              <a:t>Caricare i documenti</a:t>
            </a:r>
          </a:p>
        </p:txBody>
      </p:sp>
      <p:pic>
        <p:nvPicPr>
          <p:cNvPr id="6" name="Bildplatzhalter 5" descr="Ein Bild, das Kleidung, Person, Arbeitskleidung, Arbeitsbekleidung enthält.&#10;&#10;KI-generierte Inhalte können fehlerhaft sein.">
            <a:extLst>
              <a:ext uri="{FF2B5EF4-FFF2-40B4-BE49-F238E27FC236}">
                <a16:creationId xmlns:a16="http://schemas.microsoft.com/office/drawing/2014/main" id="{B31652C9-17B0-37BF-7FE9-BA22CEB6A5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10" t="8380" r="16091" b="18986"/>
          <a:stretch/>
        </p:blipFill>
        <p:spPr>
          <a:xfrm>
            <a:off x="6051917" y="0"/>
            <a:ext cx="6140082" cy="6858000"/>
          </a:xfrm>
        </p:spPr>
      </p:pic>
    </p:spTree>
    <p:extLst>
      <p:ext uri="{BB962C8B-B14F-4D97-AF65-F5344CB8AC3E}">
        <p14:creationId xmlns:p14="http://schemas.microsoft.com/office/powerpoint/2010/main" val="2233793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37FA3-7663-1CC7-57DD-E68D73672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C5B847-3627-9ABC-CB05-499D50CD6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7195616" cy="632034"/>
          </a:xfrm>
        </p:spPr>
        <p:txBody>
          <a:bodyPr/>
          <a:lstStyle/>
          <a:p>
            <a:r>
              <a:rPr lang="it-CH" dirty="0"/>
              <a:t>Caricare le tessere o i certificati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AA1271A-E40D-268F-2BCE-1133351FE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22</a:t>
            </a:fld>
            <a:endParaRPr lang="it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DF87D97-8DBD-F853-70F7-01B447E3B2DB}"/>
              </a:ext>
            </a:extLst>
          </p:cNvPr>
          <p:cNvSpPr txBox="1"/>
          <p:nvPr/>
        </p:nvSpPr>
        <p:spPr>
          <a:xfrm>
            <a:off x="551385" y="1495272"/>
            <a:ext cx="5430316" cy="45858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1200"/>
              </a:spcAft>
            </a:pPr>
            <a:r>
              <a:rPr lang="it-CH" b="1" dirty="0"/>
              <a:t>Tessere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it-CH" dirty="0"/>
              <a:t>Selezionare il riquadro «Tessera»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it-CH" dirty="0"/>
              <a:t>Selezionare il tipo di tessera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it-CH" dirty="0"/>
              <a:t>Compilare i campi obbligatori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it-CH" dirty="0"/>
              <a:t>Caricare foto o PDF della tessera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endParaRPr lang="it-CH" dirty="0"/>
          </a:p>
          <a:p>
            <a:pPr>
              <a:spcAft>
                <a:spcPts val="1200"/>
              </a:spcAft>
            </a:pPr>
            <a:r>
              <a:rPr lang="it-CH" b="1" dirty="0"/>
              <a:t>Certificato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it-CH" dirty="0"/>
              <a:t>Selezionare il riquadro «Certificato»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it-CH" dirty="0"/>
              <a:t>Inserire il titolo del certificato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it-CH" dirty="0"/>
              <a:t>Compilare i campi obbligatori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it-CH" dirty="0"/>
              <a:t>Caricare foto o PDF del certificato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DD1AC3E5-7AD8-A8C9-D452-7CF1E8285530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73A397BA-E0FC-8489-150F-FCBF68BBF08E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CH" sz="1400" b="1" dirty="0"/>
          </a:p>
        </p:txBody>
      </p:sp>
      <p:pic>
        <p:nvPicPr>
          <p:cNvPr id="7" name="Grafik 6" descr="Ein Bild, das Elektronik, Handy, tragbares Kommunikationsgerät, Gerät enthält.&#10;&#10;KI-generierte Inhalte können fehlerhaft sein.">
            <a:extLst>
              <a:ext uri="{FF2B5EF4-FFF2-40B4-BE49-F238E27FC236}">
                <a16:creationId xmlns:a16="http://schemas.microsoft.com/office/drawing/2014/main" id="{E52ABEC2-F6D1-B6A3-7B5D-0461913FA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t="9167" r="27188" b="9167"/>
          <a:stretch/>
        </p:blipFill>
        <p:spPr>
          <a:xfrm>
            <a:off x="8044556" y="1561080"/>
            <a:ext cx="3229294" cy="4488949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3FD858FA-D84E-37F7-0023-2CBE6B9F7739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it-CH" sz="1400" dirty="0"/>
              <a:t>ℹ️ Trovate ulteriori informazioni e video esplicativi sulla pagina </a:t>
            </a:r>
            <a:r>
              <a:rPr lang="it-CH" sz="1400" dirty="0">
                <a:hlinkClick r:id="rId4"/>
              </a:rPr>
              <a:t>Servizio online «Passaporti per la sicurezza»</a:t>
            </a:r>
            <a:r>
              <a:rPr lang="it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4803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10" descr="Ein Bild, das Person, Schuhwerk, Kleidung, Schutzkleidung enthält.&#10;&#10;KI-generierte Inhalte können fehlerhaft sein.">
            <a:extLst>
              <a:ext uri="{FF2B5EF4-FFF2-40B4-BE49-F238E27FC236}">
                <a16:creationId xmlns:a16="http://schemas.microsoft.com/office/drawing/2014/main" id="{96AB324B-F28B-2E35-1AF7-564462B7334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24" t="3370" r="7754" b="3370"/>
          <a:stretch/>
        </p:blipFill>
        <p:spPr>
          <a:xfrm>
            <a:off x="6694488" y="0"/>
            <a:ext cx="5497512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27AE60-8129-22C8-3224-EF4E2B467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CH" dirty="0"/>
              <a:t>Assegnare o svolgere istruzioni</a:t>
            </a:r>
          </a:p>
          <a:p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20795050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5" y="372611"/>
            <a:ext cx="4935016" cy="632034"/>
          </a:xfrm>
        </p:spPr>
        <p:txBody>
          <a:bodyPr/>
          <a:lstStyle/>
          <a:p>
            <a:r>
              <a:rPr lang="it-CH" dirty="0"/>
              <a:t>Assegnare o svolgere istruzioni: tre varianti
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24</a:t>
            </a:fld>
            <a:endParaRPr lang="it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5487AFC-7FC3-6A77-707E-E4EDAB05D8CC}"/>
              </a:ext>
            </a:extLst>
          </p:cNvPr>
          <p:cNvSpPr txBox="1"/>
          <p:nvPr/>
        </p:nvSpPr>
        <p:spPr>
          <a:xfrm>
            <a:off x="511346" y="1264455"/>
            <a:ext cx="6006167" cy="504753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>
              <a:spcAft>
                <a:spcPts val="600"/>
              </a:spcAft>
            </a:pPr>
            <a:r>
              <a:rPr lang="it-CH" b="1" dirty="0"/>
              <a:t>1. Scegliete voi stessi una formazione.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CH" dirty="0"/>
              <a:t>Cliccare sul riquadro «Apprendere e istruzioni»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CH" dirty="0"/>
              <a:t>Assegnate voi stessi il nuovo contenuto formativo e realizzate il compito (la documentazione viene creata e archiviata in automatico).</a:t>
            </a:r>
            <a:br>
              <a:rPr lang="de-CH" sz="900" dirty="0"/>
            </a:br>
            <a:endParaRPr lang="it-CH" dirty="0"/>
          </a:p>
          <a:p>
            <a:pPr algn="l">
              <a:spcAft>
                <a:spcPts val="600"/>
              </a:spcAft>
            </a:pPr>
            <a:r>
              <a:rPr lang="it-CH" b="1" dirty="0"/>
              <a:t>2. Venite istruiti sul posto.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CH" dirty="0"/>
              <a:t>L’istruzione viene svolta sul posto in azienda.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CH" dirty="0"/>
              <a:t>Al termine, salvate la prova tramite codice QR direttamente nel vostro passaporto per la sicurezza.</a:t>
            </a:r>
            <a:br>
              <a:rPr lang="de-CH" sz="900" dirty="0"/>
            </a:br>
            <a:endParaRPr lang="it-CH" dirty="0"/>
          </a:p>
          <a:p>
            <a:pPr algn="l">
              <a:spcAft>
                <a:spcPts val="600"/>
              </a:spcAft>
            </a:pPr>
            <a:r>
              <a:rPr lang="it-CH" b="1" dirty="0"/>
              <a:t>3. Vi viene assegnato un contenuto formativo digitale.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CH" dirty="0"/>
              <a:t>L’azienda vi assegna il contenuto formativo nel passaporto per la sicurezza.</a:t>
            </a:r>
          </a:p>
          <a:p>
            <a:pPr marL="285750" indent="-28575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CH" dirty="0"/>
              <a:t>Svolgete il compito personalmente nel passaporto per la sicurezza (la documentazione viene creata e archiviata in automatico).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6DAA2391-361D-40E2-B3EB-5CDFB600EB05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hteck 5">
            <a:extLst>
              <a:ext uri="{FF2B5EF4-FFF2-40B4-BE49-F238E27FC236}">
                <a16:creationId xmlns:a16="http://schemas.microsoft.com/office/drawing/2014/main" id="{65C19469-BBCC-5A8B-841E-C632E140D2BB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CH" sz="1400" b="1" dirty="0"/>
          </a:p>
        </p:txBody>
      </p:sp>
      <p:pic>
        <p:nvPicPr>
          <p:cNvPr id="8" name="Grafik 7" descr="Ein Bild, das Handy, Text, mobiles Gerät, Kommunikationsgerät enthält.&#10;&#10;KI-generierte Inhalte können fehlerhaft sein.">
            <a:extLst>
              <a:ext uri="{FF2B5EF4-FFF2-40B4-BE49-F238E27FC236}">
                <a16:creationId xmlns:a16="http://schemas.microsoft.com/office/drawing/2014/main" id="{4A4A2820-E42B-AD93-CE64-932F0A481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1" t="7639" r="33118" b="8889"/>
          <a:stretch/>
        </p:blipFill>
        <p:spPr>
          <a:xfrm>
            <a:off x="8101888" y="1482193"/>
            <a:ext cx="3114629" cy="4488949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30B60A17-BA16-B371-1D14-C24D025CA952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it-CH" sz="1400" dirty="0"/>
              <a:t>ℹ️ Trovate ulteriori informazioni e video esplicativi sulla pagina </a:t>
            </a:r>
            <a:r>
              <a:rPr lang="it-CH" sz="1400" dirty="0">
                <a:hlinkClick r:id="rId4"/>
              </a:rPr>
              <a:t>Servizio online «Passaporti per la sicurezza»</a:t>
            </a:r>
            <a:r>
              <a:rPr lang="it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7651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Person, Kleidung, Schuhwerk, Lächeln enthält.&#10;&#10;KI-generierte Inhalte können fehlerhaft sein.">
            <a:extLst>
              <a:ext uri="{FF2B5EF4-FFF2-40B4-BE49-F238E27FC236}">
                <a16:creationId xmlns:a16="http://schemas.microsoft.com/office/drawing/2014/main" id="{09E50FA9-84FF-6915-488A-B9E072753B3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8" t="-69" r="5660" b="69"/>
          <a:stretch/>
        </p:blipFill>
        <p:spPr>
          <a:xfrm>
            <a:off x="8083550" y="-4763"/>
            <a:ext cx="4108450" cy="6858001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C17371-72F4-F924-93C2-5EB7866A6A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4" y="4902729"/>
            <a:ext cx="3557588" cy="1252538"/>
          </a:xfrm>
        </p:spPr>
        <p:txBody>
          <a:bodyPr/>
          <a:lstStyle/>
          <a:p>
            <a:r>
              <a:rPr lang="it-CH" dirty="0"/>
              <a:t>Condividere il passaporto per la sicurezza</a:t>
            </a:r>
          </a:p>
        </p:txBody>
      </p:sp>
    </p:spTree>
    <p:extLst>
      <p:ext uri="{BB962C8B-B14F-4D97-AF65-F5344CB8AC3E}">
        <p14:creationId xmlns:p14="http://schemas.microsoft.com/office/powerpoint/2010/main" val="698184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BB01523D-245B-90E4-5AEB-F6AFABBCDE4E}"/>
              </a:ext>
            </a:extLst>
          </p:cNvPr>
          <p:cNvSpPr/>
          <p:nvPr/>
        </p:nvSpPr>
        <p:spPr>
          <a:xfrm>
            <a:off x="6845752" y="0"/>
            <a:ext cx="5346248" cy="6858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it-CH" sz="1400" b="1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5694710" cy="392137"/>
          </a:xfrm>
        </p:spPr>
        <p:txBody>
          <a:bodyPr/>
          <a:lstStyle/>
          <a:p>
            <a:r>
              <a:rPr lang="it-CH" dirty="0"/>
              <a:t>Condividere il passaporto per la sicurezza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26</a:t>
            </a:fld>
            <a:endParaRPr lang="it-CH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6E4B4762-2647-A0B5-6AC1-F1C0EC5E4BB6}"/>
              </a:ext>
            </a:extLst>
          </p:cNvPr>
          <p:cNvCxnSpPr>
            <a:cxnSpLocks/>
          </p:cNvCxnSpPr>
          <p:nvPr/>
        </p:nvCxnSpPr>
        <p:spPr>
          <a:xfrm>
            <a:off x="6826701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BCE67D27-E575-488D-9420-EAA899B181B0}"/>
              </a:ext>
            </a:extLst>
          </p:cNvPr>
          <p:cNvSpPr txBox="1"/>
          <p:nvPr/>
        </p:nvSpPr>
        <p:spPr>
          <a:xfrm>
            <a:off x="551384" y="1495271"/>
            <a:ext cx="6006167" cy="212365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CH" dirty="0"/>
              <a:t>Cliccare sul riquadro «Condividere il passaporto per la sicurezza»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CH" dirty="0"/>
              <a:t>Attivare il codice QR (lo potete disattivare in qualsiasi momento)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CH" dirty="0"/>
              <a:t>Scansionando il codice QR, altre persone ottengono l’accesso di lettura al vostro passaporto per la sicurezza.</a:t>
            </a:r>
          </a:p>
          <a:p>
            <a:pPr marL="285750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it-CH" dirty="0"/>
              <a:t>Queste persone possono solo leggere, non hanno possibilità di modifica.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64741BA6-209C-3AA4-CEB7-5B3EC3063225}"/>
              </a:ext>
            </a:extLst>
          </p:cNvPr>
          <p:cNvGrpSpPr/>
          <p:nvPr/>
        </p:nvGrpSpPr>
        <p:grpSpPr>
          <a:xfrm>
            <a:off x="8101888" y="1547563"/>
            <a:ext cx="3114629" cy="4423579"/>
            <a:chOff x="8101888" y="1547563"/>
            <a:chExt cx="3114629" cy="4423579"/>
          </a:xfrm>
        </p:grpSpPr>
        <p:pic>
          <p:nvPicPr>
            <p:cNvPr id="6" name="Grafik 5" descr="Ein Bild, das Handy, Text, mobiles Gerät, Kommunikationsgerät enthält.&#10;&#10;KI-generierte Inhalte können fehlerhaft sein.">
              <a:extLst>
                <a:ext uri="{FF2B5EF4-FFF2-40B4-BE49-F238E27FC236}">
                  <a16:creationId xmlns:a16="http://schemas.microsoft.com/office/drawing/2014/main" id="{CBC6615B-EFC3-067B-F027-AC8696E68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91" t="81212" r="33118" b="8889"/>
            <a:stretch/>
          </p:blipFill>
          <p:spPr>
            <a:xfrm>
              <a:off x="8101888" y="5438775"/>
              <a:ext cx="3114629" cy="532367"/>
            </a:xfrm>
            <a:prstGeom prst="rect">
              <a:avLst/>
            </a:prstGeom>
          </p:spPr>
        </p:pic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0DF4B332-667F-DCF3-CA47-D487BEB54DEE}"/>
                </a:ext>
              </a:extLst>
            </p:cNvPr>
            <p:cNvGrpSpPr/>
            <p:nvPr/>
          </p:nvGrpSpPr>
          <p:grpSpPr>
            <a:xfrm>
              <a:off x="8478481" y="1547563"/>
              <a:ext cx="2266202" cy="4335344"/>
              <a:chOff x="4878604" y="1936147"/>
              <a:chExt cx="2266202" cy="4335344"/>
            </a:xfrm>
          </p:grpSpPr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F759D48B-11FE-43D8-920C-BC63E00A9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84165" y="2123768"/>
                <a:ext cx="1843312" cy="3984391"/>
              </a:xfrm>
              <a:prstGeom prst="rect">
                <a:avLst/>
              </a:prstGeom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40030633-A29F-0100-AEE4-4E32778CBE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rcRect l="13405" t="1895" r="13400" b="1922"/>
              <a:stretch/>
            </p:blipFill>
            <p:spPr>
              <a:xfrm>
                <a:off x="4878604" y="1936147"/>
                <a:ext cx="2266202" cy="4335344"/>
              </a:xfrm>
              <a:prstGeom prst="rect">
                <a:avLst/>
              </a:prstGeom>
            </p:spPr>
          </p:pic>
        </p:grpSp>
      </p:grp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E046976B-5897-E992-5699-6F6A6A6166BF}"/>
              </a:ext>
            </a:extLst>
          </p:cNvPr>
          <p:cNvSpPr txBox="1">
            <a:spLocks/>
          </p:cNvSpPr>
          <p:nvPr/>
        </p:nvSpPr>
        <p:spPr>
          <a:xfrm>
            <a:off x="7445410" y="682950"/>
            <a:ext cx="4488682" cy="81232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it-CH" sz="1400" dirty="0"/>
              <a:t>ℹ️ Trovate ulteriori informazioni e video esplicativi sulla pagina </a:t>
            </a:r>
            <a:r>
              <a:rPr lang="it-CH" sz="1400" dirty="0">
                <a:hlinkClick r:id="rId6"/>
              </a:rPr>
              <a:t>Servizio online «Passaporti per la sicurezza»</a:t>
            </a:r>
            <a:r>
              <a:rPr lang="it-CH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41341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8" descr="Ein Bild, das Person, Kleidung, Arbeitskleidung, Mann enthält.&#10;&#10;KI-generierte Inhalte können fehlerhaft sein.">
            <a:extLst>
              <a:ext uri="{FF2B5EF4-FFF2-40B4-BE49-F238E27FC236}">
                <a16:creationId xmlns:a16="http://schemas.microsoft.com/office/drawing/2014/main" id="{159C607C-262A-D42E-7AA2-9BB3BD5B5A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256" r="5398" b="11639"/>
          <a:stretch/>
        </p:blipFill>
        <p:spPr>
          <a:xfrm>
            <a:off x="6091506" y="0"/>
            <a:ext cx="6100494" cy="6858000"/>
          </a:xfrm>
        </p:spPr>
      </p:pic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74ABC4-C58D-35FB-FF55-403337FF2E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CH" dirty="0"/>
              <a:t>Ulteriori informazioni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C1EDA7E-C7DE-F36F-A73C-69F22137FF2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106738"/>
            <a:ext cx="6842125" cy="644525"/>
          </a:xfrm>
        </p:spPr>
        <p:txBody>
          <a:bodyPr/>
          <a:lstStyle/>
          <a:p>
            <a:r>
              <a:rPr lang="it-CH" dirty="0"/>
              <a:t>Grazie dell’attenzione!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3526165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68B5BB-5B1E-6974-D786-0DD989C1B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372611"/>
            <a:ext cx="11089232" cy="864096"/>
          </a:xfrm>
        </p:spPr>
        <p:txBody>
          <a:bodyPr/>
          <a:lstStyle/>
          <a:p>
            <a:r>
              <a:rPr lang="it-CH" dirty="0"/>
              <a:t>Ulteriori informazioni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0CDDC8B-C0E9-401D-AC6B-91AFE7257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28</a:t>
            </a:fld>
            <a:endParaRPr lang="it-CH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CCC419B-2BA0-14AB-2E8D-5FD7264692B3}"/>
              </a:ext>
            </a:extLst>
          </p:cNvPr>
          <p:cNvSpPr txBox="1"/>
          <p:nvPr/>
        </p:nvSpPr>
        <p:spPr>
          <a:xfrm>
            <a:off x="446608" y="1365157"/>
            <a:ext cx="6211367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it-CH" b="1" dirty="0"/>
              <a:t>Sito web Servizio online «Passaporti per la sicurezza»</a:t>
            </a:r>
          </a:p>
          <a:p>
            <a:pPr>
              <a:spcAft>
                <a:spcPts val="600"/>
              </a:spcAft>
            </a:pPr>
            <a:r>
              <a:rPr lang="it-CH" dirty="0"/>
              <a:t>Sul seguente sito web trovate tutte le informazioni e i video esplicativi sulle funzioni principali.</a:t>
            </a:r>
          </a:p>
          <a:p>
            <a:pPr>
              <a:spcAft>
                <a:spcPts val="600"/>
              </a:spcAft>
            </a:pPr>
            <a:r>
              <a:rPr lang="it-CH" dirty="0">
                <a:hlinkClick r:id="rId3"/>
              </a:rPr>
              <a:t>Servizio online «Passaporti per la sicurezza» | Portale clienti mySuva</a:t>
            </a:r>
            <a:endParaRPr lang="it-CH" dirty="0"/>
          </a:p>
          <a:p>
            <a:pPr>
              <a:spcAft>
                <a:spcPts val="600"/>
              </a:spcAft>
            </a:pPr>
            <a:endParaRPr lang="it-CH" dirty="0"/>
          </a:p>
          <a:p>
            <a:pPr>
              <a:spcAft>
                <a:spcPts val="600"/>
              </a:spcAft>
            </a:pPr>
            <a:endParaRPr lang="it-CH" dirty="0"/>
          </a:p>
          <a:p>
            <a:pPr>
              <a:spcAft>
                <a:spcPts val="600"/>
              </a:spcAft>
            </a:pPr>
            <a:r>
              <a:rPr lang="it-CH" b="1" dirty="0"/>
              <a:t>Persona di contatto interna all’azienda</a:t>
            </a:r>
          </a:p>
          <a:p>
            <a:pPr>
              <a:spcAft>
                <a:spcPts val="600"/>
              </a:spcAft>
            </a:pPr>
            <a:r>
              <a:rPr lang="it-CH" dirty="0"/>
              <a:t>In caso di domande sul passaporto per la sicurezza potete rivolgervi alla vostra persona di contatto interna:</a:t>
            </a:r>
          </a:p>
          <a:p>
            <a:pPr>
              <a:spcAft>
                <a:spcPts val="600"/>
              </a:spcAft>
            </a:pPr>
            <a:endParaRPr lang="it-CH" dirty="0"/>
          </a:p>
          <a:p>
            <a:pPr>
              <a:spcAft>
                <a:spcPts val="600"/>
              </a:spcAft>
            </a:pPr>
            <a:r>
              <a:rPr lang="it-CH" dirty="0"/>
              <a:t>Nome Cognome:</a:t>
            </a:r>
          </a:p>
          <a:p>
            <a:pPr>
              <a:spcAft>
                <a:spcPts val="600"/>
              </a:spcAft>
            </a:pPr>
            <a:r>
              <a:rPr lang="it-CH" dirty="0"/>
              <a:t>Indirizzo e-mail:</a:t>
            </a:r>
          </a:p>
          <a:p>
            <a:pPr>
              <a:spcAft>
                <a:spcPts val="600"/>
              </a:spcAft>
            </a:pPr>
            <a:r>
              <a:rPr lang="it-CH" dirty="0"/>
              <a:t>Telefono: </a:t>
            </a:r>
          </a:p>
        </p:txBody>
      </p:sp>
      <p:pic>
        <p:nvPicPr>
          <p:cNvPr id="4" name="Grafik 3" descr="Ein Bild, das Kleidung, Person, Menschliches Gesicht, Wand enthält.&#10;&#10;KI-generierte Inhalte können fehlerhaft sein.">
            <a:extLst>
              <a:ext uri="{FF2B5EF4-FFF2-40B4-BE49-F238E27FC236}">
                <a16:creationId xmlns:a16="http://schemas.microsoft.com/office/drawing/2014/main" id="{B61417DE-FE19-E22F-4679-8143D92B6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6" r="21191"/>
          <a:stretch/>
        </p:blipFill>
        <p:spPr>
          <a:xfrm>
            <a:off x="6826703" y="0"/>
            <a:ext cx="5365297" cy="6858000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A3940C8D-2F1E-8D12-7A16-FFDAC633733B}"/>
              </a:ext>
            </a:extLst>
          </p:cNvPr>
          <p:cNvCxnSpPr>
            <a:cxnSpLocks/>
          </p:cNvCxnSpPr>
          <p:nvPr/>
        </p:nvCxnSpPr>
        <p:spPr>
          <a:xfrm>
            <a:off x="6826703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497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962AC27-0863-10ED-47A1-DF3A45EDC5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4902729"/>
            <a:ext cx="4170606" cy="1252538"/>
          </a:xfrm>
        </p:spPr>
        <p:txBody>
          <a:bodyPr/>
          <a:lstStyle/>
          <a:p>
            <a:r>
              <a:rPr lang="it-CH" dirty="0"/>
              <a:t>Buona formazione!</a:t>
            </a:r>
          </a:p>
          <a:p>
            <a:endParaRPr lang="it-CH" dirty="0"/>
          </a:p>
        </p:txBody>
      </p:sp>
      <p:pic>
        <p:nvPicPr>
          <p:cNvPr id="22" name="Bildplatzhalter 21" descr="Ein Bild, das Person, Kleidung, Lächeln, Schuhwerk enthält.&#10;&#10;KI-generierte Inhalte können fehlerhaft sein.">
            <a:extLst>
              <a:ext uri="{FF2B5EF4-FFF2-40B4-BE49-F238E27FC236}">
                <a16:creationId xmlns:a16="http://schemas.microsoft.com/office/drawing/2014/main" id="{AE450BEA-BF0B-A07B-AE34-4693720C9F5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9" b="1946"/>
          <a:stretch/>
        </p:blipFill>
        <p:spPr>
          <a:xfrm>
            <a:off x="6864086" y="-7938"/>
            <a:ext cx="5327914" cy="6865938"/>
          </a:xfr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20FE648-874F-E85C-CFD5-5E9A8293C156}"/>
              </a:ext>
            </a:extLst>
          </p:cNvPr>
          <p:cNvSpPr txBox="1"/>
          <p:nvPr/>
        </p:nvSpPr>
        <p:spPr>
          <a:xfrm>
            <a:off x="550863" y="6447600"/>
            <a:ext cx="3243866" cy="15388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/>
              <a:t>13108.i – 05/26     Download: www.suva.ch/13108.i</a:t>
            </a:r>
            <a:endParaRPr lang="de-CH" sz="1000" dirty="0"/>
          </a:p>
        </p:txBody>
      </p:sp>
    </p:spTree>
    <p:extLst>
      <p:ext uri="{BB962C8B-B14F-4D97-AF65-F5344CB8AC3E}">
        <p14:creationId xmlns:p14="http://schemas.microsoft.com/office/powerpoint/2010/main" val="621983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1171C7-AA14-39F7-21E7-857FC8F5D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Informazioni per la direzione aziendale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4CA806E-FA5A-6DA1-BEEA-A92F59083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3</a:t>
            </a:fld>
            <a:endParaRPr lang="it-CH" dirty="0"/>
          </a:p>
        </p:txBody>
      </p:sp>
    </p:spTree>
    <p:extLst>
      <p:ext uri="{BB962C8B-B14F-4D97-AF65-F5344CB8AC3E}">
        <p14:creationId xmlns:p14="http://schemas.microsoft.com/office/powerpoint/2010/main" val="857645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6E44B-7A10-8C07-C3DA-8B8A1A131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85A129F-4E63-D971-61DB-DE93CAD54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4</a:t>
            </a:fld>
            <a:endParaRPr lang="it-CH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B1FB6DF-81A6-07C4-7CC6-B50D46786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454353"/>
          </a:xfrm>
        </p:spPr>
        <p:txBody>
          <a:bodyPr/>
          <a:lstStyle/>
          <a:p>
            <a:r>
              <a:rPr lang="it-CH" dirty="0"/>
              <a:t>In cosa consiste il servizio online «Passaporti per la sicurezza»?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B708B772-451F-FB1E-C24B-38F5965984C6}"/>
              </a:ext>
            </a:extLst>
          </p:cNvPr>
          <p:cNvSpPr txBox="1">
            <a:spLocks/>
          </p:cNvSpPr>
          <p:nvPr/>
        </p:nvSpPr>
        <p:spPr>
          <a:xfrm>
            <a:off x="551384" y="1356131"/>
            <a:ext cx="10717507" cy="44826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it-CH" sz="1800" dirty="0"/>
              <a:t>Il servizio online gratuito «Passaporti per la sicurezza» è a disposizione delle aziende e dei collaboratori nel portale clienti mySuva e tramite l’app mySuva. </a:t>
            </a:r>
          </a:p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it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it-CH" sz="1800" b="1" dirty="0"/>
              <a:t>Punto di vista dei collaboratori</a:t>
            </a:r>
            <a:endParaRPr lang="it-CH" sz="1800" dirty="0"/>
          </a:p>
          <a:p>
            <a:pPr>
              <a:spcAft>
                <a:spcPts val="600"/>
              </a:spcAft>
              <a:buFontTx/>
              <a:buChar char="-"/>
            </a:pPr>
            <a:r>
              <a:rPr lang="it-CH" sz="1800" dirty="0"/>
              <a:t>Il passaporto per la sicurezza appartiene al collaboratore (mySuva Personale)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it-CH" sz="1800" dirty="0"/>
              <a:t>Caricare tessere e certificati, documentare le istruzioni eseguite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it-CH" sz="1800" dirty="0"/>
              <a:t>Consultare in qualsiasi momento l’attuale livello di formazione (p. es. sullo smartphone)</a:t>
            </a:r>
            <a:br>
              <a:rPr lang="de-CH" sz="1800" dirty="0"/>
            </a:br>
            <a:endParaRPr lang="it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it-CH" sz="1800" b="1" dirty="0"/>
              <a:t>Punto di vista dell’azienda</a:t>
            </a:r>
            <a:endParaRPr lang="it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it-CH" sz="1800" dirty="0"/>
              <a:t>Strumento ausiliare destinato alle aziende per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it-CH" sz="1800" dirty="0"/>
              <a:t>formare i collaboratori, assegnare e documentare le istruzioni nonché </a:t>
            </a:r>
            <a:br>
              <a:rPr lang="de-CH" sz="1800" dirty="0"/>
            </a:br>
            <a:r>
              <a:rPr lang="it-CH" sz="1800" dirty="0"/>
              <a:t>consultare il livello di formazione 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it-CH" sz="1800" dirty="0"/>
              <a:t>scegliere le istruzioni dall’attuale catalogo della Suva e/o predisporre istruzioni proprie</a:t>
            </a:r>
          </a:p>
        </p:txBody>
      </p:sp>
      <p:pic>
        <p:nvPicPr>
          <p:cNvPr id="10" name="Grafik 9" descr="Benutzer Silhouette">
            <a:extLst>
              <a:ext uri="{FF2B5EF4-FFF2-40B4-BE49-F238E27FC236}">
                <a16:creationId xmlns:a16="http://schemas.microsoft.com/office/drawing/2014/main" id="{67315726-C715-A128-9F71-0CDA39DAF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535" b="18103"/>
          <a:stretch/>
        </p:blipFill>
        <p:spPr>
          <a:xfrm>
            <a:off x="4022600" y="2268077"/>
            <a:ext cx="620096" cy="392906"/>
          </a:xfrm>
          <a:prstGeom prst="rect">
            <a:avLst/>
          </a:prstGeom>
        </p:spPr>
      </p:pic>
      <p:pic>
        <p:nvPicPr>
          <p:cNvPr id="12" name="Grafik 11" descr="Fabrik Silhouette">
            <a:extLst>
              <a:ext uri="{FF2B5EF4-FFF2-40B4-BE49-F238E27FC236}">
                <a16:creationId xmlns:a16="http://schemas.microsoft.com/office/drawing/2014/main" id="{6692C739-B9CA-86F2-576E-5C8B93971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972" b="9778"/>
          <a:stretch/>
        </p:blipFill>
        <p:spPr>
          <a:xfrm>
            <a:off x="3624481" y="3856998"/>
            <a:ext cx="483576" cy="39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43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28571-447E-CFAC-96C6-EDBFDD403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Kleidung, Person, Blue Collar, Arbeitskleidung enthält.&#10;&#10;KI-generierte Inhalte können fehlerhaft sein.">
            <a:extLst>
              <a:ext uri="{FF2B5EF4-FFF2-40B4-BE49-F238E27FC236}">
                <a16:creationId xmlns:a16="http://schemas.microsoft.com/office/drawing/2014/main" id="{02B377A8-0E46-86C7-E791-7534A5652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7" r="23764"/>
          <a:stretch/>
        </p:blipFill>
        <p:spPr>
          <a:xfrm>
            <a:off x="6817177" y="0"/>
            <a:ext cx="537482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AAAC4E-CAC6-DDB5-73A5-49737E864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454353"/>
          </a:xfrm>
        </p:spPr>
        <p:txBody>
          <a:bodyPr/>
          <a:lstStyle/>
          <a:p>
            <a:r>
              <a:rPr lang="it-CH" dirty="0"/>
              <a:t>Procedura in azienda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4B8B7F7-C185-ECFB-1888-F54CAF7D08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56130"/>
            <a:ext cx="5919085" cy="4522155"/>
          </a:xfrm>
        </p:spPr>
        <p:txBody>
          <a:bodyPr>
            <a:normAutofit fontScale="92500" lnSpcReduction="1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it-CH" sz="1800" b="1" dirty="0"/>
              <a:t>Portale clienti mySuva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it-CH" sz="1800" dirty="0"/>
              <a:t>Ancora senza account utente nel portale clienti mySuva? </a:t>
            </a:r>
            <a:br>
              <a:rPr lang="de-CH" sz="1800" dirty="0"/>
            </a:br>
            <a:r>
              <a:rPr lang="it-CH" sz="1800" dirty="0"/>
              <a:t>Registrarsi ora: </a:t>
            </a:r>
            <a:r>
              <a:rPr lang="it-CH" sz="1800" dirty="0">
                <a:hlinkClick r:id="rId4"/>
              </a:rPr>
              <a:t>suva.ch/mySuva</a:t>
            </a:r>
            <a:endParaRPr lang="it-CH" sz="1800" dirty="0"/>
          </a:p>
          <a:p>
            <a:pPr>
              <a:spcAft>
                <a:spcPts val="600"/>
              </a:spcAft>
              <a:buFontTx/>
              <a:buChar char="-"/>
            </a:pPr>
            <a:r>
              <a:rPr lang="it-CH" sz="1800" dirty="0"/>
              <a:t>Accesso al servizio online gratuito «Passaporti per la sicurezza» in mySuva e autorizzazione «Passaporti per la sicurezza e istruzioni»</a:t>
            </a:r>
          </a:p>
          <a:p>
            <a:pPr marL="0" indent="0">
              <a:spcAft>
                <a:spcPts val="600"/>
              </a:spcAft>
              <a:buNone/>
            </a:pPr>
            <a:endParaRPr lang="it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it-CH" sz="1800" b="1" dirty="0"/>
              <a:t>Collegamento dei collaboratori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it-CH" sz="1800" dirty="0"/>
              <a:t>Registrare i collaboratori nel servizio online (è possibile importare la lista Excel)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it-CH" sz="1800" dirty="0"/>
              <a:t>Inviare l’invito al passaporto per la sicurezza direttamente in mySuva, tramite SMS o e-mail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it-CH" sz="1800" dirty="0"/>
              <a:t>I collaboratori danno all’azienda l’accesso al loro passaporto per la sicurezza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it-CH" sz="1800" dirty="0"/>
              <a:t>L’azienda assegna le istruzioni ai collaboratori nel servizio online e consulta il livello di formazione.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669F8F8-82A6-7AFB-86C4-E78C45E03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5</a:t>
            </a:fld>
            <a:endParaRPr lang="it-CH" dirty="0"/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B493AEA1-C919-A25A-0435-667281ADBD57}"/>
              </a:ext>
            </a:extLst>
          </p:cNvPr>
          <p:cNvCxnSpPr>
            <a:cxnSpLocks/>
          </p:cNvCxnSpPr>
          <p:nvPr/>
        </p:nvCxnSpPr>
        <p:spPr>
          <a:xfrm>
            <a:off x="6817177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5726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C7980-C69F-EC41-A39A-9985A879A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Kleidung, Person, Menschliches Gesicht, Schutzhelm enthält.&#10;&#10;KI-generierte Inhalte können fehlerhaft sein.">
            <a:extLst>
              <a:ext uri="{FF2B5EF4-FFF2-40B4-BE49-F238E27FC236}">
                <a16:creationId xmlns:a16="http://schemas.microsoft.com/office/drawing/2014/main" id="{7AB4E5BE-0182-1FA9-42EE-7EB495EB6E3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89" t="159" r="29806" b="-159"/>
          <a:stretch/>
        </p:blipFill>
        <p:spPr>
          <a:xfrm>
            <a:off x="6818810" y="0"/>
            <a:ext cx="5373190" cy="6858000"/>
          </a:xfrm>
          <a:prstGeom prst="rect">
            <a:avLst/>
          </a:prstGeom>
        </p:spPr>
      </p:pic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EA57287-0A6E-7242-0F0D-8F0D6295C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6</a:t>
            </a:fld>
            <a:endParaRPr lang="it-CH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CC5C500-0759-7AAB-B0D3-B501C1301EC6}"/>
              </a:ext>
            </a:extLst>
          </p:cNvPr>
          <p:cNvSpPr txBox="1">
            <a:spLocks/>
          </p:cNvSpPr>
          <p:nvPr/>
        </p:nvSpPr>
        <p:spPr>
          <a:xfrm>
            <a:off x="551384" y="1357064"/>
            <a:ext cx="5921828" cy="39373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spcAft>
                <a:spcPts val="1200"/>
              </a:spcAft>
            </a:pPr>
            <a:r>
              <a:rPr lang="it-CH" sz="1800" dirty="0"/>
              <a:t>Panoramica dell’attuale livello di formazione di tutti i collaboratori</a:t>
            </a:r>
          </a:p>
          <a:p>
            <a:pPr marL="266700" indent="-266700">
              <a:spcAft>
                <a:spcPts val="1200"/>
              </a:spcAft>
            </a:pPr>
            <a:r>
              <a:rPr lang="it-CH" sz="1800" dirty="0"/>
              <a:t>Svolgimento di istruzioni in modo semplice e mirato</a:t>
            </a:r>
          </a:p>
          <a:p>
            <a:pPr marL="266700" indent="-266700">
              <a:spcAft>
                <a:spcPts val="1200"/>
              </a:spcAft>
            </a:pPr>
            <a:r>
              <a:rPr lang="it-CH" sz="1800" dirty="0"/>
              <a:t>Documentazione delle istruzioni</a:t>
            </a:r>
          </a:p>
          <a:p>
            <a:pPr marL="266700" indent="-266700">
              <a:spcAft>
                <a:spcPts val="1200"/>
              </a:spcAft>
            </a:pPr>
            <a:r>
              <a:rPr lang="it-CH" sz="1800" dirty="0"/>
              <a:t>Informazioni tempestive sui lavoratori interinali</a:t>
            </a:r>
          </a:p>
          <a:p>
            <a:pPr marL="266700" indent="-266700">
              <a:spcAft>
                <a:spcPts val="1200"/>
              </a:spcAft>
            </a:pPr>
            <a:r>
              <a:rPr lang="it-CH" sz="1800" dirty="0"/>
              <a:t>Migliore prevenzione contro gli infortuni grazie a personale qualificato</a:t>
            </a:r>
          </a:p>
          <a:p>
            <a:pPr marL="266700" indent="-266700">
              <a:spcAft>
                <a:spcPts val="1200"/>
              </a:spcAft>
            </a:pPr>
            <a:r>
              <a:rPr lang="it-CH" sz="1800" dirty="0"/>
              <a:t>Risparmio di tempo</a:t>
            </a:r>
          </a:p>
          <a:p>
            <a:pPr marL="266700" indent="-266700">
              <a:spcAft>
                <a:spcPts val="1200"/>
              </a:spcAft>
            </a:pPr>
            <a:r>
              <a:rPr lang="it-CH" sz="1800" dirty="0"/>
              <a:t>Servizio online gratuito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5FAE9BE6-A5CA-A80C-8580-C2B00729B432}"/>
              </a:ext>
            </a:extLst>
          </p:cNvPr>
          <p:cNvCxnSpPr>
            <a:cxnSpLocks/>
          </p:cNvCxnSpPr>
          <p:nvPr/>
        </p:nvCxnSpPr>
        <p:spPr>
          <a:xfrm>
            <a:off x="6817177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el 1">
            <a:extLst>
              <a:ext uri="{FF2B5EF4-FFF2-40B4-BE49-F238E27FC236}">
                <a16:creationId xmlns:a16="http://schemas.microsoft.com/office/drawing/2014/main" id="{D9830C08-7AFB-7B49-CF8C-1E17CB75C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352920"/>
          </a:xfrm>
        </p:spPr>
        <p:txBody>
          <a:bodyPr/>
          <a:lstStyle/>
          <a:p>
            <a:r>
              <a:rPr lang="it-CH" dirty="0"/>
              <a:t>Benefici per l’azienda</a:t>
            </a:r>
          </a:p>
        </p:txBody>
      </p:sp>
    </p:spTree>
    <p:extLst>
      <p:ext uri="{BB962C8B-B14F-4D97-AF65-F5344CB8AC3E}">
        <p14:creationId xmlns:p14="http://schemas.microsoft.com/office/powerpoint/2010/main" val="2155934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20C9B4-F2E0-2F1F-79CB-8CEAA1557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9F53FDD1-BF30-D624-3E20-7957A2AF4B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1" r="62619"/>
          <a:stretch/>
        </p:blipFill>
        <p:spPr bwMode="auto">
          <a:xfrm>
            <a:off x="6836229" y="0"/>
            <a:ext cx="53557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045F2D-0BF3-57B2-8027-A768AB8BD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352920"/>
          </a:xfrm>
        </p:spPr>
        <p:txBody>
          <a:bodyPr/>
          <a:lstStyle/>
          <a:p>
            <a:r>
              <a:rPr lang="it-CH" dirty="0"/>
              <a:t>Benefici per i collaboratori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E7847C-EECB-F7A2-47D3-76DF2CE32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7</a:t>
            </a:fld>
            <a:endParaRPr lang="it-CH" dirty="0"/>
          </a:p>
        </p:txBody>
      </p: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B29E8D5E-7063-CB51-8F31-EFE5E45BE18D}"/>
              </a:ext>
            </a:extLst>
          </p:cNvPr>
          <p:cNvCxnSpPr>
            <a:cxnSpLocks/>
          </p:cNvCxnSpPr>
          <p:nvPr/>
        </p:nvCxnSpPr>
        <p:spPr>
          <a:xfrm>
            <a:off x="6817177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Inhaltsplatzhalter 2">
            <a:extLst>
              <a:ext uri="{FF2B5EF4-FFF2-40B4-BE49-F238E27FC236}">
                <a16:creationId xmlns:a16="http://schemas.microsoft.com/office/drawing/2014/main" id="{C1D50E4E-261C-5F55-66D0-12CBF5397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57064"/>
            <a:ext cx="5315785" cy="3787578"/>
          </a:xfrm>
        </p:spPr>
        <p:txBody>
          <a:bodyPr/>
          <a:lstStyle/>
          <a:p>
            <a:pPr marL="266700" indent="-266700">
              <a:spcAft>
                <a:spcPts val="1200"/>
              </a:spcAft>
            </a:pPr>
            <a:r>
              <a:rPr lang="it-CH" sz="1800" dirty="0"/>
              <a:t>Registrazione semplice</a:t>
            </a:r>
          </a:p>
          <a:p>
            <a:pPr marL="266700" indent="-266700">
              <a:spcAft>
                <a:spcPts val="1200"/>
              </a:spcAft>
            </a:pPr>
            <a:r>
              <a:rPr lang="it-CH" sz="1800" dirty="0"/>
              <a:t>I dati appartengono ai collaboratori</a:t>
            </a:r>
          </a:p>
          <a:p>
            <a:pPr marL="266700" indent="-266700">
              <a:spcAft>
                <a:spcPts val="1200"/>
              </a:spcAft>
            </a:pPr>
            <a:r>
              <a:rPr lang="it-CH" sz="1800" dirty="0"/>
              <a:t>Possibilità di portare con sé i dati (prove delle istruzioni) se si cambia datore di lavoro</a:t>
            </a:r>
          </a:p>
          <a:p>
            <a:pPr marL="266700" indent="-266700">
              <a:spcAft>
                <a:spcPts val="1200"/>
              </a:spcAft>
            </a:pPr>
            <a:r>
              <a:rPr lang="it-CH" sz="1800" dirty="0"/>
              <a:t>Gestione centrale di tutti i documenti di formazione</a:t>
            </a:r>
          </a:p>
          <a:p>
            <a:pPr marL="266700" indent="-266700">
              <a:spcAft>
                <a:spcPts val="1200"/>
              </a:spcAft>
            </a:pPr>
            <a:r>
              <a:rPr lang="it-CH" sz="1800" dirty="0"/>
              <a:t>Accesso in ogni momento e ovunque (p. es. via smartphone)</a:t>
            </a:r>
          </a:p>
          <a:p>
            <a:pPr marL="266700" indent="-266700">
              <a:spcAft>
                <a:spcPts val="1200"/>
              </a:spcAft>
            </a:pPr>
            <a:r>
              <a:rPr lang="it-CH" sz="1800" dirty="0"/>
              <a:t>Attivazione semplice per l’azienda</a:t>
            </a:r>
          </a:p>
          <a:p>
            <a:pPr marL="266700" indent="-266700">
              <a:spcAft>
                <a:spcPts val="1200"/>
              </a:spcAft>
            </a:pPr>
            <a:r>
              <a:rPr lang="it-CH" sz="1800" dirty="0"/>
              <a:t>Formazione continua in modo indipendente</a:t>
            </a:r>
          </a:p>
          <a:p>
            <a:pPr marL="266700" indent="-266700">
              <a:spcAft>
                <a:spcPts val="1200"/>
              </a:spcAft>
            </a:pPr>
            <a:r>
              <a:rPr lang="it-CH" sz="1800" dirty="0"/>
              <a:t>Servizio online gratuito</a:t>
            </a:r>
          </a:p>
        </p:txBody>
      </p:sp>
    </p:spTree>
    <p:extLst>
      <p:ext uri="{BB962C8B-B14F-4D97-AF65-F5344CB8AC3E}">
        <p14:creationId xmlns:p14="http://schemas.microsoft.com/office/powerpoint/2010/main" val="598205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F6FC54-181B-69D3-9C24-A8D4282C8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Kleidung, Kleiderbügel, Im Haus, Person enthält.&#10;&#10;KI-generierte Inhalte können fehlerhaft sein.">
            <a:extLst>
              <a:ext uri="{FF2B5EF4-FFF2-40B4-BE49-F238E27FC236}">
                <a16:creationId xmlns:a16="http://schemas.microsoft.com/office/drawing/2014/main" id="{92AC00A9-3640-5CC7-F03A-DCFA7FFED0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2" r="22758"/>
          <a:stretch/>
        </p:blipFill>
        <p:spPr>
          <a:xfrm>
            <a:off x="6817177" y="0"/>
            <a:ext cx="537482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3FCBB9B-3598-6213-0725-190D8B77A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Oneri per l’azienda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085024-F26A-A574-B27E-F6CCF0083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356132"/>
            <a:ext cx="5374823" cy="4501744"/>
          </a:xfrm>
        </p:spPr>
        <p:txBody>
          <a:bodyPr>
            <a:normAutofit fontScale="925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it-CH" sz="1800" b="1" dirty="0"/>
              <a:t>Preparazione</a:t>
            </a:r>
            <a:endParaRPr lang="it-CH" sz="1800" dirty="0"/>
          </a:p>
          <a:p>
            <a:pPr marL="0" indent="0">
              <a:spcAft>
                <a:spcPts val="600"/>
              </a:spcAft>
              <a:buNone/>
            </a:pPr>
            <a:r>
              <a:rPr lang="it-CH" sz="1800" dirty="0"/>
              <a:t>Compilare e caricare la lista Excel (modello) con i dati dei collaboratori (compresi i numeri AVS):</a:t>
            </a:r>
          </a:p>
          <a:p>
            <a:pPr marL="266700" lvl="1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CH" sz="1800" dirty="0"/>
              <a:t>Passaporto per la sicurezza disponibile: la richiesta di accesso viene inviata automaticamente ai collaboratori</a:t>
            </a:r>
          </a:p>
          <a:p>
            <a:pPr marL="266700" lvl="1" indent="-2667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CH" sz="1800" dirty="0"/>
              <a:t>Passaporto per la sicurezza non disponibile: </a:t>
            </a:r>
            <a:r>
              <a:rPr lang="it-CH" sz="1800" dirty="0">
                <a:sym typeface="Wingdings" panose="05000000000000000000" pitchFamily="2" charset="2"/>
              </a:rPr>
              <a:t>l’invito </a:t>
            </a:r>
            <a:r>
              <a:rPr lang="it-CH" sz="1800" dirty="0"/>
              <a:t>e le richieste di accesso vengono inviate automaticamente ai collaboratori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it-CH" sz="1800" b="1" dirty="0"/>
              <a:t>Attuazione</a:t>
            </a:r>
          </a:p>
          <a:p>
            <a:pPr marL="266700" indent="-266700">
              <a:spcAft>
                <a:spcPts val="600"/>
              </a:spcAft>
            </a:pPr>
            <a:r>
              <a:rPr lang="it-CH" sz="1800" dirty="0"/>
              <a:t>I collaboratori hanno concesso l’accesso all’azienda.</a:t>
            </a:r>
            <a:r>
              <a:rPr lang="it-CH" sz="1800" dirty="0">
                <a:sym typeface="Wingdings" panose="05000000000000000000" pitchFamily="2" charset="2"/>
              </a:rPr>
              <a:t> 
</a:t>
            </a:r>
            <a:r>
              <a:rPr lang="it-CH" sz="1800" dirty="0"/>
              <a:t>L’azienda può consultare il livello di formazione</a:t>
            </a:r>
          </a:p>
          <a:p>
            <a:pPr marL="266700" indent="-266700">
              <a:spcAft>
                <a:spcPts val="600"/>
              </a:spcAft>
            </a:pPr>
            <a:r>
              <a:rPr lang="it-CH" sz="1800" dirty="0"/>
              <a:t>Assegnare le istruzioni o istruire sul posto</a:t>
            </a:r>
          </a:p>
          <a:p>
            <a:pPr marL="266700" indent="-266700">
              <a:spcAft>
                <a:spcPts val="600"/>
              </a:spcAft>
            </a:pPr>
            <a:r>
              <a:rPr lang="it-CH" sz="1800" dirty="0"/>
              <a:t>Utilizzare i contenuti disponibili della Suva o contenuti propri</a:t>
            </a:r>
          </a:p>
          <a:p>
            <a:pPr marL="266700" indent="-266700">
              <a:spcAft>
                <a:spcPts val="600"/>
              </a:spcAft>
            </a:pPr>
            <a:r>
              <a:rPr lang="it-CH" sz="1800" dirty="0"/>
              <a:t>Caricare le prove di fornitori terzi nel passaporto per la sicurezza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110B503-1236-8BDE-D0A4-C18B42875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8</a:t>
            </a:fld>
            <a:endParaRPr lang="it-CH" dirty="0"/>
          </a:p>
        </p:txBody>
      </p:sp>
      <p:cxnSp>
        <p:nvCxnSpPr>
          <p:cNvPr id="4" name="Gerader Verbinder 3">
            <a:extLst>
              <a:ext uri="{FF2B5EF4-FFF2-40B4-BE49-F238E27FC236}">
                <a16:creationId xmlns:a16="http://schemas.microsoft.com/office/drawing/2014/main" id="{6D41E97E-21BF-B4BA-FFA7-7B34DB9FA375}"/>
              </a:ext>
            </a:extLst>
          </p:cNvPr>
          <p:cNvCxnSpPr>
            <a:cxnSpLocks/>
          </p:cNvCxnSpPr>
          <p:nvPr/>
        </p:nvCxnSpPr>
        <p:spPr>
          <a:xfrm>
            <a:off x="6817177" y="0"/>
            <a:ext cx="0" cy="685800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643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FFC12-D7B2-5B3C-C00C-DF1E7B87D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2E8E76-8B40-C309-E221-917E48583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Tabella di marcia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5578761-6C55-18DE-B309-F7681B592A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2089B8-B5CE-4061-B9F1-3C6A87901BAB}" type="slidenum">
              <a:rPr lang="de-CH" smtClean="0"/>
              <a:pPr/>
              <a:t>9</a:t>
            </a:fld>
            <a:endParaRPr lang="it-CH" dirty="0"/>
          </a:p>
        </p:txBody>
      </p:sp>
      <p:sp>
        <p:nvSpPr>
          <p:cNvPr id="12" name="Pfeil: Chevron 11">
            <a:extLst>
              <a:ext uri="{FF2B5EF4-FFF2-40B4-BE49-F238E27FC236}">
                <a16:creationId xmlns:a16="http://schemas.microsoft.com/office/drawing/2014/main" id="{489B0F83-D6BE-BD38-8D20-D0F4FEE050F2}"/>
              </a:ext>
            </a:extLst>
          </p:cNvPr>
          <p:cNvSpPr/>
          <p:nvPr/>
        </p:nvSpPr>
        <p:spPr>
          <a:xfrm>
            <a:off x="551384" y="3299618"/>
            <a:ext cx="2284973" cy="581025"/>
          </a:xfrm>
          <a:prstGeom prst="chevron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1400" b="1" dirty="0">
                <a:solidFill>
                  <a:schemeClr val="tx1"/>
                </a:solidFill>
              </a:rPr>
              <a:t>Preparazione</a:t>
            </a:r>
          </a:p>
        </p:txBody>
      </p:sp>
      <p:sp>
        <p:nvSpPr>
          <p:cNvPr id="13" name="Pfeil: Chevron 12">
            <a:extLst>
              <a:ext uri="{FF2B5EF4-FFF2-40B4-BE49-F238E27FC236}">
                <a16:creationId xmlns:a16="http://schemas.microsoft.com/office/drawing/2014/main" id="{1BEA4667-8555-C6CB-D660-8123C3EDDD86}"/>
              </a:ext>
            </a:extLst>
          </p:cNvPr>
          <p:cNvSpPr/>
          <p:nvPr/>
        </p:nvSpPr>
        <p:spPr>
          <a:xfrm>
            <a:off x="2741020" y="3299618"/>
            <a:ext cx="2284973" cy="581025"/>
          </a:xfrm>
          <a:prstGeom prst="chevron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1400" b="1" dirty="0">
                <a:solidFill>
                  <a:schemeClr val="tx1"/>
                </a:solidFill>
              </a:rPr>
              <a:t>Decisione della direzione</a:t>
            </a:r>
          </a:p>
        </p:txBody>
      </p:sp>
      <p:sp>
        <p:nvSpPr>
          <p:cNvPr id="14" name="Pfeil: Chevron 13">
            <a:extLst>
              <a:ext uri="{FF2B5EF4-FFF2-40B4-BE49-F238E27FC236}">
                <a16:creationId xmlns:a16="http://schemas.microsoft.com/office/drawing/2014/main" id="{C7B79A20-65B9-9378-0456-EE175FDEB30D}"/>
              </a:ext>
            </a:extLst>
          </p:cNvPr>
          <p:cNvSpPr/>
          <p:nvPr/>
        </p:nvSpPr>
        <p:spPr>
          <a:xfrm>
            <a:off x="4949424" y="3293541"/>
            <a:ext cx="2284973" cy="581025"/>
          </a:xfrm>
          <a:prstGeom prst="chevron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1400" b="1" dirty="0">
                <a:solidFill>
                  <a:schemeClr val="tx1"/>
                </a:solidFill>
              </a:rPr>
              <a:t>Preparazione dell’introduzione</a:t>
            </a:r>
          </a:p>
        </p:txBody>
      </p:sp>
      <p:sp>
        <p:nvSpPr>
          <p:cNvPr id="15" name="Pfeil: Chevron 14">
            <a:extLst>
              <a:ext uri="{FF2B5EF4-FFF2-40B4-BE49-F238E27FC236}">
                <a16:creationId xmlns:a16="http://schemas.microsoft.com/office/drawing/2014/main" id="{641BDC54-AE72-044F-E3C7-10F7BAA5315B}"/>
              </a:ext>
            </a:extLst>
          </p:cNvPr>
          <p:cNvSpPr/>
          <p:nvPr/>
        </p:nvSpPr>
        <p:spPr>
          <a:xfrm>
            <a:off x="7139060" y="3301315"/>
            <a:ext cx="2284973" cy="581025"/>
          </a:xfrm>
          <a:prstGeom prst="chevron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1400" b="1" dirty="0">
                <a:solidFill>
                  <a:schemeClr val="tx1"/>
                </a:solidFill>
              </a:rPr>
              <a:t>Formazione dei collaboratori</a:t>
            </a:r>
          </a:p>
        </p:txBody>
      </p:sp>
      <p:sp>
        <p:nvSpPr>
          <p:cNvPr id="16" name="Pfeil: Chevron 15">
            <a:extLst>
              <a:ext uri="{FF2B5EF4-FFF2-40B4-BE49-F238E27FC236}">
                <a16:creationId xmlns:a16="http://schemas.microsoft.com/office/drawing/2014/main" id="{3CDD8E82-8C3F-109F-D772-242923110AC1}"/>
              </a:ext>
            </a:extLst>
          </p:cNvPr>
          <p:cNvSpPr/>
          <p:nvPr/>
        </p:nvSpPr>
        <p:spPr>
          <a:xfrm>
            <a:off x="9344537" y="3301314"/>
            <a:ext cx="2284973" cy="581025"/>
          </a:xfrm>
          <a:prstGeom prst="chevron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CH" sz="1400" b="1" dirty="0">
                <a:solidFill>
                  <a:schemeClr val="tx1"/>
                </a:solidFill>
              </a:rPr>
              <a:t>Svolgimento</a:t>
            </a:r>
          </a:p>
        </p:txBody>
      </p:sp>
      <p:sp>
        <p:nvSpPr>
          <p:cNvPr id="18" name="Inhaltsplatzhalter 2">
            <a:extLst>
              <a:ext uri="{FF2B5EF4-FFF2-40B4-BE49-F238E27FC236}">
                <a16:creationId xmlns:a16="http://schemas.microsoft.com/office/drawing/2014/main" id="{6A02740D-FC47-88EC-1465-3D8F77C6C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784567"/>
            <a:ext cx="3516524" cy="107125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it-CH" sz="1400" dirty="0"/>
              <a:t>Familiarizzare con il servizio online «Passaporti per la sicurezza»</a:t>
            </a:r>
          </a:p>
          <a:p>
            <a:pPr>
              <a:spcAft>
                <a:spcPts val="600"/>
              </a:spcAft>
            </a:pPr>
            <a:r>
              <a:rPr lang="it-CH" sz="1400" dirty="0"/>
              <a:t>Preparare la presentazione </a:t>
            </a:r>
          </a:p>
          <a:p>
            <a:pPr>
              <a:spcAft>
                <a:spcPts val="600"/>
              </a:spcAft>
            </a:pPr>
            <a:r>
              <a:rPr lang="it-CH" sz="1400" dirty="0"/>
              <a:t>Organizzare un appuntamento con la direzione aziendale</a:t>
            </a:r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EC3E0C9F-81F8-7729-3EF5-803ABA922883}"/>
              </a:ext>
            </a:extLst>
          </p:cNvPr>
          <p:cNvSpPr txBox="1">
            <a:spLocks/>
          </p:cNvSpPr>
          <p:nvPr/>
        </p:nvSpPr>
        <p:spPr>
          <a:xfrm>
            <a:off x="2579110" y="4265524"/>
            <a:ext cx="2934766" cy="5810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it-CH" sz="1400" dirty="0"/>
              <a:t>Presentazione alla direzione aziendale</a:t>
            </a:r>
          </a:p>
          <a:p>
            <a:pPr>
              <a:spcAft>
                <a:spcPts val="600"/>
              </a:spcAft>
            </a:pPr>
            <a:r>
              <a:rPr lang="it-CH" sz="1400" dirty="0"/>
              <a:t>Decisione in merito all’introduzione</a:t>
            </a:r>
          </a:p>
        </p:txBody>
      </p:sp>
      <p:sp>
        <p:nvSpPr>
          <p:cNvPr id="20" name="Inhaltsplatzhalter 2">
            <a:extLst>
              <a:ext uri="{FF2B5EF4-FFF2-40B4-BE49-F238E27FC236}">
                <a16:creationId xmlns:a16="http://schemas.microsoft.com/office/drawing/2014/main" id="{6E809B87-6134-5DE4-EDCD-689F240442EC}"/>
              </a:ext>
            </a:extLst>
          </p:cNvPr>
          <p:cNvSpPr txBox="1">
            <a:spLocks/>
          </p:cNvSpPr>
          <p:nvPr/>
        </p:nvSpPr>
        <p:spPr>
          <a:xfrm>
            <a:off x="4624527" y="1784469"/>
            <a:ext cx="2934766" cy="11837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it-CH" sz="1400" dirty="0"/>
              <a:t>Preparare la lista dei collaboratori (Excel)</a:t>
            </a:r>
          </a:p>
          <a:p>
            <a:pPr>
              <a:spcAft>
                <a:spcPts val="600"/>
              </a:spcAft>
            </a:pPr>
            <a:r>
              <a:rPr lang="it-CH" sz="1400" dirty="0"/>
              <a:t>Informare i collaboratori riguardo all’introduzione</a:t>
            </a:r>
          </a:p>
          <a:p>
            <a:pPr>
              <a:spcAft>
                <a:spcPts val="600"/>
              </a:spcAft>
            </a:pPr>
            <a:r>
              <a:rPr lang="it-CH" sz="1400" dirty="0"/>
              <a:t>Pianificare la tempistica della formazione</a:t>
            </a:r>
          </a:p>
        </p:txBody>
      </p:sp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B558BC6E-4CC4-EFD5-4A51-7947E7E3C746}"/>
              </a:ext>
            </a:extLst>
          </p:cNvPr>
          <p:cNvSpPr txBox="1">
            <a:spLocks/>
          </p:cNvSpPr>
          <p:nvPr/>
        </p:nvSpPr>
        <p:spPr>
          <a:xfrm>
            <a:off x="7040195" y="4265524"/>
            <a:ext cx="2934766" cy="12655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it-CH" sz="1400" dirty="0"/>
              <a:t>Spedire l’invito per il passaporto per la sicurezza</a:t>
            </a:r>
          </a:p>
          <a:p>
            <a:pPr>
              <a:spcAft>
                <a:spcPts val="600"/>
              </a:spcAft>
            </a:pPr>
            <a:r>
              <a:rPr lang="it-CH" sz="1400" dirty="0"/>
              <a:t>Svolgere la formazione per i collaboratori</a:t>
            </a:r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4EE8488A-6BC6-698F-C1B8-8B1999164FC7}"/>
              </a:ext>
            </a:extLst>
          </p:cNvPr>
          <p:cNvSpPr txBox="1">
            <a:spLocks/>
          </p:cNvSpPr>
          <p:nvPr/>
        </p:nvSpPr>
        <p:spPr>
          <a:xfrm>
            <a:off x="9143997" y="1784468"/>
            <a:ext cx="2686051" cy="11837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9388" indent="-1793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138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87425" indent="-268288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7300" indent="-269875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2413" indent="-2651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2288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62163" indent="-2698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0450" indent="-2682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it-CH" sz="1400" dirty="0"/>
              <a:t>Formare il personale</a:t>
            </a:r>
          </a:p>
          <a:p>
            <a:pPr>
              <a:spcAft>
                <a:spcPts val="600"/>
              </a:spcAft>
            </a:pPr>
            <a:r>
              <a:rPr lang="it-CH" sz="1400" dirty="0"/>
              <a:t>Istruire con regolarità</a:t>
            </a:r>
          </a:p>
          <a:p>
            <a:pPr>
              <a:spcAft>
                <a:spcPts val="600"/>
              </a:spcAft>
            </a:pPr>
            <a:r>
              <a:rPr lang="it-CH" sz="1400" dirty="0"/>
              <a:t>Archiviare le prove nel passaporto per la sicurezza</a:t>
            </a:r>
          </a:p>
        </p:txBody>
      </p:sp>
    </p:spTree>
    <p:extLst>
      <p:ext uri="{BB962C8B-B14F-4D97-AF65-F5344CB8AC3E}">
        <p14:creationId xmlns:p14="http://schemas.microsoft.com/office/powerpoint/2010/main" val="8304374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NGUAGEID" val="2055"/>
</p:tagLst>
</file>

<file path=ppt/theme/theme1.xml><?xml version="1.0" encoding="utf-8"?>
<a:theme xmlns:a="http://schemas.openxmlformats.org/drawingml/2006/main" name="Office">
  <a:themeElements>
    <a:clrScheme name="SUVA_1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666666"/>
      </a:accent1>
      <a:accent2>
        <a:srgbClr val="FF8200"/>
      </a:accent2>
      <a:accent3>
        <a:srgbClr val="00B8CF"/>
      </a:accent3>
      <a:accent4>
        <a:srgbClr val="C1E200"/>
      </a:accent4>
      <a:accent5>
        <a:srgbClr val="EB0064"/>
      </a:accent5>
      <a:accent6>
        <a:srgbClr val="FCE300"/>
      </a:accent6>
      <a:hlink>
        <a:srgbClr val="0563C1"/>
      </a:hlink>
      <a:folHlink>
        <a:srgbClr val="954F5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defRPr sz="14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/>
        </a:defPPr>
      </a:lstStyle>
    </a:txDef>
  </a:objectDefaults>
  <a:extraClrSchemeLst/>
  <a:custClrLst>
    <a:custClr name="Rot">
      <a:srgbClr val="F50000"/>
    </a:custClr>
    <a:custClr name="Gelb">
      <a:srgbClr val="FFD700"/>
    </a:custClr>
    <a:custClr name="Gruen">
      <a:srgbClr val="009B00"/>
    </a:custClr>
  </a:custClrLst>
  <a:extLst>
    <a:ext uri="{05A4C25C-085E-4340-85A3-A5531E510DB2}">
      <thm15:themeFamily xmlns:thm15="http://schemas.microsoft.com/office/thememl/2012/main" name="Vorlage_16x9_DE_20220913" id="{83739A1F-A439-49D8-98AA-1A6F4845236C}" vid="{22B17629-CF51-477F-A3C5-BFA85DE723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ec88b331-1fd0-485e-a90e-2905f4c89d0c">
      <Terms xmlns="http://schemas.microsoft.com/office/infopath/2007/PartnerControls"/>
    </lcf76f155ced4ddcb4097134ff3c332f>
    <TaxCatchAll xmlns="07f87285-b57b-43fb-8d15-ec53b412e168" xsi:nil="true"/>
    <SharedWithUsers xmlns="07f87285-b57b-43fb-8d15-ec53b412e168">
      <UserInfo>
        <DisplayName>Michel Christian (CMM)</DisplayName>
        <AccountId>330</AccountId>
        <AccountType/>
      </UserInfo>
      <UserInfo>
        <DisplayName>Souto Christian (SCB)</DisplayName>
        <AccountId>1660</AccountId>
        <AccountType/>
      </UserInfo>
      <UserInfo>
        <DisplayName>Frey Valena (FRV)</DisplayName>
        <AccountId>40</AccountId>
        <AccountType/>
      </UserInfo>
      <UserInfo>
        <DisplayName>Büchel Monika (BCN)</DisplayName>
        <AccountId>26</AccountId>
        <AccountType/>
      </UserInfo>
      <UserInfo>
        <DisplayName>Jasper Jens (JJ2)</DisplayName>
        <AccountId>1375</AccountId>
        <AccountType/>
      </UserInfo>
      <UserInfo>
        <DisplayName>Fahrni Peter (FP2)</DisplayName>
        <AccountId>554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48108AD3F2F3C4692C8F155B64CF5A5" ma:contentTypeVersion="19" ma:contentTypeDescription="Ein neues Dokument erstellen." ma:contentTypeScope="" ma:versionID="940784b17da68da73e2b144044c6ac6b">
  <xsd:schema xmlns:xsd="http://www.w3.org/2001/XMLSchema" xmlns:xs="http://www.w3.org/2001/XMLSchema" xmlns:p="http://schemas.microsoft.com/office/2006/metadata/properties" xmlns:ns1="http://schemas.microsoft.com/sharepoint/v3" xmlns:ns2="ec88b331-1fd0-485e-a90e-2905f4c89d0c" xmlns:ns3="07f87285-b57b-43fb-8d15-ec53b412e168" targetNamespace="http://schemas.microsoft.com/office/2006/metadata/properties" ma:root="true" ma:fieldsID="d74c4024d3cfd0100b63352b258d27b5" ns1:_="" ns2:_="" ns3:_="">
    <xsd:import namespace="http://schemas.microsoft.com/sharepoint/v3"/>
    <xsd:import namespace="ec88b331-1fd0-485e-a90e-2905f4c89d0c"/>
    <xsd:import namespace="07f87285-b57b-43fb-8d15-ec53b412e1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Eigenschaften der einheitlichen Compliancerichtlinie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I-Aktion der einheitlichen Compliancerichtlini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88b331-1fd0-485e-a90e-2905f4c89d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5398598b-1692-41ba-b181-08e92b7f9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f87285-b57b-43fb-8d15-ec53b412e16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be014ae-6277-46ad-b167-dacedec6b34c}" ma:internalName="TaxCatchAll" ma:showField="CatchAllData" ma:web="07f87285-b57b-43fb-8d15-ec53b412e1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3E2DE4-738D-4030-B491-1ED57692FBE5}">
  <ds:schemaRefs>
    <ds:schemaRef ds:uri="http://www.w3.org/XML/1998/namespace"/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purl.org/dc/elements/1.1/"/>
    <ds:schemaRef ds:uri="07f87285-b57b-43fb-8d15-ec53b412e168"/>
    <ds:schemaRef ds:uri="ec88b331-1fd0-485e-a90e-2905f4c89d0c"/>
    <ds:schemaRef ds:uri="http://schemas.microsoft.com/office/2006/documentManagement/types"/>
    <ds:schemaRef ds:uri="http://schemas.openxmlformats.org/package/2006/metadata/core-propertie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C229F460-D756-4070-B2D7-FD5AD35973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c88b331-1fd0-485e-a90e-2905f4c89d0c"/>
    <ds:schemaRef ds:uri="07f87285-b57b-43fb-8d15-ec53b412e1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387E4F8-7D64-41C4-961F-906E872C47E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0f20d95-30f1-4757-92d7-5495691a0c29}" enabled="1" method="Privileged" siteId="{98616167-5668-4e66-acbf-925e81df8b00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DE_Präsentation 16x9_2022</Template>
  <TotalTime>0</TotalTime>
  <Words>1695</Words>
  <Application>Microsoft Office PowerPoint</Application>
  <PresentationFormat>Breitbild</PresentationFormat>
  <Paragraphs>232</Paragraphs>
  <Slides>29</Slides>
  <Notes>14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7" baseType="lpstr">
      <vt:lpstr>Arial</vt:lpstr>
      <vt:lpstr>Arial Nova Light</vt:lpstr>
      <vt:lpstr>Calibri</vt:lpstr>
      <vt:lpstr>Premier League Light</vt:lpstr>
      <vt:lpstr>SBB</vt:lpstr>
      <vt:lpstr>Ubuntu Light</vt:lpstr>
      <vt:lpstr>Wingdings</vt:lpstr>
      <vt:lpstr>Office</vt:lpstr>
      <vt:lpstr>Struttura della presentazione per il servizio online «Passaporti per la sicurezza»</vt:lpstr>
      <vt:lpstr>Servizio online «Passaporti per la sicurezza»</vt:lpstr>
      <vt:lpstr>Informazioni per la direzione aziendale</vt:lpstr>
      <vt:lpstr>In cosa consiste il servizio online «Passaporti per la sicurezza»?</vt:lpstr>
      <vt:lpstr>Procedura in azienda</vt:lpstr>
      <vt:lpstr>Benefici per l’azienda</vt:lpstr>
      <vt:lpstr>Benefici per i collaboratori</vt:lpstr>
      <vt:lpstr>Oneri per l’azienda</vt:lpstr>
      <vt:lpstr>Tabella di marcia</vt:lpstr>
      <vt:lpstr>Richiesta alla direzione aziendale</vt:lpstr>
      <vt:lpstr>Istruzioni per gli addetti alla sicurezza</vt:lpstr>
      <vt:lpstr>Accesso al servizio online «Passaporti per la sicurezza»</vt:lpstr>
      <vt:lpstr>Configurazione del passaporto per la sicurezza</vt:lpstr>
      <vt:lpstr>Preparazione e svolgimento della formazione</vt:lpstr>
      <vt:lpstr>Formazione servizio online «Passaporto per la sicurezza»</vt:lpstr>
      <vt:lpstr>Obiettivi della formazione</vt:lpstr>
      <vt:lpstr>Servizio online «Il mio passaporto per la sicurezza»</vt:lpstr>
      <vt:lpstr>PowerPoint-Präsentation</vt:lpstr>
      <vt:lpstr>Procedura</vt:lpstr>
      <vt:lpstr>Attivazione del passaporto per la sicurezza in formato digitale</vt:lpstr>
      <vt:lpstr>PowerPoint-Präsentation</vt:lpstr>
      <vt:lpstr>Caricare le tessere o i certificati</vt:lpstr>
      <vt:lpstr>PowerPoint-Präsentation</vt:lpstr>
      <vt:lpstr>Assegnare o svolgere istruzioni: tre varianti
</vt:lpstr>
      <vt:lpstr>PowerPoint-Präsentation</vt:lpstr>
      <vt:lpstr>Condividere il passaporto per la sicurezza</vt:lpstr>
      <vt:lpstr>Grazie dell’attenzione!</vt:lpstr>
      <vt:lpstr>Ulteriori informazioni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Lötscher Corinne (LCC)</dc:creator>
  <cp:lastModifiedBy>Vukovic Filip (VF2)</cp:lastModifiedBy>
  <cp:revision>5</cp:revision>
  <dcterms:created xsi:type="dcterms:W3CDTF">2023-05-09T07:12:00Z</dcterms:created>
  <dcterms:modified xsi:type="dcterms:W3CDTF">2026-04-27T08:40:09Z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0f20d95-30f1-4757-92d7-5495691a0c29_Enabled">
    <vt:lpwstr>true</vt:lpwstr>
  </property>
  <property fmtid="{D5CDD505-2E9C-101B-9397-08002B2CF9AE}" pid="3" name="MSIP_Label_40f20d95-30f1-4757-92d7-5495691a0c29_SetDate">
    <vt:lpwstr>2023-05-09T07:35:21Z</vt:lpwstr>
  </property>
  <property fmtid="{D5CDD505-2E9C-101B-9397-08002B2CF9AE}" pid="4" name="MSIP_Label_40f20d95-30f1-4757-92d7-5495691a0c29_Method">
    <vt:lpwstr>Privileged</vt:lpwstr>
  </property>
  <property fmtid="{D5CDD505-2E9C-101B-9397-08002B2CF9AE}" pid="5" name="MSIP_Label_40f20d95-30f1-4757-92d7-5495691a0c29_Name">
    <vt:lpwstr>Intern</vt:lpwstr>
  </property>
  <property fmtid="{D5CDD505-2E9C-101B-9397-08002B2CF9AE}" pid="6" name="MSIP_Label_40f20d95-30f1-4757-92d7-5495691a0c29_SiteId">
    <vt:lpwstr>98616167-5668-4e66-acbf-925e81df8b00</vt:lpwstr>
  </property>
  <property fmtid="{D5CDD505-2E9C-101B-9397-08002B2CF9AE}" pid="7" name="MSIP_Label_40f20d95-30f1-4757-92d7-5495691a0c29_ActionId">
    <vt:lpwstr>8c9105a4-e54d-4142-89ec-bb87ab2011b7</vt:lpwstr>
  </property>
  <property fmtid="{D5CDD505-2E9C-101B-9397-08002B2CF9AE}" pid="8" name="MSIP_Label_40f20d95-30f1-4757-92d7-5495691a0c29_ContentBits">
    <vt:lpwstr>0</vt:lpwstr>
  </property>
  <property fmtid="{D5CDD505-2E9C-101B-9397-08002B2CF9AE}" pid="9" name="ContentTypeId">
    <vt:lpwstr>0x010100748108AD3F2F3C4692C8F155B64CF5A5</vt:lpwstr>
  </property>
  <property fmtid="{D5CDD505-2E9C-101B-9397-08002B2CF9AE}" pid="10" name="MediaServiceImageTags">
    <vt:lpwstr/>
  </property>
</Properties>
</file>