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344" r:id="rId5"/>
    <p:sldId id="346" r:id="rId6"/>
    <p:sldId id="301" r:id="rId7"/>
    <p:sldId id="342" r:id="rId8"/>
    <p:sldId id="360" r:id="rId9"/>
    <p:sldId id="330" r:id="rId10"/>
    <p:sldId id="382" r:id="rId11"/>
    <p:sldId id="347" r:id="rId12"/>
    <p:sldId id="387" r:id="rId13"/>
    <p:sldId id="366" r:id="rId14"/>
    <p:sldId id="389" r:id="rId15"/>
    <p:sldId id="390" r:id="rId16"/>
    <p:sldId id="353" r:id="rId17"/>
    <p:sldId id="350" r:id="rId18"/>
    <p:sldId id="388" r:id="rId19"/>
    <p:sldId id="371" r:id="rId20"/>
    <p:sldId id="356" r:id="rId21"/>
    <p:sldId id="363" r:id="rId22"/>
    <p:sldId id="358" r:id="rId23"/>
    <p:sldId id="384" r:id="rId24"/>
    <p:sldId id="359" r:id="rId25"/>
    <p:sldId id="337" r:id="rId26"/>
  </p:sldIdLst>
  <p:sldSz cx="12192000" cy="6858000"/>
  <p:notesSz cx="6669088" cy="9926638"/>
  <p:custDataLst>
    <p:tags r:id="rId29"/>
  </p:custDataLst>
  <p:defaultTextStyle>
    <a:defPPr>
      <a:defRPr lang="aa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7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E86E19-090C-C35B-1AE6-6D02ED2BA28C}" name="Landtwing Silke (LAS)" initials="LS(" userId="Landtwing Silke (LAS)" providerId="None"/>
  <p188:author id="{849BB79E-3238-E8A7-483C-F488E08EC136}" name="Mathias Zimmermann" initials="MZ" userId="S::hello@mathiaszimmermann.com::980c5b52-137d-45ef-8c93-de1cbb62042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elber Alois (AFE)" initials="afe" lastIdx="5" clrIdx="0">
    <p:extLst>
      <p:ext uri="{19B8F6BF-5375-455C-9EA6-DF929625EA0E}">
        <p15:presenceInfo xmlns:p15="http://schemas.microsoft.com/office/powerpoint/2012/main" userId="Felber Alois (AFE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180"/>
    <a:srgbClr val="00B8CF"/>
    <a:srgbClr val="B3B3B3"/>
    <a:srgbClr val="80DCE7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251B765-F91A-4008-8DD1-53D880B8B698}">
  <a:tblStyle styleId="{8251B765-F91A-4008-8DD1-53D880B8B698}" styleName="SUVA">
    <a:tblBg>
      <a:effect>
        <a:effectLst/>
      </a:effect>
    </a:tblBg>
    <a:wholeTbl>
      <a:tcTxStyle b="off" i="off">
        <a:fontRef idx="minor"/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1"/>
              </a:solidFill>
              <a:prstDash val="solid"/>
            </a:ln>
          </a:top>
          <a:bottom>
            <a:ln w="2117" cap="flat" cmpd="sng" algn="ctr">
              <a:solidFill>
                <a:schemeClr val="dk1"/>
              </a:solidFill>
              <a:prstDash val="solid"/>
            </a:ln>
          </a:bottom>
          <a:insideH>
            <a:ln w="2117" cap="flat" cmpd="sng" algn="ctr">
              <a:solidFill>
                <a:schemeClr val="dk1"/>
              </a:solidFill>
              <a:prstDash val="solid"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wholeTbl>
    <a:band1H>
      <a:tcTxStyle b="off" i="off">
        <a:fontRef idx="minor"/>
        <a:schemeClr val="tx1"/>
      </a:tcTxStyle>
      <a:tcStyle>
        <a:tcBdr/>
        <a:fill>
          <a:noFill/>
        </a:fill>
      </a:tcStyle>
    </a:band1H>
    <a:band2H>
      <a:tcTxStyle b="off" i="off">
        <a:fontRef idx="minor"/>
        <a:schemeClr val="tx1"/>
      </a:tcTxStyle>
      <a:tcStyle>
        <a:tcBdr/>
        <a:fill>
          <a:noFill/>
        </a:fill>
      </a:tcStyle>
    </a:band2H>
    <a:band1V>
      <a:tcTxStyle b="off" i="off">
        <a:fontRef idx="minor"/>
        <a:schemeClr val="tx1"/>
      </a:tcTxStyle>
      <a:tcStyle>
        <a:tcBdr/>
        <a:fill>
          <a:noFill/>
        </a:fill>
      </a:tcStyle>
    </a:band1V>
    <a:band2V>
      <a:tcTxStyle b="off" i="off">
        <a:fontRef idx="minor"/>
        <a:schemeClr val="tx1"/>
      </a:tcTxStyle>
      <a:tcStyle>
        <a:tcBdr/>
        <a:fill>
          <a:noFill/>
        </a:fill>
      </a:tcStyle>
    </a:band2V>
    <a:lastCol>
      <a:tcTxStyle b="on" i="off">
        <a:fontRef idx="minor"/>
        <a:schemeClr val="tx1"/>
      </a:tcTxStyle>
      <a:tcStyle>
        <a:tcBdr/>
      </a:tcStyle>
    </a:lastCol>
    <a:firstCol>
      <a:tcTxStyle b="on" i="off">
        <a:fontRef idx="minor"/>
        <a:schemeClr val="tx1"/>
      </a:tcTxStyle>
      <a:tcStyle>
        <a:tcBdr/>
      </a:tcStyle>
    </a:firstCol>
    <a:lastRow>
      <a:tcTxStyle b="on" i="off">
        <a:fontRef idx="minor"/>
        <a:schemeClr val="accen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117" cap="flat" cmpd="sng" algn="ctr">
              <a:solidFill>
                <a:schemeClr val="dk2"/>
              </a:solidFill>
              <a:prstDash val="solid"/>
            </a:ln>
          </a:top>
          <a:bottom>
            <a:ln w="12700" cap="flat" cmpd="sng" algn="ctr">
              <a:solidFill>
                <a:schemeClr val="accent1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lastRow>
    <a:firstRow>
      <a:tcTxStyle b="on" i="off">
        <a:fontRef idx="minor"/>
        <a:schemeClr val="dk2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8466" cap="flat" cmpd="sng" algn="ctr">
              <a:solidFill>
                <a:schemeClr val="dk2"/>
              </a:solidFill>
              <a:prstDash val="solid"/>
            </a:ln>
          </a:bottom>
          <a:insideH>
            <a:ln>
              <a:noFill/>
            </a:ln>
          </a:insideH>
          <a:insideV>
            <a:ln>
              <a:noFill/>
            </a:ln>
          </a:insideV>
          <a:tl2br>
            <a:ln>
              <a:noFill/>
            </a:ln>
          </a:tl2br>
          <a:tr2bl>
            <a:ln>
              <a:noFill/>
            </a:ln>
          </a:tr2bl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Designformatvorlage 1 - Akz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Designformatvorlage 1 - Akz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86395" autoAdjust="0"/>
  </p:normalViewPr>
  <p:slideViewPr>
    <p:cSldViewPr showGuides="1">
      <p:cViewPr varScale="1">
        <p:scale>
          <a:sx n="121" d="100"/>
          <a:sy n="121" d="100"/>
        </p:scale>
        <p:origin x="114" y="336"/>
      </p:cViewPr>
      <p:guideLst>
        <p:guide orient="horz" pos="1207"/>
        <p:guide pos="3840"/>
        <p:guide orient="horz" pos="3702"/>
      </p:guideLst>
    </p:cSldViewPr>
  </p:slideViewPr>
  <p:outlineViewPr>
    <p:cViewPr>
      <p:scale>
        <a:sx n="33" d="100"/>
        <a:sy n="33" d="100"/>
      </p:scale>
      <p:origin x="0" y="-283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8" d="100"/>
          <a:sy n="88" d="100"/>
        </p:scale>
        <p:origin x="3756" y="45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üller Laurin (LAM)" userId="4ddf393b-c5ce-4d7d-893e-93fef1d6292b" providerId="ADAL" clId="{32BEBF00-E464-4D08-9CD7-DAC21298546F}"/>
    <pc:docChg chg="undo custSel addSld delSld modSld">
      <pc:chgData name="Müller Laurin (LAM)" userId="4ddf393b-c5ce-4d7d-893e-93fef1d6292b" providerId="ADAL" clId="{32BEBF00-E464-4D08-9CD7-DAC21298546F}" dt="2025-02-18T07:32:22.584" v="114"/>
      <pc:docMkLst>
        <pc:docMk/>
      </pc:docMkLst>
      <pc:sldChg chg="addSp delSp modSp add del mod delAnim modAnim">
        <pc:chgData name="Müller Laurin (LAM)" userId="4ddf393b-c5ce-4d7d-893e-93fef1d6292b" providerId="ADAL" clId="{32BEBF00-E464-4D08-9CD7-DAC21298546F}" dt="2025-02-18T07:32:22.584" v="114"/>
        <pc:sldMkLst>
          <pc:docMk/>
          <pc:sldMk cId="225127860" sldId="342"/>
        </pc:sldMkLst>
        <pc:spChg chg="add mod">
          <ac:chgData name="Müller Laurin (LAM)" userId="4ddf393b-c5ce-4d7d-893e-93fef1d6292b" providerId="ADAL" clId="{32BEBF00-E464-4D08-9CD7-DAC21298546F}" dt="2025-02-18T07:25:06.990" v="71" actId="1076"/>
          <ac:spMkLst>
            <pc:docMk/>
            <pc:sldMk cId="225127860" sldId="342"/>
            <ac:spMk id="7" creationId="{BE5F8EA3-F5E2-CDFD-B76D-0938CE89748F}"/>
          </ac:spMkLst>
        </pc:spChg>
        <pc:spChg chg="add del mod">
          <ac:chgData name="Müller Laurin (LAM)" userId="4ddf393b-c5ce-4d7d-893e-93fef1d6292b" providerId="ADAL" clId="{32BEBF00-E464-4D08-9CD7-DAC21298546F}" dt="2025-02-18T07:17:17.061" v="10" actId="478"/>
          <ac:spMkLst>
            <pc:docMk/>
            <pc:sldMk cId="225127860" sldId="342"/>
            <ac:spMk id="10" creationId="{E921408A-081A-9662-8ACF-521B0B9A3724}"/>
          </ac:spMkLst>
        </pc:spChg>
        <pc:spChg chg="add del mod">
          <ac:chgData name="Müller Laurin (LAM)" userId="4ddf393b-c5ce-4d7d-893e-93fef1d6292b" providerId="ADAL" clId="{32BEBF00-E464-4D08-9CD7-DAC21298546F}" dt="2025-02-18T07:27:34.628" v="74"/>
          <ac:spMkLst>
            <pc:docMk/>
            <pc:sldMk cId="225127860" sldId="342"/>
            <ac:spMk id="11" creationId="{B065F6E7-7CC4-9566-7319-8B5F87D3484C}"/>
          </ac:spMkLst>
        </pc:spChg>
        <pc:spChg chg="add del mod">
          <ac:chgData name="Müller Laurin (LAM)" userId="4ddf393b-c5ce-4d7d-893e-93fef1d6292b" providerId="ADAL" clId="{32BEBF00-E464-4D08-9CD7-DAC21298546F}" dt="2025-02-18T07:32:22.584" v="114"/>
          <ac:spMkLst>
            <pc:docMk/>
            <pc:sldMk cId="225127860" sldId="342"/>
            <ac:spMk id="12" creationId="{3665704E-E67A-1548-5AB1-228F7DA1320E}"/>
          </ac:spMkLst>
        </pc:spChg>
        <pc:picChg chg="del mod">
          <ac:chgData name="Müller Laurin (LAM)" userId="4ddf393b-c5ce-4d7d-893e-93fef1d6292b" providerId="ADAL" clId="{32BEBF00-E464-4D08-9CD7-DAC21298546F}" dt="2025-02-18T07:17:14.643" v="8" actId="478"/>
          <ac:picMkLst>
            <pc:docMk/>
            <pc:sldMk cId="225127860" sldId="342"/>
            <ac:picMk id="3" creationId="{198C08A1-67A3-F37A-B730-29C75F2350FF}"/>
          </ac:picMkLst>
        </pc:picChg>
        <pc:picChg chg="add mod">
          <ac:chgData name="Müller Laurin (LAM)" userId="4ddf393b-c5ce-4d7d-893e-93fef1d6292b" providerId="ADAL" clId="{32BEBF00-E464-4D08-9CD7-DAC21298546F}" dt="2025-02-18T07:17:21.130" v="12" actId="14100"/>
          <ac:picMkLst>
            <pc:docMk/>
            <pc:sldMk cId="225127860" sldId="342"/>
            <ac:picMk id="8" creationId="{2C41BC41-7DB2-4F9E-4A06-2F3621360286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30:22.530" v="94"/>
        <pc:sldMkLst>
          <pc:docMk/>
          <pc:sldMk cId="2289678791" sldId="350"/>
        </pc:sldMkLst>
        <pc:spChg chg="add del mod">
          <ac:chgData name="Müller Laurin (LAM)" userId="4ddf393b-c5ce-4d7d-893e-93fef1d6292b" providerId="ADAL" clId="{32BEBF00-E464-4D08-9CD7-DAC21298546F}" dt="2025-02-18T07:22:31.300" v="44"/>
          <ac:spMkLst>
            <pc:docMk/>
            <pc:sldMk cId="2289678791" sldId="350"/>
            <ac:spMk id="8" creationId="{4587655C-71DF-CAD8-73BA-637FDD6C2720}"/>
          </ac:spMkLst>
        </pc:spChg>
        <pc:spChg chg="add mod">
          <ac:chgData name="Müller Laurin (LAM)" userId="4ddf393b-c5ce-4d7d-893e-93fef1d6292b" providerId="ADAL" clId="{32BEBF00-E464-4D08-9CD7-DAC21298546F}" dt="2025-02-18T07:22:46.016" v="48" actId="1076"/>
          <ac:spMkLst>
            <pc:docMk/>
            <pc:sldMk cId="2289678791" sldId="350"/>
            <ac:spMk id="10" creationId="{70AC0525-74F3-5AAF-9B35-640E9D8325C7}"/>
          </ac:spMkLst>
        </pc:spChg>
        <pc:spChg chg="add del mod">
          <ac:chgData name="Müller Laurin (LAM)" userId="4ddf393b-c5ce-4d7d-893e-93fef1d6292b" providerId="ADAL" clId="{32BEBF00-E464-4D08-9CD7-DAC21298546F}" dt="2025-02-18T07:30:22.530" v="94"/>
          <ac:spMkLst>
            <pc:docMk/>
            <pc:sldMk cId="2289678791" sldId="350"/>
            <ac:spMk id="11" creationId="{D446ACB7-CB6C-D550-1E91-BF8F532932D5}"/>
          </ac:spMkLst>
        </pc:spChg>
        <pc:picChg chg="del">
          <ac:chgData name="Müller Laurin (LAM)" userId="4ddf393b-c5ce-4d7d-893e-93fef1d6292b" providerId="ADAL" clId="{32BEBF00-E464-4D08-9CD7-DAC21298546F}" dt="2025-02-18T07:22:28.911" v="43" actId="478"/>
          <ac:picMkLst>
            <pc:docMk/>
            <pc:sldMk cId="2289678791" sldId="350"/>
            <ac:picMk id="3" creationId="{9D14AEC0-4B9C-95FD-1FF6-950A2CAFFDAA}"/>
          </ac:picMkLst>
        </pc:picChg>
        <pc:picChg chg="add mod">
          <ac:chgData name="Müller Laurin (LAM)" userId="4ddf393b-c5ce-4d7d-893e-93fef1d6292b" providerId="ADAL" clId="{32BEBF00-E464-4D08-9CD7-DAC21298546F}" dt="2025-02-18T07:22:37.730" v="46" actId="14100"/>
          <ac:picMkLst>
            <pc:docMk/>
            <pc:sldMk cId="2289678791" sldId="350"/>
            <ac:picMk id="9" creationId="{310D95F3-D47B-CE92-EEEC-526AEBE99379}"/>
          </ac:picMkLst>
        </pc:picChg>
      </pc:sldChg>
      <pc:sldChg chg="addSp delSp modSp add del mod delAnim modAnim">
        <pc:chgData name="Müller Laurin (LAM)" userId="4ddf393b-c5ce-4d7d-893e-93fef1d6292b" providerId="ADAL" clId="{32BEBF00-E464-4D08-9CD7-DAC21298546F}" dt="2025-02-18T07:30:49.415" v="98"/>
        <pc:sldMkLst>
          <pc:docMk/>
          <pc:sldMk cId="4228744745" sldId="353"/>
        </pc:sldMkLst>
        <pc:spChg chg="add del mod">
          <ac:chgData name="Müller Laurin (LAM)" userId="4ddf393b-c5ce-4d7d-893e-93fef1d6292b" providerId="ADAL" clId="{32BEBF00-E464-4D08-9CD7-DAC21298546F}" dt="2025-02-18T07:22:13.624" v="39"/>
          <ac:spMkLst>
            <pc:docMk/>
            <pc:sldMk cId="4228744745" sldId="353"/>
            <ac:spMk id="8" creationId="{4B6DBA91-09FC-2F5E-E66D-86CBDC3E4056}"/>
          </ac:spMkLst>
        </pc:spChg>
        <pc:spChg chg="add mod">
          <ac:chgData name="Müller Laurin (LAM)" userId="4ddf393b-c5ce-4d7d-893e-93fef1d6292b" providerId="ADAL" clId="{32BEBF00-E464-4D08-9CD7-DAC21298546F}" dt="2025-02-18T07:22:25.889" v="42" actId="1076"/>
          <ac:spMkLst>
            <pc:docMk/>
            <pc:sldMk cId="4228744745" sldId="353"/>
            <ac:spMk id="10" creationId="{52A359E4-67A7-4C0B-ED08-DF6F8E8A3087}"/>
          </ac:spMkLst>
        </pc:spChg>
        <pc:spChg chg="add del mod">
          <ac:chgData name="Müller Laurin (LAM)" userId="4ddf393b-c5ce-4d7d-893e-93fef1d6292b" providerId="ADAL" clId="{32BEBF00-E464-4D08-9CD7-DAC21298546F}" dt="2025-02-18T07:30:49.415" v="98"/>
          <ac:spMkLst>
            <pc:docMk/>
            <pc:sldMk cId="4228744745" sldId="353"/>
            <ac:spMk id="11" creationId="{7EE144F8-16E9-F309-D3C0-F09E050F859E}"/>
          </ac:spMkLst>
        </pc:spChg>
        <pc:picChg chg="del">
          <ac:chgData name="Müller Laurin (LAM)" userId="4ddf393b-c5ce-4d7d-893e-93fef1d6292b" providerId="ADAL" clId="{32BEBF00-E464-4D08-9CD7-DAC21298546F}" dt="2025-02-18T07:22:10.639" v="38" actId="478"/>
          <ac:picMkLst>
            <pc:docMk/>
            <pc:sldMk cId="4228744745" sldId="353"/>
            <ac:picMk id="3" creationId="{1327FAB7-3890-A195-2018-95781793FC81}"/>
          </ac:picMkLst>
        </pc:picChg>
        <pc:picChg chg="add mod">
          <ac:chgData name="Müller Laurin (LAM)" userId="4ddf393b-c5ce-4d7d-893e-93fef1d6292b" providerId="ADAL" clId="{32BEBF00-E464-4D08-9CD7-DAC21298546F}" dt="2025-02-18T07:22:17.297" v="40" actId="1076"/>
          <ac:picMkLst>
            <pc:docMk/>
            <pc:sldMk cId="4228744745" sldId="353"/>
            <ac:picMk id="9" creationId="{D620753E-D187-3C1F-C363-59397EAB7330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29:12.138" v="86"/>
        <pc:sldMkLst>
          <pc:docMk/>
          <pc:sldMk cId="525939203" sldId="356"/>
        </pc:sldMkLst>
        <pc:spChg chg="add del mod">
          <ac:chgData name="Müller Laurin (LAM)" userId="4ddf393b-c5ce-4d7d-893e-93fef1d6292b" providerId="ADAL" clId="{32BEBF00-E464-4D08-9CD7-DAC21298546F}" dt="2025-02-18T07:23:06.992" v="56"/>
          <ac:spMkLst>
            <pc:docMk/>
            <pc:sldMk cId="525939203" sldId="356"/>
            <ac:spMk id="8" creationId="{48FFF43E-B70D-D304-E80D-74251067D073}"/>
          </ac:spMkLst>
        </pc:spChg>
        <pc:spChg chg="add mod">
          <ac:chgData name="Müller Laurin (LAM)" userId="4ddf393b-c5ce-4d7d-893e-93fef1d6292b" providerId="ADAL" clId="{32BEBF00-E464-4D08-9CD7-DAC21298546F}" dt="2025-02-18T07:23:16.937" v="60" actId="1076"/>
          <ac:spMkLst>
            <pc:docMk/>
            <pc:sldMk cId="525939203" sldId="356"/>
            <ac:spMk id="10" creationId="{E75FD7D1-3059-7D9F-9ECA-90FFED205B75}"/>
          </ac:spMkLst>
        </pc:spChg>
        <pc:spChg chg="add del mod">
          <ac:chgData name="Müller Laurin (LAM)" userId="4ddf393b-c5ce-4d7d-893e-93fef1d6292b" providerId="ADAL" clId="{32BEBF00-E464-4D08-9CD7-DAC21298546F}" dt="2025-02-18T07:29:12.138" v="86"/>
          <ac:spMkLst>
            <pc:docMk/>
            <pc:sldMk cId="525939203" sldId="356"/>
            <ac:spMk id="11" creationId="{03A38355-DED3-2889-702F-B66EC9DAF0C6}"/>
          </ac:spMkLst>
        </pc:spChg>
        <pc:picChg chg="del">
          <ac:chgData name="Müller Laurin (LAM)" userId="4ddf393b-c5ce-4d7d-893e-93fef1d6292b" providerId="ADAL" clId="{32BEBF00-E464-4D08-9CD7-DAC21298546F}" dt="2025-02-18T07:23:04.474" v="55" actId="478"/>
          <ac:picMkLst>
            <pc:docMk/>
            <pc:sldMk cId="525939203" sldId="356"/>
            <ac:picMk id="3" creationId="{AF0B3A65-B29D-94F7-9656-232993113B1F}"/>
          </ac:picMkLst>
        </pc:picChg>
        <pc:picChg chg="add mod">
          <ac:chgData name="Müller Laurin (LAM)" userId="4ddf393b-c5ce-4d7d-893e-93fef1d6292b" providerId="ADAL" clId="{32BEBF00-E464-4D08-9CD7-DAC21298546F}" dt="2025-02-18T07:23:11.612" v="58" actId="14100"/>
          <ac:picMkLst>
            <pc:docMk/>
            <pc:sldMk cId="525939203" sldId="356"/>
            <ac:picMk id="9" creationId="{5F4793EA-1D57-0D47-B6F0-58480AAA6D81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28:20.588" v="82"/>
        <pc:sldMkLst>
          <pc:docMk/>
          <pc:sldMk cId="694463722" sldId="358"/>
        </pc:sldMkLst>
        <pc:spChg chg="add del mod">
          <ac:chgData name="Müller Laurin (LAM)" userId="4ddf393b-c5ce-4d7d-893e-93fef1d6292b" providerId="ADAL" clId="{32BEBF00-E464-4D08-9CD7-DAC21298546F}" dt="2025-02-18T07:23:23.060" v="62"/>
          <ac:spMkLst>
            <pc:docMk/>
            <pc:sldMk cId="694463722" sldId="358"/>
            <ac:spMk id="8" creationId="{1D4646D5-3230-EE3F-895C-043329CF18E8}"/>
          </ac:spMkLst>
        </pc:spChg>
        <pc:spChg chg="add mod">
          <ac:chgData name="Müller Laurin (LAM)" userId="4ddf393b-c5ce-4d7d-893e-93fef1d6292b" providerId="ADAL" clId="{32BEBF00-E464-4D08-9CD7-DAC21298546F}" dt="2025-02-18T07:23:31.244" v="65" actId="1076"/>
          <ac:spMkLst>
            <pc:docMk/>
            <pc:sldMk cId="694463722" sldId="358"/>
            <ac:spMk id="10" creationId="{ACE84E67-0438-5AF3-3543-223491C86F9E}"/>
          </ac:spMkLst>
        </pc:spChg>
        <pc:spChg chg="add del mod">
          <ac:chgData name="Müller Laurin (LAM)" userId="4ddf393b-c5ce-4d7d-893e-93fef1d6292b" providerId="ADAL" clId="{32BEBF00-E464-4D08-9CD7-DAC21298546F}" dt="2025-02-18T07:28:20.588" v="82"/>
          <ac:spMkLst>
            <pc:docMk/>
            <pc:sldMk cId="694463722" sldId="358"/>
            <ac:spMk id="11" creationId="{990BD237-4869-53C8-11E8-912C0A4A2973}"/>
          </ac:spMkLst>
        </pc:spChg>
        <pc:picChg chg="del">
          <ac:chgData name="Müller Laurin (LAM)" userId="4ddf393b-c5ce-4d7d-893e-93fef1d6292b" providerId="ADAL" clId="{32BEBF00-E464-4D08-9CD7-DAC21298546F}" dt="2025-02-18T07:23:20.015" v="61" actId="478"/>
          <ac:picMkLst>
            <pc:docMk/>
            <pc:sldMk cId="694463722" sldId="358"/>
            <ac:picMk id="3" creationId="{73744FAE-164C-6628-CFB7-99F75BAB5BF4}"/>
          </ac:picMkLst>
        </pc:picChg>
        <pc:picChg chg="add mod">
          <ac:chgData name="Müller Laurin (LAM)" userId="4ddf393b-c5ce-4d7d-893e-93fef1d6292b" providerId="ADAL" clId="{32BEBF00-E464-4D08-9CD7-DAC21298546F}" dt="2025-02-18T07:23:26.561" v="63" actId="1076"/>
          <ac:picMkLst>
            <pc:docMk/>
            <pc:sldMk cId="694463722" sldId="358"/>
            <ac:picMk id="9" creationId="{03AA26AB-F6EF-0F87-AACD-4D7981310612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27:48.860" v="78"/>
        <pc:sldMkLst>
          <pc:docMk/>
          <pc:sldMk cId="3955693349" sldId="359"/>
        </pc:sldMkLst>
        <pc:spChg chg="add del mod">
          <ac:chgData name="Müller Laurin (LAM)" userId="4ddf393b-c5ce-4d7d-893e-93fef1d6292b" providerId="ADAL" clId="{32BEBF00-E464-4D08-9CD7-DAC21298546F}" dt="2025-02-18T07:23:39.413" v="67"/>
          <ac:spMkLst>
            <pc:docMk/>
            <pc:sldMk cId="3955693349" sldId="359"/>
            <ac:spMk id="8" creationId="{261C6F2E-BC6B-8318-F0B1-6D0EA8666859}"/>
          </ac:spMkLst>
        </pc:spChg>
        <pc:spChg chg="add mod">
          <ac:chgData name="Müller Laurin (LAM)" userId="4ddf393b-c5ce-4d7d-893e-93fef1d6292b" providerId="ADAL" clId="{32BEBF00-E464-4D08-9CD7-DAC21298546F}" dt="2025-02-18T07:23:46.929" v="70" actId="1076"/>
          <ac:spMkLst>
            <pc:docMk/>
            <pc:sldMk cId="3955693349" sldId="359"/>
            <ac:spMk id="10" creationId="{A1391949-BAC8-4F17-EA54-60121456C3CF}"/>
          </ac:spMkLst>
        </pc:spChg>
        <pc:spChg chg="add del mod">
          <ac:chgData name="Müller Laurin (LAM)" userId="4ddf393b-c5ce-4d7d-893e-93fef1d6292b" providerId="ADAL" clId="{32BEBF00-E464-4D08-9CD7-DAC21298546F}" dt="2025-02-18T07:27:48.860" v="78"/>
          <ac:spMkLst>
            <pc:docMk/>
            <pc:sldMk cId="3955693349" sldId="359"/>
            <ac:spMk id="11" creationId="{D6F182C3-2423-AC1E-1622-3C17EE12D6FB}"/>
          </ac:spMkLst>
        </pc:spChg>
        <pc:picChg chg="del">
          <ac:chgData name="Müller Laurin (LAM)" userId="4ddf393b-c5ce-4d7d-893e-93fef1d6292b" providerId="ADAL" clId="{32BEBF00-E464-4D08-9CD7-DAC21298546F}" dt="2025-02-18T07:23:33.847" v="66" actId="478"/>
          <ac:picMkLst>
            <pc:docMk/>
            <pc:sldMk cId="3955693349" sldId="359"/>
            <ac:picMk id="3" creationId="{A7F335E9-8057-BF10-27E9-8B625138CD72}"/>
          </ac:picMkLst>
        </pc:picChg>
        <pc:picChg chg="add mod">
          <ac:chgData name="Müller Laurin (LAM)" userId="4ddf393b-c5ce-4d7d-893e-93fef1d6292b" providerId="ADAL" clId="{32BEBF00-E464-4D08-9CD7-DAC21298546F}" dt="2025-02-18T07:23:42.842" v="68" actId="1076"/>
          <ac:picMkLst>
            <pc:docMk/>
            <pc:sldMk cId="3955693349" sldId="359"/>
            <ac:picMk id="9" creationId="{336C2D88-25DD-8D05-30CF-17CBAC692AE3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31:58.147" v="110"/>
        <pc:sldMkLst>
          <pc:docMk/>
          <pc:sldMk cId="6044480" sldId="366"/>
        </pc:sldMkLst>
        <pc:spChg chg="add mod">
          <ac:chgData name="Müller Laurin (LAM)" userId="4ddf393b-c5ce-4d7d-893e-93fef1d6292b" providerId="ADAL" clId="{32BEBF00-E464-4D08-9CD7-DAC21298546F}" dt="2025-02-18T07:19:24.751" v="24" actId="14100"/>
          <ac:spMkLst>
            <pc:docMk/>
            <pc:sldMk cId="6044480" sldId="366"/>
            <ac:spMk id="9" creationId="{0A282701-B187-AE87-1C82-1B2406641650}"/>
          </ac:spMkLst>
        </pc:spChg>
        <pc:spChg chg="add del mod">
          <ac:chgData name="Müller Laurin (LAM)" userId="4ddf393b-c5ce-4d7d-893e-93fef1d6292b" providerId="ADAL" clId="{32BEBF00-E464-4D08-9CD7-DAC21298546F}" dt="2025-02-18T07:31:58.147" v="110"/>
          <ac:spMkLst>
            <pc:docMk/>
            <pc:sldMk cId="6044480" sldId="366"/>
            <ac:spMk id="10" creationId="{3838B7CE-9572-E1E7-BDFC-0DDD88CA9383}"/>
          </ac:spMkLst>
        </pc:spChg>
        <pc:picChg chg="del">
          <ac:chgData name="Müller Laurin (LAM)" userId="4ddf393b-c5ce-4d7d-893e-93fef1d6292b" providerId="ADAL" clId="{32BEBF00-E464-4D08-9CD7-DAC21298546F}" dt="2025-02-18T07:17:26.483" v="13" actId="478"/>
          <ac:picMkLst>
            <pc:docMk/>
            <pc:sldMk cId="6044480" sldId="366"/>
            <ac:picMk id="3" creationId="{C9CE8E92-9394-8FD5-B352-90D6AD0C6326}"/>
          </ac:picMkLst>
        </pc:picChg>
        <pc:picChg chg="add del mod">
          <ac:chgData name="Müller Laurin (LAM)" userId="4ddf393b-c5ce-4d7d-893e-93fef1d6292b" providerId="ADAL" clId="{32BEBF00-E464-4D08-9CD7-DAC21298546F}" dt="2025-02-18T07:18:54.495" v="17" actId="478"/>
          <ac:picMkLst>
            <pc:docMk/>
            <pc:sldMk cId="6044480" sldId="366"/>
            <ac:picMk id="7" creationId="{71723A86-890F-CB5D-3556-BCBF45ECF084}"/>
          </ac:picMkLst>
        </pc:picChg>
        <pc:picChg chg="add mod">
          <ac:chgData name="Müller Laurin (LAM)" userId="4ddf393b-c5ce-4d7d-893e-93fef1d6292b" providerId="ADAL" clId="{32BEBF00-E464-4D08-9CD7-DAC21298546F}" dt="2025-02-18T07:19:10.513" v="21" actId="14100"/>
          <ac:picMkLst>
            <pc:docMk/>
            <pc:sldMk cId="6044480" sldId="366"/>
            <ac:picMk id="8" creationId="{259A5FB0-1D79-DBDC-85BD-4E027E1F5397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29:52.808" v="90"/>
        <pc:sldMkLst>
          <pc:docMk/>
          <pc:sldMk cId="1594377529" sldId="371"/>
        </pc:sldMkLst>
        <pc:spChg chg="add del mod">
          <ac:chgData name="Müller Laurin (LAM)" userId="4ddf393b-c5ce-4d7d-893e-93fef1d6292b" providerId="ADAL" clId="{32BEBF00-E464-4D08-9CD7-DAC21298546F}" dt="2025-02-18T07:22:51.794" v="50"/>
          <ac:spMkLst>
            <pc:docMk/>
            <pc:sldMk cId="1594377529" sldId="371"/>
            <ac:spMk id="8" creationId="{95376A65-3A1D-5363-F76B-52590202B780}"/>
          </ac:spMkLst>
        </pc:spChg>
        <pc:spChg chg="add mod">
          <ac:chgData name="Müller Laurin (LAM)" userId="4ddf393b-c5ce-4d7d-893e-93fef1d6292b" providerId="ADAL" clId="{32BEBF00-E464-4D08-9CD7-DAC21298546F}" dt="2025-02-18T07:23:00.998" v="54" actId="1076"/>
          <ac:spMkLst>
            <pc:docMk/>
            <pc:sldMk cId="1594377529" sldId="371"/>
            <ac:spMk id="10" creationId="{E3BC7D26-1B90-F294-2306-B45672B9226F}"/>
          </ac:spMkLst>
        </pc:spChg>
        <pc:spChg chg="add del mod">
          <ac:chgData name="Müller Laurin (LAM)" userId="4ddf393b-c5ce-4d7d-893e-93fef1d6292b" providerId="ADAL" clId="{32BEBF00-E464-4D08-9CD7-DAC21298546F}" dt="2025-02-18T07:29:52.808" v="90"/>
          <ac:spMkLst>
            <pc:docMk/>
            <pc:sldMk cId="1594377529" sldId="371"/>
            <ac:spMk id="11" creationId="{818D22C8-C248-0211-9A1E-7B067ABF7D97}"/>
          </ac:spMkLst>
        </pc:spChg>
        <pc:picChg chg="del">
          <ac:chgData name="Müller Laurin (LAM)" userId="4ddf393b-c5ce-4d7d-893e-93fef1d6292b" providerId="ADAL" clId="{32BEBF00-E464-4D08-9CD7-DAC21298546F}" dt="2025-02-18T07:22:49.500" v="49" actId="478"/>
          <ac:picMkLst>
            <pc:docMk/>
            <pc:sldMk cId="1594377529" sldId="371"/>
            <ac:picMk id="3" creationId="{CDEF9713-A0BC-BF14-BF3B-FDAD91E005A1}"/>
          </ac:picMkLst>
        </pc:picChg>
        <pc:picChg chg="add mod">
          <ac:chgData name="Müller Laurin (LAM)" userId="4ddf393b-c5ce-4d7d-893e-93fef1d6292b" providerId="ADAL" clId="{32BEBF00-E464-4D08-9CD7-DAC21298546F}" dt="2025-02-18T07:22:56.734" v="52" actId="14100"/>
          <ac:picMkLst>
            <pc:docMk/>
            <pc:sldMk cId="1594377529" sldId="371"/>
            <ac:picMk id="9" creationId="{A985283F-3D9D-99F1-A737-ABD89DB544F8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31:38.637" v="106"/>
        <pc:sldMkLst>
          <pc:docMk/>
          <pc:sldMk cId="3177688367" sldId="389"/>
        </pc:sldMkLst>
        <pc:spChg chg="add mod">
          <ac:chgData name="Müller Laurin (LAM)" userId="4ddf393b-c5ce-4d7d-893e-93fef1d6292b" providerId="ADAL" clId="{32BEBF00-E464-4D08-9CD7-DAC21298546F}" dt="2025-02-18T07:21:48.169" v="30" actId="1076"/>
          <ac:spMkLst>
            <pc:docMk/>
            <pc:sldMk cId="3177688367" sldId="389"/>
            <ac:spMk id="3" creationId="{18F94C94-4760-744C-FAD7-8E218D945915}"/>
          </ac:spMkLst>
        </pc:spChg>
        <pc:spChg chg="add del mod">
          <ac:chgData name="Müller Laurin (LAM)" userId="4ddf393b-c5ce-4d7d-893e-93fef1d6292b" providerId="ADAL" clId="{32BEBF00-E464-4D08-9CD7-DAC21298546F}" dt="2025-02-18T07:31:38.637" v="106"/>
          <ac:spMkLst>
            <pc:docMk/>
            <pc:sldMk cId="3177688367" sldId="389"/>
            <ac:spMk id="7" creationId="{57C41CB0-07AD-C3CD-1C36-9AF69C2BF498}"/>
          </ac:spMkLst>
        </pc:spChg>
        <pc:picChg chg="add mod">
          <ac:chgData name="Müller Laurin (LAM)" userId="4ddf393b-c5ce-4d7d-893e-93fef1d6292b" providerId="ADAL" clId="{32BEBF00-E464-4D08-9CD7-DAC21298546F}" dt="2025-02-18T07:21:40.272" v="28" actId="14100"/>
          <ac:picMkLst>
            <pc:docMk/>
            <pc:sldMk cId="3177688367" sldId="389"/>
            <ac:picMk id="2" creationId="{38F458EB-90DC-86B1-2976-97BCD0821060}"/>
          </ac:picMkLst>
        </pc:picChg>
        <pc:picChg chg="del">
          <ac:chgData name="Müller Laurin (LAM)" userId="4ddf393b-c5ce-4d7d-893e-93fef1d6292b" providerId="ADAL" clId="{32BEBF00-E464-4D08-9CD7-DAC21298546F}" dt="2025-02-18T07:19:40.222" v="25" actId="478"/>
          <ac:picMkLst>
            <pc:docMk/>
            <pc:sldMk cId="3177688367" sldId="389"/>
            <ac:picMk id="9" creationId="{8011FF83-8B85-678A-EC03-87EA085B3FCD}"/>
          </ac:picMkLst>
        </pc:picChg>
      </pc:sldChg>
      <pc:sldChg chg="addSp delSp modSp mod delAnim modAnim">
        <pc:chgData name="Müller Laurin (LAM)" userId="4ddf393b-c5ce-4d7d-893e-93fef1d6292b" providerId="ADAL" clId="{32BEBF00-E464-4D08-9CD7-DAC21298546F}" dt="2025-02-18T07:31:15.984" v="102"/>
        <pc:sldMkLst>
          <pc:docMk/>
          <pc:sldMk cId="3401198588" sldId="390"/>
        </pc:sldMkLst>
        <pc:spChg chg="add del mod">
          <ac:chgData name="Müller Laurin (LAM)" userId="4ddf393b-c5ce-4d7d-893e-93fef1d6292b" providerId="ADAL" clId="{32BEBF00-E464-4D08-9CD7-DAC21298546F}" dt="2025-02-18T07:21:53.103" v="32"/>
          <ac:spMkLst>
            <pc:docMk/>
            <pc:sldMk cId="3401198588" sldId="390"/>
            <ac:spMk id="7" creationId="{595624B5-F04A-EE7B-7D10-2993424620B1}"/>
          </ac:spMkLst>
        </pc:spChg>
        <pc:spChg chg="add mod">
          <ac:chgData name="Müller Laurin (LAM)" userId="4ddf393b-c5ce-4d7d-893e-93fef1d6292b" providerId="ADAL" clId="{32BEBF00-E464-4D08-9CD7-DAC21298546F}" dt="2025-02-18T07:22:04.312" v="35" actId="1076"/>
          <ac:spMkLst>
            <pc:docMk/>
            <pc:sldMk cId="3401198588" sldId="390"/>
            <ac:spMk id="10" creationId="{D722D0D1-EBBF-572A-E26D-7745718A02BA}"/>
          </ac:spMkLst>
        </pc:spChg>
        <pc:spChg chg="add del mod">
          <ac:chgData name="Müller Laurin (LAM)" userId="4ddf393b-c5ce-4d7d-893e-93fef1d6292b" providerId="ADAL" clId="{32BEBF00-E464-4D08-9CD7-DAC21298546F}" dt="2025-02-18T07:31:15.984" v="102"/>
          <ac:spMkLst>
            <pc:docMk/>
            <pc:sldMk cId="3401198588" sldId="390"/>
            <ac:spMk id="11" creationId="{E11ECAD4-B834-7A62-4E1D-6879EF062B50}"/>
          </ac:spMkLst>
        </pc:spChg>
        <pc:picChg chg="del">
          <ac:chgData name="Müller Laurin (LAM)" userId="4ddf393b-c5ce-4d7d-893e-93fef1d6292b" providerId="ADAL" clId="{32BEBF00-E464-4D08-9CD7-DAC21298546F}" dt="2025-02-18T07:21:50.708" v="31" actId="478"/>
          <ac:picMkLst>
            <pc:docMk/>
            <pc:sldMk cId="3401198588" sldId="390"/>
            <ac:picMk id="8" creationId="{E6C52B6C-DF81-A555-695B-E4F030B7D1E0}"/>
          </ac:picMkLst>
        </pc:picChg>
        <pc:picChg chg="add mod">
          <ac:chgData name="Müller Laurin (LAM)" userId="4ddf393b-c5ce-4d7d-893e-93fef1d6292b" providerId="ADAL" clId="{32BEBF00-E464-4D08-9CD7-DAC21298546F}" dt="2025-02-18T07:21:56.306" v="33" actId="1076"/>
          <ac:picMkLst>
            <pc:docMk/>
            <pc:sldMk cId="3401198588" sldId="390"/>
            <ac:picMk id="9" creationId="{C3681F0B-BBEA-0E17-1A87-D4522EB9E12B}"/>
          </ac:picMkLst>
        </pc:picChg>
      </pc:sldChg>
    </pc:docChg>
  </pc:docChgLst>
  <pc:docChgLst>
    <pc:chgData name="Müller Laurin (LAM)" userId="4ddf393b-c5ce-4d7d-893e-93fef1d6292b" providerId="ADAL" clId="{AFF72ED8-5431-4E28-A8E6-D713D5DF0BC6}"/>
    <pc:docChg chg="custSel modSld">
      <pc:chgData name="Müller Laurin (LAM)" userId="4ddf393b-c5ce-4d7d-893e-93fef1d6292b" providerId="ADAL" clId="{AFF72ED8-5431-4E28-A8E6-D713D5DF0BC6}" dt="2025-02-18T08:58:11.581" v="8" actId="478"/>
      <pc:docMkLst>
        <pc:docMk/>
      </pc:docMkLst>
      <pc:sldChg chg="delSp mod">
        <pc:chgData name="Müller Laurin (LAM)" userId="4ddf393b-c5ce-4d7d-893e-93fef1d6292b" providerId="ADAL" clId="{AFF72ED8-5431-4E28-A8E6-D713D5DF0BC6}" dt="2025-02-18T08:57:50.765" v="0" actId="478"/>
        <pc:sldMkLst>
          <pc:docMk/>
          <pc:sldMk cId="225127860" sldId="342"/>
        </pc:sldMkLst>
        <pc:spChg chg="del">
          <ac:chgData name="Müller Laurin (LAM)" userId="4ddf393b-c5ce-4d7d-893e-93fef1d6292b" providerId="ADAL" clId="{AFF72ED8-5431-4E28-A8E6-D713D5DF0BC6}" dt="2025-02-18T08:57:50.765" v="0" actId="478"/>
          <ac:spMkLst>
            <pc:docMk/>
            <pc:sldMk cId="225127860" sldId="342"/>
            <ac:spMk id="7" creationId="{BE5F8EA3-F5E2-CDFD-B76D-0938CE89748F}"/>
          </ac:spMkLst>
        </pc:spChg>
      </pc:sldChg>
      <pc:sldChg chg="delSp mod">
        <pc:chgData name="Müller Laurin (LAM)" userId="4ddf393b-c5ce-4d7d-893e-93fef1d6292b" providerId="ADAL" clId="{AFF72ED8-5431-4E28-A8E6-D713D5DF0BC6}" dt="2025-02-18T08:58:03.977" v="5" actId="478"/>
        <pc:sldMkLst>
          <pc:docMk/>
          <pc:sldMk cId="2289678791" sldId="350"/>
        </pc:sldMkLst>
        <pc:spChg chg="del">
          <ac:chgData name="Müller Laurin (LAM)" userId="4ddf393b-c5ce-4d7d-893e-93fef1d6292b" providerId="ADAL" clId="{AFF72ED8-5431-4E28-A8E6-D713D5DF0BC6}" dt="2025-02-18T08:58:03.977" v="5" actId="478"/>
          <ac:spMkLst>
            <pc:docMk/>
            <pc:sldMk cId="2289678791" sldId="350"/>
            <ac:spMk id="10" creationId="{70AC0525-74F3-5AAF-9B35-640E9D8325C7}"/>
          </ac:spMkLst>
        </pc:spChg>
      </pc:sldChg>
      <pc:sldChg chg="delSp mod">
        <pc:chgData name="Müller Laurin (LAM)" userId="4ddf393b-c5ce-4d7d-893e-93fef1d6292b" providerId="ADAL" clId="{AFF72ED8-5431-4E28-A8E6-D713D5DF0BC6}" dt="2025-02-18T08:58:02.398" v="4" actId="478"/>
        <pc:sldMkLst>
          <pc:docMk/>
          <pc:sldMk cId="4228744745" sldId="353"/>
        </pc:sldMkLst>
        <pc:spChg chg="del">
          <ac:chgData name="Müller Laurin (LAM)" userId="4ddf393b-c5ce-4d7d-893e-93fef1d6292b" providerId="ADAL" clId="{AFF72ED8-5431-4E28-A8E6-D713D5DF0BC6}" dt="2025-02-18T08:58:02.398" v="4" actId="478"/>
          <ac:spMkLst>
            <pc:docMk/>
            <pc:sldMk cId="4228744745" sldId="353"/>
            <ac:spMk id="10" creationId="{52A359E4-67A7-4C0B-ED08-DF6F8E8A3087}"/>
          </ac:spMkLst>
        </pc:spChg>
      </pc:sldChg>
      <pc:sldChg chg="delSp mod">
        <pc:chgData name="Müller Laurin (LAM)" userId="4ddf393b-c5ce-4d7d-893e-93fef1d6292b" providerId="ADAL" clId="{AFF72ED8-5431-4E28-A8E6-D713D5DF0BC6}" dt="2025-02-18T08:58:08.610" v="7" actId="478"/>
        <pc:sldMkLst>
          <pc:docMk/>
          <pc:sldMk cId="525939203" sldId="356"/>
        </pc:sldMkLst>
        <pc:spChg chg="del">
          <ac:chgData name="Müller Laurin (LAM)" userId="4ddf393b-c5ce-4d7d-893e-93fef1d6292b" providerId="ADAL" clId="{AFF72ED8-5431-4E28-A8E6-D713D5DF0BC6}" dt="2025-02-18T08:58:08.610" v="7" actId="478"/>
          <ac:spMkLst>
            <pc:docMk/>
            <pc:sldMk cId="525939203" sldId="356"/>
            <ac:spMk id="10" creationId="{E75FD7D1-3059-7D9F-9ECA-90FFED205B75}"/>
          </ac:spMkLst>
        </pc:spChg>
      </pc:sldChg>
      <pc:sldChg chg="delSp mod">
        <pc:chgData name="Müller Laurin (LAM)" userId="4ddf393b-c5ce-4d7d-893e-93fef1d6292b" providerId="ADAL" clId="{AFF72ED8-5431-4E28-A8E6-D713D5DF0BC6}" dt="2025-02-18T08:58:11.581" v="8" actId="478"/>
        <pc:sldMkLst>
          <pc:docMk/>
          <pc:sldMk cId="3955693349" sldId="359"/>
        </pc:sldMkLst>
        <pc:spChg chg="del">
          <ac:chgData name="Müller Laurin (LAM)" userId="4ddf393b-c5ce-4d7d-893e-93fef1d6292b" providerId="ADAL" clId="{AFF72ED8-5431-4E28-A8E6-D713D5DF0BC6}" dt="2025-02-18T08:58:11.581" v="8" actId="478"/>
          <ac:spMkLst>
            <pc:docMk/>
            <pc:sldMk cId="3955693349" sldId="359"/>
            <ac:spMk id="10" creationId="{A1391949-BAC8-4F17-EA54-60121456C3CF}"/>
          </ac:spMkLst>
        </pc:spChg>
      </pc:sldChg>
      <pc:sldChg chg="delSp mod">
        <pc:chgData name="Müller Laurin (LAM)" userId="4ddf393b-c5ce-4d7d-893e-93fef1d6292b" providerId="ADAL" clId="{AFF72ED8-5431-4E28-A8E6-D713D5DF0BC6}" dt="2025-02-18T08:57:53.574" v="1" actId="478"/>
        <pc:sldMkLst>
          <pc:docMk/>
          <pc:sldMk cId="6044480" sldId="366"/>
        </pc:sldMkLst>
        <pc:spChg chg="del">
          <ac:chgData name="Müller Laurin (LAM)" userId="4ddf393b-c5ce-4d7d-893e-93fef1d6292b" providerId="ADAL" clId="{AFF72ED8-5431-4E28-A8E6-D713D5DF0BC6}" dt="2025-02-18T08:57:53.574" v="1" actId="478"/>
          <ac:spMkLst>
            <pc:docMk/>
            <pc:sldMk cId="6044480" sldId="366"/>
            <ac:spMk id="9" creationId="{0A282701-B187-AE87-1C82-1B2406641650}"/>
          </ac:spMkLst>
        </pc:spChg>
      </pc:sldChg>
      <pc:sldChg chg="delSp mod">
        <pc:chgData name="Müller Laurin (LAM)" userId="4ddf393b-c5ce-4d7d-893e-93fef1d6292b" providerId="ADAL" clId="{AFF72ED8-5431-4E28-A8E6-D713D5DF0BC6}" dt="2025-02-18T08:58:06.926" v="6" actId="478"/>
        <pc:sldMkLst>
          <pc:docMk/>
          <pc:sldMk cId="1594377529" sldId="371"/>
        </pc:sldMkLst>
        <pc:spChg chg="del">
          <ac:chgData name="Müller Laurin (LAM)" userId="4ddf393b-c5ce-4d7d-893e-93fef1d6292b" providerId="ADAL" clId="{AFF72ED8-5431-4E28-A8E6-D713D5DF0BC6}" dt="2025-02-18T08:58:06.926" v="6" actId="478"/>
          <ac:spMkLst>
            <pc:docMk/>
            <pc:sldMk cId="1594377529" sldId="371"/>
            <ac:spMk id="10" creationId="{E3BC7D26-1B90-F294-2306-B45672B9226F}"/>
          </ac:spMkLst>
        </pc:spChg>
      </pc:sldChg>
      <pc:sldChg chg="delSp mod">
        <pc:chgData name="Müller Laurin (LAM)" userId="4ddf393b-c5ce-4d7d-893e-93fef1d6292b" providerId="ADAL" clId="{AFF72ED8-5431-4E28-A8E6-D713D5DF0BC6}" dt="2025-02-18T08:57:56.203" v="2" actId="478"/>
        <pc:sldMkLst>
          <pc:docMk/>
          <pc:sldMk cId="3177688367" sldId="389"/>
        </pc:sldMkLst>
        <pc:spChg chg="del">
          <ac:chgData name="Müller Laurin (LAM)" userId="4ddf393b-c5ce-4d7d-893e-93fef1d6292b" providerId="ADAL" clId="{AFF72ED8-5431-4E28-A8E6-D713D5DF0BC6}" dt="2025-02-18T08:57:56.203" v="2" actId="478"/>
          <ac:spMkLst>
            <pc:docMk/>
            <pc:sldMk cId="3177688367" sldId="389"/>
            <ac:spMk id="3" creationId="{18F94C94-4760-744C-FAD7-8E218D945915}"/>
          </ac:spMkLst>
        </pc:spChg>
      </pc:sldChg>
      <pc:sldChg chg="delSp mod">
        <pc:chgData name="Müller Laurin (LAM)" userId="4ddf393b-c5ce-4d7d-893e-93fef1d6292b" providerId="ADAL" clId="{AFF72ED8-5431-4E28-A8E6-D713D5DF0BC6}" dt="2025-02-18T08:58:00.150" v="3" actId="478"/>
        <pc:sldMkLst>
          <pc:docMk/>
          <pc:sldMk cId="3401198588" sldId="390"/>
        </pc:sldMkLst>
        <pc:spChg chg="del">
          <ac:chgData name="Müller Laurin (LAM)" userId="4ddf393b-c5ce-4d7d-893e-93fef1d6292b" providerId="ADAL" clId="{AFF72ED8-5431-4E28-A8E6-D713D5DF0BC6}" dt="2025-02-18T08:58:00.150" v="3" actId="478"/>
          <ac:spMkLst>
            <pc:docMk/>
            <pc:sldMk cId="3401198588" sldId="390"/>
            <ac:spMk id="10" creationId="{D722D0D1-EBBF-572A-E26D-7745718A02B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E676F6-F7FF-45A3-A2C3-7594A19EC6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35B9F-2446-4DD8-882A-74B42C5171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7F81F-703A-486A-ABDB-8FD28DBE1C96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3A8080-C5E6-4CAA-8935-D6036BF2D87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D33C99-2A73-4EF0-A4C6-4C899BEF70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14E94-0214-4629-B180-35145CB53D16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00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7C7CC5-2BF5-4715-A2D9-EB8D14F8111B}" type="datetimeFigureOut">
              <a:rPr lang="en-US" smtClean="0"/>
              <a:t>2/18/2025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39838"/>
            <a:ext cx="5954712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5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98EF2-3FE4-4244-93B5-BDDBC036C6E0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02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27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3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720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7396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598EF2-3FE4-4244-93B5-BDDBC036C6E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0923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9145016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9145016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8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4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0F581-F2E8-4501-A60B-E45FA31C39DC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E615-59AB-43FA-AD56-B2490B7B2CB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44669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4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2400"/>
            </a:lvl1pPr>
            <a:lvl2pPr>
              <a:defRPr sz="2400"/>
            </a:lvl2pPr>
            <a:lvl3pPr>
              <a:defRPr sz="2400"/>
            </a:lvl3pPr>
            <a:lvl4pPr marL="987425" indent="-268288">
              <a:defRPr sz="2400"/>
            </a:lvl4pPr>
            <a:lvl5pPr>
              <a:defRPr sz="24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F8C2-5630-421B-8373-FA9A29F4D00C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28A22-EC16-43A5-B316-945CD9971D9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25C8180-C85C-4984-A312-10E1D194C4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73994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trenner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96D8-0BD4-4C4C-AF61-3B33D84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0B53B-24F9-4912-BE16-C5687BF04990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0032-627B-419F-A984-806F4AE6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C7D19-2849-4174-911F-D6D102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DB04E-74A2-4A0D-967A-E14B7EA8D983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483558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(orang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96D8-0BD4-4C4C-AF61-3B33D84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6D6924-AEA0-4E3B-AFCF-3C58F746C362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0032-627B-419F-A984-806F4AE6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C7D19-2849-4174-911F-D6D102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F57451D-4E66-4E74-B1E0-6A7594FFE79C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72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piteltrenner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57188-6E47-43E3-AA0D-D2D5089A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556792"/>
            <a:ext cx="11090275" cy="4609057"/>
          </a:xfrm>
        </p:spPr>
        <p:txBody>
          <a:bodyPr anchor="t"/>
          <a:lstStyle>
            <a:lvl1pPr>
              <a:lnSpc>
                <a:spcPct val="90000"/>
              </a:lnSpc>
              <a:tabLst>
                <a:tab pos="719138" algn="l"/>
              </a:tabLst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A96D8-0BD4-4C4C-AF61-3B33D8464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E3DD39-3743-4BFA-B9EC-D3236A926BB8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390032-627B-419F-A984-806F4AE6F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CC7D19-2849-4174-911F-D6D1028F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9F98D0-71E7-43F5-BAC0-8CEC7D1F1CAC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71CD4C-1409-4566-834B-7F413D4D3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87E39-64DB-4549-A463-A2F97380EA44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65F90-CB8F-4C63-AE2B-73BBDDDDDEFF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E9C04B6-EBA7-4B56-9795-C52254F829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4966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F3E69D-6B59-4C5F-93DB-912F3C3492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4616" y="1557339"/>
            <a:ext cx="5256000" cy="4608512"/>
          </a:xfrm>
        </p:spPr>
        <p:txBody>
          <a:bodyPr/>
          <a:lstStyle>
            <a:lvl1pPr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B70C-283D-4C8F-8054-A09030D702CD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DC-1DD4-4C31-841F-2D9D77224C9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4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0B81620F-AD20-4E8C-A925-B83E66494C8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4615" y="5985917"/>
            <a:ext cx="52560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723761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87FA7-E97F-4398-A657-A2CFEB322B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3" y="1557339"/>
            <a:ext cx="5256000" cy="460851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B2F97-AB2A-4DCB-927B-DBC27C9A5C4D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170F2-E97E-4942-9B60-9F2326C4FF62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24D1642-8122-407A-9832-996A588D89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3338" y="5985917"/>
            <a:ext cx="5257800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83338" y="1628774"/>
            <a:ext cx="5808662" cy="432050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23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17F60-50C9-498E-870C-52D42C0B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EBD48-8B01-49AF-ABF3-D7EC14D59031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2AAAB-366F-4F48-8A88-EF975B78BC7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0863" y="1628774"/>
            <a:ext cx="11641137" cy="4537076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8529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7DED-CC06-4EB1-A771-BB2561B04E7B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E3244-0D8A-4D1A-AD55-BB0F4435938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57D9D73-1B2C-4AAF-9B7A-DD94330A64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0"/>
            <a:ext cx="12192000" cy="616585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mit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7776864" cy="1152128"/>
          </a:xfrm>
        </p:spPr>
        <p:txBody>
          <a:bodyPr anchor="b"/>
          <a:lstStyle>
            <a:lvl1pPr algn="l">
              <a:lnSpc>
                <a:spcPct val="90000"/>
              </a:lnSpc>
              <a:defRPr sz="36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922628"/>
            <a:ext cx="7776864" cy="659146"/>
          </a:xfrm>
        </p:spPr>
        <p:txBody>
          <a:bodyPr/>
          <a:lstStyle>
            <a:lvl1pPr marL="0" indent="0" algn="l">
              <a:buNone/>
              <a:defRPr sz="1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7BF588B-D687-40C3-9EF3-F45FB15D28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549275"/>
            <a:ext cx="11641138" cy="388778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E87502-C174-4E97-8780-2A00C529A8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E8237610-DD2B-43F8-878C-2B011C2CF7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12363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FFB40-E772-4127-8929-94FBA3E71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A0932-382E-4FCB-9D3F-FDB910293078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960EC-B9A7-4148-86F0-3673FA77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A1D717-1871-4717-92C5-C10B1B253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FA0A9-9546-47F1-8E53-927F52F202EF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B1B9A2-1C30-457A-A137-52D4E0E7B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3989945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 gross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44213906-65CE-4A64-B02F-B21D2C6121C3}"/>
              </a:ext>
            </a:extLst>
          </p:cNvPr>
          <p:cNvSpPr>
            <a:spLocks noGrp="1"/>
          </p:cNvSpPr>
          <p:nvPr>
            <p:ph type="media" sz="quarter" idx="13" hasCustomPrompt="1"/>
          </p:nvPr>
        </p:nvSpPr>
        <p:spPr>
          <a:xfrm>
            <a:off x="0" y="0"/>
            <a:ext cx="12192000" cy="685800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de-CH" dirty="0"/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3056983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rtner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A3B59-C53E-479D-9239-C207E482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BE090-0FA0-4547-B360-127C2E5E030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65A02-CA46-4D90-94E1-850EBB9B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15658-ED1C-4D91-BA4E-2F25EA1C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D905E-D175-43FB-911E-14D3B49B171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B8D6D7-947A-464D-BC7F-EF23BB984C3E}"/>
              </a:ext>
            </a:extLst>
          </p:cNvPr>
          <p:cNvSpPr/>
          <p:nvPr/>
        </p:nvSpPr>
        <p:spPr>
          <a:xfrm>
            <a:off x="551384" y="1557338"/>
            <a:ext cx="11089754" cy="460851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de-CH" sz="1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8FC0F7-045B-4A77-A5CF-A58CF8F17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438" y="3375596"/>
            <a:ext cx="4166459" cy="1045489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D4C1395A-7C97-400A-B51D-F7A7F8B2C91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24192" y="2848092"/>
            <a:ext cx="2088232" cy="2089184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4084472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(weis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D640A-B5A1-4EF3-8F40-59E8AD165F78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99B72-7FBE-4F8D-8428-1230818AD9F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39860"/>
          </a:xfrm>
        </p:spPr>
        <p:txBody>
          <a:bodyPr anchor="b"/>
          <a:lstStyle>
            <a:lvl1pPr>
              <a:defRPr sz="4400">
                <a:solidFill>
                  <a:schemeClr val="accent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53128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(blau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92A0107-3CE5-4F01-8649-E7BD17E4D5A0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D1CA1D8-EB92-4908-AF20-BCAA06C7A08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209181-9C63-49AD-B190-1EF3172CA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255" y="6408290"/>
            <a:ext cx="720602" cy="18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(Hintergrundbild)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F847279-6B67-4F00-9C4B-2BD2BA3C1180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BFC54A6-73CC-48F7-98D1-B842A8965978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493196"/>
            <a:ext cx="11089232" cy="2440800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A0377E3D-69A2-4EC0-9724-F0825E02D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4293096"/>
            <a:ext cx="11089754" cy="288032"/>
          </a:xfrm>
        </p:spPr>
        <p:txBody>
          <a:bodyPr/>
          <a:lstStyle>
            <a:lvl1pPr marL="0" indent="0" algn="l">
              <a:buNone/>
              <a:defRPr sz="16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252377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BA3A-06FB-4B5B-956D-4215D51B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EA3B59-C53E-479D-9239-C207E4820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A65C2-58AD-4CAB-9337-8BEEE5FDAAFF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765A02-CA46-4D90-94E1-850EBB9B0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15658-ED1C-4D91-BA4E-2F25EA1C2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0235-58F6-4F55-AB7C-7287270B1087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5F202EA8-BF78-45FC-B765-3FB9AED1CB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544424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799EB2-FFDA-4301-9C8A-5AB7C30BF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CE1D1-ABA2-4089-B6ED-2A1A27F4D154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AE397-E1E2-4191-B95B-3E696B9BB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2B0ED-1EEF-448A-B788-EF6071EDF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DD059-129C-482D-8740-69B920497CC5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916605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B60F4C8-C38F-4032-B18C-C40E136841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48128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45538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DF842CC-EB4E-44AF-8A4A-E48863BFE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1557338"/>
            <a:ext cx="11089232" cy="1655638"/>
          </a:xfrm>
        </p:spPr>
        <p:txBody>
          <a:bodyPr/>
          <a:lstStyle>
            <a:lvl1pPr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F42B90-666C-4D55-9481-F921FC85B2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0863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31A80F8E-896F-476F-9FDB-87611C4AE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99496" y="3429000"/>
            <a:ext cx="2736850" cy="2736850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CB9BFD92-D848-42C2-9A37-32EEF01F8FD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2F9851-372F-43BB-95A6-5B4E762857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4236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 oh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02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ohne Bild (co-Brand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A4C8A-1625-4420-BC20-C587ECC4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1122363"/>
            <a:ext cx="11089754" cy="2234629"/>
          </a:xfrm>
        </p:spPr>
        <p:txBody>
          <a:bodyPr anchor="b"/>
          <a:lstStyle>
            <a:lvl1pPr algn="l">
              <a:lnSpc>
                <a:spcPct val="90000"/>
              </a:lnSpc>
              <a:defRPr sz="4400"/>
            </a:lvl1pPr>
          </a:lstStyle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364AC-34B8-4813-874E-7F08A9667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3645024"/>
            <a:ext cx="11089754" cy="1612776"/>
          </a:xfrm>
        </p:spPr>
        <p:txBody>
          <a:bodyPr/>
          <a:lstStyle>
            <a:lvl1pPr marL="0" indent="0" algn="l">
              <a:buNone/>
              <a:defRPr sz="2400" b="1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de-CH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2AEDEC-1C37-4F2A-B5CF-0455CCF52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366" y="5959998"/>
            <a:ext cx="1440160" cy="361379"/>
          </a:xfrm>
          <a:prstGeom prst="rect">
            <a:avLst/>
          </a:prstGeom>
        </p:spPr>
      </p:pic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8C6438A-657A-434C-BF4C-CF90B9BD24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43925" y="5156795"/>
            <a:ext cx="1152000" cy="115252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CH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2406659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58775" indent="-358775">
              <a:lnSpc>
                <a:spcPct val="100000"/>
              </a:lnSpc>
              <a:spcBef>
                <a:spcPts val="1600"/>
              </a:spcBef>
              <a:buFont typeface="+mj-lt"/>
              <a:buAutoNum type="arabicPeriod"/>
              <a:defRPr b="1"/>
            </a:lvl1pPr>
            <a:lvl2pPr marL="628650" indent="-261938">
              <a:defRPr/>
            </a:lvl2pPr>
            <a:lvl3pPr marL="1077913" indent="-269875">
              <a:defRPr/>
            </a:lvl3pPr>
            <a:lvl4pPr marL="1436688" indent="-228600">
              <a:defRPr/>
            </a:lvl4pPr>
            <a:lvl5pPr marL="1881188" indent="-228600">
              <a:defRPr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8F422-85ED-468D-9F05-40161FC3F6A3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21D3F-E201-4FDC-91C5-D658BB790A7C}" type="slidenum">
              <a:rPr lang="de-CH" smtClean="0"/>
              <a:pPr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511923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16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E1906-BFA5-4904-8940-07D3E2AF72A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41085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16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 sz="1600"/>
            </a:lvl1pPr>
            <a:lvl2pPr>
              <a:defRPr sz="1600"/>
            </a:lvl2pPr>
            <a:lvl3pPr>
              <a:defRPr sz="1600"/>
            </a:lvl3pPr>
            <a:lvl4pPr marL="987425" indent="-268288"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8F4CF-AC85-49FB-A9AF-E8F2BCCFBE00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CD98-490F-4A2A-934D-D27647B78CAC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81A56C4-3CDC-4E77-87D9-8D60A6942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314267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0 p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47CF7-FDD1-4F72-ACAE-761693E0B3A0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08453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(20 pt) -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30912-C259-45CB-9810-1C7B15667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E5D5C-B89A-426D-A4A2-C0C3FB6E9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556792"/>
            <a:ext cx="9145016" cy="4608513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defRPr/>
            </a:lvl1pPr>
            <a:lvl4pPr marL="987425" indent="-268288">
              <a:defRPr/>
            </a:lvl4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A298D5-D76F-4118-AC77-0FA5F222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4F28C-C828-4302-A66C-7434539806E7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CE6B79-C6A5-40DB-82BA-B6B2FD7C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E3E9-A6E6-4BB4-BAE7-2D028BD02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CB2D6-DB26-494C-B415-EEE27489C551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85BC9A5C-18BB-4B3D-A47E-6FABA1544A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5985917"/>
            <a:ext cx="11090275" cy="179387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de-CH"/>
              <a:t>Quellenangabe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0382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3FC17E-321B-4008-A509-7E5184EC4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76672"/>
            <a:ext cx="11089232" cy="8640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/>
              <a:t>Titelmasterformat durch Klicken bearbeiten</a:t>
            </a:r>
            <a:endParaRPr lang="de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BE9E9-71C8-4301-87F2-0B38A8ED3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1384" y="1556792"/>
            <a:ext cx="11089232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CH"/>
              <a:t>Edit Master text styles</a:t>
            </a:r>
          </a:p>
          <a:p>
            <a:pPr lvl="1"/>
            <a:r>
              <a:rPr lang="de-CH"/>
              <a:t>Second level</a:t>
            </a:r>
          </a:p>
          <a:p>
            <a:pPr lvl="2"/>
            <a:r>
              <a:rPr lang="de-CH"/>
              <a:t>Third level</a:t>
            </a:r>
          </a:p>
          <a:p>
            <a:pPr lvl="3"/>
            <a:r>
              <a:rPr lang="de-CH"/>
              <a:t>Fourth level</a:t>
            </a:r>
          </a:p>
          <a:p>
            <a:pPr lvl="4"/>
            <a:r>
              <a:rPr lang="de-CH"/>
              <a:t>Fifth level</a:t>
            </a:r>
          </a:p>
          <a:p>
            <a:pPr lvl="5"/>
            <a:r>
              <a:rPr lang="de-CH"/>
              <a:t>Sixth level</a:t>
            </a:r>
          </a:p>
          <a:p>
            <a:pPr lvl="6"/>
            <a:r>
              <a:rPr lang="de-CH"/>
              <a:t>Seventh level</a:t>
            </a:r>
          </a:p>
          <a:p>
            <a:pPr lvl="7"/>
            <a:r>
              <a:rPr lang="de-CH"/>
              <a:t>Eighth level</a:t>
            </a:r>
          </a:p>
          <a:p>
            <a:pPr lvl="8"/>
            <a:r>
              <a:rPr lang="de-CH"/>
              <a:t>Ninth level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76680-C298-4B77-A9AF-1F2197D1D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99455" y="6448691"/>
            <a:ext cx="1080121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D541B16A-C96C-4C45-A450-201F8EB0FEE4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A90F4-BE6A-4B43-813B-8514C6A80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3592" y="6448691"/>
            <a:ext cx="7848872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5AC4C-41CB-4962-8F28-46204D1D8C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1384" y="6448691"/>
            <a:ext cx="50405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accent5"/>
                </a:solidFill>
              </a:defRPr>
            </a:lvl1pPr>
          </a:lstStyle>
          <a:p>
            <a:fld id="{412089B8-B5CE-4061-B9F1-3C6A87901BAB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687E1B-9237-476D-8BC1-EADDAC2A1CDA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128" y="6407803"/>
            <a:ext cx="721398" cy="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27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7" r:id="rId2"/>
    <p:sldLayoutId id="2147483649" r:id="rId3"/>
    <p:sldLayoutId id="2147483678" r:id="rId4"/>
    <p:sldLayoutId id="2147483662" r:id="rId5"/>
    <p:sldLayoutId id="2147483664" r:id="rId6"/>
    <p:sldLayoutId id="2147483681" r:id="rId7"/>
    <p:sldLayoutId id="2147483650" r:id="rId8"/>
    <p:sldLayoutId id="2147483682" r:id="rId9"/>
    <p:sldLayoutId id="2147483663" r:id="rId10"/>
    <p:sldLayoutId id="2147483683" r:id="rId11"/>
    <p:sldLayoutId id="2147483651" r:id="rId12"/>
    <p:sldLayoutId id="2147483666" r:id="rId13"/>
    <p:sldLayoutId id="2147483667" r:id="rId14"/>
    <p:sldLayoutId id="2147483652" r:id="rId15"/>
    <p:sldLayoutId id="2147483665" r:id="rId16"/>
    <p:sldLayoutId id="2147483668" r:id="rId17"/>
    <p:sldLayoutId id="2147483669" r:id="rId18"/>
    <p:sldLayoutId id="2147483670" r:id="rId19"/>
    <p:sldLayoutId id="2147483671" r:id="rId20"/>
    <p:sldLayoutId id="2147483672" r:id="rId21"/>
    <p:sldLayoutId id="2147483680" r:id="rId22"/>
    <p:sldLayoutId id="2147483673" r:id="rId23"/>
    <p:sldLayoutId id="2147483674" r:id="rId24"/>
    <p:sldLayoutId id="2147483675" r:id="rId25"/>
    <p:sldLayoutId id="2147483654" r:id="rId26"/>
    <p:sldLayoutId id="2147483655" r:id="rId27"/>
    <p:sldLayoutId id="2147483676" r:id="rId28"/>
    <p:sldLayoutId id="2147483679" r:id="rId29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8742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57300" indent="-269875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22413" indent="-265113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792288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62163" indent="-26987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330450" indent="-2682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482">
          <p15:clr>
            <a:srgbClr val="F26B43"/>
          </p15:clr>
        </p15:guide>
        <p15:guide id="3" pos="7333">
          <p15:clr>
            <a:srgbClr val="F26B43"/>
          </p15:clr>
        </p15:guide>
        <p15:guide id="4" orient="horz" pos="981">
          <p15:clr>
            <a:srgbClr val="F26B43"/>
          </p15:clr>
        </p15:guide>
        <p15:guide id="5" orient="horz" pos="3884">
          <p15:clr>
            <a:srgbClr val="F26B43"/>
          </p15:clr>
        </p15:guide>
        <p15:guide id="6" orient="horz" pos="41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AB047-F8F7-4066-A12B-5F2C8FC02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384" y="4581128"/>
            <a:ext cx="10945216" cy="1152128"/>
          </a:xfrm>
        </p:spPr>
        <p:txBody>
          <a:bodyPr/>
          <a:lstStyle/>
          <a:p>
            <a:r>
              <a:rPr lang="fr-CH" dirty="0"/>
              <a:t>Protégez vos yeux comme les pros
</a:t>
            </a:r>
            <a:r>
              <a:rPr lang="fr-CH" sz="2800" dirty="0"/>
              <a:t>Petits moyens, grands effets: lunettes de protection. Toujours.</a:t>
            </a:r>
            <a:endParaRPr lang="fr-CH" noProof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8E251A-C51C-4C39-907D-FFF1CB30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800100"/>
            <a:ext cx="120015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63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6A6ACD-5C85-52F4-1D45-79D980B58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Quelles lunettes portez-vous?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FE4F0A-F7CA-32CE-A46B-E25C18D78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A7011-4823-4376-A2CF-756733D5E7AC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C87B44-2049-6175-B082-BF31B133A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0DAF99-5ADC-D99D-42EC-F40D4DD7C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10</a:t>
            </a:fld>
            <a:endParaRPr lang="fr-CH" dirty="0"/>
          </a:p>
        </p:txBody>
      </p:sp>
      <p:pic>
        <p:nvPicPr>
          <p:cNvPr id="8" name="Folie 10">
            <a:hlinkClick r:id="" action="ppaction://media"/>
            <a:extLst>
              <a:ext uri="{FF2B5EF4-FFF2-40B4-BE49-F238E27FC236}">
                <a16:creationId xmlns:a16="http://schemas.microsoft.com/office/drawing/2014/main" id="{259A5FB0-1D79-DBDC-85BD-4E027E1F53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384" y="1124744"/>
            <a:ext cx="7128792" cy="40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2FCA7B-AA24-3104-70AD-73BC6920A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F300-22AE-4259-AF3C-F8BC16031E30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E98B23-DF09-2BF5-A2D8-ED8FA1AC0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9757C97-CA3B-C881-D6AD-14A44ED70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FA492DD-B828-A46E-47C4-DCC6723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76250"/>
            <a:ext cx="11090275" cy="865188"/>
          </a:xfrm>
        </p:spPr>
        <p:txBody>
          <a:bodyPr/>
          <a:lstStyle/>
          <a:p>
            <a:r>
              <a:rPr lang="fr-CH" dirty="0"/>
              <a:t>Portez-vous des lunettes de protection durant vos loisirs? </a:t>
            </a:r>
          </a:p>
        </p:txBody>
      </p:sp>
      <p:pic>
        <p:nvPicPr>
          <p:cNvPr id="2" name="Folie 11">
            <a:hlinkClick r:id="" action="ppaction://media"/>
            <a:extLst>
              <a:ext uri="{FF2B5EF4-FFF2-40B4-BE49-F238E27FC236}">
                <a16:creationId xmlns:a16="http://schemas.microsoft.com/office/drawing/2014/main" id="{38F458EB-90DC-86B1-2976-97BCD08210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0862" y="929928"/>
            <a:ext cx="8353450" cy="469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6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09A1B-E56B-30B7-1501-6133836A8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Connaissez-vous cette activité?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357E2FC-5CEB-9792-4B96-8214D2A69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C6608-A6BC-4598-A62D-A4977FF53792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A3ED69-DDC7-2CF7-BC3B-8BCF227F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9D7516-77E0-8C5F-DC30-CA35F8AE8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12</a:t>
            </a:fld>
            <a:endParaRPr lang="de-CH" dirty="0"/>
          </a:p>
        </p:txBody>
      </p:sp>
      <p:pic>
        <p:nvPicPr>
          <p:cNvPr id="9" name="Folie 12">
            <a:hlinkClick r:id="" action="ppaction://media"/>
            <a:extLst>
              <a:ext uri="{FF2B5EF4-FFF2-40B4-BE49-F238E27FC236}">
                <a16:creationId xmlns:a16="http://schemas.microsoft.com/office/drawing/2014/main" id="{C3681F0B-BBEA-0E17-1A87-D4522EB9E12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2344" y="925240"/>
            <a:ext cx="8193087" cy="4608512"/>
          </a:xfrm>
        </p:spPr>
      </p:pic>
    </p:spTree>
    <p:extLst>
      <p:ext uri="{BB962C8B-B14F-4D97-AF65-F5344CB8AC3E}">
        <p14:creationId xmlns:p14="http://schemas.microsoft.com/office/powerpoint/2010/main" val="340119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F66904-1318-47D4-9336-3AA1E41F0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99" y="279500"/>
            <a:ext cx="11089232" cy="864096"/>
          </a:xfrm>
        </p:spPr>
        <p:txBody>
          <a:bodyPr/>
          <a:lstStyle/>
          <a:p>
            <a:r>
              <a:rPr lang="fr-CH" dirty="0"/>
              <a:t>Cristiano Ronaldo protégerait-il ses yeux s’il faisait du jardinage?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877CB21-2670-4FF4-BC46-FD5ED483C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791BB2-DA69-4945-9C43-2AE4E0112851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FCE8EF-E891-457E-A13C-5ACEAB1E5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775FC58-2AC5-486A-A609-BCA0981B0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13</a:t>
            </a:fld>
            <a:endParaRPr lang="fr-CH" dirty="0"/>
          </a:p>
        </p:txBody>
      </p:sp>
      <p:pic>
        <p:nvPicPr>
          <p:cNvPr id="9" name="Folie 13">
            <a:hlinkClick r:id="" action="ppaction://media"/>
            <a:extLst>
              <a:ext uri="{FF2B5EF4-FFF2-40B4-BE49-F238E27FC236}">
                <a16:creationId xmlns:a16="http://schemas.microsoft.com/office/drawing/2014/main" id="{D620753E-D187-3C1F-C363-59397EAB733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799" y="836712"/>
            <a:ext cx="8199438" cy="4608512"/>
          </a:xfrm>
        </p:spPr>
      </p:pic>
    </p:spTree>
    <p:extLst>
      <p:ext uri="{BB962C8B-B14F-4D97-AF65-F5344CB8AC3E}">
        <p14:creationId xmlns:p14="http://schemas.microsoft.com/office/powerpoint/2010/main" val="4228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6646-B349-4AA2-B12C-CE67655C7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37" y="229309"/>
            <a:ext cx="11089232" cy="864096"/>
          </a:xfrm>
        </p:spPr>
        <p:txBody>
          <a:bodyPr/>
          <a:lstStyle/>
          <a:p>
            <a:r>
              <a:rPr lang="fr-CH" dirty="0"/>
              <a:t>Quelle est l’utilité des surlunettes?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A70FC-603D-49EF-8C8D-042C271E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532F2-B20C-43F1-927A-408CC80E9960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3FACC-40B1-4895-8F25-426719B4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96780-2D42-4A3A-A8C4-BC1B538E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14</a:t>
            </a:fld>
            <a:endParaRPr lang="fr-CH" dirty="0"/>
          </a:p>
        </p:txBody>
      </p:sp>
      <p:pic>
        <p:nvPicPr>
          <p:cNvPr id="9" name="Folie 14">
            <a:hlinkClick r:id="" action="ppaction://media"/>
            <a:extLst>
              <a:ext uri="{FF2B5EF4-FFF2-40B4-BE49-F238E27FC236}">
                <a16:creationId xmlns:a16="http://schemas.microsoft.com/office/drawing/2014/main" id="{310D95F3-D47B-CE92-EEEC-526AEBE993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3277" y="764703"/>
            <a:ext cx="8599067" cy="4836871"/>
          </a:xfrm>
        </p:spPr>
      </p:pic>
    </p:spTree>
    <p:extLst>
      <p:ext uri="{BB962C8B-B14F-4D97-AF65-F5344CB8AC3E}">
        <p14:creationId xmlns:p14="http://schemas.microsoft.com/office/powerpoint/2010/main" val="22896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F2601B-1BA9-FD76-7A95-E74FD2FD3D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Qui prend en charge le coût des lunettes de protection à verres correcteurs?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AF0885-DAFC-0CEF-FFFC-3EAEA98C10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>
                <a:solidFill>
                  <a:srgbClr val="F50000"/>
                </a:solidFill>
              </a:rPr>
              <a:t>En amont de la formation, discutez des questions suivantes avec la direction.</a:t>
            </a:r>
          </a:p>
          <a:p>
            <a:pPr marL="0" indent="0">
              <a:buNone/>
            </a:pPr>
            <a:endParaRPr lang="fr-CH" dirty="0">
              <a:solidFill>
                <a:srgbClr val="F50000"/>
              </a:solidFill>
            </a:endParaRPr>
          </a:p>
          <a:p>
            <a:r>
              <a:rPr lang="fr-CH" sz="3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À partir de quand l’entreprise prend-elle en charge ces coûts?</a:t>
            </a:r>
          </a:p>
          <a:p>
            <a:r>
              <a:rPr lang="fr-CH" sz="3200" dirty="0">
                <a:latin typeface="Arial" panose="020B0604020202020204" pitchFamily="34" charset="0"/>
                <a:ea typeface="Calibri" panose="020F0502020204030204" pitchFamily="34" charset="0"/>
              </a:rPr>
              <a:t>À qui le personnel peut-il s’adresser? </a:t>
            </a:r>
          </a:p>
          <a:p>
            <a:endParaRPr lang="fr-CH" sz="16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fr-CH" sz="1600" dirty="0">
                <a:solidFill>
                  <a:srgbClr val="F50000"/>
                </a:solidFill>
              </a:rPr>
              <a:t>Plus d’informations sur les lunettes de protection à verres correcteurs: voir support dans le plan d’action, à la page 6.</a:t>
            </a:r>
          </a:p>
          <a:p>
            <a:pPr marL="0" indent="0">
              <a:buNone/>
            </a:pPr>
            <a:endParaRPr lang="fr-CH" dirty="0">
              <a:solidFill>
                <a:srgbClr val="F50000"/>
              </a:solidFill>
            </a:endParaRPr>
          </a:p>
          <a:p>
            <a:pPr marL="0" indent="0">
              <a:buNone/>
            </a:pPr>
            <a:endParaRPr lang="fr-CH" dirty="0">
              <a:solidFill>
                <a:srgbClr val="F50000"/>
              </a:solidFill>
            </a:endParaRPr>
          </a:p>
          <a:p>
            <a:pPr marL="0" indent="0">
              <a:buNone/>
            </a:pPr>
            <a:endParaRPr lang="fr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887D56-8442-E11F-57C4-9308ED265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01EA8-4ABA-4E16-B465-9FADFE6E1307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25D01A-9888-DC75-C7C4-645A44D25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A9D9AA7-927F-0CFC-F133-5CEA06DD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614991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FB229-4F0D-9379-2EFA-D4642A38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Quelqu’un connaît-il une personne qui porte un ligament croisé, un genou ou une hanche artificiel(le)?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7D2A09-0B99-26B6-D9F0-8EBB18A94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B6E5-1751-41BF-9820-11F6AAD33FEE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BCCB90-8B73-9C3C-A783-19ADF09E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2A1C32-D198-829D-3C26-FFF1F8175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16</a:t>
            </a:fld>
            <a:endParaRPr lang="fr-CH" dirty="0"/>
          </a:p>
        </p:txBody>
      </p:sp>
      <p:pic>
        <p:nvPicPr>
          <p:cNvPr id="9" name="Folie 16">
            <a:hlinkClick r:id="" action="ppaction://media"/>
            <a:extLst>
              <a:ext uri="{FF2B5EF4-FFF2-40B4-BE49-F238E27FC236}">
                <a16:creationId xmlns:a16="http://schemas.microsoft.com/office/drawing/2014/main" id="{A985283F-3D9D-99F1-A737-ABD89DB544F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385" y="1340768"/>
            <a:ext cx="7560840" cy="4252881"/>
          </a:xfrm>
        </p:spPr>
      </p:pic>
    </p:spTree>
    <p:extLst>
      <p:ext uri="{BB962C8B-B14F-4D97-AF65-F5344CB8AC3E}">
        <p14:creationId xmlns:p14="http://schemas.microsoft.com/office/powerpoint/2010/main" val="159437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3B481-8593-48AC-9135-5C5793CD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Infos d’Herbert, victime d’un accident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0F2FD-1FE6-4DC4-81B9-6B25D27D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D173C-B512-4E1E-B2C7-392B394B59BB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3584B8-D0FC-4D69-8A66-54720416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93243E-DCE8-450D-8581-943E6829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17</a:t>
            </a:fld>
            <a:endParaRPr lang="fr-CH" dirty="0"/>
          </a:p>
        </p:txBody>
      </p:sp>
      <p:pic>
        <p:nvPicPr>
          <p:cNvPr id="9" name="Folie 17">
            <a:hlinkClick r:id="" action="ppaction://media"/>
            <a:extLst>
              <a:ext uri="{FF2B5EF4-FFF2-40B4-BE49-F238E27FC236}">
                <a16:creationId xmlns:a16="http://schemas.microsoft.com/office/drawing/2014/main" id="{5F4793EA-1D57-0D47-B6F0-58480AAA6D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116" y="980728"/>
            <a:ext cx="7678043" cy="4320480"/>
          </a:xfrm>
        </p:spPr>
      </p:pic>
    </p:spTree>
    <p:extLst>
      <p:ext uri="{BB962C8B-B14F-4D97-AF65-F5344CB8AC3E}">
        <p14:creationId xmlns:p14="http://schemas.microsoft.com/office/powerpoint/2010/main" val="52593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606646-B349-4AA2-B12C-CE67655C7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Dans l’entreprise XY, auprès de qui puis-je obtenir mes lunettes de protection?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0A70FC-603D-49EF-8C8D-042C271E6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8A2E8-38BF-40B1-8058-819E54FACDE7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3FACC-40B1-4895-8F25-426719B4F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996780-2D42-4A3A-A8C4-BC1B538E1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18</a:t>
            </a:fld>
            <a:endParaRPr lang="fr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0722041D-8A3F-4008-9170-F61D54D6B7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sz="2800" dirty="0">
                <a:latin typeface="Arial" panose="020B0604020202020204" pitchFamily="34" charset="0"/>
              </a:rPr>
              <a:t>Les lunettes de protection adaptées à chaque activité sont disponibles </a:t>
            </a:r>
            <a:r>
              <a:rPr lang="fr-CH" sz="2800" dirty="0">
                <a:solidFill>
                  <a:srgbClr val="FF0000"/>
                </a:solidFill>
                <a:latin typeface="Arial" panose="020B0604020202020204" pitchFamily="34" charset="0"/>
              </a:rPr>
              <a:t>ici</a:t>
            </a:r>
            <a:r>
              <a:rPr lang="fr-CH" sz="2800" dirty="0">
                <a:latin typeface="Arial" panose="020B0604020202020204" pitchFamily="34" charset="0"/>
              </a:rPr>
              <a:t>.</a:t>
            </a:r>
          </a:p>
          <a:p>
            <a:r>
              <a:rPr lang="fr-CH" sz="2800" dirty="0">
                <a:latin typeface="Arial" panose="020B0604020202020204" pitchFamily="34" charset="0"/>
              </a:rPr>
              <a:t>Les lunettes défectueuses doivent être restituées </a:t>
            </a:r>
            <a:r>
              <a:rPr lang="fr-CH" sz="2800" dirty="0">
                <a:solidFill>
                  <a:srgbClr val="FF0000"/>
                </a:solidFill>
                <a:latin typeface="Arial" panose="020B0604020202020204" pitchFamily="34" charset="0"/>
              </a:rPr>
              <a:t>ici</a:t>
            </a:r>
            <a:r>
              <a:rPr lang="fr-CH" sz="2800" dirty="0">
                <a:latin typeface="Arial" panose="020B0604020202020204" pitchFamily="34" charset="0"/>
              </a:rPr>
              <a:t>. </a:t>
            </a:r>
          </a:p>
          <a:p>
            <a:r>
              <a:rPr lang="fr-CH" sz="2800" dirty="0">
                <a:latin typeface="Arial" panose="020B0604020202020204" pitchFamily="34" charset="0"/>
              </a:rPr>
              <a:t>Vous pouvez emprunter des lunettes spéciales </a:t>
            </a:r>
            <a:r>
              <a:rPr lang="fr-CH" sz="2800" dirty="0">
                <a:solidFill>
                  <a:srgbClr val="FF0000"/>
                </a:solidFill>
                <a:latin typeface="Arial" panose="020B0604020202020204" pitchFamily="34" charset="0"/>
              </a:rPr>
              <a:t>ici</a:t>
            </a:r>
            <a:r>
              <a:rPr lang="fr-CH" sz="2800" dirty="0">
                <a:latin typeface="Arial" panose="020B0604020202020204" pitchFamily="34" charset="0"/>
              </a:rPr>
              <a:t>. </a:t>
            </a:r>
          </a:p>
          <a:p>
            <a:endParaRPr lang="fr-CH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fr-CH" sz="28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«ici» = indiquer le lieu et la personne définis pour l’entreprise</a:t>
            </a:r>
            <a:r>
              <a:rPr lang="fr-CH" sz="2800" dirty="0"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Char char="à"/>
            </a:pPr>
            <a:endParaRPr lang="fr-CH" sz="2800" dirty="0"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fr-CH" sz="2800" dirty="0">
                <a:solidFill>
                  <a:srgbClr val="F50000"/>
                </a:solidFill>
              </a:rPr>
              <a:t>Voir support dans le plan d’action, à la page 6.</a:t>
            </a:r>
            <a:endParaRPr lang="fr-CH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391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D3B481-8593-48AC-9135-5C5793CD8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Activités de loisirs et lunettes adaptées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80F2FD-1FE6-4DC4-81B9-6B25D27D8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BA759-DE99-4B01-B5DA-4D1595F4B184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3584B8-D0FC-4D69-8A66-547204162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93243E-DCE8-450D-8581-943E6829B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19</a:t>
            </a:fld>
            <a:endParaRPr lang="fr-CH" dirty="0"/>
          </a:p>
        </p:txBody>
      </p:sp>
      <p:pic>
        <p:nvPicPr>
          <p:cNvPr id="9" name="Folie 19">
            <a:hlinkClick r:id="" action="ppaction://media"/>
            <a:extLst>
              <a:ext uri="{FF2B5EF4-FFF2-40B4-BE49-F238E27FC236}">
                <a16:creationId xmlns:a16="http://schemas.microsoft.com/office/drawing/2014/main" id="{03AA26AB-F6EF-0F87-AACD-4D798131061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908720"/>
            <a:ext cx="8193087" cy="4608512"/>
          </a:xfr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ACE84E67-0438-5AF3-3543-223491C86F9E}"/>
              </a:ext>
            </a:extLst>
          </p:cNvPr>
          <p:cNvSpPr txBox="1"/>
          <p:nvPr/>
        </p:nvSpPr>
        <p:spPr>
          <a:xfrm>
            <a:off x="551384" y="5798295"/>
            <a:ext cx="820891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FR" sz="1200" dirty="0"/>
              <a:t>Si vous souhaitez regarder la vidéo en pleine qualité, cliquez simplement sur la vidéo, et celle-ci s’ouvrira dans votre navigateur. (Pour cela, vous avez besoin d’une connexion Internet.)</a:t>
            </a:r>
            <a:endParaRPr lang="de-CH" sz="1200" dirty="0" err="1"/>
          </a:p>
        </p:txBody>
      </p:sp>
    </p:spTree>
    <p:extLst>
      <p:ext uri="{BB962C8B-B14F-4D97-AF65-F5344CB8AC3E}">
        <p14:creationId xmlns:p14="http://schemas.microsoft.com/office/powerpoint/2010/main" val="69446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29704E-C449-46F2-BB87-9B2021FD6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Message de bienvenue de la Direction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2AB571-4860-4119-A585-2594DAE49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ECF16-A598-46CF-AFE6-69C7BD4B5A7E}" type="datetime1">
              <a:rPr lang="de-DE" smtClean="0"/>
              <a:t>18.02.2025</a:t>
            </a:fld>
            <a:endParaRPr lang="de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1F3013-249C-4658-BAD0-CFD1BF34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concernant le module de prévention DIY «Protégez vos yeux comme les pros»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9CE30D6-5675-4215-BE28-C87F6CCA8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644E8AF2-E6D1-4E09-AC09-753017F7B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>
              <a:solidFill>
                <a:srgbClr val="F50000"/>
              </a:solidFill>
            </a:endParaRPr>
          </a:p>
          <a:p>
            <a:r>
              <a:rPr lang="fr-FR" dirty="0">
                <a:solidFill>
                  <a:srgbClr val="F50000"/>
                </a:solidFill>
              </a:rPr>
              <a:t>Le plan d’action proposé à la page 5 vous aide à préparer la direction pour une présence personnelle sur place ou pour une vidéo.</a:t>
            </a:r>
          </a:p>
          <a:p>
            <a:r>
              <a:rPr lang="fr-FR" dirty="0">
                <a:solidFill>
                  <a:srgbClr val="F50000"/>
                </a:solidFill>
              </a:rPr>
              <a:t>Il vous suffit de tourner le clip vidéo avec votre smartphone et de l’insérer sur cette diapositive dans la présentation</a:t>
            </a:r>
            <a:endParaRPr lang="de-CH" dirty="0">
              <a:solidFill>
                <a:srgbClr val="F5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9316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21AEAF-4962-F4C1-52FB-F48BD8DA1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Droits et obligations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B2F523-FCB2-7847-6C3C-8DD70CF91F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sz="2400" b="1" dirty="0">
                <a:solidFill>
                  <a:schemeClr val="accent1"/>
                </a:solidFill>
              </a:rPr>
              <a:t>Employeurs</a:t>
            </a:r>
          </a:p>
          <a:p>
            <a:pPr marL="0" indent="0">
              <a:buNone/>
            </a:pPr>
            <a:endParaRPr lang="fr-CH" sz="1800" dirty="0">
              <a:solidFill>
                <a:schemeClr val="accent1"/>
              </a:solidFill>
            </a:endParaRPr>
          </a:p>
          <a:p>
            <a:r>
              <a:rPr lang="fr-CH" sz="1800" dirty="0"/>
              <a:t>Mettre à disposition les EPI</a:t>
            </a:r>
          </a:p>
          <a:p>
            <a:r>
              <a:rPr lang="fr-CH" sz="1800" dirty="0"/>
              <a:t>Verser un dédommagement</a:t>
            </a:r>
          </a:p>
          <a:p>
            <a:r>
              <a:rPr lang="fr-CH" sz="1800" dirty="0"/>
              <a:t>Définir et expliquer les règles</a:t>
            </a:r>
          </a:p>
          <a:p>
            <a:r>
              <a:rPr lang="fr-CH" sz="1800" dirty="0"/>
              <a:t>Garantir le respect des règles </a:t>
            </a:r>
          </a:p>
          <a:p>
            <a:endParaRPr lang="fr-CH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B2A0CF-A7DD-DC19-8183-F81D04BD87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sz="2400" b="1" dirty="0">
                <a:solidFill>
                  <a:schemeClr val="accent3"/>
                </a:solidFill>
              </a:rPr>
              <a:t>Collaborateurs et collaboratrices</a:t>
            </a:r>
          </a:p>
          <a:p>
            <a:pPr marL="0" indent="0">
              <a:buNone/>
            </a:pPr>
            <a:endParaRPr lang="fr-CH" dirty="0">
              <a:solidFill>
                <a:schemeClr val="accent3"/>
              </a:solidFill>
            </a:endParaRPr>
          </a:p>
          <a:p>
            <a:r>
              <a:rPr lang="fr-CH" sz="1800" dirty="0"/>
              <a:t>Utiliser les EPI</a:t>
            </a:r>
          </a:p>
          <a:p>
            <a:r>
              <a:rPr lang="fr-CH" sz="1800" dirty="0"/>
              <a:t>Signaler les EPI défectueux et demander leur remplacement</a:t>
            </a:r>
          </a:p>
          <a:p>
            <a:r>
              <a:rPr lang="fr-CH" sz="1800" dirty="0"/>
              <a:t>Connaître et respecter les règles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2CB1CD-48E3-F271-5522-A9FD9BCC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75E88-D1E0-4C76-87DE-F6175C5345D0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8ADE62B-22C5-CD53-A157-993AF8784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EAF1CD7-EC54-E1C9-E446-6A1F138F3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DC-1DD4-4C31-841F-2D9D77224C99}" type="slidenum">
              <a:rPr lang="de-CH" smtClean="0"/>
              <a:pPr/>
              <a:t>20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66377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33DC8A-CAE1-4899-9CE7-D5FC4D0D8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Tiago le fait-il pour faire plaisir au patron?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F3C6B9-1B8E-4807-96C9-BC1314EF1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F6766-70ED-47CB-8B79-E767D549C8EF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4756A8-A30B-4CD7-B627-03D1011D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008CE1-86A4-408C-8139-07F98A973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21</a:t>
            </a:fld>
            <a:endParaRPr lang="fr-CH" dirty="0"/>
          </a:p>
        </p:txBody>
      </p:sp>
      <p:pic>
        <p:nvPicPr>
          <p:cNvPr id="9" name="Folie 21">
            <a:hlinkClick r:id="" action="ppaction://media"/>
            <a:extLst>
              <a:ext uri="{FF2B5EF4-FFF2-40B4-BE49-F238E27FC236}">
                <a16:creationId xmlns:a16="http://schemas.microsoft.com/office/drawing/2014/main" id="{336C2D88-25DD-8D05-30CF-17CBAC692AE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1384" y="1052736"/>
            <a:ext cx="8193087" cy="4608512"/>
          </a:xfrm>
        </p:spPr>
      </p:pic>
    </p:spTree>
    <p:extLst>
      <p:ext uri="{BB962C8B-B14F-4D97-AF65-F5344CB8AC3E}">
        <p14:creationId xmlns:p14="http://schemas.microsoft.com/office/powerpoint/2010/main" val="395569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F3A796-628B-48C2-8D57-A1A19005E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Merci de votre participation et…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91E547-437B-4725-B881-3364BC05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3B146-0A68-4106-8D69-C7AFE7C604CB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6DFEE48-C7AB-4CB1-A380-E15237A8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A33301-B975-4BCD-98BD-0EE92B69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22</a:t>
            </a:fld>
            <a:endParaRPr lang="fr-CH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7DA4330-1530-0F71-C949-D251DF460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1228349"/>
            <a:ext cx="11327338" cy="4896544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33E771E9-7765-6357-5EF9-F115A29C5BD1}"/>
              </a:ext>
            </a:extLst>
          </p:cNvPr>
          <p:cNvSpPr txBox="1"/>
          <p:nvPr/>
        </p:nvSpPr>
        <p:spPr>
          <a:xfrm>
            <a:off x="551384" y="1818241"/>
            <a:ext cx="6336704" cy="18466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fr-CH" sz="6000" dirty="0">
                <a:solidFill>
                  <a:schemeClr val="bg2"/>
                </a:solidFill>
                <a:latin typeface="Lucida Handwriting" panose="03010101010101010101" pitchFamily="66" charset="0"/>
                <a:cs typeface="Dreaming Outloud Script Pro" panose="020B0604020202020204" pitchFamily="66" charset="0"/>
              </a:rPr>
              <a:t>prenez soin de vous!</a:t>
            </a:r>
          </a:p>
        </p:txBody>
      </p:sp>
    </p:spTree>
    <p:extLst>
      <p:ext uri="{BB962C8B-B14F-4D97-AF65-F5344CB8AC3E}">
        <p14:creationId xmlns:p14="http://schemas.microsoft.com/office/powerpoint/2010/main" val="2291925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31C0A-FE85-48E4-BA6C-7B46C4D0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Objectifs de la 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F5501-6275-4A7B-8B77-34DF579D6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1285285"/>
            <a:ext cx="6192688" cy="4287430"/>
          </a:xfrm>
        </p:spPr>
        <p:txBody>
          <a:bodyPr>
            <a:normAutofit lnSpcReduction="10000"/>
          </a:bodyPr>
          <a:lstStyle/>
          <a:p>
            <a:r>
              <a:rPr lang="fr-CH" sz="2200" dirty="0"/>
              <a:t>Nous disposons tous de lunettes offrant une protection optimale au travail et durant les loisirs.</a:t>
            </a:r>
          </a:p>
          <a:p>
            <a:endParaRPr lang="fr-CH" sz="2200" dirty="0"/>
          </a:p>
          <a:p>
            <a:r>
              <a:rPr lang="fr-CH" sz="2200" dirty="0"/>
              <a:t>Nous portons des lunettes de protection dès lors que cela s’avère nécessaire. Nous connaissons les règles à respecter. </a:t>
            </a:r>
          </a:p>
          <a:p>
            <a:pPr marL="0" indent="0">
              <a:buNone/>
            </a:pPr>
            <a:endParaRPr lang="fr-CH" sz="2200" dirty="0"/>
          </a:p>
          <a:p>
            <a:r>
              <a:rPr lang="fr-CH" sz="2200" dirty="0"/>
              <a:t>Nous savons </a:t>
            </a:r>
            <a:r>
              <a:rPr lang="fr-CH" sz="2200" b="1" dirty="0">
                <a:solidFill>
                  <a:schemeClr val="accent1"/>
                </a:solidFill>
              </a:rPr>
              <a:t>dans quelle mesure les lunettes nous protègent</a:t>
            </a:r>
            <a:r>
              <a:rPr lang="fr-CH" sz="2200" dirty="0"/>
              <a:t> et comprenons que c’est notre </a:t>
            </a:r>
            <a:r>
              <a:rPr lang="fr-CH" sz="2200" b="1" dirty="0">
                <a:solidFill>
                  <a:schemeClr val="accent1"/>
                </a:solidFill>
              </a:rPr>
              <a:t>vue</a:t>
            </a:r>
            <a:r>
              <a:rPr lang="fr-CH" sz="2200" dirty="0"/>
              <a:t> qui est en jeu.</a:t>
            </a:r>
          </a:p>
          <a:p>
            <a:pPr marL="0" indent="0">
              <a:buNone/>
            </a:pPr>
            <a:endParaRPr lang="fr-CH" sz="2200" dirty="0"/>
          </a:p>
          <a:p>
            <a:r>
              <a:rPr lang="fr-CH" sz="2200" b="1" dirty="0">
                <a:solidFill>
                  <a:schemeClr val="accent1"/>
                </a:solidFill>
              </a:rPr>
              <a:t>Esprit d’équipe</a:t>
            </a:r>
            <a:r>
              <a:rPr lang="fr-CH" sz="2200" dirty="0"/>
              <a:t>: nous nous corrigeons et nous nous entraidons. </a:t>
            </a:r>
            <a:r>
              <a:rPr lang="fr-CH" sz="2200" b="1" dirty="0">
                <a:solidFill>
                  <a:schemeClr val="accent1"/>
                </a:solidFill>
              </a:rPr>
              <a:t>Nous sommes solidaires.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CFAE680-5F90-49F5-8873-E9E0B4465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B2275-9CA7-4CCE-8C27-36CAC5D7E5A5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CAE628-4A44-4C3F-A152-179645A4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9B8D9-413D-44AD-91AD-54A7C5E0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536A0-103F-4254-944D-7F09BB7E4B96}" type="slidenum">
              <a:rPr lang="de-CH" smtClean="0"/>
              <a:pPr/>
              <a:t>3</a:t>
            </a:fld>
            <a:endParaRPr lang="fr-CH" dirty="0"/>
          </a:p>
        </p:txBody>
      </p:sp>
      <p:pic>
        <p:nvPicPr>
          <p:cNvPr id="10" name="Bildplatzhalt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5" r="24855"/>
          <a:stretch>
            <a:fillRect/>
          </a:stretch>
        </p:blipFill>
        <p:spPr>
          <a:xfrm>
            <a:off x="7249467" y="604418"/>
            <a:ext cx="4391149" cy="5239805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166297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73827F-F0AB-490A-A3C2-E1DAB85E7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FD2C1-1820-44F7-8850-214665BEF7AD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9A67F2C-2451-4C8D-B988-FE88A5D5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815C53-8B00-499A-BB6E-3A562FB5D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4</a:t>
            </a:fld>
            <a:endParaRPr lang="fr-CH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E719D1B-90F0-4E9B-9D61-EC6974EE6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Faut-il une voyante?</a:t>
            </a:r>
          </a:p>
        </p:txBody>
      </p:sp>
      <p:pic>
        <p:nvPicPr>
          <p:cNvPr id="8" name="Folie 4">
            <a:hlinkClick r:id="" action="ppaction://media"/>
            <a:extLst>
              <a:ext uri="{FF2B5EF4-FFF2-40B4-BE49-F238E27FC236}">
                <a16:creationId xmlns:a16="http://schemas.microsoft.com/office/drawing/2014/main" id="{2C41BC41-7DB2-4F9E-4A06-2F36213602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374" y="839670"/>
            <a:ext cx="7937820" cy="446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D4B43-A014-4CEB-9588-7B1D6363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Témoignages personnels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41879B-5965-4F58-BCC3-D1D0AB3C5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r>
              <a:rPr lang="fr-CH" sz="4000" b="1" dirty="0"/>
              <a:t>Décrivez des situations ou activités dans le cadre desquelles vos yeux sont exposés à un danger au travail ou durant vos loisirs.</a:t>
            </a:r>
            <a:endParaRPr lang="fr-CH" sz="32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EB28FE-457B-4129-A53B-EEB0BEB6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A66EB-82C9-4014-B9E8-D4352F661C26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14701F-3E8A-467B-882F-BE11B281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89B754-5673-4488-914B-3FEFA481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5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02084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4D4B43-A014-4CEB-9588-7B1D63637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Très sincèrement, quand portez-vous des lunettes de protection?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241879B-5965-4F58-BCC3-D1D0AB3C5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865" y="1347540"/>
            <a:ext cx="11089232" cy="4608513"/>
          </a:xfrm>
        </p:spPr>
        <p:txBody>
          <a:bodyPr/>
          <a:lstStyle/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r>
              <a:rPr lang="fr-CH" sz="2800" b="1" dirty="0"/>
              <a:t>Je porte toujours des lunettes de protection pour cette activité ou ce travail.</a:t>
            </a:r>
          </a:p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r>
              <a:rPr lang="fr-CH" sz="2800" b="1" dirty="0"/>
              <a:t>Je porte parfois des lunettes de protection pour cette activité ou ce travail.</a:t>
            </a:r>
          </a:p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r>
              <a:rPr lang="fr-CH" sz="2800" b="1" dirty="0"/>
              <a:t>Qu’est-ce qui m’incite à porter des lunettes de protection?</a:t>
            </a:r>
          </a:p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r>
              <a:rPr lang="fr-CH" sz="2800" b="1" dirty="0"/>
              <a:t>Pourquoi est-ce que je ne porte pas de lunettes de protection? </a:t>
            </a:r>
          </a:p>
          <a:p>
            <a:pPr marL="0" indent="0">
              <a:buNone/>
            </a:pPr>
            <a:endParaRPr lang="fr-CH" sz="2800" b="1" dirty="0"/>
          </a:p>
          <a:p>
            <a:pPr marL="0" indent="0">
              <a:buNone/>
            </a:pPr>
            <a:endParaRPr lang="fr-CH" sz="2800" b="1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CEB28FE-457B-4129-A53B-EEB0BEB6C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D0FC2-A695-4F60-9173-AB1F118783FF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714701F-3E8A-467B-882F-BE11B281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89B754-5673-4488-914B-3FEFA481D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133B1-196B-4806-87F8-E97E62673179}" type="slidenum">
              <a:rPr lang="de-CH" smtClean="0"/>
              <a:pPr/>
              <a:t>6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40187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F0528F-ADC8-78B0-E5B9-EC4C3497C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Règles édictées par l’entreprise XY pour protéger votre vue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26CEA0C-D9CE-C4EE-BDA8-A83908B1C52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/>
              <a:t>On doit systématiquement porter des lunettes de protection lorsque l’on exécute les travaux et activités suivants:</a:t>
            </a:r>
          </a:p>
          <a:p>
            <a:endParaRPr lang="fr-CH" dirty="0"/>
          </a:p>
          <a:p>
            <a:r>
              <a:rPr lang="fr-CH" dirty="0">
                <a:solidFill>
                  <a:srgbClr val="F50000"/>
                </a:solidFill>
              </a:rPr>
              <a:t>Il s’agit des règles définies par l’entreprise, qui peuvent être reprises telles quelles et insérées ici.</a:t>
            </a:r>
          </a:p>
          <a:p>
            <a:r>
              <a:rPr lang="fr-CH" dirty="0">
                <a:solidFill>
                  <a:srgbClr val="F50000"/>
                </a:solidFill>
              </a:rPr>
              <a:t>Si on n’a pas encore édicté de règles, il convient de le faire au préalable avec la direction et de les communiquer lors de la formation. </a:t>
            </a:r>
          </a:p>
          <a:p>
            <a:r>
              <a:rPr lang="fr-CH" dirty="0">
                <a:solidFill>
                  <a:srgbClr val="F50000"/>
                </a:solidFill>
              </a:rPr>
              <a:t>Voir support dans le plan d’action, à la page 6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2D82F11-1B0A-22ED-ED4A-D31ED1EA2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5E72E-1A30-45EA-9C35-C526BF85306C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60703E3-C516-6B80-12CB-41D413CFE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DD87E4-7B6A-AE19-54A3-73D82F4E9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272DC-1DD4-4C31-841F-2D9D77224C99}" type="slidenum">
              <a:rPr lang="de-CH" smtClean="0"/>
              <a:pPr/>
              <a:t>7</a:t>
            </a:fld>
            <a:endParaRPr lang="fr-CH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56FF06F-F6AC-60E1-51CC-DA6BC38A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53" y="1615010"/>
            <a:ext cx="4463888" cy="383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5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36928A-942A-4815-B2A0-05F8B69CC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Quiz</a:t>
            </a:r>
          </a:p>
        </p:txBody>
      </p:sp>
      <p:graphicFrame>
        <p:nvGraphicFramePr>
          <p:cNvPr id="10" name="Tabelle 10">
            <a:extLst>
              <a:ext uri="{FF2B5EF4-FFF2-40B4-BE49-F238E27FC236}">
                <a16:creationId xmlns:a16="http://schemas.microsoft.com/office/drawing/2014/main" id="{C4FB7970-55D4-49E8-BE4E-7671ED70C14D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127864410"/>
              </p:ext>
            </p:extLst>
          </p:nvPr>
        </p:nvGraphicFramePr>
        <p:xfrm>
          <a:off x="449054" y="984242"/>
          <a:ext cx="11335575" cy="1010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778525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270893009"/>
                    </a:ext>
                  </a:extLst>
                </a:gridCol>
              </a:tblGrid>
              <a:tr h="338708">
                <a:tc gridSpan="3">
                  <a:txBody>
                    <a:bodyPr/>
                    <a:lstStyle/>
                    <a:p>
                      <a:r>
                        <a:rPr lang="fr-CH" dirty="0"/>
                        <a:t>Combien d’accidents touchant les yeux se produisent chaque jour (au travail et durant les loisirs)?</a:t>
                      </a:r>
                    </a:p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120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550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93D32C-8720-49E2-8B1A-09DDF39D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69158-F290-4894-A4E0-82F62F771767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C6176D4-1069-4BA6-B1FE-5B89EB72E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5184" y="6448691"/>
            <a:ext cx="7848872" cy="180000"/>
          </a:xfrm>
        </p:spPr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BA724DB-5D15-40D0-9C87-9E89600C3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B65F90-CB8F-4C63-AE2B-73BBDDDDDEFF}" type="slidenum">
              <a:rPr lang="de-CH" smtClean="0"/>
              <a:pPr/>
              <a:t>8</a:t>
            </a:fld>
            <a:endParaRPr lang="fr-CH" dirty="0"/>
          </a:p>
        </p:txBody>
      </p:sp>
      <p:graphicFrame>
        <p:nvGraphicFramePr>
          <p:cNvPr id="12" name="Tabelle 11">
            <a:extLst>
              <a:ext uri="{FF2B5EF4-FFF2-40B4-BE49-F238E27FC236}">
                <a16:creationId xmlns:a16="http://schemas.microsoft.com/office/drawing/2014/main" id="{5EBA0090-B9D0-4FA1-87DC-C378A16299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8855145"/>
              </p:ext>
            </p:extLst>
          </p:nvPr>
        </p:nvGraphicFramePr>
        <p:xfrm>
          <a:off x="397938" y="3861174"/>
          <a:ext cx="11335574" cy="1010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744579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5590995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fr-CH" dirty="0"/>
                        <a:t>Où observe-t-on le plus d’accidents touchant les yeux: au travail ou durant les loisirs?</a:t>
                      </a:r>
                    </a:p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28 000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14 000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graphicFrame>
        <p:nvGraphicFramePr>
          <p:cNvPr id="13" name="Tabelle 12">
            <a:extLst>
              <a:ext uri="{FF2B5EF4-FFF2-40B4-BE49-F238E27FC236}">
                <a16:creationId xmlns:a16="http://schemas.microsoft.com/office/drawing/2014/main" id="{7430BCCC-55B5-4241-AFAD-AE16DE04A4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5353338"/>
              </p:ext>
            </p:extLst>
          </p:nvPr>
        </p:nvGraphicFramePr>
        <p:xfrm>
          <a:off x="428212" y="2455252"/>
          <a:ext cx="11335575" cy="101092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778525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  <a:gridCol w="3778525">
                  <a:extLst>
                    <a:ext uri="{9D8B030D-6E8A-4147-A177-3AD203B41FA5}">
                      <a16:colId xmlns:a16="http://schemas.microsoft.com/office/drawing/2014/main" val="27089300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fr-CH" dirty="0"/>
                        <a:t>Combien d’accidents touchant les yeux se produisent chaque année (au travail et durant les loisirs)?</a:t>
                      </a:r>
                    </a:p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21 000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37 000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42 000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graphicFrame>
        <p:nvGraphicFramePr>
          <p:cNvPr id="14" name="Tabelle 13">
            <a:extLst>
              <a:ext uri="{FF2B5EF4-FFF2-40B4-BE49-F238E27FC236}">
                <a16:creationId xmlns:a16="http://schemas.microsoft.com/office/drawing/2014/main" id="{FDEF7F46-A9DD-4448-B962-85B87407FDE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5979165"/>
              </p:ext>
            </p:extLst>
          </p:nvPr>
        </p:nvGraphicFramePr>
        <p:xfrm>
          <a:off x="380978" y="5371766"/>
          <a:ext cx="11352534" cy="1285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784178">
                  <a:extLst>
                    <a:ext uri="{9D8B030D-6E8A-4147-A177-3AD203B41FA5}">
                      <a16:colId xmlns:a16="http://schemas.microsoft.com/office/drawing/2014/main" val="3812172440"/>
                    </a:ext>
                  </a:extLst>
                </a:gridCol>
                <a:gridCol w="3784178">
                  <a:extLst>
                    <a:ext uri="{9D8B030D-6E8A-4147-A177-3AD203B41FA5}">
                      <a16:colId xmlns:a16="http://schemas.microsoft.com/office/drawing/2014/main" val="829849353"/>
                    </a:ext>
                  </a:extLst>
                </a:gridCol>
                <a:gridCol w="3784178">
                  <a:extLst>
                    <a:ext uri="{9D8B030D-6E8A-4147-A177-3AD203B41FA5}">
                      <a16:colId xmlns:a16="http://schemas.microsoft.com/office/drawing/2014/main" val="270893009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fr-CH" dirty="0"/>
                        <a:t>Quelle est la proportion d’accidents touchant les yeux dans laquelle des éclats, copeaux, poussières, liquides, etc. sont projetés dans l’œil?</a:t>
                      </a:r>
                    </a:p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2620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60 %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90 %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75 %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786570"/>
                  </a:ext>
                </a:extLst>
              </a:tr>
            </a:tbl>
          </a:graphicData>
        </a:graphic>
      </p:graphicFrame>
      <p:pic>
        <p:nvPicPr>
          <p:cNvPr id="20" name="Grafik 19" descr="Häkchen mit einfarbiger Füllung">
            <a:extLst>
              <a:ext uri="{FF2B5EF4-FFF2-40B4-BE49-F238E27FC236}">
                <a16:creationId xmlns:a16="http://schemas.microsoft.com/office/drawing/2014/main" id="{50416611-D2F3-4EDA-B954-4DE38FBC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1111" y="6251491"/>
            <a:ext cx="394400" cy="394400"/>
          </a:xfrm>
          <a:prstGeom prst="rect">
            <a:avLst/>
          </a:prstGeom>
        </p:spPr>
      </p:pic>
      <p:pic>
        <p:nvPicPr>
          <p:cNvPr id="21" name="Grafik 20" descr="Bulldozer mit einfarbiger Füllung">
            <a:extLst>
              <a:ext uri="{FF2B5EF4-FFF2-40B4-BE49-F238E27FC236}">
                <a16:creationId xmlns:a16="http://schemas.microsoft.com/office/drawing/2014/main" id="{CB352ACD-F709-4429-B9F7-BCC56912D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96313" y="4374680"/>
            <a:ext cx="686404" cy="686404"/>
          </a:xfrm>
          <a:prstGeom prst="rect">
            <a:avLst/>
          </a:prstGeom>
        </p:spPr>
      </p:pic>
      <p:pic>
        <p:nvPicPr>
          <p:cNvPr id="23" name="Grafik 22" descr="Radfahren mit einfarbiger Füllung">
            <a:extLst>
              <a:ext uri="{FF2B5EF4-FFF2-40B4-BE49-F238E27FC236}">
                <a16:creationId xmlns:a16="http://schemas.microsoft.com/office/drawing/2014/main" id="{553067DE-F5AC-4958-AA9E-29F472BF1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92145" y="4509120"/>
            <a:ext cx="362974" cy="362974"/>
          </a:xfrm>
          <a:prstGeom prst="rect">
            <a:avLst/>
          </a:prstGeom>
        </p:spPr>
      </p:pic>
      <p:pic>
        <p:nvPicPr>
          <p:cNvPr id="15" name="Grafik 14" descr="Häkchen mit einfarbiger Füllung">
            <a:extLst>
              <a:ext uri="{FF2B5EF4-FFF2-40B4-BE49-F238E27FC236}">
                <a16:creationId xmlns:a16="http://schemas.microsoft.com/office/drawing/2014/main" id="{1E983FAA-AB80-40A0-B4E9-E6F0C8FF7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0083" y="3071552"/>
            <a:ext cx="388454" cy="388454"/>
          </a:xfrm>
          <a:prstGeom prst="rect">
            <a:avLst/>
          </a:prstGeom>
        </p:spPr>
      </p:pic>
      <p:pic>
        <p:nvPicPr>
          <p:cNvPr id="16" name="Grafik 15" descr="Häkchen mit einfarbiger Füllung">
            <a:extLst>
              <a:ext uri="{FF2B5EF4-FFF2-40B4-BE49-F238E27FC236}">
                <a16:creationId xmlns:a16="http://schemas.microsoft.com/office/drawing/2014/main" id="{5EA9AC9D-11FD-414F-818C-798EDEE70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97057" y="1589082"/>
            <a:ext cx="388454" cy="3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6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9077D7-60D2-D201-A876-0E0099A18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Nombre d’accidents dans notre entreprise</a:t>
            </a:r>
          </a:p>
        </p:txBody>
      </p:sp>
      <p:graphicFrame>
        <p:nvGraphicFramePr>
          <p:cNvPr id="8" name="Tabelle 8">
            <a:extLst>
              <a:ext uri="{FF2B5EF4-FFF2-40B4-BE49-F238E27FC236}">
                <a16:creationId xmlns:a16="http://schemas.microsoft.com/office/drawing/2014/main" id="{903DD8F7-6363-1E0E-B66C-20145D513E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0672707"/>
              </p:ext>
            </p:extLst>
          </p:nvPr>
        </p:nvGraphicFramePr>
        <p:xfrm>
          <a:off x="550863" y="2729736"/>
          <a:ext cx="11090272" cy="101092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88753">
                  <a:extLst>
                    <a:ext uri="{9D8B030D-6E8A-4147-A177-3AD203B41FA5}">
                      <a16:colId xmlns:a16="http://schemas.microsoft.com/office/drawing/2014/main" val="253835045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512210916"/>
                    </a:ext>
                  </a:extLst>
                </a:gridCol>
                <a:gridCol w="2700559">
                  <a:extLst>
                    <a:ext uri="{9D8B030D-6E8A-4147-A177-3AD203B41FA5}">
                      <a16:colId xmlns:a16="http://schemas.microsoft.com/office/drawing/2014/main" val="1114190969"/>
                    </a:ext>
                  </a:extLst>
                </a:gridCol>
                <a:gridCol w="2772568">
                  <a:extLst>
                    <a:ext uri="{9D8B030D-6E8A-4147-A177-3AD203B41FA5}">
                      <a16:colId xmlns:a16="http://schemas.microsoft.com/office/drawing/2014/main" val="12881616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Période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Nombre total d’accidents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Accidents professionnels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Accidents non professionnels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3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2016-2023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657913"/>
                  </a:ext>
                </a:extLst>
              </a:tr>
            </a:tbl>
          </a:graphicData>
        </a:graphic>
      </p:graphicFrame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D4F263-0FB2-A838-2B4A-4032DE8A7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A6D3F-1E36-45C0-B4A9-D00419FFF682}" type="datetime1">
              <a:rPr lang="de-DE" smtClean="0"/>
              <a:t>18.02.2025</a:t>
            </a:fld>
            <a:endParaRPr lang="fr-CH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72A34D9-06C0-2E78-60CF-E96F7FD83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 dirty="0"/>
              <a:t>Présentation concernant le module de prévention DIY «Protégez vos yeux comme les pros»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F5DA83-9C7B-5762-0942-579EF0684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10E4D-9146-49B5-86AC-7010CE3F736E}" type="slidenum">
              <a:rPr lang="de-CH" smtClean="0"/>
              <a:pPr/>
              <a:t>9</a:t>
            </a:fld>
            <a:endParaRPr lang="fr-CH" dirty="0"/>
          </a:p>
        </p:txBody>
      </p:sp>
      <p:graphicFrame>
        <p:nvGraphicFramePr>
          <p:cNvPr id="11" name="Tabelle 8">
            <a:extLst>
              <a:ext uri="{FF2B5EF4-FFF2-40B4-BE49-F238E27FC236}">
                <a16:creationId xmlns:a16="http://schemas.microsoft.com/office/drawing/2014/main" id="{85DD4C2A-758D-4CB6-AF24-9F8CAC2135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918313"/>
              </p:ext>
            </p:extLst>
          </p:nvPr>
        </p:nvGraphicFramePr>
        <p:xfrm>
          <a:off x="550863" y="3761839"/>
          <a:ext cx="11090272" cy="1285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2016745">
                  <a:extLst>
                    <a:ext uri="{9D8B030D-6E8A-4147-A177-3AD203B41FA5}">
                      <a16:colId xmlns:a16="http://schemas.microsoft.com/office/drawing/2014/main" val="2538350450"/>
                    </a:ext>
                  </a:extLst>
                </a:gridCol>
                <a:gridCol w="3528391">
                  <a:extLst>
                    <a:ext uri="{9D8B030D-6E8A-4147-A177-3AD203B41FA5}">
                      <a16:colId xmlns:a16="http://schemas.microsoft.com/office/drawing/2014/main" val="2512210916"/>
                    </a:ext>
                  </a:extLst>
                </a:gridCol>
                <a:gridCol w="2772568">
                  <a:extLst>
                    <a:ext uri="{9D8B030D-6E8A-4147-A177-3AD203B41FA5}">
                      <a16:colId xmlns:a16="http://schemas.microsoft.com/office/drawing/2014/main" val="1114190969"/>
                    </a:ext>
                  </a:extLst>
                </a:gridCol>
                <a:gridCol w="2772568">
                  <a:extLst>
                    <a:ext uri="{9D8B030D-6E8A-4147-A177-3AD203B41FA5}">
                      <a16:colId xmlns:a16="http://schemas.microsoft.com/office/drawing/2014/main" val="1288161643"/>
                    </a:ext>
                  </a:extLst>
                </a:gridCol>
              </a:tblGrid>
              <a:tr h="448449">
                <a:tc>
                  <a:txBody>
                    <a:bodyPr/>
                    <a:lstStyle/>
                    <a:p>
                      <a:r>
                        <a:rPr lang="fr-CH" dirty="0"/>
                        <a:t>Période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Nombre total d’accidents touchant les yeux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Accidents professionnels touchant les yeux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dirty="0"/>
                        <a:t>Accidents non professionnels touchant les yeux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073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dirty="0"/>
                        <a:t>2016-2023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657913"/>
                  </a:ext>
                </a:extLst>
              </a:tr>
            </a:tbl>
          </a:graphicData>
        </a:graphic>
      </p:graphicFrame>
      <p:sp>
        <p:nvSpPr>
          <p:cNvPr id="12" name="Textfeld 11">
            <a:extLst>
              <a:ext uri="{FF2B5EF4-FFF2-40B4-BE49-F238E27FC236}">
                <a16:creationId xmlns:a16="http://schemas.microsoft.com/office/drawing/2014/main" id="{4D9C12D0-B0E2-5533-062C-F065D14F66DF}"/>
              </a:ext>
            </a:extLst>
          </p:cNvPr>
          <p:cNvSpPr txBox="1"/>
          <p:nvPr/>
        </p:nvSpPr>
        <p:spPr>
          <a:xfrm>
            <a:off x="577368" y="5129624"/>
            <a:ext cx="578889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fr-CH" sz="2000" dirty="0"/>
              <a:t>Les yeux sont concernés par env. </a:t>
            </a:r>
            <a:r>
              <a:rPr lang="fr-CH" sz="2000" b="1" dirty="0">
                <a:solidFill>
                  <a:srgbClr val="FF0000"/>
                </a:solidFill>
              </a:rPr>
              <a:t>50 % des accidents professionnels</a:t>
            </a:r>
            <a:r>
              <a:rPr lang="fr-CH" sz="2000" dirty="0"/>
              <a:t>. </a:t>
            </a:r>
          </a:p>
          <a:p>
            <a:pPr algn="l"/>
            <a:r>
              <a:rPr lang="fr-CH" sz="2000" b="1" dirty="0">
                <a:solidFill>
                  <a:srgbClr val="FF0000"/>
                </a:solidFill>
              </a:rPr>
              <a:t>Un accident non professionnel sur 8</a:t>
            </a:r>
            <a:r>
              <a:rPr lang="fr-CH" sz="2000" dirty="0"/>
              <a:t> touche les yeux.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FEE36F4-22B8-60BD-88FF-26F5E6C69D48}"/>
              </a:ext>
            </a:extLst>
          </p:cNvPr>
          <p:cNvSpPr txBox="1"/>
          <p:nvPr/>
        </p:nvSpPr>
        <p:spPr>
          <a:xfrm>
            <a:off x="479376" y="920515"/>
            <a:ext cx="110892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F50000"/>
                </a:solidFill>
              </a:rPr>
              <a:t>Si vous disposez de chiffres concrets concernant le nombre d’accidents touchant les yeux (au travail et durant les loisirs), il est important de les faire figurer sur cette diapositive.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dirty="0">
                <a:solidFill>
                  <a:srgbClr val="F50000"/>
                </a:solidFill>
              </a:rPr>
              <a:t>L’idéal est d’établir un lien avec l’ensemble des accidents recensés dans l’entreprise et durant les loisirs. Voir support dans le plan d’action, à la page 9. </a:t>
            </a:r>
          </a:p>
          <a:p>
            <a:endParaRPr lang="fr-CH" dirty="0">
              <a:solidFill>
                <a:srgbClr val="F50000"/>
              </a:solidFill>
            </a:endParaRPr>
          </a:p>
          <a:p>
            <a:r>
              <a:rPr lang="fr-CH" b="1" dirty="0">
                <a:solidFill>
                  <a:srgbClr val="F50000"/>
                </a:solidFill>
              </a:rPr>
              <a:t>Voici un exemple:</a:t>
            </a:r>
          </a:p>
        </p:txBody>
      </p:sp>
    </p:spTree>
    <p:extLst>
      <p:ext uri="{BB962C8B-B14F-4D97-AF65-F5344CB8AC3E}">
        <p14:creationId xmlns:p14="http://schemas.microsoft.com/office/powerpoint/2010/main" val="32215114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NGUAGEID" val="2055"/>
</p:tagLst>
</file>

<file path=ppt/theme/theme1.xml><?xml version="1.0" encoding="utf-8"?>
<a:theme xmlns:a="http://schemas.openxmlformats.org/drawingml/2006/main" name="Office Theme">
  <a:themeElements>
    <a:clrScheme name="SUVA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FF8200"/>
      </a:accent1>
      <a:accent2>
        <a:srgbClr val="FFC180"/>
      </a:accent2>
      <a:accent3>
        <a:srgbClr val="00B8CF"/>
      </a:accent3>
      <a:accent4>
        <a:srgbClr val="80DCE7"/>
      </a:accent4>
      <a:accent5>
        <a:srgbClr val="666666"/>
      </a:accent5>
      <a:accent6>
        <a:srgbClr val="B3B3B3"/>
      </a:accent6>
      <a:hlink>
        <a:srgbClr val="44546A"/>
      </a:hlink>
      <a:folHlink>
        <a:srgbClr val="AEABA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l">
          <a:defRPr sz="1400" b="1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sz="1200" dirty="0" err="1" smtClean="0"/>
        </a:defPPr>
      </a:lstStyle>
    </a:txDef>
  </a:objectDefaults>
  <a:extraClrSchemeLst/>
  <a:custClrLst>
    <a:custClr name="Rot">
      <a:srgbClr val="F50000"/>
    </a:custClr>
    <a:custClr name="Gelb">
      <a:srgbClr val="FFD700"/>
    </a:custClr>
    <a:custClr name="Gruen">
      <a:srgbClr val="009B00"/>
    </a:custClr>
  </a:custClrLst>
  <a:extLst>
    <a:ext uri="{05A4C25C-085E-4340-85A3-A5531E510DB2}">
      <thm15:themeFamily xmlns:thm15="http://schemas.microsoft.com/office/thememl/2012/main" name="Powerpoint-Präsentation Provisorisch" id="{AB574659-A13F-4696-9E35-A4D0E34D0A29}" vid="{1B5D0164-74FE-4AFA-B63D-4F984DABA8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48108AD3F2F3C4692C8F155B64CF5A5" ma:contentTypeVersion="16" ma:contentTypeDescription="Ein neues Dokument erstellen." ma:contentTypeScope="" ma:versionID="1b70d41722514233dc7c6f009546becb">
  <xsd:schema xmlns:xsd="http://www.w3.org/2001/XMLSchema" xmlns:xs="http://www.w3.org/2001/XMLSchema" xmlns:p="http://schemas.microsoft.com/office/2006/metadata/properties" xmlns:ns2="ec88b331-1fd0-485e-a90e-2905f4c89d0c" xmlns:ns3="07f87285-b57b-43fb-8d15-ec53b412e168" targetNamespace="http://schemas.microsoft.com/office/2006/metadata/properties" ma:root="true" ma:fieldsID="7ede6e1520b3d16cff7d49a24ea94f91" ns2:_="" ns3:_="">
    <xsd:import namespace="ec88b331-1fd0-485e-a90e-2905f4c89d0c"/>
    <xsd:import namespace="07f87285-b57b-43fb-8d15-ec53b412e1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88b331-1fd0-485e-a90e-2905f4c89d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Bildmarkierungen" ma:readOnly="false" ma:fieldId="{5cf76f15-5ced-4ddc-b409-7134ff3c332f}" ma:taxonomyMulti="true" ma:sspId="5398598b-1692-41ba-b181-08e92b7f9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f87285-b57b-43fb-8d15-ec53b412e16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be014ae-6277-46ad-b167-dacedec6b34c}" ma:internalName="TaxCatchAll" ma:showField="CatchAllData" ma:web="07f87285-b57b-43fb-8d15-ec53b412e16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88b331-1fd0-485e-a90e-2905f4c89d0c">
      <Terms xmlns="http://schemas.microsoft.com/office/infopath/2007/PartnerControls"/>
    </lcf76f155ced4ddcb4097134ff3c332f>
    <TaxCatchAll xmlns="07f87285-b57b-43fb-8d15-ec53b412e168" xsi:nil="true"/>
  </documentManagement>
</p:properties>
</file>

<file path=customXml/itemProps1.xml><?xml version="1.0" encoding="utf-8"?>
<ds:datastoreItem xmlns:ds="http://schemas.openxmlformats.org/officeDocument/2006/customXml" ds:itemID="{80EBAF4A-3C42-4589-9865-060F340444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46AA5C-FD49-4F46-9144-1703B5A3CA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88b331-1fd0-485e-a90e-2905f4c89d0c"/>
    <ds:schemaRef ds:uri="07f87285-b57b-43fb-8d15-ec53b412e1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37D7573-B505-45CE-ABC0-EFEBC921BF16}">
  <ds:schemaRefs>
    <ds:schemaRef ds:uri="http://schemas.microsoft.com/office/2006/metadata/properties"/>
    <ds:schemaRef ds:uri="http://schemas.microsoft.com/office/infopath/2007/PartnerControls"/>
    <ds:schemaRef ds:uri="ec88b331-1fd0-485e-a90e-2905f4c89d0c"/>
    <ds:schemaRef ds:uri="07f87285-b57b-43fb-8d15-ec53b412e168"/>
  </ds:schemaRefs>
</ds:datastoreItem>
</file>

<file path=docMetadata/LabelInfo.xml><?xml version="1.0" encoding="utf-8"?>
<clbl:labelList xmlns:clbl="http://schemas.microsoft.com/office/2020/mipLabelMetadata">
  <clbl:label id="{98616167-5668-4e66-acbf-925e81df8b00}" enabled="0" method="" siteId="{98616167-5668-4e66-acbf-925e81df8b0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Powerpoint-Präsentation Provisorisch</Template>
  <TotalTime>0</TotalTime>
  <Words>1199</Words>
  <Application>Microsoft Office PowerPoint</Application>
  <PresentationFormat>Breitbild</PresentationFormat>
  <Paragraphs>180</Paragraphs>
  <Slides>22</Slides>
  <Notes>5</Notes>
  <HiddenSlides>0</HiddenSlides>
  <MMClips>10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Lucida Handwriting</vt:lpstr>
      <vt:lpstr>Wingdings</vt:lpstr>
      <vt:lpstr>Office Theme</vt:lpstr>
      <vt:lpstr>Protégez vos yeux comme les pros
Petits moyens, grands effets: lunettes de protection. Toujours.</vt:lpstr>
      <vt:lpstr>Message de bienvenue de la Direction</vt:lpstr>
      <vt:lpstr>Objectifs de la formation</vt:lpstr>
      <vt:lpstr>Faut-il une voyante?</vt:lpstr>
      <vt:lpstr>Témoignages personnels</vt:lpstr>
      <vt:lpstr>Très sincèrement, quand portez-vous des lunettes de protection?</vt:lpstr>
      <vt:lpstr>Règles édictées par l’entreprise XY pour protéger votre vue</vt:lpstr>
      <vt:lpstr>Quiz</vt:lpstr>
      <vt:lpstr>Nombre d’accidents dans notre entreprise</vt:lpstr>
      <vt:lpstr>Quelles lunettes portez-vous?</vt:lpstr>
      <vt:lpstr>Portez-vous des lunettes de protection durant vos loisirs? </vt:lpstr>
      <vt:lpstr>Connaissez-vous cette activité?</vt:lpstr>
      <vt:lpstr>Cristiano Ronaldo protégerait-il ses yeux s’il faisait du jardinage? </vt:lpstr>
      <vt:lpstr>Quelle est l’utilité des surlunettes?</vt:lpstr>
      <vt:lpstr>Qui prend en charge le coût des lunettes de protection à verres correcteurs?</vt:lpstr>
      <vt:lpstr>Quelqu’un connaît-il une personne qui porte un ligament croisé, un genou ou une hanche artificiel(le)?</vt:lpstr>
      <vt:lpstr>Infos d’Herbert, victime d’un accident</vt:lpstr>
      <vt:lpstr>Dans l’entreprise XY, auprès de qui puis-je obtenir mes lunettes de protection?</vt:lpstr>
      <vt:lpstr>Activités de loisirs et lunettes adaptées</vt:lpstr>
      <vt:lpstr>Droits et obligations</vt:lpstr>
      <vt:lpstr>Tiago le fait-il pour faire plaisir au patron?</vt:lpstr>
      <vt:lpstr>Merci de votre participation et…</vt:lpstr>
    </vt:vector>
  </TitlesOfParts>
  <Company>SUVA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Stolper- und Sturzunfälle: die häufigste Unfallursache im Visier</dc:title>
  <dc:creator>Marcel Thommen</dc:creator>
  <cp:lastModifiedBy>Müller Laurin (LAM)</cp:lastModifiedBy>
  <cp:revision>263</cp:revision>
  <cp:lastPrinted>2024-04-22T15:35:33Z</cp:lastPrinted>
  <dcterms:created xsi:type="dcterms:W3CDTF">2018-02-13T06:12:33Z</dcterms:created>
  <dcterms:modified xsi:type="dcterms:W3CDTF">2025-02-18T08:58:13Z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0x010100748108AD3F2F3C4692C8F155B64CF5A5</vt:lpwstr>
  </property>
  <property fmtid="{D5CDD505-2E9C-101B-9397-08002B2CF9AE}" pid="3" name="MediaServiceImageTags">
    <vt:lpwstr/>
  </property>
</Properties>
</file>