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handoutMasterIdLst>
    <p:handoutMasterId r:id="rId28"/>
  </p:handoutMasterIdLst>
  <p:sldIdLst>
    <p:sldId id="344" r:id="rId5"/>
    <p:sldId id="390" r:id="rId6"/>
    <p:sldId id="301" r:id="rId7"/>
    <p:sldId id="342" r:id="rId8"/>
    <p:sldId id="360" r:id="rId9"/>
    <p:sldId id="330" r:id="rId10"/>
    <p:sldId id="382" r:id="rId11"/>
    <p:sldId id="347" r:id="rId12"/>
    <p:sldId id="387" r:id="rId13"/>
    <p:sldId id="366" r:id="rId14"/>
    <p:sldId id="389" r:id="rId15"/>
    <p:sldId id="369" r:id="rId16"/>
    <p:sldId id="353" r:id="rId17"/>
    <p:sldId id="350" r:id="rId18"/>
    <p:sldId id="388" r:id="rId19"/>
    <p:sldId id="371" r:id="rId20"/>
    <p:sldId id="356" r:id="rId21"/>
    <p:sldId id="363" r:id="rId22"/>
    <p:sldId id="358" r:id="rId23"/>
    <p:sldId id="384" r:id="rId24"/>
    <p:sldId id="359" r:id="rId25"/>
    <p:sldId id="337" r:id="rId26"/>
  </p:sldIdLst>
  <p:sldSz cx="12192000" cy="6858000"/>
  <p:notesSz cx="6669088" cy="9926638"/>
  <p:custDataLst>
    <p:tags r:id="rId29"/>
  </p:custDataLst>
  <p:defaultTextStyle>
    <a:defPPr>
      <a:defRPr lang="aa-E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7" userDrawn="1">
          <p15:clr>
            <a:srgbClr val="A4A3A4"/>
          </p15:clr>
        </p15:guide>
        <p15:guide id="2" pos="3840" userDrawn="1">
          <p15:clr>
            <a:srgbClr val="A4A3A4"/>
          </p15:clr>
        </p15:guide>
        <p15:guide id="3" orient="horz" pos="370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E86E19-090C-C35B-1AE6-6D02ED2BA28C}" name="Landtwing Silke (LAS)" initials="LS(" userId="Landtwing Silke (LAS)" providerId="None"/>
  <p188:author id="{849BB79E-3238-E8A7-483C-F488E08EC136}" name="Mathias Zimmermann" initials="MZ" userId="S::hello@mathiaszimmermann.com::980c5b52-137d-45ef-8c93-de1cbb62042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elber Alois (AFE)" initials="afe" lastIdx="5" clrIdx="0">
    <p:extLst>
      <p:ext uri="{19B8F6BF-5375-455C-9EA6-DF929625EA0E}">
        <p15:presenceInfo xmlns:p15="http://schemas.microsoft.com/office/powerpoint/2012/main" userId="Felber Alois (AF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180"/>
    <a:srgbClr val="00B8CF"/>
    <a:srgbClr val="B3B3B3"/>
    <a:srgbClr val="80DCE7"/>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251B765-F91A-4008-8DD1-53D880B8B698}">
  <a:tblStyle styleId="{8251B765-F91A-4008-8DD1-53D880B8B698}" styleName="SUVA">
    <a:tblBg>
      <a:effect>
        <a:effectLst/>
      </a:effect>
    </a:tblBg>
    <a:wholeTbl>
      <a:tcTxStyle b="off" i="off">
        <a:fontRef idx="minor"/>
        <a:schemeClr val="tx1"/>
      </a:tcTxStyle>
      <a:tcStyle>
        <a:tcBdr>
          <a:left>
            <a:ln>
              <a:noFill/>
            </a:ln>
          </a:left>
          <a:right>
            <a:ln>
              <a:noFill/>
            </a:ln>
          </a:right>
          <a:top>
            <a:ln w="2117" cap="flat" cmpd="sng" algn="ctr">
              <a:solidFill>
                <a:schemeClr val="dk1"/>
              </a:solidFill>
              <a:prstDash val="solid"/>
            </a:ln>
          </a:top>
          <a:bottom>
            <a:ln w="2117" cap="flat" cmpd="sng" algn="ctr">
              <a:solidFill>
                <a:schemeClr val="dk1"/>
              </a:solidFill>
              <a:prstDash val="solid"/>
            </a:ln>
          </a:bottom>
          <a:insideH>
            <a:ln w="2117" cap="flat" cmpd="sng" algn="ctr">
              <a:solidFill>
                <a:schemeClr val="dk1"/>
              </a:solidFill>
              <a:prstDash val="solid"/>
            </a:ln>
          </a:insideH>
          <a:insideV>
            <a:ln>
              <a:noFill/>
            </a:ln>
          </a:insideV>
          <a:tl2br>
            <a:ln>
              <a:noFill/>
            </a:ln>
          </a:tl2br>
          <a:tr2bl>
            <a:ln>
              <a:noFill/>
            </a:ln>
          </a:tr2bl>
        </a:tcBdr>
        <a:fill>
          <a:noFill/>
        </a:fill>
      </a:tcStyle>
    </a:wholeTbl>
    <a:band1H>
      <a:tcTxStyle b="off" i="off">
        <a:fontRef idx="minor"/>
        <a:schemeClr val="tx1"/>
      </a:tcTxStyle>
      <a:tcStyle>
        <a:tcBdr/>
        <a:fill>
          <a:noFill/>
        </a:fill>
      </a:tcStyle>
    </a:band1H>
    <a:band2H>
      <a:tcTxStyle b="off" i="off">
        <a:fontRef idx="minor"/>
        <a:schemeClr val="tx1"/>
      </a:tcTxStyle>
      <a:tcStyle>
        <a:tcBdr/>
        <a:fill>
          <a:noFill/>
        </a:fill>
      </a:tcStyle>
    </a:band2H>
    <a:band1V>
      <a:tcTxStyle b="off" i="off">
        <a:fontRef idx="minor"/>
        <a:schemeClr val="tx1"/>
      </a:tcTxStyle>
      <a:tcStyle>
        <a:tcBdr/>
        <a:fill>
          <a:noFill/>
        </a:fill>
      </a:tcStyle>
    </a:band1V>
    <a:band2V>
      <a:tcTxStyle b="off" i="off">
        <a:fontRef idx="minor"/>
        <a:schemeClr val="tx1"/>
      </a:tcTxStyle>
      <a:tcStyle>
        <a:tcBdr/>
        <a:fill>
          <a:noFill/>
        </a:fill>
      </a:tcStyle>
    </a:band2V>
    <a:lastCol>
      <a:tcTxStyle b="on" i="off">
        <a:fontRef idx="minor"/>
        <a:schemeClr val="tx1"/>
      </a:tcTxStyle>
      <a:tcStyle>
        <a:tcBdr/>
      </a:tcStyle>
    </a:lastCol>
    <a:firstCol>
      <a:tcTxStyle b="on" i="off">
        <a:fontRef idx="minor"/>
        <a:schemeClr val="tx1"/>
      </a:tcTxStyle>
      <a:tcStyle>
        <a:tcBdr/>
      </a:tcStyle>
    </a:firstCol>
    <a:lastRow>
      <a:tcTxStyle b="on" i="off">
        <a:fontRef idx="minor"/>
        <a:schemeClr val="accent1"/>
      </a:tcTxStyle>
      <a:tcStyle>
        <a:tcBdr>
          <a:left>
            <a:ln>
              <a:noFill/>
            </a:ln>
          </a:left>
          <a:right>
            <a:ln>
              <a:noFill/>
            </a:ln>
          </a:right>
          <a:top>
            <a:ln w="2117" cap="flat" cmpd="sng" algn="ctr">
              <a:solidFill>
                <a:schemeClr val="dk2"/>
              </a:solidFill>
              <a:prstDash val="solid"/>
            </a:ln>
          </a:top>
          <a:bottom>
            <a:ln w="12700" cap="flat" cmpd="sng" algn="ctr">
              <a:solidFill>
                <a:schemeClr val="accent1"/>
              </a:solidFill>
              <a:prstDash val="solid"/>
            </a:ln>
          </a:bottom>
          <a:insideH>
            <a:ln>
              <a:noFill/>
            </a:ln>
          </a:insideH>
          <a:insideV>
            <a:ln>
              <a:noFill/>
            </a:ln>
          </a:insideV>
          <a:tl2br>
            <a:ln>
              <a:noFill/>
            </a:ln>
          </a:tl2br>
          <a:tr2bl>
            <a:ln>
              <a:noFill/>
            </a:ln>
          </a:tr2bl>
        </a:tcBdr>
        <a:fill>
          <a:noFill/>
        </a:fill>
      </a:tcStyle>
    </a:lastRow>
    <a:firstRow>
      <a:tcTxStyle b="on" i="off">
        <a:fontRef idx="minor"/>
        <a:schemeClr val="dk2"/>
      </a:tcTxStyle>
      <a:tcStyle>
        <a:tcBdr>
          <a:left>
            <a:ln>
              <a:noFill/>
            </a:ln>
          </a:left>
          <a:right>
            <a:ln>
              <a:noFill/>
            </a:ln>
          </a:right>
          <a:top>
            <a:ln>
              <a:noFill/>
            </a:ln>
          </a:top>
          <a:bottom>
            <a:ln w="8466" cap="flat" cmpd="sng" algn="ctr">
              <a:solidFill>
                <a:schemeClr val="dk2"/>
              </a:solidFill>
              <a:prstDash val="solid"/>
            </a:ln>
          </a:bottom>
          <a:insideH>
            <a:ln>
              <a:noFill/>
            </a:ln>
          </a:insideH>
          <a:insideV>
            <a:ln>
              <a:noFill/>
            </a:ln>
          </a:insideV>
          <a:tl2br>
            <a:ln>
              <a:noFill/>
            </a:ln>
          </a:tl2br>
          <a:tr2bl>
            <a:ln>
              <a:noFill/>
            </a:ln>
          </a:tr2bl>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Designformatvorlage 1 - Akz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Designformatvorlage 1 - Akz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86395" autoAdjust="0"/>
  </p:normalViewPr>
  <p:slideViewPr>
    <p:cSldViewPr showGuides="1">
      <p:cViewPr varScale="1">
        <p:scale>
          <a:sx n="119" d="100"/>
          <a:sy n="119" d="100"/>
        </p:scale>
        <p:origin x="96" y="378"/>
      </p:cViewPr>
      <p:guideLst>
        <p:guide orient="horz" pos="1207"/>
        <p:guide pos="3840"/>
        <p:guide orient="horz" pos="3702"/>
      </p:guideLst>
    </p:cSldViewPr>
  </p:slideViewPr>
  <p:outlineViewPr>
    <p:cViewPr>
      <p:scale>
        <a:sx n="33" d="100"/>
        <a:sy n="33" d="100"/>
      </p:scale>
      <p:origin x="0" y="-2832"/>
    </p:cViewPr>
  </p:outlineViewPr>
  <p:notesTextViewPr>
    <p:cViewPr>
      <p:scale>
        <a:sx n="3" d="2"/>
        <a:sy n="3" d="2"/>
      </p:scale>
      <p:origin x="0" y="0"/>
    </p:cViewPr>
  </p:notesTextViewPr>
  <p:sorterViewPr>
    <p:cViewPr varScale="1">
      <p:scale>
        <a:sx n="100" d="100"/>
        <a:sy n="100" d="100"/>
      </p:scale>
      <p:origin x="0" y="0"/>
    </p:cViewPr>
  </p:sorterViewPr>
  <p:notesViewPr>
    <p:cSldViewPr showGuides="1">
      <p:cViewPr varScale="1">
        <p:scale>
          <a:sx n="88" d="100"/>
          <a:sy n="88" d="100"/>
        </p:scale>
        <p:origin x="3756" y="45"/>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commentAuthors" Target="commentAuthors.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üller Laurin (LAM)" userId="4ddf393b-c5ce-4d7d-893e-93fef1d6292b" providerId="ADAL" clId="{F7F8CAAD-2C27-498D-9336-393747A624AE}"/>
    <pc:docChg chg="undo custSel addSld delSld modSld">
      <pc:chgData name="Müller Laurin (LAM)" userId="4ddf393b-c5ce-4d7d-893e-93fef1d6292b" providerId="ADAL" clId="{F7F8CAAD-2C27-498D-9336-393747A624AE}" dt="2025-02-18T06:59:12.065" v="328"/>
      <pc:docMkLst>
        <pc:docMk/>
      </pc:docMkLst>
      <pc:sldChg chg="addSp delSp modSp mod delAnim modAnim">
        <pc:chgData name="Müller Laurin (LAM)" userId="4ddf393b-c5ce-4d7d-893e-93fef1d6292b" providerId="ADAL" clId="{F7F8CAAD-2C27-498D-9336-393747A624AE}" dt="2025-02-18T06:49:49.496" v="292"/>
        <pc:sldMkLst>
          <pc:docMk/>
          <pc:sldMk cId="225127860" sldId="342"/>
        </pc:sldMkLst>
        <pc:spChg chg="add mod">
          <ac:chgData name="Müller Laurin (LAM)" userId="4ddf393b-c5ce-4d7d-893e-93fef1d6292b" providerId="ADAL" clId="{F7F8CAAD-2C27-498D-9336-393747A624AE}" dt="2025-02-14T13:54:09.527" v="258" actId="1076"/>
          <ac:spMkLst>
            <pc:docMk/>
            <pc:sldMk cId="225127860" sldId="342"/>
            <ac:spMk id="3" creationId="{06AF91E4-DE0B-F0DD-930B-E34F36A78A75}"/>
          </ac:spMkLst>
        </pc:spChg>
        <pc:spChg chg="add mod">
          <ac:chgData name="Müller Laurin (LAM)" userId="4ddf393b-c5ce-4d7d-893e-93fef1d6292b" providerId="ADAL" clId="{F7F8CAAD-2C27-498D-9336-393747A624AE}" dt="2025-02-18T06:49:49.496" v="292"/>
          <ac:spMkLst>
            <pc:docMk/>
            <pc:sldMk cId="225127860" sldId="342"/>
            <ac:spMk id="7" creationId="{77D8AFC9-0BFE-F8CA-8D83-6FD281440183}"/>
          </ac:spMkLst>
        </pc:spChg>
        <pc:spChg chg="add del mod">
          <ac:chgData name="Müller Laurin (LAM)" userId="4ddf393b-c5ce-4d7d-893e-93fef1d6292b" providerId="ADAL" clId="{F7F8CAAD-2C27-498D-9336-393747A624AE}" dt="2025-02-14T13:49:53.667" v="1"/>
          <ac:spMkLst>
            <pc:docMk/>
            <pc:sldMk cId="225127860" sldId="342"/>
            <ac:spMk id="8" creationId="{84C024A2-B9A0-4C0B-8F18-EC6C2FF61EA8}"/>
          </ac:spMkLst>
        </pc:spChg>
        <pc:picChg chg="del">
          <ac:chgData name="Müller Laurin (LAM)" userId="4ddf393b-c5ce-4d7d-893e-93fef1d6292b" providerId="ADAL" clId="{F7F8CAAD-2C27-498D-9336-393747A624AE}" dt="2025-02-14T13:49:49.500" v="0" actId="478"/>
          <ac:picMkLst>
            <pc:docMk/>
            <pc:sldMk cId="225127860" sldId="342"/>
            <ac:picMk id="3" creationId="{A896F677-D4A8-F3D5-7A26-1B0D9EC7E403}"/>
          </ac:picMkLst>
        </pc:picChg>
        <pc:picChg chg="add mod">
          <ac:chgData name="Müller Laurin (LAM)" userId="4ddf393b-c5ce-4d7d-893e-93fef1d6292b" providerId="ADAL" clId="{F7F8CAAD-2C27-498D-9336-393747A624AE}" dt="2025-02-18T06:47:57.539" v="286" actId="34135"/>
          <ac:picMkLst>
            <pc:docMk/>
            <pc:sldMk cId="225127860" sldId="342"/>
            <ac:picMk id="9" creationId="{127F9B7D-4833-EAED-0AE4-7DDBC762E635}"/>
          </ac:picMkLst>
        </pc:picChg>
      </pc:sldChg>
      <pc:sldChg chg="addSp delSp modSp mod delAnim modAnim">
        <pc:chgData name="Müller Laurin (LAM)" userId="4ddf393b-c5ce-4d7d-893e-93fef1d6292b" providerId="ADAL" clId="{F7F8CAAD-2C27-498D-9336-393747A624AE}" dt="2025-02-18T06:56:55.620" v="312"/>
        <pc:sldMkLst>
          <pc:docMk/>
          <pc:sldMk cId="2289678791" sldId="350"/>
        </pc:sldMkLst>
        <pc:spChg chg="add mod">
          <ac:chgData name="Müller Laurin (LAM)" userId="4ddf393b-c5ce-4d7d-893e-93fef1d6292b" providerId="ADAL" clId="{F7F8CAAD-2C27-498D-9336-393747A624AE}" dt="2025-02-14T13:54:52.564" v="272" actId="14100"/>
          <ac:spMkLst>
            <pc:docMk/>
            <pc:sldMk cId="2289678791" sldId="350"/>
            <ac:spMk id="3" creationId="{D4FB2B10-E2E1-A9AC-51C0-A411A9C70317}"/>
          </ac:spMkLst>
        </pc:spChg>
        <pc:spChg chg="add del mod">
          <ac:chgData name="Müller Laurin (LAM)" userId="4ddf393b-c5ce-4d7d-893e-93fef1d6292b" providerId="ADAL" clId="{F7F8CAAD-2C27-498D-9336-393747A624AE}" dt="2025-02-18T06:56:55.620" v="312"/>
          <ac:spMkLst>
            <pc:docMk/>
            <pc:sldMk cId="2289678791" sldId="350"/>
            <ac:spMk id="8" creationId="{CB721C73-C60C-DE8E-0E09-1AFCE7D93B3C}"/>
          </ac:spMkLst>
        </pc:spChg>
        <pc:spChg chg="add del mod">
          <ac:chgData name="Müller Laurin (LAM)" userId="4ddf393b-c5ce-4d7d-893e-93fef1d6292b" providerId="ADAL" clId="{F7F8CAAD-2C27-498D-9336-393747A624AE}" dt="2025-02-14T13:51:11.385" v="19"/>
          <ac:spMkLst>
            <pc:docMk/>
            <pc:sldMk cId="2289678791" sldId="350"/>
            <ac:spMk id="9" creationId="{1C0B1201-C755-E19B-BBA6-85AF33A5F6DC}"/>
          </ac:spMkLst>
        </pc:spChg>
        <pc:picChg chg="del">
          <ac:chgData name="Müller Laurin (LAM)" userId="4ddf393b-c5ce-4d7d-893e-93fef1d6292b" providerId="ADAL" clId="{F7F8CAAD-2C27-498D-9336-393747A624AE}" dt="2025-02-14T13:51:07.532" v="18" actId="478"/>
          <ac:picMkLst>
            <pc:docMk/>
            <pc:sldMk cId="2289678791" sldId="350"/>
            <ac:picMk id="3" creationId="{C8836AF7-AB99-1101-8797-91A2A42BA1D2}"/>
          </ac:picMkLst>
        </pc:picChg>
        <pc:picChg chg="add mod">
          <ac:chgData name="Müller Laurin (LAM)" userId="4ddf393b-c5ce-4d7d-893e-93fef1d6292b" providerId="ADAL" clId="{F7F8CAAD-2C27-498D-9336-393747A624AE}" dt="2025-02-14T13:51:15.670" v="21" actId="14100"/>
          <ac:picMkLst>
            <pc:docMk/>
            <pc:sldMk cId="2289678791" sldId="350"/>
            <ac:picMk id="10" creationId="{37BD7E00-1673-1B7C-7588-872A60B667C1}"/>
          </ac:picMkLst>
        </pc:picChg>
      </pc:sldChg>
      <pc:sldChg chg="addSp delSp modSp mod delAnim modAnim">
        <pc:chgData name="Müller Laurin (LAM)" userId="4ddf393b-c5ce-4d7d-893e-93fef1d6292b" providerId="ADAL" clId="{F7F8CAAD-2C27-498D-9336-393747A624AE}" dt="2025-02-18T06:56:26.505" v="308"/>
        <pc:sldMkLst>
          <pc:docMk/>
          <pc:sldMk cId="4228744745" sldId="353"/>
        </pc:sldMkLst>
        <pc:spChg chg="add mod">
          <ac:chgData name="Müller Laurin (LAM)" userId="4ddf393b-c5ce-4d7d-893e-93fef1d6292b" providerId="ADAL" clId="{F7F8CAAD-2C27-498D-9336-393747A624AE}" dt="2025-02-14T13:54:43.539" v="269" actId="14100"/>
          <ac:spMkLst>
            <pc:docMk/>
            <pc:sldMk cId="4228744745" sldId="353"/>
            <ac:spMk id="3" creationId="{6A2CD472-88B2-D78A-A5AD-3EC787F173CD}"/>
          </ac:spMkLst>
        </pc:spChg>
        <pc:spChg chg="add del mod">
          <ac:chgData name="Müller Laurin (LAM)" userId="4ddf393b-c5ce-4d7d-893e-93fef1d6292b" providerId="ADAL" clId="{F7F8CAAD-2C27-498D-9336-393747A624AE}" dt="2025-02-18T06:56:26.505" v="308"/>
          <ac:spMkLst>
            <pc:docMk/>
            <pc:sldMk cId="4228744745" sldId="353"/>
            <ac:spMk id="7" creationId="{874B3A45-9483-80AA-838B-96F94ADC5378}"/>
          </ac:spMkLst>
        </pc:spChg>
        <pc:spChg chg="add del mod">
          <ac:chgData name="Müller Laurin (LAM)" userId="4ddf393b-c5ce-4d7d-893e-93fef1d6292b" providerId="ADAL" clId="{F7F8CAAD-2C27-498D-9336-393747A624AE}" dt="2025-02-14T13:50:59.112" v="15"/>
          <ac:spMkLst>
            <pc:docMk/>
            <pc:sldMk cId="4228744745" sldId="353"/>
            <ac:spMk id="9" creationId="{BB2B1C6A-C375-B00C-094E-53DD2E9AEE3E}"/>
          </ac:spMkLst>
        </pc:spChg>
        <pc:picChg chg="del">
          <ac:chgData name="Müller Laurin (LAM)" userId="4ddf393b-c5ce-4d7d-893e-93fef1d6292b" providerId="ADAL" clId="{F7F8CAAD-2C27-498D-9336-393747A624AE}" dt="2025-02-14T13:50:55.922" v="14" actId="478"/>
          <ac:picMkLst>
            <pc:docMk/>
            <pc:sldMk cId="4228744745" sldId="353"/>
            <ac:picMk id="3" creationId="{B2F619E3-2CE3-D8E6-9452-3EE9A4A66AAB}"/>
          </ac:picMkLst>
        </pc:picChg>
        <pc:picChg chg="add mod">
          <ac:chgData name="Müller Laurin (LAM)" userId="4ddf393b-c5ce-4d7d-893e-93fef1d6292b" providerId="ADAL" clId="{F7F8CAAD-2C27-498D-9336-393747A624AE}" dt="2025-02-14T13:51:04.911" v="17" actId="14100"/>
          <ac:picMkLst>
            <pc:docMk/>
            <pc:sldMk cId="4228744745" sldId="353"/>
            <ac:picMk id="10" creationId="{FAFD1DFE-46E9-FD70-DDB4-A72A658FFAA3}"/>
          </ac:picMkLst>
        </pc:picChg>
      </pc:sldChg>
      <pc:sldChg chg="addSp delSp modSp mod delAnim modAnim">
        <pc:chgData name="Müller Laurin (LAM)" userId="4ddf393b-c5ce-4d7d-893e-93fef1d6292b" providerId="ADAL" clId="{F7F8CAAD-2C27-498D-9336-393747A624AE}" dt="2025-02-18T06:58:16.165" v="320"/>
        <pc:sldMkLst>
          <pc:docMk/>
          <pc:sldMk cId="525939203" sldId="356"/>
        </pc:sldMkLst>
        <pc:spChg chg="add mod">
          <ac:chgData name="Müller Laurin (LAM)" userId="4ddf393b-c5ce-4d7d-893e-93fef1d6292b" providerId="ADAL" clId="{F7F8CAAD-2C27-498D-9336-393747A624AE}" dt="2025-02-14T13:55:11.185" v="278" actId="14100"/>
          <ac:spMkLst>
            <pc:docMk/>
            <pc:sldMk cId="525939203" sldId="356"/>
            <ac:spMk id="3" creationId="{60605864-EFD4-005C-7039-C9CB8E0FDEF2}"/>
          </ac:spMkLst>
        </pc:spChg>
        <pc:spChg chg="add del mod">
          <ac:chgData name="Müller Laurin (LAM)" userId="4ddf393b-c5ce-4d7d-893e-93fef1d6292b" providerId="ADAL" clId="{F7F8CAAD-2C27-498D-9336-393747A624AE}" dt="2025-02-18T06:58:16.165" v="320"/>
          <ac:spMkLst>
            <pc:docMk/>
            <pc:sldMk cId="525939203" sldId="356"/>
            <ac:spMk id="8" creationId="{0E6B4F7F-6BD8-05A4-0131-459BC0750ED9}"/>
          </ac:spMkLst>
        </pc:spChg>
        <pc:spChg chg="add del mod">
          <ac:chgData name="Müller Laurin (LAM)" userId="4ddf393b-c5ce-4d7d-893e-93fef1d6292b" providerId="ADAL" clId="{F7F8CAAD-2C27-498D-9336-393747A624AE}" dt="2025-02-14T13:51:44.017" v="26"/>
          <ac:spMkLst>
            <pc:docMk/>
            <pc:sldMk cId="525939203" sldId="356"/>
            <ac:spMk id="9" creationId="{BFFDA1A7-77EA-6FD9-1295-D59A76F5C32B}"/>
          </ac:spMkLst>
        </pc:spChg>
        <pc:picChg chg="del">
          <ac:chgData name="Müller Laurin (LAM)" userId="4ddf393b-c5ce-4d7d-893e-93fef1d6292b" providerId="ADAL" clId="{F7F8CAAD-2C27-498D-9336-393747A624AE}" dt="2025-02-14T13:51:40.947" v="25" actId="478"/>
          <ac:picMkLst>
            <pc:docMk/>
            <pc:sldMk cId="525939203" sldId="356"/>
            <ac:picMk id="3" creationId="{B950BB9B-BD1D-5C97-9432-737CD357899E}"/>
          </ac:picMkLst>
        </pc:picChg>
        <pc:picChg chg="add mod">
          <ac:chgData name="Müller Laurin (LAM)" userId="4ddf393b-c5ce-4d7d-893e-93fef1d6292b" providerId="ADAL" clId="{F7F8CAAD-2C27-498D-9336-393747A624AE}" dt="2025-02-14T13:51:50.255" v="29" actId="1076"/>
          <ac:picMkLst>
            <pc:docMk/>
            <pc:sldMk cId="525939203" sldId="356"/>
            <ac:picMk id="10" creationId="{611B0A99-4CB9-B520-EE45-7563261B2A60}"/>
          </ac:picMkLst>
        </pc:picChg>
      </pc:sldChg>
      <pc:sldChg chg="addSp delSp modSp mod delAnim modAnim">
        <pc:chgData name="Müller Laurin (LAM)" userId="4ddf393b-c5ce-4d7d-893e-93fef1d6292b" providerId="ADAL" clId="{F7F8CAAD-2C27-498D-9336-393747A624AE}" dt="2025-02-18T06:58:38.379" v="324"/>
        <pc:sldMkLst>
          <pc:docMk/>
          <pc:sldMk cId="694463722" sldId="358"/>
        </pc:sldMkLst>
        <pc:spChg chg="add mod">
          <ac:chgData name="Müller Laurin (LAM)" userId="4ddf393b-c5ce-4d7d-893e-93fef1d6292b" providerId="ADAL" clId="{F7F8CAAD-2C27-498D-9336-393747A624AE}" dt="2025-02-14T13:55:20.288" v="282" actId="1076"/>
          <ac:spMkLst>
            <pc:docMk/>
            <pc:sldMk cId="694463722" sldId="358"/>
            <ac:spMk id="3" creationId="{7713BC52-DFD0-C0F0-25AF-E7A9CAFF55E0}"/>
          </ac:spMkLst>
        </pc:spChg>
        <pc:spChg chg="add del mod">
          <ac:chgData name="Müller Laurin (LAM)" userId="4ddf393b-c5ce-4d7d-893e-93fef1d6292b" providerId="ADAL" clId="{F7F8CAAD-2C27-498D-9336-393747A624AE}" dt="2025-02-18T06:58:38.379" v="324"/>
          <ac:spMkLst>
            <pc:docMk/>
            <pc:sldMk cId="694463722" sldId="358"/>
            <ac:spMk id="7" creationId="{2400F5A6-B61C-E34B-FE0D-F09BC26ACFF1}"/>
          </ac:spMkLst>
        </pc:spChg>
        <pc:spChg chg="add del mod">
          <ac:chgData name="Müller Laurin (LAM)" userId="4ddf393b-c5ce-4d7d-893e-93fef1d6292b" providerId="ADAL" clId="{F7F8CAAD-2C27-498D-9336-393747A624AE}" dt="2025-02-14T13:51:56.882" v="31"/>
          <ac:spMkLst>
            <pc:docMk/>
            <pc:sldMk cId="694463722" sldId="358"/>
            <ac:spMk id="7" creationId="{A43B6ABD-4128-812A-37BD-C5CDFBFA12F2}"/>
          </ac:spMkLst>
        </pc:spChg>
        <pc:picChg chg="add mod">
          <ac:chgData name="Müller Laurin (LAM)" userId="4ddf393b-c5ce-4d7d-893e-93fef1d6292b" providerId="ADAL" clId="{F7F8CAAD-2C27-498D-9336-393747A624AE}" dt="2025-02-14T13:55:16.130" v="280" actId="14100"/>
          <ac:picMkLst>
            <pc:docMk/>
            <pc:sldMk cId="694463722" sldId="358"/>
            <ac:picMk id="8" creationId="{3BF9BE87-AF67-78E2-5E5C-EDF8528704E8}"/>
          </ac:picMkLst>
        </pc:picChg>
        <pc:picChg chg="del">
          <ac:chgData name="Müller Laurin (LAM)" userId="4ddf393b-c5ce-4d7d-893e-93fef1d6292b" providerId="ADAL" clId="{F7F8CAAD-2C27-498D-9336-393747A624AE}" dt="2025-02-14T13:51:53.554" v="30" actId="478"/>
          <ac:picMkLst>
            <pc:docMk/>
            <pc:sldMk cId="694463722" sldId="358"/>
            <ac:picMk id="9" creationId="{5464FD9D-4EF4-E061-866E-C6D8ABDD24B5}"/>
          </ac:picMkLst>
        </pc:picChg>
      </pc:sldChg>
      <pc:sldChg chg="addSp delSp modSp mod delAnim modAnim">
        <pc:chgData name="Müller Laurin (LAM)" userId="4ddf393b-c5ce-4d7d-893e-93fef1d6292b" providerId="ADAL" clId="{F7F8CAAD-2C27-498D-9336-393747A624AE}" dt="2025-02-18T06:59:12.065" v="328"/>
        <pc:sldMkLst>
          <pc:docMk/>
          <pc:sldMk cId="3955693349" sldId="359"/>
        </pc:sldMkLst>
        <pc:spChg chg="add mod">
          <ac:chgData name="Müller Laurin (LAM)" userId="4ddf393b-c5ce-4d7d-893e-93fef1d6292b" providerId="ADAL" clId="{F7F8CAAD-2C27-498D-9336-393747A624AE}" dt="2025-02-14T13:55:28.164" v="285" actId="1076"/>
          <ac:spMkLst>
            <pc:docMk/>
            <pc:sldMk cId="3955693349" sldId="359"/>
            <ac:spMk id="3" creationId="{51E40690-60B2-95BB-BF1A-BD7737311452}"/>
          </ac:spMkLst>
        </pc:spChg>
        <pc:spChg chg="add del mod">
          <ac:chgData name="Müller Laurin (LAM)" userId="4ddf393b-c5ce-4d7d-893e-93fef1d6292b" providerId="ADAL" clId="{F7F8CAAD-2C27-498D-9336-393747A624AE}" dt="2025-02-18T06:59:12.065" v="328"/>
          <ac:spMkLst>
            <pc:docMk/>
            <pc:sldMk cId="3955693349" sldId="359"/>
            <ac:spMk id="7" creationId="{CBC52049-47A7-8F04-24BD-48DC43DA97CD}"/>
          </ac:spMkLst>
        </pc:spChg>
        <pc:spChg chg="add del mod">
          <ac:chgData name="Müller Laurin (LAM)" userId="4ddf393b-c5ce-4d7d-893e-93fef1d6292b" providerId="ADAL" clId="{F7F8CAAD-2C27-498D-9336-393747A624AE}" dt="2025-02-14T13:52:08.912" v="35"/>
          <ac:spMkLst>
            <pc:docMk/>
            <pc:sldMk cId="3955693349" sldId="359"/>
            <ac:spMk id="8" creationId="{BE3ED877-6D1B-02B4-1B0C-E1CE44B8E23C}"/>
          </ac:spMkLst>
        </pc:spChg>
        <pc:picChg chg="del">
          <ac:chgData name="Müller Laurin (LAM)" userId="4ddf393b-c5ce-4d7d-893e-93fef1d6292b" providerId="ADAL" clId="{F7F8CAAD-2C27-498D-9336-393747A624AE}" dt="2025-02-14T13:52:05.628" v="34" actId="478"/>
          <ac:picMkLst>
            <pc:docMk/>
            <pc:sldMk cId="3955693349" sldId="359"/>
            <ac:picMk id="3" creationId="{4840B4C5-9EE4-492E-0DE3-192066E378EC}"/>
          </ac:picMkLst>
        </pc:picChg>
        <pc:picChg chg="add mod">
          <ac:chgData name="Müller Laurin (LAM)" userId="4ddf393b-c5ce-4d7d-893e-93fef1d6292b" providerId="ADAL" clId="{F7F8CAAD-2C27-498D-9336-393747A624AE}" dt="2025-02-14T13:55:22.776" v="283" actId="1076"/>
          <ac:picMkLst>
            <pc:docMk/>
            <pc:sldMk cId="3955693349" sldId="359"/>
            <ac:picMk id="9" creationId="{2455D042-F85B-07A1-911B-AEA33E60E1AB}"/>
          </ac:picMkLst>
        </pc:picChg>
      </pc:sldChg>
      <pc:sldChg chg="addSp delSp modSp mod delAnim modAnim">
        <pc:chgData name="Müller Laurin (LAM)" userId="4ddf393b-c5ce-4d7d-893e-93fef1d6292b" providerId="ADAL" clId="{F7F8CAAD-2C27-498D-9336-393747A624AE}" dt="2025-02-18T06:54:39.141" v="296"/>
        <pc:sldMkLst>
          <pc:docMk/>
          <pc:sldMk cId="6044480" sldId="366"/>
        </pc:sldMkLst>
        <pc:spChg chg="add mod">
          <ac:chgData name="Müller Laurin (LAM)" userId="4ddf393b-c5ce-4d7d-893e-93fef1d6292b" providerId="ADAL" clId="{F7F8CAAD-2C27-498D-9336-393747A624AE}" dt="2025-02-14T13:54:18.108" v="260"/>
          <ac:spMkLst>
            <pc:docMk/>
            <pc:sldMk cId="6044480" sldId="366"/>
            <ac:spMk id="3" creationId="{BD009A7D-27AA-D2A6-2602-A362F5BE16B5}"/>
          </ac:spMkLst>
        </pc:spChg>
        <pc:spChg chg="add del mod">
          <ac:chgData name="Müller Laurin (LAM)" userId="4ddf393b-c5ce-4d7d-893e-93fef1d6292b" providerId="ADAL" clId="{F7F8CAAD-2C27-498D-9336-393747A624AE}" dt="2025-02-18T06:54:39.141" v="296"/>
          <ac:spMkLst>
            <pc:docMk/>
            <pc:sldMk cId="6044480" sldId="366"/>
            <ac:spMk id="7" creationId="{5514B71E-B393-7091-72B4-CAC97E546891}"/>
          </ac:spMkLst>
        </pc:spChg>
        <pc:spChg chg="add del mod">
          <ac:chgData name="Müller Laurin (LAM)" userId="4ddf393b-c5ce-4d7d-893e-93fef1d6292b" providerId="ADAL" clId="{F7F8CAAD-2C27-498D-9336-393747A624AE}" dt="2025-02-14T13:50:09.248" v="4"/>
          <ac:spMkLst>
            <pc:docMk/>
            <pc:sldMk cId="6044480" sldId="366"/>
            <ac:spMk id="7" creationId="{F1C9F222-4B36-ABE9-3EC6-7794A917ABDD}"/>
          </ac:spMkLst>
        </pc:spChg>
        <pc:picChg chg="del">
          <ac:chgData name="Müller Laurin (LAM)" userId="4ddf393b-c5ce-4d7d-893e-93fef1d6292b" providerId="ADAL" clId="{F7F8CAAD-2C27-498D-9336-393747A624AE}" dt="2025-02-14T13:50:04.794" v="3" actId="478"/>
          <ac:picMkLst>
            <pc:docMk/>
            <pc:sldMk cId="6044480" sldId="366"/>
            <ac:picMk id="8" creationId="{E68E902F-CA18-BA40-8682-86B0B457E135}"/>
          </ac:picMkLst>
        </pc:picChg>
        <pc:picChg chg="add mod">
          <ac:chgData name="Müller Laurin (LAM)" userId="4ddf393b-c5ce-4d7d-893e-93fef1d6292b" providerId="ADAL" clId="{F7F8CAAD-2C27-498D-9336-393747A624AE}" dt="2025-02-14T13:54:17.433" v="259" actId="1076"/>
          <ac:picMkLst>
            <pc:docMk/>
            <pc:sldMk cId="6044480" sldId="366"/>
            <ac:picMk id="9" creationId="{C6C96922-2815-A4B9-8442-D28A0373CA6C}"/>
          </ac:picMkLst>
        </pc:picChg>
      </pc:sldChg>
      <pc:sldChg chg="addSp delSp modSp mod delAnim modAnim">
        <pc:chgData name="Müller Laurin (LAM)" userId="4ddf393b-c5ce-4d7d-893e-93fef1d6292b" providerId="ADAL" clId="{F7F8CAAD-2C27-498D-9336-393747A624AE}" dt="2025-02-18T06:55:47.152" v="304"/>
        <pc:sldMkLst>
          <pc:docMk/>
          <pc:sldMk cId="3914691267" sldId="369"/>
        </pc:sldMkLst>
        <pc:spChg chg="add mod">
          <ac:chgData name="Müller Laurin (LAM)" userId="4ddf393b-c5ce-4d7d-893e-93fef1d6292b" providerId="ADAL" clId="{F7F8CAAD-2C27-498D-9336-393747A624AE}" dt="2025-02-14T13:54:35.984" v="266" actId="1076"/>
          <ac:spMkLst>
            <pc:docMk/>
            <pc:sldMk cId="3914691267" sldId="369"/>
            <ac:spMk id="3" creationId="{DBA42009-99C2-DCD7-72DE-3A4FDBDA04BC}"/>
          </ac:spMkLst>
        </pc:spChg>
        <pc:spChg chg="add del mod">
          <ac:chgData name="Müller Laurin (LAM)" userId="4ddf393b-c5ce-4d7d-893e-93fef1d6292b" providerId="ADAL" clId="{F7F8CAAD-2C27-498D-9336-393747A624AE}" dt="2025-02-18T06:55:47.152" v="304"/>
          <ac:spMkLst>
            <pc:docMk/>
            <pc:sldMk cId="3914691267" sldId="369"/>
            <ac:spMk id="7" creationId="{53EA5942-67E6-E2C2-3E52-FBA2AB4DC086}"/>
          </ac:spMkLst>
        </pc:spChg>
        <pc:spChg chg="add del mod">
          <ac:chgData name="Müller Laurin (LAM)" userId="4ddf393b-c5ce-4d7d-893e-93fef1d6292b" providerId="ADAL" clId="{F7F8CAAD-2C27-498D-9336-393747A624AE}" dt="2025-02-14T13:50:45.823" v="12"/>
          <ac:spMkLst>
            <pc:docMk/>
            <pc:sldMk cId="3914691267" sldId="369"/>
            <ac:spMk id="7" creationId="{EDF3E047-C012-3081-E665-C452AABAEF78}"/>
          </ac:spMkLst>
        </pc:spChg>
        <pc:picChg chg="add mod">
          <ac:chgData name="Müller Laurin (LAM)" userId="4ddf393b-c5ce-4d7d-893e-93fef1d6292b" providerId="ADAL" clId="{F7F8CAAD-2C27-498D-9336-393747A624AE}" dt="2025-02-14T13:54:31.352" v="264" actId="1076"/>
          <ac:picMkLst>
            <pc:docMk/>
            <pc:sldMk cId="3914691267" sldId="369"/>
            <ac:picMk id="8" creationId="{FE2E6453-9A00-B017-870F-B3CE3D111023}"/>
          </ac:picMkLst>
        </pc:picChg>
        <pc:picChg chg="del">
          <ac:chgData name="Müller Laurin (LAM)" userId="4ddf393b-c5ce-4d7d-893e-93fef1d6292b" providerId="ADAL" clId="{F7F8CAAD-2C27-498D-9336-393747A624AE}" dt="2025-02-14T13:50:42.688" v="11" actId="478"/>
          <ac:picMkLst>
            <pc:docMk/>
            <pc:sldMk cId="3914691267" sldId="369"/>
            <ac:picMk id="9" creationId="{B0FBFCB6-97C1-7EA9-A3A6-52945C254BBB}"/>
          </ac:picMkLst>
        </pc:picChg>
      </pc:sldChg>
      <pc:sldChg chg="addSp delSp modSp mod delAnim modAnim">
        <pc:chgData name="Müller Laurin (LAM)" userId="4ddf393b-c5ce-4d7d-893e-93fef1d6292b" providerId="ADAL" clId="{F7F8CAAD-2C27-498D-9336-393747A624AE}" dt="2025-02-18T06:57:44.996" v="316"/>
        <pc:sldMkLst>
          <pc:docMk/>
          <pc:sldMk cId="1594377529" sldId="371"/>
        </pc:sldMkLst>
        <pc:spChg chg="add mod">
          <ac:chgData name="Müller Laurin (LAM)" userId="4ddf393b-c5ce-4d7d-893e-93fef1d6292b" providerId="ADAL" clId="{F7F8CAAD-2C27-498D-9336-393747A624AE}" dt="2025-02-14T13:54:59.843" v="275" actId="1076"/>
          <ac:spMkLst>
            <pc:docMk/>
            <pc:sldMk cId="1594377529" sldId="371"/>
            <ac:spMk id="3" creationId="{B40F9B51-C398-4458-CA6B-96B44C7E4514}"/>
          </ac:spMkLst>
        </pc:spChg>
        <pc:spChg chg="add del mod">
          <ac:chgData name="Müller Laurin (LAM)" userId="4ddf393b-c5ce-4d7d-893e-93fef1d6292b" providerId="ADAL" clId="{F7F8CAAD-2C27-498D-9336-393747A624AE}" dt="2025-02-18T06:57:44.996" v="316"/>
          <ac:spMkLst>
            <pc:docMk/>
            <pc:sldMk cId="1594377529" sldId="371"/>
            <ac:spMk id="7" creationId="{59FD7A1D-66A0-3D0F-93EA-A961B44E2330}"/>
          </ac:spMkLst>
        </pc:spChg>
        <pc:spChg chg="add del mod">
          <ac:chgData name="Müller Laurin (LAM)" userId="4ddf393b-c5ce-4d7d-893e-93fef1d6292b" providerId="ADAL" clId="{F7F8CAAD-2C27-498D-9336-393747A624AE}" dt="2025-02-14T13:51:34.977" v="23"/>
          <ac:spMkLst>
            <pc:docMk/>
            <pc:sldMk cId="1594377529" sldId="371"/>
            <ac:spMk id="7" creationId="{87AC934F-71E4-36C0-D9C8-257E7F708EB2}"/>
          </ac:spMkLst>
        </pc:spChg>
        <pc:picChg chg="del">
          <ac:chgData name="Müller Laurin (LAM)" userId="4ddf393b-c5ce-4d7d-893e-93fef1d6292b" providerId="ADAL" clId="{F7F8CAAD-2C27-498D-9336-393747A624AE}" dt="2025-02-14T13:51:31.811" v="22" actId="478"/>
          <ac:picMkLst>
            <pc:docMk/>
            <pc:sldMk cId="1594377529" sldId="371"/>
            <ac:picMk id="8" creationId="{E5995E70-E3A7-242A-0AC7-C4E328423FDC}"/>
          </ac:picMkLst>
        </pc:picChg>
        <pc:picChg chg="add mod">
          <ac:chgData name="Müller Laurin (LAM)" userId="4ddf393b-c5ce-4d7d-893e-93fef1d6292b" providerId="ADAL" clId="{F7F8CAAD-2C27-498D-9336-393747A624AE}" dt="2025-02-14T13:54:56.223" v="273" actId="1076"/>
          <ac:picMkLst>
            <pc:docMk/>
            <pc:sldMk cId="1594377529" sldId="371"/>
            <ac:picMk id="9" creationId="{F0DE0F15-DA9F-8429-76FC-3627ED698BCE}"/>
          </ac:picMkLst>
        </pc:picChg>
      </pc:sldChg>
      <pc:sldChg chg="addSp delSp modSp add del mod delAnim modAnim">
        <pc:chgData name="Müller Laurin (LAM)" userId="4ddf393b-c5ce-4d7d-893e-93fef1d6292b" providerId="ADAL" clId="{F7F8CAAD-2C27-498D-9336-393747A624AE}" dt="2025-02-18T06:55:12.241" v="300"/>
        <pc:sldMkLst>
          <pc:docMk/>
          <pc:sldMk cId="3990257126" sldId="389"/>
        </pc:sldMkLst>
        <pc:spChg chg="add mod">
          <ac:chgData name="Müller Laurin (LAM)" userId="4ddf393b-c5ce-4d7d-893e-93fef1d6292b" providerId="ADAL" clId="{F7F8CAAD-2C27-498D-9336-393747A624AE}" dt="2025-02-14T13:54:28.064" v="263" actId="1076"/>
          <ac:spMkLst>
            <pc:docMk/>
            <pc:sldMk cId="3990257126" sldId="389"/>
            <ac:spMk id="3" creationId="{C10DB5BC-76ED-FDC7-007C-DAF1ADC3D11C}"/>
          </ac:spMkLst>
        </pc:spChg>
        <pc:spChg chg="add del mod">
          <ac:chgData name="Müller Laurin (LAM)" userId="4ddf393b-c5ce-4d7d-893e-93fef1d6292b" providerId="ADAL" clId="{F7F8CAAD-2C27-498D-9336-393747A624AE}" dt="2025-02-18T06:55:12.241" v="300"/>
          <ac:spMkLst>
            <pc:docMk/>
            <pc:sldMk cId="3990257126" sldId="389"/>
            <ac:spMk id="7" creationId="{6A6A2261-6510-F9CD-A936-5BAA12EA3E4C}"/>
          </ac:spMkLst>
        </pc:spChg>
        <pc:spChg chg="add del mod">
          <ac:chgData name="Müller Laurin (LAM)" userId="4ddf393b-c5ce-4d7d-893e-93fef1d6292b" providerId="ADAL" clId="{F7F8CAAD-2C27-498D-9336-393747A624AE}" dt="2025-02-14T13:50:32.187" v="9"/>
          <ac:spMkLst>
            <pc:docMk/>
            <pc:sldMk cId="3990257126" sldId="389"/>
            <ac:spMk id="7" creationId="{B8C5D024-4457-3AC5-B629-6714DFFED7CF}"/>
          </ac:spMkLst>
        </pc:spChg>
        <pc:picChg chg="del">
          <ac:chgData name="Müller Laurin (LAM)" userId="4ddf393b-c5ce-4d7d-893e-93fef1d6292b" providerId="ADAL" clId="{F7F8CAAD-2C27-498D-9336-393747A624AE}" dt="2025-02-14T13:50:28.737" v="8" actId="478"/>
          <ac:picMkLst>
            <pc:docMk/>
            <pc:sldMk cId="3990257126" sldId="389"/>
            <ac:picMk id="8" creationId="{AAB32F71-A4ED-99E9-9F62-2F5F89F694F4}"/>
          </ac:picMkLst>
        </pc:picChg>
        <pc:picChg chg="add mod">
          <ac:chgData name="Müller Laurin (LAM)" userId="4ddf393b-c5ce-4d7d-893e-93fef1d6292b" providerId="ADAL" clId="{F7F8CAAD-2C27-498D-9336-393747A624AE}" dt="2025-02-14T13:54:24.260" v="261" actId="1076"/>
          <ac:picMkLst>
            <pc:docMk/>
            <pc:sldMk cId="3990257126" sldId="389"/>
            <ac:picMk id="9" creationId="{FF18CF91-B2A8-BB6D-ED56-AA49AFB2E5A3}"/>
          </ac:picMkLst>
        </pc:picChg>
      </pc:sldChg>
    </pc:docChg>
  </pc:docChgLst>
  <pc:docChgLst>
    <pc:chgData name="Müller Laurin (LAM)" userId="4ddf393b-c5ce-4d7d-893e-93fef1d6292b" providerId="ADAL" clId="{E1E3A797-D2E3-49BB-A721-7C7C2C86CB0A}"/>
    <pc:docChg chg="custSel modSld">
      <pc:chgData name="Müller Laurin (LAM)" userId="4ddf393b-c5ce-4d7d-893e-93fef1d6292b" providerId="ADAL" clId="{E1E3A797-D2E3-49BB-A721-7C7C2C86CB0A}" dt="2025-02-18T08:57:29.725" v="9" actId="478"/>
      <pc:docMkLst>
        <pc:docMk/>
      </pc:docMkLst>
      <pc:sldChg chg="delSp mod">
        <pc:chgData name="Müller Laurin (LAM)" userId="4ddf393b-c5ce-4d7d-893e-93fef1d6292b" providerId="ADAL" clId="{E1E3A797-D2E3-49BB-A721-7C7C2C86CB0A}" dt="2025-02-18T08:57:02.925" v="0" actId="478"/>
        <pc:sldMkLst>
          <pc:docMk/>
          <pc:sldMk cId="225127860" sldId="342"/>
        </pc:sldMkLst>
        <pc:spChg chg="del">
          <ac:chgData name="Müller Laurin (LAM)" userId="4ddf393b-c5ce-4d7d-893e-93fef1d6292b" providerId="ADAL" clId="{E1E3A797-D2E3-49BB-A721-7C7C2C86CB0A}" dt="2025-02-18T08:57:02.925" v="0" actId="478"/>
          <ac:spMkLst>
            <pc:docMk/>
            <pc:sldMk cId="225127860" sldId="342"/>
            <ac:spMk id="3" creationId="{06AF91E4-DE0B-F0DD-930B-E34F36A78A75}"/>
          </ac:spMkLst>
        </pc:spChg>
      </pc:sldChg>
      <pc:sldChg chg="delSp mod">
        <pc:chgData name="Müller Laurin (LAM)" userId="4ddf393b-c5ce-4d7d-893e-93fef1d6292b" providerId="ADAL" clId="{E1E3A797-D2E3-49BB-A721-7C7C2C86CB0A}" dt="2025-02-18T08:57:17.633" v="5" actId="478"/>
        <pc:sldMkLst>
          <pc:docMk/>
          <pc:sldMk cId="2289678791" sldId="350"/>
        </pc:sldMkLst>
        <pc:spChg chg="del">
          <ac:chgData name="Müller Laurin (LAM)" userId="4ddf393b-c5ce-4d7d-893e-93fef1d6292b" providerId="ADAL" clId="{E1E3A797-D2E3-49BB-A721-7C7C2C86CB0A}" dt="2025-02-18T08:57:17.633" v="5" actId="478"/>
          <ac:spMkLst>
            <pc:docMk/>
            <pc:sldMk cId="2289678791" sldId="350"/>
            <ac:spMk id="3" creationId="{D4FB2B10-E2E1-A9AC-51C0-A411A9C70317}"/>
          </ac:spMkLst>
        </pc:spChg>
      </pc:sldChg>
      <pc:sldChg chg="delSp mod">
        <pc:chgData name="Müller Laurin (LAM)" userId="4ddf393b-c5ce-4d7d-893e-93fef1d6292b" providerId="ADAL" clId="{E1E3A797-D2E3-49BB-A721-7C7C2C86CB0A}" dt="2025-02-18T08:57:15.370" v="4" actId="478"/>
        <pc:sldMkLst>
          <pc:docMk/>
          <pc:sldMk cId="4228744745" sldId="353"/>
        </pc:sldMkLst>
        <pc:spChg chg="del">
          <ac:chgData name="Müller Laurin (LAM)" userId="4ddf393b-c5ce-4d7d-893e-93fef1d6292b" providerId="ADAL" clId="{E1E3A797-D2E3-49BB-A721-7C7C2C86CB0A}" dt="2025-02-18T08:57:15.370" v="4" actId="478"/>
          <ac:spMkLst>
            <pc:docMk/>
            <pc:sldMk cId="4228744745" sldId="353"/>
            <ac:spMk id="3" creationId="{6A2CD472-88B2-D78A-A5AD-3EC787F173CD}"/>
          </ac:spMkLst>
        </pc:spChg>
      </pc:sldChg>
      <pc:sldChg chg="delSp mod">
        <pc:chgData name="Müller Laurin (LAM)" userId="4ddf393b-c5ce-4d7d-893e-93fef1d6292b" providerId="ADAL" clId="{E1E3A797-D2E3-49BB-A721-7C7C2C86CB0A}" dt="2025-02-18T08:57:23.148" v="7" actId="478"/>
        <pc:sldMkLst>
          <pc:docMk/>
          <pc:sldMk cId="525939203" sldId="356"/>
        </pc:sldMkLst>
        <pc:spChg chg="del">
          <ac:chgData name="Müller Laurin (LAM)" userId="4ddf393b-c5ce-4d7d-893e-93fef1d6292b" providerId="ADAL" clId="{E1E3A797-D2E3-49BB-A721-7C7C2C86CB0A}" dt="2025-02-18T08:57:23.148" v="7" actId="478"/>
          <ac:spMkLst>
            <pc:docMk/>
            <pc:sldMk cId="525939203" sldId="356"/>
            <ac:spMk id="3" creationId="{60605864-EFD4-005C-7039-C9CB8E0FDEF2}"/>
          </ac:spMkLst>
        </pc:spChg>
      </pc:sldChg>
      <pc:sldChg chg="delSp mod">
        <pc:chgData name="Müller Laurin (LAM)" userId="4ddf393b-c5ce-4d7d-893e-93fef1d6292b" providerId="ADAL" clId="{E1E3A797-D2E3-49BB-A721-7C7C2C86CB0A}" dt="2025-02-18T08:57:26.832" v="8" actId="478"/>
        <pc:sldMkLst>
          <pc:docMk/>
          <pc:sldMk cId="694463722" sldId="358"/>
        </pc:sldMkLst>
        <pc:spChg chg="del">
          <ac:chgData name="Müller Laurin (LAM)" userId="4ddf393b-c5ce-4d7d-893e-93fef1d6292b" providerId="ADAL" clId="{E1E3A797-D2E3-49BB-A721-7C7C2C86CB0A}" dt="2025-02-18T08:57:26.832" v="8" actId="478"/>
          <ac:spMkLst>
            <pc:docMk/>
            <pc:sldMk cId="694463722" sldId="358"/>
            <ac:spMk id="3" creationId="{7713BC52-DFD0-C0F0-25AF-E7A9CAFF55E0}"/>
          </ac:spMkLst>
        </pc:spChg>
      </pc:sldChg>
      <pc:sldChg chg="delSp mod">
        <pc:chgData name="Müller Laurin (LAM)" userId="4ddf393b-c5ce-4d7d-893e-93fef1d6292b" providerId="ADAL" clId="{E1E3A797-D2E3-49BB-A721-7C7C2C86CB0A}" dt="2025-02-18T08:57:29.725" v="9" actId="478"/>
        <pc:sldMkLst>
          <pc:docMk/>
          <pc:sldMk cId="3955693349" sldId="359"/>
        </pc:sldMkLst>
        <pc:spChg chg="del">
          <ac:chgData name="Müller Laurin (LAM)" userId="4ddf393b-c5ce-4d7d-893e-93fef1d6292b" providerId="ADAL" clId="{E1E3A797-D2E3-49BB-A721-7C7C2C86CB0A}" dt="2025-02-18T08:57:29.725" v="9" actId="478"/>
          <ac:spMkLst>
            <pc:docMk/>
            <pc:sldMk cId="3955693349" sldId="359"/>
            <ac:spMk id="3" creationId="{51E40690-60B2-95BB-BF1A-BD7737311452}"/>
          </ac:spMkLst>
        </pc:spChg>
      </pc:sldChg>
      <pc:sldChg chg="delSp mod">
        <pc:chgData name="Müller Laurin (LAM)" userId="4ddf393b-c5ce-4d7d-893e-93fef1d6292b" providerId="ADAL" clId="{E1E3A797-D2E3-49BB-A721-7C7C2C86CB0A}" dt="2025-02-18T08:57:07.798" v="1" actId="478"/>
        <pc:sldMkLst>
          <pc:docMk/>
          <pc:sldMk cId="6044480" sldId="366"/>
        </pc:sldMkLst>
        <pc:spChg chg="del">
          <ac:chgData name="Müller Laurin (LAM)" userId="4ddf393b-c5ce-4d7d-893e-93fef1d6292b" providerId="ADAL" clId="{E1E3A797-D2E3-49BB-A721-7C7C2C86CB0A}" dt="2025-02-18T08:57:07.798" v="1" actId="478"/>
          <ac:spMkLst>
            <pc:docMk/>
            <pc:sldMk cId="6044480" sldId="366"/>
            <ac:spMk id="3" creationId="{BD009A7D-27AA-D2A6-2602-A362F5BE16B5}"/>
          </ac:spMkLst>
        </pc:spChg>
      </pc:sldChg>
      <pc:sldChg chg="delSp mod">
        <pc:chgData name="Müller Laurin (LAM)" userId="4ddf393b-c5ce-4d7d-893e-93fef1d6292b" providerId="ADAL" clId="{E1E3A797-D2E3-49BB-A721-7C7C2C86CB0A}" dt="2025-02-18T08:57:12.906" v="3" actId="478"/>
        <pc:sldMkLst>
          <pc:docMk/>
          <pc:sldMk cId="3914691267" sldId="369"/>
        </pc:sldMkLst>
        <pc:spChg chg="del">
          <ac:chgData name="Müller Laurin (LAM)" userId="4ddf393b-c5ce-4d7d-893e-93fef1d6292b" providerId="ADAL" clId="{E1E3A797-D2E3-49BB-A721-7C7C2C86CB0A}" dt="2025-02-18T08:57:12.906" v="3" actId="478"/>
          <ac:spMkLst>
            <pc:docMk/>
            <pc:sldMk cId="3914691267" sldId="369"/>
            <ac:spMk id="3" creationId="{DBA42009-99C2-DCD7-72DE-3A4FDBDA04BC}"/>
          </ac:spMkLst>
        </pc:spChg>
      </pc:sldChg>
      <pc:sldChg chg="delSp mod">
        <pc:chgData name="Müller Laurin (LAM)" userId="4ddf393b-c5ce-4d7d-893e-93fef1d6292b" providerId="ADAL" clId="{E1E3A797-D2E3-49BB-A721-7C7C2C86CB0A}" dt="2025-02-18T08:57:21.099" v="6" actId="478"/>
        <pc:sldMkLst>
          <pc:docMk/>
          <pc:sldMk cId="1594377529" sldId="371"/>
        </pc:sldMkLst>
        <pc:spChg chg="del">
          <ac:chgData name="Müller Laurin (LAM)" userId="4ddf393b-c5ce-4d7d-893e-93fef1d6292b" providerId="ADAL" clId="{E1E3A797-D2E3-49BB-A721-7C7C2C86CB0A}" dt="2025-02-18T08:57:21.099" v="6" actId="478"/>
          <ac:spMkLst>
            <pc:docMk/>
            <pc:sldMk cId="1594377529" sldId="371"/>
            <ac:spMk id="3" creationId="{B40F9B51-C398-4458-CA6B-96B44C7E4514}"/>
          </ac:spMkLst>
        </pc:spChg>
      </pc:sldChg>
      <pc:sldChg chg="delSp mod">
        <pc:chgData name="Müller Laurin (LAM)" userId="4ddf393b-c5ce-4d7d-893e-93fef1d6292b" providerId="ADAL" clId="{E1E3A797-D2E3-49BB-A721-7C7C2C86CB0A}" dt="2025-02-18T08:57:10.077" v="2" actId="478"/>
        <pc:sldMkLst>
          <pc:docMk/>
          <pc:sldMk cId="3990257126" sldId="389"/>
        </pc:sldMkLst>
        <pc:spChg chg="del">
          <ac:chgData name="Müller Laurin (LAM)" userId="4ddf393b-c5ce-4d7d-893e-93fef1d6292b" providerId="ADAL" clId="{E1E3A797-D2E3-49BB-A721-7C7C2C86CB0A}" dt="2025-02-18T08:57:10.077" v="2" actId="478"/>
          <ac:spMkLst>
            <pc:docMk/>
            <pc:sldMk cId="3990257126" sldId="389"/>
            <ac:spMk id="3" creationId="{C10DB5BC-76ED-FDC7-007C-DAF1ADC3D11C}"/>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E676F6-F7FF-45A3-A2C3-7594A19EC673}"/>
              </a:ext>
            </a:extLst>
          </p:cNvPr>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E835B9F-2446-4DD8-882A-74B42C51714F}"/>
              </a:ext>
            </a:extLst>
          </p:cNvPr>
          <p:cNvSpPr>
            <a:spLocks noGrp="1"/>
          </p:cNvSpPr>
          <p:nvPr>
            <p:ph type="dt" sz="quarter" idx="1"/>
          </p:nvPr>
        </p:nvSpPr>
        <p:spPr>
          <a:xfrm>
            <a:off x="3777607" y="0"/>
            <a:ext cx="2889938" cy="498056"/>
          </a:xfrm>
          <a:prstGeom prst="rect">
            <a:avLst/>
          </a:prstGeom>
        </p:spPr>
        <p:txBody>
          <a:bodyPr vert="horz" lIns="91440" tIns="45720" rIns="91440" bIns="45720" rtlCol="0"/>
          <a:lstStyle>
            <a:lvl1pPr algn="r">
              <a:defRPr sz="1200"/>
            </a:lvl1pPr>
          </a:lstStyle>
          <a:p>
            <a:fld id="{2587F81F-703A-486A-ABDB-8FD28DBE1C96}" type="datetimeFigureOut">
              <a:rPr lang="en-US" smtClean="0"/>
              <a:t>2/18/2025</a:t>
            </a:fld>
            <a:endParaRPr lang="en-US" dirty="0"/>
          </a:p>
        </p:txBody>
      </p:sp>
      <p:sp>
        <p:nvSpPr>
          <p:cNvPr id="4" name="Footer Placeholder 3">
            <a:extLst>
              <a:ext uri="{FF2B5EF4-FFF2-40B4-BE49-F238E27FC236}">
                <a16:creationId xmlns:a16="http://schemas.microsoft.com/office/drawing/2014/main" id="{433A8080-C5E6-4CAA-8935-D6036BF2D875}"/>
              </a:ext>
            </a:extLst>
          </p:cNvPr>
          <p:cNvSpPr>
            <a:spLocks noGrp="1"/>
          </p:cNvSpPr>
          <p:nvPr>
            <p:ph type="ftr" sz="quarter" idx="2"/>
          </p:nvPr>
        </p:nvSpPr>
        <p:spPr>
          <a:xfrm>
            <a:off x="0" y="9428584"/>
            <a:ext cx="2889938" cy="49805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6D33C99-2A73-4EF0-A4C6-4C899BEF70FC}"/>
              </a:ext>
            </a:extLst>
          </p:cNvPr>
          <p:cNvSpPr>
            <a:spLocks noGrp="1"/>
          </p:cNvSpPr>
          <p:nvPr>
            <p:ph type="sldNum" sz="quarter" idx="3"/>
          </p:nvPr>
        </p:nvSpPr>
        <p:spPr>
          <a:xfrm>
            <a:off x="3777607" y="9428584"/>
            <a:ext cx="2889938" cy="498055"/>
          </a:xfrm>
          <a:prstGeom prst="rect">
            <a:avLst/>
          </a:prstGeom>
        </p:spPr>
        <p:txBody>
          <a:bodyPr vert="horz" lIns="91440" tIns="45720" rIns="91440" bIns="45720" rtlCol="0" anchor="b"/>
          <a:lstStyle>
            <a:lvl1pPr algn="r">
              <a:defRPr sz="1200"/>
            </a:lvl1pPr>
          </a:lstStyle>
          <a:p>
            <a:fld id="{64814E94-0214-4629-B180-35145CB53D16}" type="slidenum">
              <a:rPr lang="en-US" smtClean="0"/>
              <a:t>‹Nr.›</a:t>
            </a:fld>
            <a:endParaRPr lang="en-US" dirty="0"/>
          </a:p>
        </p:txBody>
      </p:sp>
    </p:spTree>
    <p:extLst>
      <p:ext uri="{BB962C8B-B14F-4D97-AF65-F5344CB8AC3E}">
        <p14:creationId xmlns:p14="http://schemas.microsoft.com/office/powerpoint/2010/main" val="7077006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1D7C7CC5-2BF5-4715-A2D9-EB8D14F8111B}" type="datetimeFigureOut">
              <a:rPr lang="en-US" smtClean="0"/>
              <a:t>2/18/2025</a:t>
            </a:fld>
            <a:endParaRPr lang="en-US" dirty="0"/>
          </a:p>
        </p:txBody>
      </p:sp>
      <p:sp>
        <p:nvSpPr>
          <p:cNvPr id="4" name="Slide Image Placeholder 3"/>
          <p:cNvSpPr>
            <a:spLocks noGrp="1" noRot="1" noChangeAspect="1"/>
          </p:cNvSpPr>
          <p:nvPr>
            <p:ph type="sldImg" idx="2"/>
          </p:nvPr>
        </p:nvSpPr>
        <p:spPr>
          <a:xfrm>
            <a:off x="357188" y="1239838"/>
            <a:ext cx="5954712" cy="3351212"/>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66909" y="4777195"/>
            <a:ext cx="533527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7A598EF2-3FE4-4244-93B5-BDDBC036C6E0}" type="slidenum">
              <a:rPr lang="en-US" smtClean="0"/>
              <a:t>‹Nr.›</a:t>
            </a:fld>
            <a:endParaRPr lang="en-US" dirty="0"/>
          </a:p>
        </p:txBody>
      </p:sp>
    </p:spTree>
    <p:extLst>
      <p:ext uri="{BB962C8B-B14F-4D97-AF65-F5344CB8AC3E}">
        <p14:creationId xmlns:p14="http://schemas.microsoft.com/office/powerpoint/2010/main" val="973102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7A598EF2-3FE4-4244-93B5-BDDBC036C6E0}" type="slidenum">
              <a:rPr lang="en-US" smtClean="0"/>
              <a:t>3</a:t>
            </a:fld>
            <a:endParaRPr lang="en-US" dirty="0"/>
          </a:p>
        </p:txBody>
      </p:sp>
    </p:spTree>
    <p:extLst>
      <p:ext uri="{BB962C8B-B14F-4D97-AF65-F5344CB8AC3E}">
        <p14:creationId xmlns:p14="http://schemas.microsoft.com/office/powerpoint/2010/main" val="333127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7A598EF2-3FE4-4244-93B5-BDDBC036C6E0}" type="slidenum">
              <a:rPr lang="en-US" smtClean="0"/>
              <a:t>6</a:t>
            </a:fld>
            <a:endParaRPr lang="en-US" dirty="0"/>
          </a:p>
        </p:txBody>
      </p:sp>
    </p:spTree>
    <p:extLst>
      <p:ext uri="{BB962C8B-B14F-4D97-AF65-F5344CB8AC3E}">
        <p14:creationId xmlns:p14="http://schemas.microsoft.com/office/powerpoint/2010/main" val="87539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7A598EF2-3FE4-4244-93B5-BDDBC036C6E0}" type="slidenum">
              <a:rPr lang="en-US" smtClean="0"/>
              <a:t>10</a:t>
            </a:fld>
            <a:endParaRPr lang="en-US" dirty="0"/>
          </a:p>
        </p:txBody>
      </p:sp>
    </p:spTree>
    <p:extLst>
      <p:ext uri="{BB962C8B-B14F-4D97-AF65-F5344CB8AC3E}">
        <p14:creationId xmlns:p14="http://schemas.microsoft.com/office/powerpoint/2010/main" val="3396720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7A598EF2-3FE4-4244-93B5-BDDBC036C6E0}" type="slidenum">
              <a:rPr lang="en-US" smtClean="0"/>
              <a:t>16</a:t>
            </a:fld>
            <a:endParaRPr lang="en-US" dirty="0"/>
          </a:p>
        </p:txBody>
      </p:sp>
    </p:spTree>
    <p:extLst>
      <p:ext uri="{BB962C8B-B14F-4D97-AF65-F5344CB8AC3E}">
        <p14:creationId xmlns:p14="http://schemas.microsoft.com/office/powerpoint/2010/main" val="1710739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A598EF2-3FE4-4244-93B5-BDDBC036C6E0}" type="slidenum">
              <a:rPr lang="en-US" smtClean="0"/>
              <a:t>22</a:t>
            </a:fld>
            <a:endParaRPr lang="en-US" dirty="0"/>
          </a:p>
        </p:txBody>
      </p:sp>
    </p:spTree>
    <p:extLst>
      <p:ext uri="{BB962C8B-B14F-4D97-AF65-F5344CB8AC3E}">
        <p14:creationId xmlns:p14="http://schemas.microsoft.com/office/powerpoint/2010/main" val="5400923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 mit 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4C8A-1625-4420-BC20-C587ECC49B13}"/>
              </a:ext>
            </a:extLst>
          </p:cNvPr>
          <p:cNvSpPr>
            <a:spLocks noGrp="1"/>
          </p:cNvSpPr>
          <p:nvPr>
            <p:ph type="ctrTitle"/>
          </p:nvPr>
        </p:nvSpPr>
        <p:spPr>
          <a:xfrm>
            <a:off x="551384" y="4581128"/>
            <a:ext cx="9145016" cy="1152128"/>
          </a:xfrm>
        </p:spPr>
        <p:txBody>
          <a:bodyPr anchor="b"/>
          <a:lstStyle>
            <a:lvl1pPr algn="l">
              <a:lnSpc>
                <a:spcPct val="90000"/>
              </a:lnSpc>
              <a:defRPr sz="3600"/>
            </a:lvl1pPr>
          </a:lstStyle>
          <a:p>
            <a:r>
              <a:rPr lang="de-DE"/>
              <a:t>Titelmasterformat durch Klicken bearbeiten</a:t>
            </a:r>
            <a:endParaRPr lang="de-CH" dirty="0"/>
          </a:p>
        </p:txBody>
      </p:sp>
      <p:sp>
        <p:nvSpPr>
          <p:cNvPr id="3" name="Subtitle 2">
            <a:extLst>
              <a:ext uri="{FF2B5EF4-FFF2-40B4-BE49-F238E27FC236}">
                <a16:creationId xmlns:a16="http://schemas.microsoft.com/office/drawing/2014/main" id="{054364AC-34B8-4813-874E-7F08A9667AC8}"/>
              </a:ext>
            </a:extLst>
          </p:cNvPr>
          <p:cNvSpPr>
            <a:spLocks noGrp="1"/>
          </p:cNvSpPr>
          <p:nvPr>
            <p:ph type="subTitle" idx="1"/>
          </p:nvPr>
        </p:nvSpPr>
        <p:spPr>
          <a:xfrm>
            <a:off x="551384" y="5922628"/>
            <a:ext cx="9145016" cy="659146"/>
          </a:xfrm>
        </p:spPr>
        <p:txBody>
          <a:bodyPr/>
          <a:lstStyle>
            <a:lvl1pPr marL="0" indent="0" algn="l">
              <a:buNone/>
              <a:defRPr sz="1400" b="1">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CH" dirty="0"/>
          </a:p>
        </p:txBody>
      </p:sp>
      <p:sp>
        <p:nvSpPr>
          <p:cNvPr id="7" name="Picture Placeholder 6">
            <a:extLst>
              <a:ext uri="{FF2B5EF4-FFF2-40B4-BE49-F238E27FC236}">
                <a16:creationId xmlns:a16="http://schemas.microsoft.com/office/drawing/2014/main" id="{77BF588B-D687-40C3-9EF3-F45FB15D281D}"/>
              </a:ext>
            </a:extLst>
          </p:cNvPr>
          <p:cNvSpPr>
            <a:spLocks noGrp="1"/>
          </p:cNvSpPr>
          <p:nvPr>
            <p:ph type="pic" sz="quarter" idx="10"/>
          </p:nvPr>
        </p:nvSpPr>
        <p:spPr>
          <a:xfrm>
            <a:off x="0" y="549275"/>
            <a:ext cx="11641138" cy="3887788"/>
          </a:xfrm>
          <a:solidFill>
            <a:schemeClr val="accent6">
              <a:lumMod val="20000"/>
              <a:lumOff val="80000"/>
            </a:schemeClr>
          </a:solidFill>
        </p:spPr>
        <p:txBody>
          <a:bodyPr/>
          <a:lstStyle>
            <a:lvl1pPr marL="0" indent="0" algn="ctr">
              <a:buNone/>
              <a:defRPr/>
            </a:lvl1pPr>
          </a:lstStyle>
          <a:p>
            <a:r>
              <a:rPr lang="de-DE" dirty="0"/>
              <a:t>Bild durch Klicken auf Symbol hinzufügen</a:t>
            </a:r>
            <a:endParaRPr lang="en-US" dirty="0"/>
          </a:p>
        </p:txBody>
      </p:sp>
      <p:pic>
        <p:nvPicPr>
          <p:cNvPr id="8" name="Picture 7">
            <a:extLst>
              <a:ext uri="{FF2B5EF4-FFF2-40B4-BE49-F238E27FC236}">
                <a16:creationId xmlns:a16="http://schemas.microsoft.com/office/drawing/2014/main" id="{4DE87502-C174-4E97-8780-2A00C529A8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Tree>
    <p:extLst>
      <p:ext uri="{BB962C8B-B14F-4D97-AF65-F5344CB8AC3E}">
        <p14:creationId xmlns:p14="http://schemas.microsoft.com/office/powerpoint/2010/main" val="876398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und Inhalt (24 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p>
            <a:r>
              <a:rPr lang="de-DE"/>
              <a:t>Titelmasterformat durch Klicken bearbeiten</a:t>
            </a:r>
            <a:endParaRPr lang="de-CH" dirty="0"/>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p:txBody>
          <a:bodyPr/>
          <a:lstStyle>
            <a:lvl1pPr>
              <a:lnSpc>
                <a:spcPct val="100000"/>
              </a:lnSpc>
              <a:spcBef>
                <a:spcPts val="0"/>
              </a:spcBef>
              <a:defRPr sz="2400"/>
            </a:lvl1pPr>
            <a:lvl2pPr>
              <a:defRPr sz="2400"/>
            </a:lvl2pPr>
            <a:lvl3pPr>
              <a:defRPr sz="2400"/>
            </a:lvl3pPr>
            <a:lvl4pPr marL="987425" indent="-268288">
              <a:defRPr sz="2400"/>
            </a:lvl4pPr>
            <a:lvl5pPr>
              <a:defRPr sz="24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Date Placeholder 3">
            <a:extLst>
              <a:ext uri="{FF2B5EF4-FFF2-40B4-BE49-F238E27FC236}">
                <a16:creationId xmlns:a16="http://schemas.microsoft.com/office/drawing/2014/main" id="{9EA298D5-D76F-4118-AC77-0FA5F222D8F4}"/>
              </a:ext>
            </a:extLst>
          </p:cNvPr>
          <p:cNvSpPr>
            <a:spLocks noGrp="1"/>
          </p:cNvSpPr>
          <p:nvPr>
            <p:ph type="dt" sz="half" idx="10"/>
          </p:nvPr>
        </p:nvSpPr>
        <p:spPr/>
        <p:txBody>
          <a:bodyPr/>
          <a:lstStyle/>
          <a:p>
            <a:fld id="{69ADCCAF-6114-4BC2-B086-CF4DE2C67EF3}" type="datetime1">
              <a:rPr lang="de-CH" smtClean="0"/>
              <a:t>18.02.2025</a:t>
            </a:fld>
            <a:endParaRPr lang="de-CH" dirty="0"/>
          </a:p>
        </p:txBody>
      </p:sp>
      <p:sp>
        <p:nvSpPr>
          <p:cNvPr id="5" name="Footer Placeholder 4">
            <a:extLst>
              <a:ext uri="{FF2B5EF4-FFF2-40B4-BE49-F238E27FC236}">
                <a16:creationId xmlns:a16="http://schemas.microsoft.com/office/drawing/2014/main" id="{7DCE6B79-C6A5-40DB-82BA-B6B2FD7C6DDE}"/>
              </a:ext>
            </a:extLst>
          </p:cNvPr>
          <p:cNvSpPr>
            <a:spLocks noGrp="1"/>
          </p:cNvSpPr>
          <p:nvPr>
            <p:ph type="ftr" sz="quarter" idx="11"/>
          </p:nvPr>
        </p:nvSpPr>
        <p:spPr/>
        <p:txBody>
          <a:bodyPr/>
          <a:lstStyle/>
          <a:p>
            <a:r>
              <a:rPr lang="de-CH" dirty="0"/>
              <a:t>Präsentation für DIY Präventionsmodul "Augen schützen wie ein Profi"</a:t>
            </a:r>
          </a:p>
        </p:txBody>
      </p:sp>
      <p:sp>
        <p:nvSpPr>
          <p:cNvPr id="6" name="Slide Number Placeholder 5">
            <a:extLst>
              <a:ext uri="{FF2B5EF4-FFF2-40B4-BE49-F238E27FC236}">
                <a16:creationId xmlns:a16="http://schemas.microsoft.com/office/drawing/2014/main" id="{73B3E3E9-A6E6-4BB4-BAE7-2D028BD02B24}"/>
              </a:ext>
            </a:extLst>
          </p:cNvPr>
          <p:cNvSpPr>
            <a:spLocks noGrp="1"/>
          </p:cNvSpPr>
          <p:nvPr>
            <p:ph type="sldNum" sz="quarter" idx="12"/>
          </p:nvPr>
        </p:nvSpPr>
        <p:spPr/>
        <p:txBody>
          <a:bodyPr/>
          <a:lstStyle/>
          <a:p>
            <a:fld id="{86FBE615-59AB-43FA-AD56-B2490B7B2CB2}" type="slidenum">
              <a:rPr lang="de-CH" smtClean="0"/>
              <a:pPr/>
              <a:t>‹Nr.›</a:t>
            </a:fld>
            <a:endParaRPr lang="de-CH" dirty="0"/>
          </a:p>
        </p:txBody>
      </p:sp>
      <p:sp>
        <p:nvSpPr>
          <p:cNvPr id="7" name="Text Placeholder 8">
            <a:extLst>
              <a:ext uri="{FF2B5EF4-FFF2-40B4-BE49-F238E27FC236}">
                <a16:creationId xmlns:a16="http://schemas.microsoft.com/office/drawing/2014/main" id="{825C8180-C85C-4984-A312-10E1D194C41D}"/>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de-CH"/>
              <a:t>Quellenangabe</a:t>
            </a:r>
            <a:endParaRPr lang="de-CH" dirty="0"/>
          </a:p>
        </p:txBody>
      </p:sp>
    </p:spTree>
    <p:extLst>
      <p:ext uri="{BB962C8B-B14F-4D97-AF65-F5344CB8AC3E}">
        <p14:creationId xmlns:p14="http://schemas.microsoft.com/office/powerpoint/2010/main" val="544669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und Inhalt (24 pt) - schm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p>
            <a:r>
              <a:rPr lang="de-DE"/>
              <a:t>Titelmasterformat durch Klicken bearbeiten</a:t>
            </a:r>
            <a:endParaRPr lang="de-CH" dirty="0"/>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a:xfrm>
            <a:off x="551384" y="1556792"/>
            <a:ext cx="9145016" cy="4608513"/>
          </a:xfrm>
        </p:spPr>
        <p:txBody>
          <a:bodyPr/>
          <a:lstStyle>
            <a:lvl1pPr>
              <a:lnSpc>
                <a:spcPct val="100000"/>
              </a:lnSpc>
              <a:spcBef>
                <a:spcPts val="0"/>
              </a:spcBef>
              <a:defRPr sz="2400"/>
            </a:lvl1pPr>
            <a:lvl2pPr>
              <a:defRPr sz="2400"/>
            </a:lvl2pPr>
            <a:lvl3pPr>
              <a:defRPr sz="2400"/>
            </a:lvl3pPr>
            <a:lvl4pPr marL="987425" indent="-268288">
              <a:defRPr sz="2400"/>
            </a:lvl4pPr>
            <a:lvl5pPr>
              <a:defRPr sz="24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Date Placeholder 3">
            <a:extLst>
              <a:ext uri="{FF2B5EF4-FFF2-40B4-BE49-F238E27FC236}">
                <a16:creationId xmlns:a16="http://schemas.microsoft.com/office/drawing/2014/main" id="{9EA298D5-D76F-4118-AC77-0FA5F222D8F4}"/>
              </a:ext>
            </a:extLst>
          </p:cNvPr>
          <p:cNvSpPr>
            <a:spLocks noGrp="1"/>
          </p:cNvSpPr>
          <p:nvPr>
            <p:ph type="dt" sz="half" idx="10"/>
          </p:nvPr>
        </p:nvSpPr>
        <p:spPr/>
        <p:txBody>
          <a:bodyPr/>
          <a:lstStyle/>
          <a:p>
            <a:fld id="{A2FE1EA7-B2DE-4B76-940F-683885833485}" type="datetime1">
              <a:rPr lang="de-CH" smtClean="0"/>
              <a:t>18.02.2025</a:t>
            </a:fld>
            <a:endParaRPr lang="de-CH" dirty="0"/>
          </a:p>
        </p:txBody>
      </p:sp>
      <p:sp>
        <p:nvSpPr>
          <p:cNvPr id="5" name="Footer Placeholder 4">
            <a:extLst>
              <a:ext uri="{FF2B5EF4-FFF2-40B4-BE49-F238E27FC236}">
                <a16:creationId xmlns:a16="http://schemas.microsoft.com/office/drawing/2014/main" id="{7DCE6B79-C6A5-40DB-82BA-B6B2FD7C6DDE}"/>
              </a:ext>
            </a:extLst>
          </p:cNvPr>
          <p:cNvSpPr>
            <a:spLocks noGrp="1"/>
          </p:cNvSpPr>
          <p:nvPr>
            <p:ph type="ftr" sz="quarter" idx="11"/>
          </p:nvPr>
        </p:nvSpPr>
        <p:spPr/>
        <p:txBody>
          <a:bodyPr/>
          <a:lstStyle/>
          <a:p>
            <a:r>
              <a:rPr lang="de-CH" dirty="0"/>
              <a:t>Präsentation für DIY Präventionsmodul "Augen schützen wie ein Profi"</a:t>
            </a:r>
          </a:p>
        </p:txBody>
      </p:sp>
      <p:sp>
        <p:nvSpPr>
          <p:cNvPr id="6" name="Slide Number Placeholder 5">
            <a:extLst>
              <a:ext uri="{FF2B5EF4-FFF2-40B4-BE49-F238E27FC236}">
                <a16:creationId xmlns:a16="http://schemas.microsoft.com/office/drawing/2014/main" id="{73B3E3E9-A6E6-4BB4-BAE7-2D028BD02B24}"/>
              </a:ext>
            </a:extLst>
          </p:cNvPr>
          <p:cNvSpPr>
            <a:spLocks noGrp="1"/>
          </p:cNvSpPr>
          <p:nvPr>
            <p:ph type="sldNum" sz="quarter" idx="12"/>
          </p:nvPr>
        </p:nvSpPr>
        <p:spPr/>
        <p:txBody>
          <a:bodyPr/>
          <a:lstStyle/>
          <a:p>
            <a:fld id="{7E028A22-EC16-43A5-B316-945CD9971D9A}" type="slidenum">
              <a:rPr lang="de-CH" smtClean="0"/>
              <a:pPr/>
              <a:t>‹Nr.›</a:t>
            </a:fld>
            <a:endParaRPr lang="de-CH" dirty="0"/>
          </a:p>
        </p:txBody>
      </p:sp>
      <p:sp>
        <p:nvSpPr>
          <p:cNvPr id="7" name="Text Placeholder 8">
            <a:extLst>
              <a:ext uri="{FF2B5EF4-FFF2-40B4-BE49-F238E27FC236}">
                <a16:creationId xmlns:a16="http://schemas.microsoft.com/office/drawing/2014/main" id="{825C8180-C85C-4984-A312-10E1D194C41D}"/>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de-CH"/>
              <a:t>Quellenangabe</a:t>
            </a:r>
            <a:endParaRPr lang="de-CH" dirty="0"/>
          </a:p>
        </p:txBody>
      </p:sp>
    </p:spTree>
    <p:extLst>
      <p:ext uri="{BB962C8B-B14F-4D97-AF65-F5344CB8AC3E}">
        <p14:creationId xmlns:p14="http://schemas.microsoft.com/office/powerpoint/2010/main" val="1873994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apiteltrenner (weis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57188-6E47-43E3-AA0D-D2D5089A25C0}"/>
              </a:ext>
            </a:extLst>
          </p:cNvPr>
          <p:cNvSpPr>
            <a:spLocks noGrp="1"/>
          </p:cNvSpPr>
          <p:nvPr>
            <p:ph type="title"/>
          </p:nvPr>
        </p:nvSpPr>
        <p:spPr>
          <a:xfrm>
            <a:off x="550863" y="1556792"/>
            <a:ext cx="11090275" cy="4609057"/>
          </a:xfrm>
        </p:spPr>
        <p:txBody>
          <a:bodyPr anchor="t"/>
          <a:lstStyle>
            <a:lvl1pPr>
              <a:lnSpc>
                <a:spcPct val="90000"/>
              </a:lnSpc>
              <a:tabLst>
                <a:tab pos="719138" algn="l"/>
              </a:tabLst>
              <a:defRPr sz="4400"/>
            </a:lvl1pPr>
          </a:lstStyle>
          <a:p>
            <a:r>
              <a:rPr lang="de-DE"/>
              <a:t>Titelmasterformat durch Klicken bearbeiten</a:t>
            </a:r>
            <a:endParaRPr lang="de-CH" dirty="0"/>
          </a:p>
        </p:txBody>
      </p:sp>
      <p:sp>
        <p:nvSpPr>
          <p:cNvPr id="4" name="Date Placeholder 3">
            <a:extLst>
              <a:ext uri="{FF2B5EF4-FFF2-40B4-BE49-F238E27FC236}">
                <a16:creationId xmlns:a16="http://schemas.microsoft.com/office/drawing/2014/main" id="{661A96D8-0BD4-4C4C-AF61-3B33D8464984}"/>
              </a:ext>
            </a:extLst>
          </p:cNvPr>
          <p:cNvSpPr>
            <a:spLocks noGrp="1"/>
          </p:cNvSpPr>
          <p:nvPr>
            <p:ph type="dt" sz="half" idx="10"/>
          </p:nvPr>
        </p:nvSpPr>
        <p:spPr/>
        <p:txBody>
          <a:bodyPr/>
          <a:lstStyle/>
          <a:p>
            <a:fld id="{39EC827B-91B9-46CC-81B7-8A9043E0336A}" type="datetime1">
              <a:rPr lang="de-CH" smtClean="0"/>
              <a:t>18.02.2025</a:t>
            </a:fld>
            <a:endParaRPr lang="de-CH" dirty="0"/>
          </a:p>
        </p:txBody>
      </p:sp>
      <p:sp>
        <p:nvSpPr>
          <p:cNvPr id="5" name="Footer Placeholder 4">
            <a:extLst>
              <a:ext uri="{FF2B5EF4-FFF2-40B4-BE49-F238E27FC236}">
                <a16:creationId xmlns:a16="http://schemas.microsoft.com/office/drawing/2014/main" id="{71390032-627B-419F-A984-806F4AE6F2DE}"/>
              </a:ext>
            </a:extLst>
          </p:cNvPr>
          <p:cNvSpPr>
            <a:spLocks noGrp="1"/>
          </p:cNvSpPr>
          <p:nvPr>
            <p:ph type="ftr" sz="quarter" idx="11"/>
          </p:nvPr>
        </p:nvSpPr>
        <p:spPr/>
        <p:txBody>
          <a:bodyPr/>
          <a:lstStyle/>
          <a:p>
            <a:r>
              <a:rPr lang="de-CH" dirty="0"/>
              <a:t>Präsentation für DIY Präventionsmodul "Augen schützen wie ein Profi"</a:t>
            </a:r>
          </a:p>
        </p:txBody>
      </p:sp>
      <p:sp>
        <p:nvSpPr>
          <p:cNvPr id="6" name="Slide Number Placeholder 5">
            <a:extLst>
              <a:ext uri="{FF2B5EF4-FFF2-40B4-BE49-F238E27FC236}">
                <a16:creationId xmlns:a16="http://schemas.microsoft.com/office/drawing/2014/main" id="{89CC7D19-2849-4174-911F-D6D1028FF934}"/>
              </a:ext>
            </a:extLst>
          </p:cNvPr>
          <p:cNvSpPr>
            <a:spLocks noGrp="1"/>
          </p:cNvSpPr>
          <p:nvPr>
            <p:ph type="sldNum" sz="quarter" idx="12"/>
          </p:nvPr>
        </p:nvSpPr>
        <p:spPr/>
        <p:txBody>
          <a:bodyPr/>
          <a:lstStyle/>
          <a:p>
            <a:fld id="{09EDB04E-74A2-4A0D-967A-E14B7EA8D983}" type="slidenum">
              <a:rPr lang="de-CH" smtClean="0"/>
              <a:pPr/>
              <a:t>‹Nr.›</a:t>
            </a:fld>
            <a:endParaRPr lang="de-CH" dirty="0"/>
          </a:p>
        </p:txBody>
      </p:sp>
    </p:spTree>
    <p:extLst>
      <p:ext uri="{BB962C8B-B14F-4D97-AF65-F5344CB8AC3E}">
        <p14:creationId xmlns:p14="http://schemas.microsoft.com/office/powerpoint/2010/main" val="3483558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Kapiteltrenner (orang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57188-6E47-43E3-AA0D-D2D5089A25C0}"/>
              </a:ext>
            </a:extLst>
          </p:cNvPr>
          <p:cNvSpPr>
            <a:spLocks noGrp="1"/>
          </p:cNvSpPr>
          <p:nvPr>
            <p:ph type="title"/>
          </p:nvPr>
        </p:nvSpPr>
        <p:spPr>
          <a:xfrm>
            <a:off x="550863" y="1556792"/>
            <a:ext cx="11090275" cy="4609057"/>
          </a:xfrm>
        </p:spPr>
        <p:txBody>
          <a:bodyPr anchor="t"/>
          <a:lstStyle>
            <a:lvl1pPr>
              <a:lnSpc>
                <a:spcPct val="90000"/>
              </a:lnSpc>
              <a:tabLst>
                <a:tab pos="719138" algn="l"/>
              </a:tabLst>
              <a:defRPr sz="4400">
                <a:solidFill>
                  <a:schemeClr val="bg1"/>
                </a:solidFill>
              </a:defRPr>
            </a:lvl1pPr>
          </a:lstStyle>
          <a:p>
            <a:r>
              <a:rPr lang="de-DE"/>
              <a:t>Titelmasterformat durch Klicken bearbeiten</a:t>
            </a:r>
            <a:endParaRPr lang="de-CH" dirty="0"/>
          </a:p>
        </p:txBody>
      </p:sp>
      <p:sp>
        <p:nvSpPr>
          <p:cNvPr id="4" name="Date Placeholder 3">
            <a:extLst>
              <a:ext uri="{FF2B5EF4-FFF2-40B4-BE49-F238E27FC236}">
                <a16:creationId xmlns:a16="http://schemas.microsoft.com/office/drawing/2014/main" id="{661A96D8-0BD4-4C4C-AF61-3B33D8464984}"/>
              </a:ext>
            </a:extLst>
          </p:cNvPr>
          <p:cNvSpPr>
            <a:spLocks noGrp="1"/>
          </p:cNvSpPr>
          <p:nvPr>
            <p:ph type="dt" sz="half" idx="10"/>
          </p:nvPr>
        </p:nvSpPr>
        <p:spPr/>
        <p:txBody>
          <a:bodyPr/>
          <a:lstStyle>
            <a:lvl1pPr>
              <a:defRPr>
                <a:solidFill>
                  <a:schemeClr val="bg1"/>
                </a:solidFill>
              </a:defRPr>
            </a:lvl1pPr>
          </a:lstStyle>
          <a:p>
            <a:fld id="{315F2ACA-4114-4218-AAED-793AB8E98E44}" type="datetime1">
              <a:rPr lang="de-CH" smtClean="0"/>
              <a:t>18.02.2025</a:t>
            </a:fld>
            <a:endParaRPr lang="de-CH" dirty="0"/>
          </a:p>
        </p:txBody>
      </p:sp>
      <p:sp>
        <p:nvSpPr>
          <p:cNvPr id="5" name="Footer Placeholder 4">
            <a:extLst>
              <a:ext uri="{FF2B5EF4-FFF2-40B4-BE49-F238E27FC236}">
                <a16:creationId xmlns:a16="http://schemas.microsoft.com/office/drawing/2014/main" id="{71390032-627B-419F-A984-806F4AE6F2DE}"/>
              </a:ext>
            </a:extLst>
          </p:cNvPr>
          <p:cNvSpPr>
            <a:spLocks noGrp="1"/>
          </p:cNvSpPr>
          <p:nvPr>
            <p:ph type="ftr" sz="quarter" idx="11"/>
          </p:nvPr>
        </p:nvSpPr>
        <p:spPr/>
        <p:txBody>
          <a:bodyPr/>
          <a:lstStyle>
            <a:lvl1pPr>
              <a:defRPr>
                <a:solidFill>
                  <a:schemeClr val="bg1"/>
                </a:solidFill>
              </a:defRPr>
            </a:lvl1pPr>
          </a:lstStyle>
          <a:p>
            <a:r>
              <a:rPr lang="de-CH" dirty="0"/>
              <a:t>Präsentation für DIY Präventionsmodul "Augen schützen wie ein Profi"</a:t>
            </a:r>
          </a:p>
        </p:txBody>
      </p:sp>
      <p:sp>
        <p:nvSpPr>
          <p:cNvPr id="6" name="Slide Number Placeholder 5">
            <a:extLst>
              <a:ext uri="{FF2B5EF4-FFF2-40B4-BE49-F238E27FC236}">
                <a16:creationId xmlns:a16="http://schemas.microsoft.com/office/drawing/2014/main" id="{89CC7D19-2849-4174-911F-D6D1028FF934}"/>
              </a:ext>
            </a:extLst>
          </p:cNvPr>
          <p:cNvSpPr>
            <a:spLocks noGrp="1"/>
          </p:cNvSpPr>
          <p:nvPr>
            <p:ph type="sldNum" sz="quarter" idx="12"/>
          </p:nvPr>
        </p:nvSpPr>
        <p:spPr/>
        <p:txBody>
          <a:bodyPr/>
          <a:lstStyle>
            <a:lvl1pPr>
              <a:defRPr>
                <a:solidFill>
                  <a:schemeClr val="bg1"/>
                </a:solidFill>
              </a:defRPr>
            </a:lvl1pPr>
          </a:lstStyle>
          <a:p>
            <a:fld id="{5F57451D-4E66-4E74-B1E0-6A7594FFE79C}" type="slidenum">
              <a:rPr lang="de-CH" smtClean="0"/>
              <a:pPr/>
              <a:t>‹Nr.›</a:t>
            </a:fld>
            <a:endParaRPr lang="de-CH" dirty="0"/>
          </a:p>
        </p:txBody>
      </p:sp>
      <p:pic>
        <p:nvPicPr>
          <p:cNvPr id="7" name="Picture 6">
            <a:extLst>
              <a:ext uri="{FF2B5EF4-FFF2-40B4-BE49-F238E27FC236}">
                <a16:creationId xmlns:a16="http://schemas.microsoft.com/office/drawing/2014/main" id="{3071CD4C-1409-4566-834B-7F413D4D36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31255" y="6408290"/>
            <a:ext cx="720602" cy="180821"/>
          </a:xfrm>
          <a:prstGeom prst="rect">
            <a:avLst/>
          </a:prstGeom>
        </p:spPr>
      </p:pic>
    </p:spTree>
    <p:extLst>
      <p:ext uri="{BB962C8B-B14F-4D97-AF65-F5344CB8AC3E}">
        <p14:creationId xmlns:p14="http://schemas.microsoft.com/office/powerpoint/2010/main" val="1598672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Kapiteltrenner (blau)">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57188-6E47-43E3-AA0D-D2D5089A25C0}"/>
              </a:ext>
            </a:extLst>
          </p:cNvPr>
          <p:cNvSpPr>
            <a:spLocks noGrp="1"/>
          </p:cNvSpPr>
          <p:nvPr>
            <p:ph type="title"/>
          </p:nvPr>
        </p:nvSpPr>
        <p:spPr>
          <a:xfrm>
            <a:off x="550863" y="1556792"/>
            <a:ext cx="11090275" cy="4609057"/>
          </a:xfrm>
        </p:spPr>
        <p:txBody>
          <a:bodyPr anchor="t"/>
          <a:lstStyle>
            <a:lvl1pPr>
              <a:lnSpc>
                <a:spcPct val="90000"/>
              </a:lnSpc>
              <a:tabLst>
                <a:tab pos="719138" algn="l"/>
              </a:tabLst>
              <a:defRPr sz="4400">
                <a:solidFill>
                  <a:schemeClr val="bg1"/>
                </a:solidFill>
              </a:defRPr>
            </a:lvl1pPr>
          </a:lstStyle>
          <a:p>
            <a:r>
              <a:rPr lang="de-DE"/>
              <a:t>Titelmasterformat durch Klicken bearbeiten</a:t>
            </a:r>
            <a:endParaRPr lang="de-CH" dirty="0"/>
          </a:p>
        </p:txBody>
      </p:sp>
      <p:sp>
        <p:nvSpPr>
          <p:cNvPr id="4" name="Date Placeholder 3">
            <a:extLst>
              <a:ext uri="{FF2B5EF4-FFF2-40B4-BE49-F238E27FC236}">
                <a16:creationId xmlns:a16="http://schemas.microsoft.com/office/drawing/2014/main" id="{661A96D8-0BD4-4C4C-AF61-3B33D8464984}"/>
              </a:ext>
            </a:extLst>
          </p:cNvPr>
          <p:cNvSpPr>
            <a:spLocks noGrp="1"/>
          </p:cNvSpPr>
          <p:nvPr>
            <p:ph type="dt" sz="half" idx="10"/>
          </p:nvPr>
        </p:nvSpPr>
        <p:spPr/>
        <p:txBody>
          <a:bodyPr/>
          <a:lstStyle>
            <a:lvl1pPr>
              <a:defRPr>
                <a:solidFill>
                  <a:schemeClr val="bg1"/>
                </a:solidFill>
              </a:defRPr>
            </a:lvl1pPr>
          </a:lstStyle>
          <a:p>
            <a:fld id="{A0FB48E5-BE7F-4BDE-887D-6A36302018C4}" type="datetime1">
              <a:rPr lang="de-CH" smtClean="0"/>
              <a:t>18.02.2025</a:t>
            </a:fld>
            <a:endParaRPr lang="de-CH" dirty="0"/>
          </a:p>
        </p:txBody>
      </p:sp>
      <p:sp>
        <p:nvSpPr>
          <p:cNvPr id="5" name="Footer Placeholder 4">
            <a:extLst>
              <a:ext uri="{FF2B5EF4-FFF2-40B4-BE49-F238E27FC236}">
                <a16:creationId xmlns:a16="http://schemas.microsoft.com/office/drawing/2014/main" id="{71390032-627B-419F-A984-806F4AE6F2DE}"/>
              </a:ext>
            </a:extLst>
          </p:cNvPr>
          <p:cNvSpPr>
            <a:spLocks noGrp="1"/>
          </p:cNvSpPr>
          <p:nvPr>
            <p:ph type="ftr" sz="quarter" idx="11"/>
          </p:nvPr>
        </p:nvSpPr>
        <p:spPr/>
        <p:txBody>
          <a:bodyPr/>
          <a:lstStyle>
            <a:lvl1pPr>
              <a:defRPr>
                <a:solidFill>
                  <a:schemeClr val="bg1"/>
                </a:solidFill>
              </a:defRPr>
            </a:lvl1pPr>
          </a:lstStyle>
          <a:p>
            <a:r>
              <a:rPr lang="de-CH" dirty="0"/>
              <a:t>Präsentation für DIY Präventionsmodul "Augen schützen wie ein Profi"</a:t>
            </a:r>
          </a:p>
        </p:txBody>
      </p:sp>
      <p:sp>
        <p:nvSpPr>
          <p:cNvPr id="6" name="Slide Number Placeholder 5">
            <a:extLst>
              <a:ext uri="{FF2B5EF4-FFF2-40B4-BE49-F238E27FC236}">
                <a16:creationId xmlns:a16="http://schemas.microsoft.com/office/drawing/2014/main" id="{89CC7D19-2849-4174-911F-D6D1028FF934}"/>
              </a:ext>
            </a:extLst>
          </p:cNvPr>
          <p:cNvSpPr>
            <a:spLocks noGrp="1"/>
          </p:cNvSpPr>
          <p:nvPr>
            <p:ph type="sldNum" sz="quarter" idx="12"/>
          </p:nvPr>
        </p:nvSpPr>
        <p:spPr/>
        <p:txBody>
          <a:bodyPr/>
          <a:lstStyle>
            <a:lvl1pPr>
              <a:defRPr>
                <a:solidFill>
                  <a:schemeClr val="bg1"/>
                </a:solidFill>
              </a:defRPr>
            </a:lvl1pPr>
          </a:lstStyle>
          <a:p>
            <a:fld id="{139F98D0-71E7-43F5-BAC0-8CEC7D1F1CAC}" type="slidenum">
              <a:rPr lang="de-CH" smtClean="0"/>
              <a:pPr/>
              <a:t>‹Nr.›</a:t>
            </a:fld>
            <a:endParaRPr lang="de-CH" dirty="0"/>
          </a:p>
        </p:txBody>
      </p:sp>
      <p:pic>
        <p:nvPicPr>
          <p:cNvPr id="7" name="Picture 6">
            <a:extLst>
              <a:ext uri="{FF2B5EF4-FFF2-40B4-BE49-F238E27FC236}">
                <a16:creationId xmlns:a16="http://schemas.microsoft.com/office/drawing/2014/main" id="{3071CD4C-1409-4566-834B-7F413D4D36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31255" y="6408290"/>
            <a:ext cx="720602" cy="180821"/>
          </a:xfrm>
          <a:prstGeom prst="rect">
            <a:avLst/>
          </a:prstGeom>
        </p:spPr>
      </p:pic>
    </p:spTree>
    <p:extLst>
      <p:ext uri="{BB962C8B-B14F-4D97-AF65-F5344CB8AC3E}">
        <p14:creationId xmlns:p14="http://schemas.microsoft.com/office/powerpoint/2010/main" val="2337674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Zwei Inhalte (20 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F60-50C9-498E-870C-52D42C0B20AA}"/>
              </a:ext>
            </a:extLst>
          </p:cNvPr>
          <p:cNvSpPr>
            <a:spLocks noGrp="1"/>
          </p:cNvSpPr>
          <p:nvPr>
            <p:ph type="title"/>
          </p:nvPr>
        </p:nvSpPr>
        <p:spPr/>
        <p:txBody>
          <a:bodyPr/>
          <a:lstStyle/>
          <a:p>
            <a:r>
              <a:rPr lang="de-DE"/>
              <a:t>Titelmasterformat durch Klicken bearbeiten</a:t>
            </a:r>
            <a:endParaRPr lang="de-CH" dirty="0"/>
          </a:p>
        </p:txBody>
      </p:sp>
      <p:sp>
        <p:nvSpPr>
          <p:cNvPr id="3" name="Content Placeholder 2">
            <a:extLst>
              <a:ext uri="{FF2B5EF4-FFF2-40B4-BE49-F238E27FC236}">
                <a16:creationId xmlns:a16="http://schemas.microsoft.com/office/drawing/2014/main" id="{D3387FA7-E97F-4398-A657-A2CFEB322B08}"/>
              </a:ext>
            </a:extLst>
          </p:cNvPr>
          <p:cNvSpPr>
            <a:spLocks noGrp="1"/>
          </p:cNvSpPr>
          <p:nvPr>
            <p:ph sz="half" idx="1"/>
          </p:nvPr>
        </p:nvSpPr>
        <p:spPr>
          <a:xfrm>
            <a:off x="550863" y="1557339"/>
            <a:ext cx="5256000" cy="460851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Content Placeholder 3">
            <a:extLst>
              <a:ext uri="{FF2B5EF4-FFF2-40B4-BE49-F238E27FC236}">
                <a16:creationId xmlns:a16="http://schemas.microsoft.com/office/drawing/2014/main" id="{D1F3E69D-6B59-4C5F-93DB-912F3C349225}"/>
              </a:ext>
            </a:extLst>
          </p:cNvPr>
          <p:cNvSpPr>
            <a:spLocks noGrp="1"/>
          </p:cNvSpPr>
          <p:nvPr>
            <p:ph sz="half" idx="2"/>
          </p:nvPr>
        </p:nvSpPr>
        <p:spPr>
          <a:xfrm>
            <a:off x="6384616" y="1557339"/>
            <a:ext cx="5256000" cy="460851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5" name="Date Placeholder 4">
            <a:extLst>
              <a:ext uri="{FF2B5EF4-FFF2-40B4-BE49-F238E27FC236}">
                <a16:creationId xmlns:a16="http://schemas.microsoft.com/office/drawing/2014/main" id="{393FFB40-E772-4127-8929-94FBA3E7159D}"/>
              </a:ext>
            </a:extLst>
          </p:cNvPr>
          <p:cNvSpPr>
            <a:spLocks noGrp="1"/>
          </p:cNvSpPr>
          <p:nvPr>
            <p:ph type="dt" sz="half" idx="10"/>
          </p:nvPr>
        </p:nvSpPr>
        <p:spPr/>
        <p:txBody>
          <a:bodyPr/>
          <a:lstStyle/>
          <a:p>
            <a:fld id="{7CBA6480-03ED-4A0E-9044-E10D4E68260F}" type="datetime1">
              <a:rPr lang="de-CH" smtClean="0"/>
              <a:t>18.02.2025</a:t>
            </a:fld>
            <a:endParaRPr lang="de-CH" dirty="0"/>
          </a:p>
        </p:txBody>
      </p:sp>
      <p:sp>
        <p:nvSpPr>
          <p:cNvPr id="6" name="Footer Placeholder 5">
            <a:extLst>
              <a:ext uri="{FF2B5EF4-FFF2-40B4-BE49-F238E27FC236}">
                <a16:creationId xmlns:a16="http://schemas.microsoft.com/office/drawing/2014/main" id="{6C1960EC-B9A7-4148-86F0-3673FA773D4E}"/>
              </a:ext>
            </a:extLst>
          </p:cNvPr>
          <p:cNvSpPr>
            <a:spLocks noGrp="1"/>
          </p:cNvSpPr>
          <p:nvPr>
            <p:ph type="ftr" sz="quarter" idx="11"/>
          </p:nvPr>
        </p:nvSpPr>
        <p:spPr/>
        <p:txBody>
          <a:bodyPr/>
          <a:lstStyle/>
          <a:p>
            <a:r>
              <a:rPr lang="de-CH" dirty="0"/>
              <a:t>Präsentation für DIY Präventionsmodul "Augen schützen wie ein Profi"</a:t>
            </a:r>
          </a:p>
        </p:txBody>
      </p:sp>
      <p:sp>
        <p:nvSpPr>
          <p:cNvPr id="7" name="Slide Number Placeholder 6">
            <a:extLst>
              <a:ext uri="{FF2B5EF4-FFF2-40B4-BE49-F238E27FC236}">
                <a16:creationId xmlns:a16="http://schemas.microsoft.com/office/drawing/2014/main" id="{B2A1D717-1871-4717-92C5-C10B1B253D6F}"/>
              </a:ext>
            </a:extLst>
          </p:cNvPr>
          <p:cNvSpPr>
            <a:spLocks noGrp="1"/>
          </p:cNvSpPr>
          <p:nvPr>
            <p:ph type="sldNum" sz="quarter" idx="12"/>
          </p:nvPr>
        </p:nvSpPr>
        <p:spPr/>
        <p:txBody>
          <a:bodyPr/>
          <a:lstStyle/>
          <a:p>
            <a:fld id="{95B65F90-CB8F-4C63-AE2B-73BBDDDDDEFF}" type="slidenum">
              <a:rPr lang="de-CH" smtClean="0"/>
              <a:pPr/>
              <a:t>‹Nr.›</a:t>
            </a:fld>
            <a:endParaRPr lang="de-CH" dirty="0"/>
          </a:p>
        </p:txBody>
      </p:sp>
      <p:sp>
        <p:nvSpPr>
          <p:cNvPr id="9" name="Text Placeholder 8">
            <a:extLst>
              <a:ext uri="{FF2B5EF4-FFF2-40B4-BE49-F238E27FC236}">
                <a16:creationId xmlns:a16="http://schemas.microsoft.com/office/drawing/2014/main" id="{824D1642-8122-407A-9832-996A588D8984}"/>
              </a:ext>
            </a:extLst>
          </p:cNvPr>
          <p:cNvSpPr>
            <a:spLocks noGrp="1"/>
          </p:cNvSpPr>
          <p:nvPr>
            <p:ph type="body" sz="quarter" idx="13" hasCustomPrompt="1"/>
          </p:nvPr>
        </p:nvSpPr>
        <p:spPr>
          <a:xfrm>
            <a:off x="550864" y="5985917"/>
            <a:ext cx="5256000" cy="179387"/>
          </a:xfrm>
        </p:spPr>
        <p:txBody>
          <a:bodyPr/>
          <a:lstStyle>
            <a:lvl1pPr marL="0" indent="0">
              <a:buNone/>
              <a:defRPr sz="1200"/>
            </a:lvl1pPr>
          </a:lstStyle>
          <a:p>
            <a:pPr lvl="0"/>
            <a:r>
              <a:rPr lang="de-CH"/>
              <a:t>Quellenangabe</a:t>
            </a:r>
            <a:endParaRPr lang="de-CH" dirty="0"/>
          </a:p>
        </p:txBody>
      </p:sp>
      <p:sp>
        <p:nvSpPr>
          <p:cNvPr id="10" name="Text Placeholder 8">
            <a:extLst>
              <a:ext uri="{FF2B5EF4-FFF2-40B4-BE49-F238E27FC236}">
                <a16:creationId xmlns:a16="http://schemas.microsoft.com/office/drawing/2014/main" id="{BE9C04B6-EBA7-4B56-9795-C52254F82918}"/>
              </a:ext>
            </a:extLst>
          </p:cNvPr>
          <p:cNvSpPr>
            <a:spLocks noGrp="1"/>
          </p:cNvSpPr>
          <p:nvPr>
            <p:ph type="body" sz="quarter" idx="14" hasCustomPrompt="1"/>
          </p:nvPr>
        </p:nvSpPr>
        <p:spPr>
          <a:xfrm>
            <a:off x="6384615" y="5985917"/>
            <a:ext cx="5256000" cy="179387"/>
          </a:xfrm>
        </p:spPr>
        <p:txBody>
          <a:bodyPr/>
          <a:lstStyle>
            <a:lvl1pPr marL="0" indent="0">
              <a:buNone/>
              <a:defRPr sz="1200"/>
            </a:lvl1pPr>
          </a:lstStyle>
          <a:p>
            <a:pPr lvl="0"/>
            <a:r>
              <a:rPr lang="de-CH"/>
              <a:t>Quellenangabe</a:t>
            </a:r>
            <a:endParaRPr lang="de-CH" dirty="0"/>
          </a:p>
        </p:txBody>
      </p:sp>
    </p:spTree>
    <p:extLst>
      <p:ext uri="{BB962C8B-B14F-4D97-AF65-F5344CB8AC3E}">
        <p14:creationId xmlns:p14="http://schemas.microsoft.com/office/powerpoint/2010/main" val="949664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Zwei Inhalte (16 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F60-50C9-498E-870C-52D42C0B20AA}"/>
              </a:ext>
            </a:extLst>
          </p:cNvPr>
          <p:cNvSpPr>
            <a:spLocks noGrp="1"/>
          </p:cNvSpPr>
          <p:nvPr>
            <p:ph type="title"/>
          </p:nvPr>
        </p:nvSpPr>
        <p:spPr/>
        <p:txBody>
          <a:bodyPr/>
          <a:lstStyle/>
          <a:p>
            <a:r>
              <a:rPr lang="de-DE"/>
              <a:t>Titelmasterformat durch Klicken bearbeiten</a:t>
            </a:r>
            <a:endParaRPr lang="de-CH" dirty="0"/>
          </a:p>
        </p:txBody>
      </p:sp>
      <p:sp>
        <p:nvSpPr>
          <p:cNvPr id="3" name="Content Placeholder 2">
            <a:extLst>
              <a:ext uri="{FF2B5EF4-FFF2-40B4-BE49-F238E27FC236}">
                <a16:creationId xmlns:a16="http://schemas.microsoft.com/office/drawing/2014/main" id="{D3387FA7-E97F-4398-A657-A2CFEB322B08}"/>
              </a:ext>
            </a:extLst>
          </p:cNvPr>
          <p:cNvSpPr>
            <a:spLocks noGrp="1"/>
          </p:cNvSpPr>
          <p:nvPr>
            <p:ph sz="half" idx="1"/>
          </p:nvPr>
        </p:nvSpPr>
        <p:spPr>
          <a:xfrm>
            <a:off x="550863" y="1557339"/>
            <a:ext cx="5256000" cy="4608512"/>
          </a:xfrm>
        </p:spPr>
        <p:txBody>
          <a:bodyPr/>
          <a:lstStyle>
            <a:lvl1pPr>
              <a:lnSpc>
                <a:spcPct val="100000"/>
              </a:lnSpc>
              <a:spcBef>
                <a:spcPts val="0"/>
              </a:spcBef>
              <a:defRPr sz="1600"/>
            </a:lvl1pPr>
            <a:lvl2pPr>
              <a:defRPr sz="1600"/>
            </a:lvl2pPr>
            <a:lvl3pPr>
              <a:defRPr sz="1600"/>
            </a:lvl3pPr>
            <a:lvl4pPr>
              <a:defRPr sz="1600"/>
            </a:lvl4pPr>
            <a:lvl5pPr>
              <a:defRPr sz="16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Content Placeholder 3">
            <a:extLst>
              <a:ext uri="{FF2B5EF4-FFF2-40B4-BE49-F238E27FC236}">
                <a16:creationId xmlns:a16="http://schemas.microsoft.com/office/drawing/2014/main" id="{D1F3E69D-6B59-4C5F-93DB-912F3C349225}"/>
              </a:ext>
            </a:extLst>
          </p:cNvPr>
          <p:cNvSpPr>
            <a:spLocks noGrp="1"/>
          </p:cNvSpPr>
          <p:nvPr>
            <p:ph sz="half" idx="2"/>
          </p:nvPr>
        </p:nvSpPr>
        <p:spPr>
          <a:xfrm>
            <a:off x="6384616" y="1557339"/>
            <a:ext cx="5256000" cy="4608512"/>
          </a:xfrm>
        </p:spPr>
        <p:txBody>
          <a:bodyPr/>
          <a:lstStyle>
            <a:lvl1pPr>
              <a:spcBef>
                <a:spcPts val="0"/>
              </a:spcBef>
              <a:defRPr sz="1600"/>
            </a:lvl1pPr>
            <a:lvl2pPr>
              <a:defRPr sz="1600"/>
            </a:lvl2pPr>
            <a:lvl3pPr>
              <a:defRPr sz="1600"/>
            </a:lvl3pPr>
            <a:lvl4pPr>
              <a:defRPr sz="1600"/>
            </a:lvl4pPr>
            <a:lvl5pPr>
              <a:defRPr sz="16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5" name="Date Placeholder 4">
            <a:extLst>
              <a:ext uri="{FF2B5EF4-FFF2-40B4-BE49-F238E27FC236}">
                <a16:creationId xmlns:a16="http://schemas.microsoft.com/office/drawing/2014/main" id="{393FFB40-E772-4127-8929-94FBA3E7159D}"/>
              </a:ext>
            </a:extLst>
          </p:cNvPr>
          <p:cNvSpPr>
            <a:spLocks noGrp="1"/>
          </p:cNvSpPr>
          <p:nvPr>
            <p:ph type="dt" sz="half" idx="10"/>
          </p:nvPr>
        </p:nvSpPr>
        <p:spPr/>
        <p:txBody>
          <a:bodyPr/>
          <a:lstStyle/>
          <a:p>
            <a:fld id="{92C76777-0902-41DB-A947-E046B59965BF}" type="datetime1">
              <a:rPr lang="de-CH" smtClean="0"/>
              <a:t>18.02.2025</a:t>
            </a:fld>
            <a:endParaRPr lang="de-CH" dirty="0"/>
          </a:p>
        </p:txBody>
      </p:sp>
      <p:sp>
        <p:nvSpPr>
          <p:cNvPr id="6" name="Footer Placeholder 5">
            <a:extLst>
              <a:ext uri="{FF2B5EF4-FFF2-40B4-BE49-F238E27FC236}">
                <a16:creationId xmlns:a16="http://schemas.microsoft.com/office/drawing/2014/main" id="{6C1960EC-B9A7-4148-86F0-3673FA773D4E}"/>
              </a:ext>
            </a:extLst>
          </p:cNvPr>
          <p:cNvSpPr>
            <a:spLocks noGrp="1"/>
          </p:cNvSpPr>
          <p:nvPr>
            <p:ph type="ftr" sz="quarter" idx="11"/>
          </p:nvPr>
        </p:nvSpPr>
        <p:spPr/>
        <p:txBody>
          <a:bodyPr/>
          <a:lstStyle/>
          <a:p>
            <a:r>
              <a:rPr lang="de-CH" dirty="0"/>
              <a:t>Präsentation für DIY Präventionsmodul "Augen schützen wie ein Profi"</a:t>
            </a:r>
          </a:p>
        </p:txBody>
      </p:sp>
      <p:sp>
        <p:nvSpPr>
          <p:cNvPr id="7" name="Slide Number Placeholder 6">
            <a:extLst>
              <a:ext uri="{FF2B5EF4-FFF2-40B4-BE49-F238E27FC236}">
                <a16:creationId xmlns:a16="http://schemas.microsoft.com/office/drawing/2014/main" id="{B2A1D717-1871-4717-92C5-C10B1B253D6F}"/>
              </a:ext>
            </a:extLst>
          </p:cNvPr>
          <p:cNvSpPr>
            <a:spLocks noGrp="1"/>
          </p:cNvSpPr>
          <p:nvPr>
            <p:ph type="sldNum" sz="quarter" idx="12"/>
          </p:nvPr>
        </p:nvSpPr>
        <p:spPr/>
        <p:txBody>
          <a:bodyPr/>
          <a:lstStyle/>
          <a:p>
            <a:fld id="{9D6272DC-1DD4-4C31-841F-2D9D77224C99}" type="slidenum">
              <a:rPr lang="de-CH" smtClean="0"/>
              <a:pPr/>
              <a:t>‹Nr.›</a:t>
            </a:fld>
            <a:endParaRPr lang="de-CH" dirty="0"/>
          </a:p>
        </p:txBody>
      </p:sp>
      <p:sp>
        <p:nvSpPr>
          <p:cNvPr id="9" name="Text Placeholder 8">
            <a:extLst>
              <a:ext uri="{FF2B5EF4-FFF2-40B4-BE49-F238E27FC236}">
                <a16:creationId xmlns:a16="http://schemas.microsoft.com/office/drawing/2014/main" id="{824D1642-8122-407A-9832-996A588D8984}"/>
              </a:ext>
            </a:extLst>
          </p:cNvPr>
          <p:cNvSpPr>
            <a:spLocks noGrp="1"/>
          </p:cNvSpPr>
          <p:nvPr>
            <p:ph type="body" sz="quarter" idx="13" hasCustomPrompt="1"/>
          </p:nvPr>
        </p:nvSpPr>
        <p:spPr>
          <a:xfrm>
            <a:off x="550864" y="5985917"/>
            <a:ext cx="5256000" cy="179387"/>
          </a:xfrm>
        </p:spPr>
        <p:txBody>
          <a:bodyPr/>
          <a:lstStyle>
            <a:lvl1pPr marL="0" indent="0">
              <a:buNone/>
              <a:defRPr sz="1200"/>
            </a:lvl1pPr>
          </a:lstStyle>
          <a:p>
            <a:pPr lvl="0"/>
            <a:r>
              <a:rPr lang="de-CH"/>
              <a:t>Quellenangabe</a:t>
            </a:r>
            <a:endParaRPr lang="de-CH" dirty="0"/>
          </a:p>
        </p:txBody>
      </p:sp>
      <p:sp>
        <p:nvSpPr>
          <p:cNvPr id="10" name="Text Placeholder 8">
            <a:extLst>
              <a:ext uri="{FF2B5EF4-FFF2-40B4-BE49-F238E27FC236}">
                <a16:creationId xmlns:a16="http://schemas.microsoft.com/office/drawing/2014/main" id="{0B81620F-AD20-4E8C-A925-B83E66494C8D}"/>
              </a:ext>
            </a:extLst>
          </p:cNvPr>
          <p:cNvSpPr>
            <a:spLocks noGrp="1"/>
          </p:cNvSpPr>
          <p:nvPr>
            <p:ph type="body" sz="quarter" idx="14" hasCustomPrompt="1"/>
          </p:nvPr>
        </p:nvSpPr>
        <p:spPr>
          <a:xfrm>
            <a:off x="6384615" y="5985917"/>
            <a:ext cx="5256000" cy="179387"/>
          </a:xfrm>
        </p:spPr>
        <p:txBody>
          <a:bodyPr/>
          <a:lstStyle>
            <a:lvl1pPr marL="0" indent="0">
              <a:buNone/>
              <a:defRPr sz="1200"/>
            </a:lvl1pPr>
          </a:lstStyle>
          <a:p>
            <a:pPr lvl="0"/>
            <a:r>
              <a:rPr lang="de-CH"/>
              <a:t>Quellenangabe</a:t>
            </a:r>
            <a:endParaRPr lang="de-CH" dirty="0"/>
          </a:p>
        </p:txBody>
      </p:sp>
    </p:spTree>
    <p:extLst>
      <p:ext uri="{BB962C8B-B14F-4D97-AF65-F5344CB8AC3E}">
        <p14:creationId xmlns:p14="http://schemas.microsoft.com/office/powerpoint/2010/main" val="41723761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xt und 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F60-50C9-498E-870C-52D42C0B20AA}"/>
              </a:ext>
            </a:extLst>
          </p:cNvPr>
          <p:cNvSpPr>
            <a:spLocks noGrp="1"/>
          </p:cNvSpPr>
          <p:nvPr>
            <p:ph type="title"/>
          </p:nvPr>
        </p:nvSpPr>
        <p:spPr/>
        <p:txBody>
          <a:bodyPr/>
          <a:lstStyle/>
          <a:p>
            <a:r>
              <a:rPr lang="de-DE"/>
              <a:t>Titelmasterformat durch Klicken bearbeiten</a:t>
            </a:r>
            <a:endParaRPr lang="de-CH" dirty="0"/>
          </a:p>
        </p:txBody>
      </p:sp>
      <p:sp>
        <p:nvSpPr>
          <p:cNvPr id="3" name="Content Placeholder 2">
            <a:extLst>
              <a:ext uri="{FF2B5EF4-FFF2-40B4-BE49-F238E27FC236}">
                <a16:creationId xmlns:a16="http://schemas.microsoft.com/office/drawing/2014/main" id="{D3387FA7-E97F-4398-A657-A2CFEB322B08}"/>
              </a:ext>
            </a:extLst>
          </p:cNvPr>
          <p:cNvSpPr>
            <a:spLocks noGrp="1"/>
          </p:cNvSpPr>
          <p:nvPr>
            <p:ph sz="half" idx="1"/>
          </p:nvPr>
        </p:nvSpPr>
        <p:spPr>
          <a:xfrm>
            <a:off x="550863" y="1557339"/>
            <a:ext cx="5256000" cy="460851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5" name="Date Placeholder 4">
            <a:extLst>
              <a:ext uri="{FF2B5EF4-FFF2-40B4-BE49-F238E27FC236}">
                <a16:creationId xmlns:a16="http://schemas.microsoft.com/office/drawing/2014/main" id="{393FFB40-E772-4127-8929-94FBA3E7159D}"/>
              </a:ext>
            </a:extLst>
          </p:cNvPr>
          <p:cNvSpPr>
            <a:spLocks noGrp="1"/>
          </p:cNvSpPr>
          <p:nvPr>
            <p:ph type="dt" sz="half" idx="10"/>
          </p:nvPr>
        </p:nvSpPr>
        <p:spPr/>
        <p:txBody>
          <a:bodyPr/>
          <a:lstStyle/>
          <a:p>
            <a:fld id="{859F5F38-A4C5-438F-B0B8-6E9D519939AC}" type="datetime1">
              <a:rPr lang="de-CH" smtClean="0"/>
              <a:t>18.02.2025</a:t>
            </a:fld>
            <a:endParaRPr lang="de-CH" dirty="0"/>
          </a:p>
        </p:txBody>
      </p:sp>
      <p:sp>
        <p:nvSpPr>
          <p:cNvPr id="6" name="Footer Placeholder 5">
            <a:extLst>
              <a:ext uri="{FF2B5EF4-FFF2-40B4-BE49-F238E27FC236}">
                <a16:creationId xmlns:a16="http://schemas.microsoft.com/office/drawing/2014/main" id="{6C1960EC-B9A7-4148-86F0-3673FA773D4E}"/>
              </a:ext>
            </a:extLst>
          </p:cNvPr>
          <p:cNvSpPr>
            <a:spLocks noGrp="1"/>
          </p:cNvSpPr>
          <p:nvPr>
            <p:ph type="ftr" sz="quarter" idx="11"/>
          </p:nvPr>
        </p:nvSpPr>
        <p:spPr/>
        <p:txBody>
          <a:bodyPr/>
          <a:lstStyle/>
          <a:p>
            <a:r>
              <a:rPr lang="de-CH" dirty="0"/>
              <a:t>Präsentation für DIY Präventionsmodul "Augen schützen wie ein Profi"</a:t>
            </a:r>
          </a:p>
        </p:txBody>
      </p:sp>
      <p:sp>
        <p:nvSpPr>
          <p:cNvPr id="7" name="Slide Number Placeholder 6">
            <a:extLst>
              <a:ext uri="{FF2B5EF4-FFF2-40B4-BE49-F238E27FC236}">
                <a16:creationId xmlns:a16="http://schemas.microsoft.com/office/drawing/2014/main" id="{B2A1D717-1871-4717-92C5-C10B1B253D6F}"/>
              </a:ext>
            </a:extLst>
          </p:cNvPr>
          <p:cNvSpPr>
            <a:spLocks noGrp="1"/>
          </p:cNvSpPr>
          <p:nvPr>
            <p:ph type="sldNum" sz="quarter" idx="12"/>
          </p:nvPr>
        </p:nvSpPr>
        <p:spPr/>
        <p:txBody>
          <a:bodyPr/>
          <a:lstStyle/>
          <a:p>
            <a:fld id="{519170F2-E97E-4942-9B60-9F2326C4FF62}" type="slidenum">
              <a:rPr lang="de-CH" smtClean="0"/>
              <a:pPr/>
              <a:t>‹Nr.›</a:t>
            </a:fld>
            <a:endParaRPr lang="de-CH" dirty="0"/>
          </a:p>
        </p:txBody>
      </p:sp>
      <p:sp>
        <p:nvSpPr>
          <p:cNvPr id="9" name="Text Placeholder 8">
            <a:extLst>
              <a:ext uri="{FF2B5EF4-FFF2-40B4-BE49-F238E27FC236}">
                <a16:creationId xmlns:a16="http://schemas.microsoft.com/office/drawing/2014/main" id="{824D1642-8122-407A-9832-996A588D8984}"/>
              </a:ext>
            </a:extLst>
          </p:cNvPr>
          <p:cNvSpPr>
            <a:spLocks noGrp="1"/>
          </p:cNvSpPr>
          <p:nvPr>
            <p:ph type="body" sz="quarter" idx="13" hasCustomPrompt="1"/>
          </p:nvPr>
        </p:nvSpPr>
        <p:spPr>
          <a:xfrm>
            <a:off x="6383338" y="5985917"/>
            <a:ext cx="5257800" cy="179387"/>
          </a:xfrm>
        </p:spPr>
        <p:txBody>
          <a:bodyPr/>
          <a:lstStyle>
            <a:lvl1pPr marL="0" indent="0">
              <a:buNone/>
              <a:defRPr sz="1200"/>
            </a:lvl1pPr>
          </a:lstStyle>
          <a:p>
            <a:pPr lvl="0"/>
            <a:r>
              <a:rPr lang="de-CH"/>
              <a:t>Quellenangabe</a:t>
            </a:r>
            <a:endParaRPr lang="de-CH" dirty="0"/>
          </a:p>
        </p:txBody>
      </p:sp>
      <p:sp>
        <p:nvSpPr>
          <p:cNvPr id="12" name="Picture Placeholder 11">
            <a:extLst>
              <a:ext uri="{FF2B5EF4-FFF2-40B4-BE49-F238E27FC236}">
                <a16:creationId xmlns:a16="http://schemas.microsoft.com/office/drawing/2014/main" id="{457D9D73-1B2C-4AAF-9B7A-DD94330A648C}"/>
              </a:ext>
            </a:extLst>
          </p:cNvPr>
          <p:cNvSpPr>
            <a:spLocks noGrp="1"/>
          </p:cNvSpPr>
          <p:nvPr>
            <p:ph type="pic" sz="quarter" idx="14"/>
          </p:nvPr>
        </p:nvSpPr>
        <p:spPr>
          <a:xfrm>
            <a:off x="6383338" y="1628774"/>
            <a:ext cx="5808662" cy="4320505"/>
          </a:xfrm>
          <a:solidFill>
            <a:schemeClr val="accent6">
              <a:lumMod val="20000"/>
              <a:lumOff val="80000"/>
            </a:schemeClr>
          </a:solidFill>
        </p:spPr>
        <p:txBody>
          <a:bodyPr/>
          <a:lstStyle>
            <a:lvl1pPr marL="0" indent="0" algn="ctr">
              <a:buNone/>
              <a:defRPr/>
            </a:lvl1pPr>
          </a:lstStyle>
          <a:p>
            <a:r>
              <a:rPr lang="de-DE" dirty="0"/>
              <a:t>Bild durch Klicken auf Symbol hinzufügen</a:t>
            </a:r>
            <a:endParaRPr lang="en-US" dirty="0"/>
          </a:p>
        </p:txBody>
      </p:sp>
    </p:spTree>
    <p:extLst>
      <p:ext uri="{BB962C8B-B14F-4D97-AF65-F5344CB8AC3E}">
        <p14:creationId xmlns:p14="http://schemas.microsoft.com/office/powerpoint/2010/main" val="21138234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el und 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F60-50C9-498E-870C-52D42C0B20AA}"/>
              </a:ext>
            </a:extLst>
          </p:cNvPr>
          <p:cNvSpPr>
            <a:spLocks noGrp="1"/>
          </p:cNvSpPr>
          <p:nvPr>
            <p:ph type="title"/>
          </p:nvPr>
        </p:nvSpPr>
        <p:spPr/>
        <p:txBody>
          <a:bodyPr/>
          <a:lstStyle/>
          <a:p>
            <a:r>
              <a:rPr lang="de-DE"/>
              <a:t>Titelmasterformat durch Klicken bearbeiten</a:t>
            </a:r>
            <a:endParaRPr lang="de-CH" dirty="0"/>
          </a:p>
        </p:txBody>
      </p:sp>
      <p:sp>
        <p:nvSpPr>
          <p:cNvPr id="5" name="Date Placeholder 4">
            <a:extLst>
              <a:ext uri="{FF2B5EF4-FFF2-40B4-BE49-F238E27FC236}">
                <a16:creationId xmlns:a16="http://schemas.microsoft.com/office/drawing/2014/main" id="{393FFB40-E772-4127-8929-94FBA3E7159D}"/>
              </a:ext>
            </a:extLst>
          </p:cNvPr>
          <p:cNvSpPr>
            <a:spLocks noGrp="1"/>
          </p:cNvSpPr>
          <p:nvPr>
            <p:ph type="dt" sz="half" idx="10"/>
          </p:nvPr>
        </p:nvSpPr>
        <p:spPr/>
        <p:txBody>
          <a:bodyPr/>
          <a:lstStyle/>
          <a:p>
            <a:fld id="{D74E888E-E118-46A7-A656-1C0E8802C083}" type="datetime1">
              <a:rPr lang="de-CH" smtClean="0"/>
              <a:t>18.02.2025</a:t>
            </a:fld>
            <a:endParaRPr lang="de-CH" dirty="0"/>
          </a:p>
        </p:txBody>
      </p:sp>
      <p:sp>
        <p:nvSpPr>
          <p:cNvPr id="6" name="Footer Placeholder 5">
            <a:extLst>
              <a:ext uri="{FF2B5EF4-FFF2-40B4-BE49-F238E27FC236}">
                <a16:creationId xmlns:a16="http://schemas.microsoft.com/office/drawing/2014/main" id="{6C1960EC-B9A7-4148-86F0-3673FA773D4E}"/>
              </a:ext>
            </a:extLst>
          </p:cNvPr>
          <p:cNvSpPr>
            <a:spLocks noGrp="1"/>
          </p:cNvSpPr>
          <p:nvPr>
            <p:ph type="ftr" sz="quarter" idx="11"/>
          </p:nvPr>
        </p:nvSpPr>
        <p:spPr/>
        <p:txBody>
          <a:bodyPr/>
          <a:lstStyle/>
          <a:p>
            <a:r>
              <a:rPr lang="de-CH" dirty="0"/>
              <a:t>Präsentation für DIY Präventionsmodul "Augen schützen wie ein Profi"</a:t>
            </a:r>
          </a:p>
        </p:txBody>
      </p:sp>
      <p:sp>
        <p:nvSpPr>
          <p:cNvPr id="7" name="Slide Number Placeholder 6">
            <a:extLst>
              <a:ext uri="{FF2B5EF4-FFF2-40B4-BE49-F238E27FC236}">
                <a16:creationId xmlns:a16="http://schemas.microsoft.com/office/drawing/2014/main" id="{B2A1D717-1871-4717-92C5-C10B1B253D6F}"/>
              </a:ext>
            </a:extLst>
          </p:cNvPr>
          <p:cNvSpPr>
            <a:spLocks noGrp="1"/>
          </p:cNvSpPr>
          <p:nvPr>
            <p:ph type="sldNum" sz="quarter" idx="12"/>
          </p:nvPr>
        </p:nvSpPr>
        <p:spPr/>
        <p:txBody>
          <a:bodyPr/>
          <a:lstStyle/>
          <a:p>
            <a:fld id="{D1E2AAAB-366F-4F48-8A88-EF975B78BC7E}" type="slidenum">
              <a:rPr lang="de-CH" smtClean="0"/>
              <a:pPr/>
              <a:t>‹Nr.›</a:t>
            </a:fld>
            <a:endParaRPr lang="de-CH" dirty="0"/>
          </a:p>
        </p:txBody>
      </p:sp>
      <p:sp>
        <p:nvSpPr>
          <p:cNvPr id="12" name="Picture Placeholder 11">
            <a:extLst>
              <a:ext uri="{FF2B5EF4-FFF2-40B4-BE49-F238E27FC236}">
                <a16:creationId xmlns:a16="http://schemas.microsoft.com/office/drawing/2014/main" id="{457D9D73-1B2C-4AAF-9B7A-DD94330A648C}"/>
              </a:ext>
            </a:extLst>
          </p:cNvPr>
          <p:cNvSpPr>
            <a:spLocks noGrp="1"/>
          </p:cNvSpPr>
          <p:nvPr>
            <p:ph type="pic" sz="quarter" idx="14"/>
          </p:nvPr>
        </p:nvSpPr>
        <p:spPr>
          <a:xfrm>
            <a:off x="550863" y="1628774"/>
            <a:ext cx="11641137" cy="4537076"/>
          </a:xfrm>
          <a:solidFill>
            <a:schemeClr val="accent6">
              <a:lumMod val="20000"/>
              <a:lumOff val="80000"/>
            </a:schemeClr>
          </a:solidFill>
        </p:spPr>
        <p:txBody>
          <a:bodyPr/>
          <a:lstStyle>
            <a:lvl1pPr marL="0" indent="0" algn="ctr">
              <a:buNone/>
              <a:defRPr/>
            </a:lvl1pPr>
          </a:lstStyle>
          <a:p>
            <a:r>
              <a:rPr lang="de-DE" dirty="0"/>
              <a:t>Bild durch Klicken auf Symbol hinzufügen</a:t>
            </a:r>
            <a:endParaRPr lang="en-US" dirty="0"/>
          </a:p>
        </p:txBody>
      </p:sp>
    </p:spTree>
    <p:extLst>
      <p:ext uri="{BB962C8B-B14F-4D97-AF65-F5344CB8AC3E}">
        <p14:creationId xmlns:p14="http://schemas.microsoft.com/office/powerpoint/2010/main" val="2478852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ild grossflächi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393FFB40-E772-4127-8929-94FBA3E7159D}"/>
              </a:ext>
            </a:extLst>
          </p:cNvPr>
          <p:cNvSpPr>
            <a:spLocks noGrp="1"/>
          </p:cNvSpPr>
          <p:nvPr>
            <p:ph type="dt" sz="half" idx="10"/>
          </p:nvPr>
        </p:nvSpPr>
        <p:spPr/>
        <p:txBody>
          <a:bodyPr/>
          <a:lstStyle/>
          <a:p>
            <a:fld id="{6838850C-1221-4668-A59C-4A3F6916D248}" type="datetime1">
              <a:rPr lang="de-CH" smtClean="0"/>
              <a:t>18.02.2025</a:t>
            </a:fld>
            <a:endParaRPr lang="de-CH" dirty="0"/>
          </a:p>
        </p:txBody>
      </p:sp>
      <p:sp>
        <p:nvSpPr>
          <p:cNvPr id="6" name="Footer Placeholder 5">
            <a:extLst>
              <a:ext uri="{FF2B5EF4-FFF2-40B4-BE49-F238E27FC236}">
                <a16:creationId xmlns:a16="http://schemas.microsoft.com/office/drawing/2014/main" id="{6C1960EC-B9A7-4148-86F0-3673FA773D4E}"/>
              </a:ext>
            </a:extLst>
          </p:cNvPr>
          <p:cNvSpPr>
            <a:spLocks noGrp="1"/>
          </p:cNvSpPr>
          <p:nvPr>
            <p:ph type="ftr" sz="quarter" idx="11"/>
          </p:nvPr>
        </p:nvSpPr>
        <p:spPr/>
        <p:txBody>
          <a:bodyPr/>
          <a:lstStyle/>
          <a:p>
            <a:r>
              <a:rPr lang="de-CH" dirty="0"/>
              <a:t>Präsentation für DIY Präventionsmodul "Augen schützen wie ein Profi"</a:t>
            </a:r>
          </a:p>
        </p:txBody>
      </p:sp>
      <p:sp>
        <p:nvSpPr>
          <p:cNvPr id="7" name="Slide Number Placeholder 6">
            <a:extLst>
              <a:ext uri="{FF2B5EF4-FFF2-40B4-BE49-F238E27FC236}">
                <a16:creationId xmlns:a16="http://schemas.microsoft.com/office/drawing/2014/main" id="{B2A1D717-1871-4717-92C5-C10B1B253D6F}"/>
              </a:ext>
            </a:extLst>
          </p:cNvPr>
          <p:cNvSpPr>
            <a:spLocks noGrp="1"/>
          </p:cNvSpPr>
          <p:nvPr>
            <p:ph type="sldNum" sz="quarter" idx="12"/>
          </p:nvPr>
        </p:nvSpPr>
        <p:spPr/>
        <p:txBody>
          <a:bodyPr/>
          <a:lstStyle/>
          <a:p>
            <a:fld id="{B6AE3244-0D8A-4D1A-AD55-BB0F44359387}" type="slidenum">
              <a:rPr lang="de-CH" smtClean="0"/>
              <a:pPr/>
              <a:t>‹Nr.›</a:t>
            </a:fld>
            <a:endParaRPr lang="de-CH" dirty="0"/>
          </a:p>
        </p:txBody>
      </p:sp>
      <p:sp>
        <p:nvSpPr>
          <p:cNvPr id="12" name="Picture Placeholder 11">
            <a:extLst>
              <a:ext uri="{FF2B5EF4-FFF2-40B4-BE49-F238E27FC236}">
                <a16:creationId xmlns:a16="http://schemas.microsoft.com/office/drawing/2014/main" id="{457D9D73-1B2C-4AAF-9B7A-DD94330A648C}"/>
              </a:ext>
            </a:extLst>
          </p:cNvPr>
          <p:cNvSpPr>
            <a:spLocks noGrp="1"/>
          </p:cNvSpPr>
          <p:nvPr>
            <p:ph type="pic" sz="quarter" idx="14"/>
          </p:nvPr>
        </p:nvSpPr>
        <p:spPr>
          <a:xfrm>
            <a:off x="1" y="0"/>
            <a:ext cx="12192000" cy="6165850"/>
          </a:xfrm>
          <a:solidFill>
            <a:schemeClr val="accent6">
              <a:lumMod val="20000"/>
              <a:lumOff val="80000"/>
            </a:schemeClr>
          </a:solidFill>
        </p:spPr>
        <p:txBody>
          <a:bodyPr/>
          <a:lstStyle>
            <a:lvl1pPr marL="0" indent="0" algn="ctr">
              <a:buNone/>
              <a:defRPr/>
            </a:lvl1pPr>
          </a:lstStyle>
          <a:p>
            <a:r>
              <a:rPr lang="de-DE" dirty="0"/>
              <a:t>Bild durch Klicken auf Symbol hinzufügen</a:t>
            </a:r>
            <a:endParaRPr lang="en-US" dirty="0"/>
          </a:p>
        </p:txBody>
      </p:sp>
    </p:spTree>
    <p:extLst>
      <p:ext uri="{BB962C8B-B14F-4D97-AF65-F5344CB8AC3E}">
        <p14:creationId xmlns:p14="http://schemas.microsoft.com/office/powerpoint/2010/main" val="364619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el mit Bild (co-Bran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4C8A-1625-4420-BC20-C587ECC49B13}"/>
              </a:ext>
            </a:extLst>
          </p:cNvPr>
          <p:cNvSpPr>
            <a:spLocks noGrp="1"/>
          </p:cNvSpPr>
          <p:nvPr>
            <p:ph type="ctrTitle"/>
          </p:nvPr>
        </p:nvSpPr>
        <p:spPr>
          <a:xfrm>
            <a:off x="551384" y="4581128"/>
            <a:ext cx="7776864" cy="1152128"/>
          </a:xfrm>
        </p:spPr>
        <p:txBody>
          <a:bodyPr anchor="b"/>
          <a:lstStyle>
            <a:lvl1pPr algn="l">
              <a:lnSpc>
                <a:spcPct val="90000"/>
              </a:lnSpc>
              <a:defRPr sz="3600"/>
            </a:lvl1pPr>
          </a:lstStyle>
          <a:p>
            <a:r>
              <a:rPr lang="de-DE"/>
              <a:t>Titelmasterformat durch Klicken bearbeiten</a:t>
            </a:r>
            <a:endParaRPr lang="de-CH" dirty="0"/>
          </a:p>
        </p:txBody>
      </p:sp>
      <p:sp>
        <p:nvSpPr>
          <p:cNvPr id="3" name="Subtitle 2">
            <a:extLst>
              <a:ext uri="{FF2B5EF4-FFF2-40B4-BE49-F238E27FC236}">
                <a16:creationId xmlns:a16="http://schemas.microsoft.com/office/drawing/2014/main" id="{054364AC-34B8-4813-874E-7F08A9667AC8}"/>
              </a:ext>
            </a:extLst>
          </p:cNvPr>
          <p:cNvSpPr>
            <a:spLocks noGrp="1"/>
          </p:cNvSpPr>
          <p:nvPr>
            <p:ph type="subTitle" idx="1"/>
          </p:nvPr>
        </p:nvSpPr>
        <p:spPr>
          <a:xfrm>
            <a:off x="551384" y="5922628"/>
            <a:ext cx="7776864" cy="659146"/>
          </a:xfrm>
        </p:spPr>
        <p:txBody>
          <a:bodyPr/>
          <a:lstStyle>
            <a:lvl1pPr marL="0" indent="0" algn="l">
              <a:buNone/>
              <a:defRPr sz="1400" b="1">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CH" dirty="0"/>
          </a:p>
        </p:txBody>
      </p:sp>
      <p:sp>
        <p:nvSpPr>
          <p:cNvPr id="7" name="Picture Placeholder 6">
            <a:extLst>
              <a:ext uri="{FF2B5EF4-FFF2-40B4-BE49-F238E27FC236}">
                <a16:creationId xmlns:a16="http://schemas.microsoft.com/office/drawing/2014/main" id="{77BF588B-D687-40C3-9EF3-F45FB15D281D}"/>
              </a:ext>
            </a:extLst>
          </p:cNvPr>
          <p:cNvSpPr>
            <a:spLocks noGrp="1"/>
          </p:cNvSpPr>
          <p:nvPr>
            <p:ph type="pic" sz="quarter" idx="10"/>
          </p:nvPr>
        </p:nvSpPr>
        <p:spPr>
          <a:xfrm>
            <a:off x="0" y="549275"/>
            <a:ext cx="11641138" cy="3887788"/>
          </a:xfrm>
          <a:solidFill>
            <a:schemeClr val="accent6">
              <a:lumMod val="20000"/>
              <a:lumOff val="80000"/>
            </a:schemeClr>
          </a:solidFill>
        </p:spPr>
        <p:txBody>
          <a:bodyPr/>
          <a:lstStyle>
            <a:lvl1pPr marL="0" indent="0" algn="ctr">
              <a:buNone/>
              <a:defRPr/>
            </a:lvl1pPr>
          </a:lstStyle>
          <a:p>
            <a:r>
              <a:rPr lang="de-DE" dirty="0"/>
              <a:t>Bild durch Klicken auf Symbol hinzufügen</a:t>
            </a:r>
            <a:endParaRPr lang="en-US" dirty="0"/>
          </a:p>
        </p:txBody>
      </p:sp>
      <p:pic>
        <p:nvPicPr>
          <p:cNvPr id="8" name="Picture 7">
            <a:extLst>
              <a:ext uri="{FF2B5EF4-FFF2-40B4-BE49-F238E27FC236}">
                <a16:creationId xmlns:a16="http://schemas.microsoft.com/office/drawing/2014/main" id="{4DE87502-C174-4E97-8780-2A00C529A8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
        <p:nvSpPr>
          <p:cNvPr id="10" name="Picture Placeholder 8">
            <a:extLst>
              <a:ext uri="{FF2B5EF4-FFF2-40B4-BE49-F238E27FC236}">
                <a16:creationId xmlns:a16="http://schemas.microsoft.com/office/drawing/2014/main" id="{E8237610-DD2B-43F8-878C-2B011C2CF700}"/>
              </a:ext>
            </a:extLst>
          </p:cNvPr>
          <p:cNvSpPr>
            <a:spLocks noGrp="1"/>
          </p:cNvSpPr>
          <p:nvPr>
            <p:ph type="pic" sz="quarter" idx="12" hasCustomPrompt="1"/>
          </p:nvPr>
        </p:nvSpPr>
        <p:spPr>
          <a:xfrm>
            <a:off x="8543925" y="5156795"/>
            <a:ext cx="1152000" cy="1152525"/>
          </a:xfrm>
          <a:solidFill>
            <a:schemeClr val="accent6">
              <a:lumMod val="20000"/>
              <a:lumOff val="80000"/>
            </a:schemeClr>
          </a:solidFill>
        </p:spPr>
        <p:txBody>
          <a:bodyPr/>
          <a:lstStyle>
            <a:lvl1pPr marL="0" indent="0" algn="ctr">
              <a:buNone/>
              <a:defRPr/>
            </a:lvl1pPr>
          </a:lstStyle>
          <a:p>
            <a:r>
              <a:rPr lang="de-CH" dirty="0"/>
              <a:t>Logo</a:t>
            </a:r>
          </a:p>
        </p:txBody>
      </p:sp>
    </p:spTree>
    <p:extLst>
      <p:ext uri="{BB962C8B-B14F-4D97-AF65-F5344CB8AC3E}">
        <p14:creationId xmlns:p14="http://schemas.microsoft.com/office/powerpoint/2010/main" val="31236319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el und Video">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393FFB40-E772-4127-8929-94FBA3E7159D}"/>
              </a:ext>
            </a:extLst>
          </p:cNvPr>
          <p:cNvSpPr>
            <a:spLocks noGrp="1"/>
          </p:cNvSpPr>
          <p:nvPr>
            <p:ph type="dt" sz="half" idx="10"/>
          </p:nvPr>
        </p:nvSpPr>
        <p:spPr/>
        <p:txBody>
          <a:bodyPr/>
          <a:lstStyle/>
          <a:p>
            <a:fld id="{84C8EF01-CA8D-4253-A3AC-42A56EECFCF1}" type="datetime1">
              <a:rPr lang="de-CH" smtClean="0"/>
              <a:t>18.02.2025</a:t>
            </a:fld>
            <a:endParaRPr lang="de-CH" dirty="0"/>
          </a:p>
        </p:txBody>
      </p:sp>
      <p:sp>
        <p:nvSpPr>
          <p:cNvPr id="6" name="Footer Placeholder 5">
            <a:extLst>
              <a:ext uri="{FF2B5EF4-FFF2-40B4-BE49-F238E27FC236}">
                <a16:creationId xmlns:a16="http://schemas.microsoft.com/office/drawing/2014/main" id="{6C1960EC-B9A7-4148-86F0-3673FA773D4E}"/>
              </a:ext>
            </a:extLst>
          </p:cNvPr>
          <p:cNvSpPr>
            <a:spLocks noGrp="1"/>
          </p:cNvSpPr>
          <p:nvPr>
            <p:ph type="ftr" sz="quarter" idx="11"/>
          </p:nvPr>
        </p:nvSpPr>
        <p:spPr/>
        <p:txBody>
          <a:bodyPr/>
          <a:lstStyle/>
          <a:p>
            <a:r>
              <a:rPr lang="de-CH" dirty="0"/>
              <a:t>Präsentation für DIY Präventionsmodul "Augen schützen wie ein Profi"</a:t>
            </a:r>
          </a:p>
        </p:txBody>
      </p:sp>
      <p:sp>
        <p:nvSpPr>
          <p:cNvPr id="7" name="Slide Number Placeholder 6">
            <a:extLst>
              <a:ext uri="{FF2B5EF4-FFF2-40B4-BE49-F238E27FC236}">
                <a16:creationId xmlns:a16="http://schemas.microsoft.com/office/drawing/2014/main" id="{B2A1D717-1871-4717-92C5-C10B1B253D6F}"/>
              </a:ext>
            </a:extLst>
          </p:cNvPr>
          <p:cNvSpPr>
            <a:spLocks noGrp="1"/>
          </p:cNvSpPr>
          <p:nvPr>
            <p:ph type="sldNum" sz="quarter" idx="12"/>
          </p:nvPr>
        </p:nvSpPr>
        <p:spPr/>
        <p:txBody>
          <a:bodyPr/>
          <a:lstStyle/>
          <a:p>
            <a:fld id="{F2DFA0A9-9546-47F1-8E53-927F52F202EF}" type="slidenum">
              <a:rPr lang="de-CH" smtClean="0"/>
              <a:pPr/>
              <a:t>‹Nr.›</a:t>
            </a:fld>
            <a:endParaRPr lang="de-CH" dirty="0"/>
          </a:p>
        </p:txBody>
      </p:sp>
      <p:sp>
        <p:nvSpPr>
          <p:cNvPr id="2" name="Title 1">
            <a:extLst>
              <a:ext uri="{FF2B5EF4-FFF2-40B4-BE49-F238E27FC236}">
                <a16:creationId xmlns:a16="http://schemas.microsoft.com/office/drawing/2014/main" id="{E4B1B9A2-1C30-457A-A137-52D4E0E7B968}"/>
              </a:ext>
            </a:extLst>
          </p:cNvPr>
          <p:cNvSpPr>
            <a:spLocks noGrp="1"/>
          </p:cNvSpPr>
          <p:nvPr>
            <p:ph type="title"/>
          </p:nvPr>
        </p:nvSpPr>
        <p:spPr/>
        <p:txBody>
          <a:bodyPr/>
          <a:lstStyle/>
          <a:p>
            <a:r>
              <a:rPr lang="de-DE"/>
              <a:t>Titelmasterformat durch Klicken bearbeiten</a:t>
            </a:r>
            <a:endParaRPr lang="de-CH" dirty="0"/>
          </a:p>
        </p:txBody>
      </p:sp>
      <p:sp>
        <p:nvSpPr>
          <p:cNvPr id="4" name="Media Placeholder 3">
            <a:extLst>
              <a:ext uri="{FF2B5EF4-FFF2-40B4-BE49-F238E27FC236}">
                <a16:creationId xmlns:a16="http://schemas.microsoft.com/office/drawing/2014/main" id="{44213906-65CE-4A64-B02F-B21D2C6121C3}"/>
              </a:ext>
            </a:extLst>
          </p:cNvPr>
          <p:cNvSpPr>
            <a:spLocks noGrp="1"/>
          </p:cNvSpPr>
          <p:nvPr>
            <p:ph type="media" sz="quarter" idx="13" hasCustomPrompt="1"/>
          </p:nvPr>
        </p:nvSpPr>
        <p:spPr>
          <a:solidFill>
            <a:schemeClr val="accent6">
              <a:lumMod val="20000"/>
              <a:lumOff val="80000"/>
            </a:schemeClr>
          </a:solidFill>
        </p:spPr>
        <p:txBody>
          <a:bodyPr/>
          <a:lstStyle>
            <a:lvl1pPr marL="0" indent="0" algn="ctr">
              <a:buFont typeface="Arial" panose="020B0604020202020204" pitchFamily="34" charset="0"/>
              <a:buNone/>
              <a:defRPr/>
            </a:lvl1pPr>
          </a:lstStyle>
          <a:p>
            <a:r>
              <a:rPr lang="de-CH" dirty="0"/>
              <a:t>Video</a:t>
            </a:r>
          </a:p>
        </p:txBody>
      </p:sp>
    </p:spTree>
    <p:extLst>
      <p:ext uri="{BB962C8B-B14F-4D97-AF65-F5344CB8AC3E}">
        <p14:creationId xmlns:p14="http://schemas.microsoft.com/office/powerpoint/2010/main" val="33989945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Video grossflächig">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44213906-65CE-4A64-B02F-B21D2C6121C3}"/>
              </a:ext>
            </a:extLst>
          </p:cNvPr>
          <p:cNvSpPr>
            <a:spLocks noGrp="1"/>
          </p:cNvSpPr>
          <p:nvPr>
            <p:ph type="media" sz="quarter" idx="13" hasCustomPrompt="1"/>
          </p:nvPr>
        </p:nvSpPr>
        <p:spPr>
          <a:xfrm>
            <a:off x="0" y="0"/>
            <a:ext cx="12192000" cy="6858000"/>
          </a:xfrm>
          <a:solidFill>
            <a:schemeClr val="accent6">
              <a:lumMod val="20000"/>
              <a:lumOff val="80000"/>
            </a:schemeClr>
          </a:solidFill>
        </p:spPr>
        <p:txBody>
          <a:bodyPr/>
          <a:lstStyle>
            <a:lvl1pPr marL="0" indent="0" algn="ctr">
              <a:buFont typeface="Arial" panose="020B0604020202020204" pitchFamily="34" charset="0"/>
              <a:buNone/>
              <a:defRPr/>
            </a:lvl1pPr>
          </a:lstStyle>
          <a:p>
            <a:r>
              <a:rPr lang="de-CH" dirty="0"/>
              <a:t>Video</a:t>
            </a:r>
          </a:p>
        </p:txBody>
      </p:sp>
    </p:spTree>
    <p:extLst>
      <p:ext uri="{BB962C8B-B14F-4D97-AF65-F5344CB8AC3E}">
        <p14:creationId xmlns:p14="http://schemas.microsoft.com/office/powerpoint/2010/main" val="30569834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artnerfoli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4BA3A-06FB-4B5B-956D-4215D51B1CBE}"/>
              </a:ext>
            </a:extLst>
          </p:cNvPr>
          <p:cNvSpPr>
            <a:spLocks noGrp="1"/>
          </p:cNvSpPr>
          <p:nvPr>
            <p:ph type="title"/>
          </p:nvPr>
        </p:nvSpPr>
        <p:spPr/>
        <p:txBody>
          <a:bodyPr/>
          <a:lstStyle/>
          <a:p>
            <a:r>
              <a:rPr lang="de-DE"/>
              <a:t>Titelmasterformat durch Klicken bearbeiten</a:t>
            </a:r>
            <a:endParaRPr lang="de-CH" dirty="0"/>
          </a:p>
        </p:txBody>
      </p:sp>
      <p:sp>
        <p:nvSpPr>
          <p:cNvPr id="3" name="Date Placeholder 2">
            <a:extLst>
              <a:ext uri="{FF2B5EF4-FFF2-40B4-BE49-F238E27FC236}">
                <a16:creationId xmlns:a16="http://schemas.microsoft.com/office/drawing/2014/main" id="{20EA3B59-C53E-479D-9239-C207E4820AA4}"/>
              </a:ext>
            </a:extLst>
          </p:cNvPr>
          <p:cNvSpPr>
            <a:spLocks noGrp="1"/>
          </p:cNvSpPr>
          <p:nvPr>
            <p:ph type="dt" sz="half" idx="10"/>
          </p:nvPr>
        </p:nvSpPr>
        <p:spPr/>
        <p:txBody>
          <a:bodyPr/>
          <a:lstStyle/>
          <a:p>
            <a:fld id="{CF5BFA67-4C0D-4BEB-ACC8-C571341987C7}" type="datetime1">
              <a:rPr lang="de-CH" smtClean="0"/>
              <a:t>18.02.2025</a:t>
            </a:fld>
            <a:endParaRPr lang="de-CH" dirty="0"/>
          </a:p>
        </p:txBody>
      </p:sp>
      <p:sp>
        <p:nvSpPr>
          <p:cNvPr id="4" name="Footer Placeholder 3">
            <a:extLst>
              <a:ext uri="{FF2B5EF4-FFF2-40B4-BE49-F238E27FC236}">
                <a16:creationId xmlns:a16="http://schemas.microsoft.com/office/drawing/2014/main" id="{8F765A02-CA46-4D90-94E1-850EBB9B0FC1}"/>
              </a:ext>
            </a:extLst>
          </p:cNvPr>
          <p:cNvSpPr>
            <a:spLocks noGrp="1"/>
          </p:cNvSpPr>
          <p:nvPr>
            <p:ph type="ftr" sz="quarter" idx="11"/>
          </p:nvPr>
        </p:nvSpPr>
        <p:spPr/>
        <p:txBody>
          <a:bodyPr/>
          <a:lstStyle/>
          <a:p>
            <a:r>
              <a:rPr lang="de-CH" dirty="0"/>
              <a:t>Präsentation für DIY Präventionsmodul "Augen schützen wie ein Profi"</a:t>
            </a:r>
          </a:p>
        </p:txBody>
      </p:sp>
      <p:sp>
        <p:nvSpPr>
          <p:cNvPr id="5" name="Slide Number Placeholder 4">
            <a:extLst>
              <a:ext uri="{FF2B5EF4-FFF2-40B4-BE49-F238E27FC236}">
                <a16:creationId xmlns:a16="http://schemas.microsoft.com/office/drawing/2014/main" id="{A4815658-ED1C-4D91-BA4E-2F25EA1C27DC}"/>
              </a:ext>
            </a:extLst>
          </p:cNvPr>
          <p:cNvSpPr>
            <a:spLocks noGrp="1"/>
          </p:cNvSpPr>
          <p:nvPr>
            <p:ph type="sldNum" sz="quarter" idx="12"/>
          </p:nvPr>
        </p:nvSpPr>
        <p:spPr/>
        <p:txBody>
          <a:bodyPr/>
          <a:lstStyle/>
          <a:p>
            <a:fld id="{A87D905E-D175-43FB-911E-14D3B49B171A}" type="slidenum">
              <a:rPr lang="de-CH" smtClean="0"/>
              <a:pPr/>
              <a:t>‹Nr.›</a:t>
            </a:fld>
            <a:endParaRPr lang="de-CH" dirty="0"/>
          </a:p>
        </p:txBody>
      </p:sp>
      <p:sp>
        <p:nvSpPr>
          <p:cNvPr id="7" name="Rectangle 6">
            <a:extLst>
              <a:ext uri="{FF2B5EF4-FFF2-40B4-BE49-F238E27FC236}">
                <a16:creationId xmlns:a16="http://schemas.microsoft.com/office/drawing/2014/main" id="{ADB8D6D7-947A-464D-BC7F-EF23BB984C3E}"/>
              </a:ext>
            </a:extLst>
          </p:cNvPr>
          <p:cNvSpPr/>
          <p:nvPr/>
        </p:nvSpPr>
        <p:spPr>
          <a:xfrm>
            <a:off x="551384" y="1557338"/>
            <a:ext cx="11089754" cy="460851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CH" sz="1400" b="1" dirty="0"/>
          </a:p>
        </p:txBody>
      </p:sp>
      <p:pic>
        <p:nvPicPr>
          <p:cNvPr id="9" name="Picture 8">
            <a:extLst>
              <a:ext uri="{FF2B5EF4-FFF2-40B4-BE49-F238E27FC236}">
                <a16:creationId xmlns:a16="http://schemas.microsoft.com/office/drawing/2014/main" id="{228FC0F7-045B-4A77-A5CF-A58CF8F174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1438" y="3375596"/>
            <a:ext cx="4166459" cy="1045489"/>
          </a:xfrm>
          <a:prstGeom prst="rect">
            <a:avLst/>
          </a:prstGeom>
        </p:spPr>
      </p:pic>
      <p:sp>
        <p:nvSpPr>
          <p:cNvPr id="12" name="Picture Placeholder 8">
            <a:extLst>
              <a:ext uri="{FF2B5EF4-FFF2-40B4-BE49-F238E27FC236}">
                <a16:creationId xmlns:a16="http://schemas.microsoft.com/office/drawing/2014/main" id="{D4C1395A-7C97-400A-B51D-F7A7F8B2C91D}"/>
              </a:ext>
            </a:extLst>
          </p:cNvPr>
          <p:cNvSpPr>
            <a:spLocks noGrp="1"/>
          </p:cNvSpPr>
          <p:nvPr>
            <p:ph type="pic" sz="quarter" idx="13" hasCustomPrompt="1"/>
          </p:nvPr>
        </p:nvSpPr>
        <p:spPr>
          <a:xfrm>
            <a:off x="7824192" y="2848092"/>
            <a:ext cx="2088232" cy="2089184"/>
          </a:xfrm>
          <a:noFill/>
        </p:spPr>
        <p:txBody>
          <a:bodyPr/>
          <a:lstStyle>
            <a:lvl1pPr marL="0" indent="0" algn="ctr">
              <a:buNone/>
              <a:defRPr/>
            </a:lvl1pPr>
          </a:lstStyle>
          <a:p>
            <a:r>
              <a:rPr lang="de-CH" dirty="0"/>
              <a:t>Logo</a:t>
            </a:r>
          </a:p>
        </p:txBody>
      </p:sp>
    </p:spTree>
    <p:extLst>
      <p:ext uri="{BB962C8B-B14F-4D97-AF65-F5344CB8AC3E}">
        <p14:creationId xmlns:p14="http://schemas.microsoft.com/office/powerpoint/2010/main" val="40844725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Zitat (weiss)">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799EB2-FFDA-4301-9C8A-5AB7C30BFEB7}"/>
              </a:ext>
            </a:extLst>
          </p:cNvPr>
          <p:cNvSpPr>
            <a:spLocks noGrp="1"/>
          </p:cNvSpPr>
          <p:nvPr>
            <p:ph type="dt" sz="half" idx="10"/>
          </p:nvPr>
        </p:nvSpPr>
        <p:spPr/>
        <p:txBody>
          <a:bodyPr/>
          <a:lstStyle/>
          <a:p>
            <a:fld id="{238BE2A6-08F4-4857-B704-A8C5595A34A8}" type="datetime1">
              <a:rPr lang="de-CH" smtClean="0"/>
              <a:t>18.02.2025</a:t>
            </a:fld>
            <a:endParaRPr lang="de-CH" dirty="0"/>
          </a:p>
        </p:txBody>
      </p:sp>
      <p:sp>
        <p:nvSpPr>
          <p:cNvPr id="3" name="Footer Placeholder 2">
            <a:extLst>
              <a:ext uri="{FF2B5EF4-FFF2-40B4-BE49-F238E27FC236}">
                <a16:creationId xmlns:a16="http://schemas.microsoft.com/office/drawing/2014/main" id="{69BAE397-E1E2-4191-B95B-3E696B9BB793}"/>
              </a:ext>
            </a:extLst>
          </p:cNvPr>
          <p:cNvSpPr>
            <a:spLocks noGrp="1"/>
          </p:cNvSpPr>
          <p:nvPr>
            <p:ph type="ftr" sz="quarter" idx="11"/>
          </p:nvPr>
        </p:nvSpPr>
        <p:spPr/>
        <p:txBody>
          <a:bodyPr/>
          <a:lstStyle/>
          <a:p>
            <a:r>
              <a:rPr lang="de-CH" dirty="0"/>
              <a:t>Präsentation für DIY Präventionsmodul "Augen schützen wie ein Profi"</a:t>
            </a:r>
          </a:p>
        </p:txBody>
      </p:sp>
      <p:sp>
        <p:nvSpPr>
          <p:cNvPr id="4" name="Slide Number Placeholder 3">
            <a:extLst>
              <a:ext uri="{FF2B5EF4-FFF2-40B4-BE49-F238E27FC236}">
                <a16:creationId xmlns:a16="http://schemas.microsoft.com/office/drawing/2014/main" id="{9412B0ED-1EEF-448A-B788-EF6071EDF47F}"/>
              </a:ext>
            </a:extLst>
          </p:cNvPr>
          <p:cNvSpPr>
            <a:spLocks noGrp="1"/>
          </p:cNvSpPr>
          <p:nvPr>
            <p:ph type="sldNum" sz="quarter" idx="12"/>
          </p:nvPr>
        </p:nvSpPr>
        <p:spPr/>
        <p:txBody>
          <a:bodyPr/>
          <a:lstStyle/>
          <a:p>
            <a:fld id="{FF699B72-7FBE-4F8D-8428-1230818AD9F9}" type="slidenum">
              <a:rPr lang="de-CH" smtClean="0"/>
              <a:pPr/>
              <a:t>‹Nr.›</a:t>
            </a:fld>
            <a:endParaRPr lang="de-CH" dirty="0"/>
          </a:p>
        </p:txBody>
      </p:sp>
      <p:sp>
        <p:nvSpPr>
          <p:cNvPr id="7" name="Title 6">
            <a:extLst>
              <a:ext uri="{FF2B5EF4-FFF2-40B4-BE49-F238E27FC236}">
                <a16:creationId xmlns:a16="http://schemas.microsoft.com/office/drawing/2014/main" id="{6DF842CC-EB4E-44AF-8A4A-E48863BFE3CE}"/>
              </a:ext>
            </a:extLst>
          </p:cNvPr>
          <p:cNvSpPr>
            <a:spLocks noGrp="1"/>
          </p:cNvSpPr>
          <p:nvPr>
            <p:ph type="title"/>
          </p:nvPr>
        </p:nvSpPr>
        <p:spPr>
          <a:xfrm>
            <a:off x="551384" y="1493196"/>
            <a:ext cx="11089232" cy="2439860"/>
          </a:xfrm>
        </p:spPr>
        <p:txBody>
          <a:bodyPr anchor="b"/>
          <a:lstStyle>
            <a:lvl1pPr>
              <a:defRPr sz="4400">
                <a:solidFill>
                  <a:schemeClr val="accent3"/>
                </a:solidFill>
              </a:defRPr>
            </a:lvl1pPr>
          </a:lstStyle>
          <a:p>
            <a:r>
              <a:rPr lang="de-DE"/>
              <a:t>Titelmasterformat durch Klicken bearbeiten</a:t>
            </a:r>
            <a:endParaRPr lang="de-CH" dirty="0"/>
          </a:p>
        </p:txBody>
      </p:sp>
      <p:sp>
        <p:nvSpPr>
          <p:cNvPr id="8" name="Subtitle 2">
            <a:extLst>
              <a:ext uri="{FF2B5EF4-FFF2-40B4-BE49-F238E27FC236}">
                <a16:creationId xmlns:a16="http://schemas.microsoft.com/office/drawing/2014/main" id="{A0377E3D-69A2-4EC0-9724-F0825E02D496}"/>
              </a:ext>
            </a:extLst>
          </p:cNvPr>
          <p:cNvSpPr>
            <a:spLocks noGrp="1"/>
          </p:cNvSpPr>
          <p:nvPr>
            <p:ph type="subTitle" idx="1"/>
          </p:nvPr>
        </p:nvSpPr>
        <p:spPr>
          <a:xfrm>
            <a:off x="551384" y="4293096"/>
            <a:ext cx="11089754" cy="288032"/>
          </a:xfrm>
        </p:spPr>
        <p:txBody>
          <a:bodyPr/>
          <a:lstStyle>
            <a:lvl1pPr marL="0" indent="0" algn="l">
              <a:buNone/>
              <a:defRPr sz="1600" b="1">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CH" dirty="0"/>
          </a:p>
        </p:txBody>
      </p:sp>
    </p:spTree>
    <p:extLst>
      <p:ext uri="{BB962C8B-B14F-4D97-AF65-F5344CB8AC3E}">
        <p14:creationId xmlns:p14="http://schemas.microsoft.com/office/powerpoint/2010/main" val="19531289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Zitat (blau)">
    <p:bg>
      <p:bgPr>
        <a:solidFill>
          <a:schemeClr val="accent3"/>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799EB2-FFDA-4301-9C8A-5AB7C30BFEB7}"/>
              </a:ext>
            </a:extLst>
          </p:cNvPr>
          <p:cNvSpPr>
            <a:spLocks noGrp="1"/>
          </p:cNvSpPr>
          <p:nvPr>
            <p:ph type="dt" sz="half" idx="10"/>
          </p:nvPr>
        </p:nvSpPr>
        <p:spPr/>
        <p:txBody>
          <a:bodyPr/>
          <a:lstStyle>
            <a:lvl1pPr>
              <a:defRPr>
                <a:solidFill>
                  <a:schemeClr val="bg1"/>
                </a:solidFill>
              </a:defRPr>
            </a:lvl1pPr>
          </a:lstStyle>
          <a:p>
            <a:fld id="{64E2493C-D71A-4AD5-AE69-5A6CA91CC2B2}" type="datetime1">
              <a:rPr lang="de-CH" smtClean="0"/>
              <a:t>18.02.2025</a:t>
            </a:fld>
            <a:endParaRPr lang="de-CH" dirty="0"/>
          </a:p>
        </p:txBody>
      </p:sp>
      <p:sp>
        <p:nvSpPr>
          <p:cNvPr id="3" name="Footer Placeholder 2">
            <a:extLst>
              <a:ext uri="{FF2B5EF4-FFF2-40B4-BE49-F238E27FC236}">
                <a16:creationId xmlns:a16="http://schemas.microsoft.com/office/drawing/2014/main" id="{69BAE397-E1E2-4191-B95B-3E696B9BB793}"/>
              </a:ext>
            </a:extLst>
          </p:cNvPr>
          <p:cNvSpPr>
            <a:spLocks noGrp="1"/>
          </p:cNvSpPr>
          <p:nvPr>
            <p:ph type="ftr" sz="quarter" idx="11"/>
          </p:nvPr>
        </p:nvSpPr>
        <p:spPr/>
        <p:txBody>
          <a:bodyPr/>
          <a:lstStyle>
            <a:lvl1pPr>
              <a:defRPr>
                <a:solidFill>
                  <a:schemeClr val="bg1"/>
                </a:solidFill>
              </a:defRPr>
            </a:lvl1pPr>
          </a:lstStyle>
          <a:p>
            <a:r>
              <a:rPr lang="de-CH" dirty="0"/>
              <a:t>Präsentation für DIY Präventionsmodul "Augen schützen wie ein Profi"</a:t>
            </a:r>
          </a:p>
        </p:txBody>
      </p:sp>
      <p:sp>
        <p:nvSpPr>
          <p:cNvPr id="4" name="Slide Number Placeholder 3">
            <a:extLst>
              <a:ext uri="{FF2B5EF4-FFF2-40B4-BE49-F238E27FC236}">
                <a16:creationId xmlns:a16="http://schemas.microsoft.com/office/drawing/2014/main" id="{9412B0ED-1EEF-448A-B788-EF6071EDF47F}"/>
              </a:ext>
            </a:extLst>
          </p:cNvPr>
          <p:cNvSpPr>
            <a:spLocks noGrp="1"/>
          </p:cNvSpPr>
          <p:nvPr>
            <p:ph type="sldNum" sz="quarter" idx="12"/>
          </p:nvPr>
        </p:nvSpPr>
        <p:spPr/>
        <p:txBody>
          <a:bodyPr/>
          <a:lstStyle>
            <a:lvl1pPr>
              <a:defRPr>
                <a:solidFill>
                  <a:schemeClr val="bg1"/>
                </a:solidFill>
              </a:defRPr>
            </a:lvl1pPr>
          </a:lstStyle>
          <a:p>
            <a:fld id="{CD1CA1D8-EB92-4908-AF20-BCAA06C7A08A}" type="slidenum">
              <a:rPr lang="de-CH" smtClean="0"/>
              <a:pPr/>
              <a:t>‹Nr.›</a:t>
            </a:fld>
            <a:endParaRPr lang="de-CH" dirty="0"/>
          </a:p>
        </p:txBody>
      </p:sp>
      <p:sp>
        <p:nvSpPr>
          <p:cNvPr id="7" name="Title 6">
            <a:extLst>
              <a:ext uri="{FF2B5EF4-FFF2-40B4-BE49-F238E27FC236}">
                <a16:creationId xmlns:a16="http://schemas.microsoft.com/office/drawing/2014/main" id="{6DF842CC-EB4E-44AF-8A4A-E48863BFE3CE}"/>
              </a:ext>
            </a:extLst>
          </p:cNvPr>
          <p:cNvSpPr>
            <a:spLocks noGrp="1"/>
          </p:cNvSpPr>
          <p:nvPr>
            <p:ph type="title"/>
          </p:nvPr>
        </p:nvSpPr>
        <p:spPr>
          <a:xfrm>
            <a:off x="551384" y="1493196"/>
            <a:ext cx="11089232" cy="2440800"/>
          </a:xfrm>
        </p:spPr>
        <p:txBody>
          <a:bodyPr anchor="b"/>
          <a:lstStyle>
            <a:lvl1pPr>
              <a:defRPr sz="4400">
                <a:solidFill>
                  <a:schemeClr val="bg1"/>
                </a:solidFill>
              </a:defRPr>
            </a:lvl1pPr>
          </a:lstStyle>
          <a:p>
            <a:r>
              <a:rPr lang="de-DE"/>
              <a:t>Titelmasterformat durch Klicken bearbeiten</a:t>
            </a:r>
            <a:endParaRPr lang="de-CH" dirty="0"/>
          </a:p>
        </p:txBody>
      </p:sp>
      <p:sp>
        <p:nvSpPr>
          <p:cNvPr id="8" name="Subtitle 2">
            <a:extLst>
              <a:ext uri="{FF2B5EF4-FFF2-40B4-BE49-F238E27FC236}">
                <a16:creationId xmlns:a16="http://schemas.microsoft.com/office/drawing/2014/main" id="{A0377E3D-69A2-4EC0-9724-F0825E02D496}"/>
              </a:ext>
            </a:extLst>
          </p:cNvPr>
          <p:cNvSpPr>
            <a:spLocks noGrp="1"/>
          </p:cNvSpPr>
          <p:nvPr>
            <p:ph type="subTitle" idx="1"/>
          </p:nvPr>
        </p:nvSpPr>
        <p:spPr>
          <a:xfrm>
            <a:off x="551384" y="4293096"/>
            <a:ext cx="11089754" cy="288032"/>
          </a:xfrm>
        </p:spPr>
        <p:txBody>
          <a:bodyPr/>
          <a:lstStyle>
            <a:lvl1pPr marL="0" indent="0" algn="l">
              <a:buNone/>
              <a:defRPr sz="1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CH" dirty="0"/>
          </a:p>
        </p:txBody>
      </p:sp>
      <p:pic>
        <p:nvPicPr>
          <p:cNvPr id="9" name="Picture 8">
            <a:extLst>
              <a:ext uri="{FF2B5EF4-FFF2-40B4-BE49-F238E27FC236}">
                <a16:creationId xmlns:a16="http://schemas.microsoft.com/office/drawing/2014/main" id="{1A209181-9C63-49AD-B190-1EF3172CAB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31255" y="6408290"/>
            <a:ext cx="720602" cy="180821"/>
          </a:xfrm>
          <a:prstGeom prst="rect">
            <a:avLst/>
          </a:prstGeom>
        </p:spPr>
      </p:pic>
    </p:spTree>
    <p:extLst>
      <p:ext uri="{BB962C8B-B14F-4D97-AF65-F5344CB8AC3E}">
        <p14:creationId xmlns:p14="http://schemas.microsoft.com/office/powerpoint/2010/main" val="16198809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Zitat (Hintergrundbi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799EB2-FFDA-4301-9C8A-5AB7C30BFEB7}"/>
              </a:ext>
            </a:extLst>
          </p:cNvPr>
          <p:cNvSpPr>
            <a:spLocks noGrp="1"/>
          </p:cNvSpPr>
          <p:nvPr>
            <p:ph type="dt" sz="half" idx="10"/>
          </p:nvPr>
        </p:nvSpPr>
        <p:spPr/>
        <p:txBody>
          <a:bodyPr/>
          <a:lstStyle>
            <a:lvl1pPr>
              <a:defRPr>
                <a:solidFill>
                  <a:schemeClr val="bg1"/>
                </a:solidFill>
              </a:defRPr>
            </a:lvl1pPr>
          </a:lstStyle>
          <a:p>
            <a:fld id="{721DF3C7-DE8F-4EC2-AAF5-0CBFB9BFF37C}" type="datetime1">
              <a:rPr lang="de-CH" smtClean="0"/>
              <a:t>18.02.2025</a:t>
            </a:fld>
            <a:endParaRPr lang="de-CH" dirty="0"/>
          </a:p>
        </p:txBody>
      </p:sp>
      <p:sp>
        <p:nvSpPr>
          <p:cNvPr id="3" name="Footer Placeholder 2">
            <a:extLst>
              <a:ext uri="{FF2B5EF4-FFF2-40B4-BE49-F238E27FC236}">
                <a16:creationId xmlns:a16="http://schemas.microsoft.com/office/drawing/2014/main" id="{69BAE397-E1E2-4191-B95B-3E696B9BB793}"/>
              </a:ext>
            </a:extLst>
          </p:cNvPr>
          <p:cNvSpPr>
            <a:spLocks noGrp="1"/>
          </p:cNvSpPr>
          <p:nvPr>
            <p:ph type="ftr" sz="quarter" idx="11"/>
          </p:nvPr>
        </p:nvSpPr>
        <p:spPr/>
        <p:txBody>
          <a:bodyPr/>
          <a:lstStyle>
            <a:lvl1pPr>
              <a:defRPr>
                <a:solidFill>
                  <a:schemeClr val="bg1"/>
                </a:solidFill>
              </a:defRPr>
            </a:lvl1pPr>
          </a:lstStyle>
          <a:p>
            <a:r>
              <a:rPr lang="de-CH" dirty="0"/>
              <a:t>Präsentation für DIY Präventionsmodul "Augen schützen wie ein Profi"</a:t>
            </a:r>
          </a:p>
        </p:txBody>
      </p:sp>
      <p:sp>
        <p:nvSpPr>
          <p:cNvPr id="4" name="Slide Number Placeholder 3">
            <a:extLst>
              <a:ext uri="{FF2B5EF4-FFF2-40B4-BE49-F238E27FC236}">
                <a16:creationId xmlns:a16="http://schemas.microsoft.com/office/drawing/2014/main" id="{9412B0ED-1EEF-448A-B788-EF6071EDF47F}"/>
              </a:ext>
            </a:extLst>
          </p:cNvPr>
          <p:cNvSpPr>
            <a:spLocks noGrp="1"/>
          </p:cNvSpPr>
          <p:nvPr>
            <p:ph type="sldNum" sz="quarter" idx="12"/>
          </p:nvPr>
        </p:nvSpPr>
        <p:spPr/>
        <p:txBody>
          <a:bodyPr/>
          <a:lstStyle>
            <a:lvl1pPr>
              <a:defRPr>
                <a:solidFill>
                  <a:schemeClr val="bg1"/>
                </a:solidFill>
              </a:defRPr>
            </a:lvl1pPr>
          </a:lstStyle>
          <a:p>
            <a:fld id="{8BFC54A6-73CC-48F7-98D1-B842A8965978}" type="slidenum">
              <a:rPr lang="de-CH" smtClean="0"/>
              <a:pPr/>
              <a:t>‹Nr.›</a:t>
            </a:fld>
            <a:endParaRPr lang="de-CH" dirty="0"/>
          </a:p>
        </p:txBody>
      </p:sp>
      <p:sp>
        <p:nvSpPr>
          <p:cNvPr id="7" name="Title 6">
            <a:extLst>
              <a:ext uri="{FF2B5EF4-FFF2-40B4-BE49-F238E27FC236}">
                <a16:creationId xmlns:a16="http://schemas.microsoft.com/office/drawing/2014/main" id="{6DF842CC-EB4E-44AF-8A4A-E48863BFE3CE}"/>
              </a:ext>
            </a:extLst>
          </p:cNvPr>
          <p:cNvSpPr>
            <a:spLocks noGrp="1"/>
          </p:cNvSpPr>
          <p:nvPr>
            <p:ph type="title"/>
          </p:nvPr>
        </p:nvSpPr>
        <p:spPr>
          <a:xfrm>
            <a:off x="551384" y="1493196"/>
            <a:ext cx="11089232" cy="2440800"/>
          </a:xfrm>
        </p:spPr>
        <p:txBody>
          <a:bodyPr anchor="b"/>
          <a:lstStyle>
            <a:lvl1pPr>
              <a:defRPr sz="4400">
                <a:solidFill>
                  <a:schemeClr val="bg1"/>
                </a:solidFill>
              </a:defRPr>
            </a:lvl1pPr>
          </a:lstStyle>
          <a:p>
            <a:r>
              <a:rPr lang="de-DE"/>
              <a:t>Titelmasterformat durch Klicken bearbeiten</a:t>
            </a:r>
            <a:endParaRPr lang="de-CH" dirty="0"/>
          </a:p>
        </p:txBody>
      </p:sp>
      <p:sp>
        <p:nvSpPr>
          <p:cNvPr id="8" name="Subtitle 2">
            <a:extLst>
              <a:ext uri="{FF2B5EF4-FFF2-40B4-BE49-F238E27FC236}">
                <a16:creationId xmlns:a16="http://schemas.microsoft.com/office/drawing/2014/main" id="{A0377E3D-69A2-4EC0-9724-F0825E02D496}"/>
              </a:ext>
            </a:extLst>
          </p:cNvPr>
          <p:cNvSpPr>
            <a:spLocks noGrp="1"/>
          </p:cNvSpPr>
          <p:nvPr>
            <p:ph type="subTitle" idx="1"/>
          </p:nvPr>
        </p:nvSpPr>
        <p:spPr>
          <a:xfrm>
            <a:off x="551384" y="4293096"/>
            <a:ext cx="11089754" cy="288032"/>
          </a:xfrm>
        </p:spPr>
        <p:txBody>
          <a:bodyPr/>
          <a:lstStyle>
            <a:lvl1pPr marL="0" indent="0" algn="l">
              <a:buNone/>
              <a:defRPr sz="1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CH" dirty="0"/>
          </a:p>
        </p:txBody>
      </p:sp>
    </p:spTree>
    <p:extLst>
      <p:ext uri="{BB962C8B-B14F-4D97-AF65-F5344CB8AC3E}">
        <p14:creationId xmlns:p14="http://schemas.microsoft.com/office/powerpoint/2010/main" val="9252377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4BA3A-06FB-4B5B-956D-4215D51B1CBE}"/>
              </a:ext>
            </a:extLst>
          </p:cNvPr>
          <p:cNvSpPr>
            <a:spLocks noGrp="1"/>
          </p:cNvSpPr>
          <p:nvPr>
            <p:ph type="title"/>
          </p:nvPr>
        </p:nvSpPr>
        <p:spPr/>
        <p:txBody>
          <a:bodyPr/>
          <a:lstStyle/>
          <a:p>
            <a:r>
              <a:rPr lang="de-DE"/>
              <a:t>Titelmasterformat durch Klicken bearbeiten</a:t>
            </a:r>
            <a:endParaRPr lang="de-CH" dirty="0"/>
          </a:p>
        </p:txBody>
      </p:sp>
      <p:sp>
        <p:nvSpPr>
          <p:cNvPr id="3" name="Date Placeholder 2">
            <a:extLst>
              <a:ext uri="{FF2B5EF4-FFF2-40B4-BE49-F238E27FC236}">
                <a16:creationId xmlns:a16="http://schemas.microsoft.com/office/drawing/2014/main" id="{20EA3B59-C53E-479D-9239-C207E4820AA4}"/>
              </a:ext>
            </a:extLst>
          </p:cNvPr>
          <p:cNvSpPr>
            <a:spLocks noGrp="1"/>
          </p:cNvSpPr>
          <p:nvPr>
            <p:ph type="dt" sz="half" idx="10"/>
          </p:nvPr>
        </p:nvSpPr>
        <p:spPr/>
        <p:txBody>
          <a:bodyPr/>
          <a:lstStyle/>
          <a:p>
            <a:fld id="{0FD6B2BC-0219-45ED-AF4A-6614B1E74E48}" type="datetime1">
              <a:rPr lang="de-CH" smtClean="0"/>
              <a:t>18.02.2025</a:t>
            </a:fld>
            <a:endParaRPr lang="de-CH" dirty="0"/>
          </a:p>
        </p:txBody>
      </p:sp>
      <p:sp>
        <p:nvSpPr>
          <p:cNvPr id="4" name="Footer Placeholder 3">
            <a:extLst>
              <a:ext uri="{FF2B5EF4-FFF2-40B4-BE49-F238E27FC236}">
                <a16:creationId xmlns:a16="http://schemas.microsoft.com/office/drawing/2014/main" id="{8F765A02-CA46-4D90-94E1-850EBB9B0FC1}"/>
              </a:ext>
            </a:extLst>
          </p:cNvPr>
          <p:cNvSpPr>
            <a:spLocks noGrp="1"/>
          </p:cNvSpPr>
          <p:nvPr>
            <p:ph type="ftr" sz="quarter" idx="11"/>
          </p:nvPr>
        </p:nvSpPr>
        <p:spPr/>
        <p:txBody>
          <a:bodyPr/>
          <a:lstStyle/>
          <a:p>
            <a:r>
              <a:rPr lang="de-CH" dirty="0"/>
              <a:t>Präsentation für DIY Präventionsmodul "Augen schützen wie ein Profi"</a:t>
            </a:r>
          </a:p>
        </p:txBody>
      </p:sp>
      <p:sp>
        <p:nvSpPr>
          <p:cNvPr id="5" name="Slide Number Placeholder 4">
            <a:extLst>
              <a:ext uri="{FF2B5EF4-FFF2-40B4-BE49-F238E27FC236}">
                <a16:creationId xmlns:a16="http://schemas.microsoft.com/office/drawing/2014/main" id="{A4815658-ED1C-4D91-BA4E-2F25EA1C27DC}"/>
              </a:ext>
            </a:extLst>
          </p:cNvPr>
          <p:cNvSpPr>
            <a:spLocks noGrp="1"/>
          </p:cNvSpPr>
          <p:nvPr>
            <p:ph type="sldNum" sz="quarter" idx="12"/>
          </p:nvPr>
        </p:nvSpPr>
        <p:spPr/>
        <p:txBody>
          <a:bodyPr/>
          <a:lstStyle/>
          <a:p>
            <a:fld id="{A08E0235-58F6-4F55-AB7C-7287270B1087}" type="slidenum">
              <a:rPr lang="de-CH" smtClean="0"/>
              <a:pPr/>
              <a:t>‹Nr.›</a:t>
            </a:fld>
            <a:endParaRPr lang="de-CH" dirty="0"/>
          </a:p>
        </p:txBody>
      </p:sp>
      <p:sp>
        <p:nvSpPr>
          <p:cNvPr id="6" name="Text Placeholder 8">
            <a:extLst>
              <a:ext uri="{FF2B5EF4-FFF2-40B4-BE49-F238E27FC236}">
                <a16:creationId xmlns:a16="http://schemas.microsoft.com/office/drawing/2014/main" id="{5F202EA8-BF78-45FC-B765-3FB9AED1CB3D}"/>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de-CH"/>
              <a:t>Quellenangabe</a:t>
            </a:r>
            <a:endParaRPr lang="de-CH" dirty="0"/>
          </a:p>
        </p:txBody>
      </p:sp>
    </p:spTree>
    <p:extLst>
      <p:ext uri="{BB962C8B-B14F-4D97-AF65-F5344CB8AC3E}">
        <p14:creationId xmlns:p14="http://schemas.microsoft.com/office/powerpoint/2010/main" val="7544424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799EB2-FFDA-4301-9C8A-5AB7C30BFEB7}"/>
              </a:ext>
            </a:extLst>
          </p:cNvPr>
          <p:cNvSpPr>
            <a:spLocks noGrp="1"/>
          </p:cNvSpPr>
          <p:nvPr>
            <p:ph type="dt" sz="half" idx="10"/>
          </p:nvPr>
        </p:nvSpPr>
        <p:spPr/>
        <p:txBody>
          <a:bodyPr/>
          <a:lstStyle/>
          <a:p>
            <a:fld id="{9A5C0F5A-516A-4EC3-A048-39FF2E1F385E}" type="datetime1">
              <a:rPr lang="de-CH" smtClean="0"/>
              <a:t>18.02.2025</a:t>
            </a:fld>
            <a:endParaRPr lang="de-CH" dirty="0"/>
          </a:p>
        </p:txBody>
      </p:sp>
      <p:sp>
        <p:nvSpPr>
          <p:cNvPr id="3" name="Footer Placeholder 2">
            <a:extLst>
              <a:ext uri="{FF2B5EF4-FFF2-40B4-BE49-F238E27FC236}">
                <a16:creationId xmlns:a16="http://schemas.microsoft.com/office/drawing/2014/main" id="{69BAE397-E1E2-4191-B95B-3E696B9BB793}"/>
              </a:ext>
            </a:extLst>
          </p:cNvPr>
          <p:cNvSpPr>
            <a:spLocks noGrp="1"/>
          </p:cNvSpPr>
          <p:nvPr>
            <p:ph type="ftr" sz="quarter" idx="11"/>
          </p:nvPr>
        </p:nvSpPr>
        <p:spPr/>
        <p:txBody>
          <a:bodyPr/>
          <a:lstStyle/>
          <a:p>
            <a:r>
              <a:rPr lang="de-CH" dirty="0"/>
              <a:t>Präsentation für DIY Präventionsmodul "Augen schützen wie ein Profi"</a:t>
            </a:r>
          </a:p>
        </p:txBody>
      </p:sp>
      <p:sp>
        <p:nvSpPr>
          <p:cNvPr id="4" name="Slide Number Placeholder 3">
            <a:extLst>
              <a:ext uri="{FF2B5EF4-FFF2-40B4-BE49-F238E27FC236}">
                <a16:creationId xmlns:a16="http://schemas.microsoft.com/office/drawing/2014/main" id="{9412B0ED-1EEF-448A-B788-EF6071EDF47F}"/>
              </a:ext>
            </a:extLst>
          </p:cNvPr>
          <p:cNvSpPr>
            <a:spLocks noGrp="1"/>
          </p:cNvSpPr>
          <p:nvPr>
            <p:ph type="sldNum" sz="quarter" idx="12"/>
          </p:nvPr>
        </p:nvSpPr>
        <p:spPr/>
        <p:txBody>
          <a:bodyPr/>
          <a:lstStyle/>
          <a:p>
            <a:fld id="{8D0DD059-129C-482D-8740-69B920497CC5}" type="slidenum">
              <a:rPr lang="de-CH" smtClean="0"/>
              <a:pPr/>
              <a:t>‹Nr.›</a:t>
            </a:fld>
            <a:endParaRPr lang="de-CH" dirty="0"/>
          </a:p>
        </p:txBody>
      </p:sp>
    </p:spTree>
    <p:extLst>
      <p:ext uri="{BB962C8B-B14F-4D97-AF65-F5344CB8AC3E}">
        <p14:creationId xmlns:p14="http://schemas.microsoft.com/office/powerpoint/2010/main" val="19166057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chlussfoli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F842CC-EB4E-44AF-8A4A-E48863BFE3CE}"/>
              </a:ext>
            </a:extLst>
          </p:cNvPr>
          <p:cNvSpPr>
            <a:spLocks noGrp="1"/>
          </p:cNvSpPr>
          <p:nvPr>
            <p:ph type="title"/>
          </p:nvPr>
        </p:nvSpPr>
        <p:spPr>
          <a:xfrm>
            <a:off x="551384" y="1557338"/>
            <a:ext cx="11089232" cy="1655638"/>
          </a:xfrm>
        </p:spPr>
        <p:txBody>
          <a:bodyPr/>
          <a:lstStyle>
            <a:lvl1pPr>
              <a:lnSpc>
                <a:spcPct val="90000"/>
              </a:lnSpc>
              <a:defRPr sz="4400">
                <a:solidFill>
                  <a:schemeClr val="accent1"/>
                </a:solidFill>
              </a:defRPr>
            </a:lvl1pPr>
          </a:lstStyle>
          <a:p>
            <a:r>
              <a:rPr lang="de-DE"/>
              <a:t>Titelmasterformat durch Klicken bearbeiten</a:t>
            </a:r>
            <a:endParaRPr lang="de-CH" dirty="0"/>
          </a:p>
        </p:txBody>
      </p:sp>
      <p:sp>
        <p:nvSpPr>
          <p:cNvPr id="10" name="Text Placeholder 9">
            <a:extLst>
              <a:ext uri="{FF2B5EF4-FFF2-40B4-BE49-F238E27FC236}">
                <a16:creationId xmlns:a16="http://schemas.microsoft.com/office/drawing/2014/main" id="{15F42B90-666C-4D55-9481-F921FC85B2B6}"/>
              </a:ext>
            </a:extLst>
          </p:cNvPr>
          <p:cNvSpPr>
            <a:spLocks noGrp="1"/>
          </p:cNvSpPr>
          <p:nvPr>
            <p:ph type="body" sz="quarter" idx="10"/>
          </p:nvPr>
        </p:nvSpPr>
        <p:spPr>
          <a:xfrm>
            <a:off x="550863" y="3429000"/>
            <a:ext cx="2736850" cy="2736850"/>
          </a:xfrm>
        </p:spPr>
        <p:txBody>
          <a:bodyPr anchor="b"/>
          <a:lstStyle>
            <a:lvl1pPr marL="0" indent="0">
              <a:buNone/>
              <a:defRPr sz="1600"/>
            </a:lvl1pPr>
          </a:lstStyle>
          <a:p>
            <a:pPr lvl="0"/>
            <a:r>
              <a:rPr lang="de-DE"/>
              <a:t>Textmasterformat bearbeiten</a:t>
            </a:r>
          </a:p>
        </p:txBody>
      </p:sp>
      <p:sp>
        <p:nvSpPr>
          <p:cNvPr id="11" name="Text Placeholder 9">
            <a:extLst>
              <a:ext uri="{FF2B5EF4-FFF2-40B4-BE49-F238E27FC236}">
                <a16:creationId xmlns:a16="http://schemas.microsoft.com/office/drawing/2014/main" id="{31A80F8E-896F-476F-9FDB-87611C4AEAC5}"/>
              </a:ext>
            </a:extLst>
          </p:cNvPr>
          <p:cNvSpPr>
            <a:spLocks noGrp="1"/>
          </p:cNvSpPr>
          <p:nvPr>
            <p:ph type="body" sz="quarter" idx="11"/>
          </p:nvPr>
        </p:nvSpPr>
        <p:spPr>
          <a:xfrm>
            <a:off x="3899496" y="3429000"/>
            <a:ext cx="2736850" cy="2736850"/>
          </a:xfrm>
        </p:spPr>
        <p:txBody>
          <a:bodyPr anchor="b"/>
          <a:lstStyle>
            <a:lvl1pPr marL="0" indent="0">
              <a:buNone/>
              <a:defRPr sz="1600"/>
            </a:lvl1pPr>
          </a:lstStyle>
          <a:p>
            <a:pPr lvl="0"/>
            <a:r>
              <a:rPr lang="de-DE"/>
              <a:t>Textmasterformat bearbeiten</a:t>
            </a:r>
          </a:p>
        </p:txBody>
      </p:sp>
      <p:sp>
        <p:nvSpPr>
          <p:cNvPr id="12" name="Text Placeholder 9">
            <a:extLst>
              <a:ext uri="{FF2B5EF4-FFF2-40B4-BE49-F238E27FC236}">
                <a16:creationId xmlns:a16="http://schemas.microsoft.com/office/drawing/2014/main" id="{FB60F4C8-C38F-4032-B18C-C40E13684124}"/>
              </a:ext>
            </a:extLst>
          </p:cNvPr>
          <p:cNvSpPr>
            <a:spLocks noGrp="1"/>
          </p:cNvSpPr>
          <p:nvPr>
            <p:ph type="body" sz="quarter" idx="12"/>
          </p:nvPr>
        </p:nvSpPr>
        <p:spPr>
          <a:xfrm>
            <a:off x="7248128" y="3429000"/>
            <a:ext cx="2736850" cy="2736850"/>
          </a:xfrm>
        </p:spPr>
        <p:txBody>
          <a:bodyPr anchor="b"/>
          <a:lstStyle>
            <a:lvl1pPr marL="0" indent="0">
              <a:buNone/>
              <a:defRPr sz="1600"/>
            </a:lvl1pPr>
          </a:lstStyle>
          <a:p>
            <a:pPr lvl="0"/>
            <a:r>
              <a:rPr lang="de-DE"/>
              <a:t>Textmasterformat bearbeiten</a:t>
            </a:r>
          </a:p>
        </p:txBody>
      </p:sp>
    </p:spTree>
    <p:extLst>
      <p:ext uri="{BB962C8B-B14F-4D97-AF65-F5344CB8AC3E}">
        <p14:creationId xmlns:p14="http://schemas.microsoft.com/office/powerpoint/2010/main" val="4245538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Schlussfolie (co-Brandin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F842CC-EB4E-44AF-8A4A-E48863BFE3CE}"/>
              </a:ext>
            </a:extLst>
          </p:cNvPr>
          <p:cNvSpPr>
            <a:spLocks noGrp="1"/>
          </p:cNvSpPr>
          <p:nvPr>
            <p:ph type="title"/>
          </p:nvPr>
        </p:nvSpPr>
        <p:spPr>
          <a:xfrm>
            <a:off x="551384" y="1557338"/>
            <a:ext cx="11089232" cy="1655638"/>
          </a:xfrm>
        </p:spPr>
        <p:txBody>
          <a:bodyPr/>
          <a:lstStyle>
            <a:lvl1pPr>
              <a:lnSpc>
                <a:spcPct val="90000"/>
              </a:lnSpc>
              <a:defRPr sz="4400">
                <a:solidFill>
                  <a:schemeClr val="accent1"/>
                </a:solidFill>
              </a:defRPr>
            </a:lvl1pPr>
          </a:lstStyle>
          <a:p>
            <a:r>
              <a:rPr lang="de-DE"/>
              <a:t>Titelmasterformat durch Klicken bearbeiten</a:t>
            </a:r>
            <a:endParaRPr lang="de-CH" dirty="0"/>
          </a:p>
        </p:txBody>
      </p:sp>
      <p:sp>
        <p:nvSpPr>
          <p:cNvPr id="10" name="Text Placeholder 9">
            <a:extLst>
              <a:ext uri="{FF2B5EF4-FFF2-40B4-BE49-F238E27FC236}">
                <a16:creationId xmlns:a16="http://schemas.microsoft.com/office/drawing/2014/main" id="{15F42B90-666C-4D55-9481-F921FC85B2B6}"/>
              </a:ext>
            </a:extLst>
          </p:cNvPr>
          <p:cNvSpPr>
            <a:spLocks noGrp="1"/>
          </p:cNvSpPr>
          <p:nvPr>
            <p:ph type="body" sz="quarter" idx="10"/>
          </p:nvPr>
        </p:nvSpPr>
        <p:spPr>
          <a:xfrm>
            <a:off x="550863" y="3429000"/>
            <a:ext cx="2736850" cy="2736850"/>
          </a:xfrm>
        </p:spPr>
        <p:txBody>
          <a:bodyPr anchor="b"/>
          <a:lstStyle>
            <a:lvl1pPr marL="0" indent="0">
              <a:buNone/>
              <a:defRPr sz="1600"/>
            </a:lvl1pPr>
          </a:lstStyle>
          <a:p>
            <a:pPr lvl="0"/>
            <a:r>
              <a:rPr lang="de-DE"/>
              <a:t>Textmasterformat bearbeiten</a:t>
            </a:r>
          </a:p>
        </p:txBody>
      </p:sp>
      <p:sp>
        <p:nvSpPr>
          <p:cNvPr id="11" name="Text Placeholder 9">
            <a:extLst>
              <a:ext uri="{FF2B5EF4-FFF2-40B4-BE49-F238E27FC236}">
                <a16:creationId xmlns:a16="http://schemas.microsoft.com/office/drawing/2014/main" id="{31A80F8E-896F-476F-9FDB-87611C4AEAC5}"/>
              </a:ext>
            </a:extLst>
          </p:cNvPr>
          <p:cNvSpPr>
            <a:spLocks noGrp="1"/>
          </p:cNvSpPr>
          <p:nvPr>
            <p:ph type="body" sz="quarter" idx="11"/>
          </p:nvPr>
        </p:nvSpPr>
        <p:spPr>
          <a:xfrm>
            <a:off x="3899496" y="3429000"/>
            <a:ext cx="2736850" cy="2736850"/>
          </a:xfrm>
        </p:spPr>
        <p:txBody>
          <a:bodyPr anchor="b"/>
          <a:lstStyle>
            <a:lvl1pPr marL="0" indent="0">
              <a:buNone/>
              <a:defRPr sz="1600"/>
            </a:lvl1pPr>
          </a:lstStyle>
          <a:p>
            <a:pPr lvl="0"/>
            <a:r>
              <a:rPr lang="de-DE"/>
              <a:t>Textmasterformat bearbeiten</a:t>
            </a:r>
          </a:p>
        </p:txBody>
      </p:sp>
      <p:sp>
        <p:nvSpPr>
          <p:cNvPr id="6" name="Picture Placeholder 8">
            <a:extLst>
              <a:ext uri="{FF2B5EF4-FFF2-40B4-BE49-F238E27FC236}">
                <a16:creationId xmlns:a16="http://schemas.microsoft.com/office/drawing/2014/main" id="{CB9BFD92-D848-42C2-9A37-32EEF01F8FDE}"/>
              </a:ext>
            </a:extLst>
          </p:cNvPr>
          <p:cNvSpPr>
            <a:spLocks noGrp="1"/>
          </p:cNvSpPr>
          <p:nvPr>
            <p:ph type="pic" sz="quarter" idx="12" hasCustomPrompt="1"/>
          </p:nvPr>
        </p:nvSpPr>
        <p:spPr>
          <a:xfrm>
            <a:off x="8543925" y="5156795"/>
            <a:ext cx="1152000" cy="1152525"/>
          </a:xfrm>
          <a:solidFill>
            <a:schemeClr val="accent6">
              <a:lumMod val="20000"/>
              <a:lumOff val="80000"/>
            </a:schemeClr>
          </a:solidFill>
        </p:spPr>
        <p:txBody>
          <a:bodyPr/>
          <a:lstStyle>
            <a:lvl1pPr marL="0" indent="0" algn="ctr">
              <a:buNone/>
              <a:defRPr/>
            </a:lvl1pPr>
          </a:lstStyle>
          <a:p>
            <a:r>
              <a:rPr lang="de-CH" dirty="0"/>
              <a:t>Logo</a:t>
            </a:r>
          </a:p>
        </p:txBody>
      </p:sp>
      <p:pic>
        <p:nvPicPr>
          <p:cNvPr id="8" name="Picture 7">
            <a:extLst>
              <a:ext uri="{FF2B5EF4-FFF2-40B4-BE49-F238E27FC236}">
                <a16:creationId xmlns:a16="http://schemas.microsoft.com/office/drawing/2014/main" id="{5E2F9851-372F-43BB-95A6-5B4E762857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Tree>
    <p:extLst>
      <p:ext uri="{BB962C8B-B14F-4D97-AF65-F5344CB8AC3E}">
        <p14:creationId xmlns:p14="http://schemas.microsoft.com/office/powerpoint/2010/main" val="2729423664"/>
      </p:ext>
    </p:extLst>
  </p:cSld>
  <p:clrMapOvr>
    <a:masterClrMapping/>
  </p:clrMapOvr>
  <p:extLst>
    <p:ext uri="{DCECCB84-F9BA-43D5-87BE-67443E8EF086}">
      <p15:sldGuideLst xmlns:p15="http://schemas.microsoft.com/office/powerpoint/2012/main">
        <p15:guide id="1" orient="horz" pos="397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el ohne 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4C8A-1625-4420-BC20-C587ECC49B13}"/>
              </a:ext>
            </a:extLst>
          </p:cNvPr>
          <p:cNvSpPr>
            <a:spLocks noGrp="1"/>
          </p:cNvSpPr>
          <p:nvPr>
            <p:ph type="ctrTitle"/>
          </p:nvPr>
        </p:nvSpPr>
        <p:spPr>
          <a:xfrm>
            <a:off x="551384" y="1122363"/>
            <a:ext cx="11089754" cy="2234629"/>
          </a:xfrm>
        </p:spPr>
        <p:txBody>
          <a:bodyPr anchor="b"/>
          <a:lstStyle>
            <a:lvl1pPr algn="l">
              <a:lnSpc>
                <a:spcPct val="90000"/>
              </a:lnSpc>
              <a:defRPr sz="4400"/>
            </a:lvl1pPr>
          </a:lstStyle>
          <a:p>
            <a:r>
              <a:rPr lang="de-DE"/>
              <a:t>Titelmasterformat durch Klicken bearbeiten</a:t>
            </a:r>
            <a:endParaRPr lang="de-CH" dirty="0"/>
          </a:p>
        </p:txBody>
      </p:sp>
      <p:sp>
        <p:nvSpPr>
          <p:cNvPr id="3" name="Subtitle 2">
            <a:extLst>
              <a:ext uri="{FF2B5EF4-FFF2-40B4-BE49-F238E27FC236}">
                <a16:creationId xmlns:a16="http://schemas.microsoft.com/office/drawing/2014/main" id="{054364AC-34B8-4813-874E-7F08A9667AC8}"/>
              </a:ext>
            </a:extLst>
          </p:cNvPr>
          <p:cNvSpPr>
            <a:spLocks noGrp="1"/>
          </p:cNvSpPr>
          <p:nvPr>
            <p:ph type="subTitle" idx="1"/>
          </p:nvPr>
        </p:nvSpPr>
        <p:spPr>
          <a:xfrm>
            <a:off x="551384" y="3645024"/>
            <a:ext cx="11089754" cy="1612776"/>
          </a:xfrm>
        </p:spPr>
        <p:txBody>
          <a:bodyPr/>
          <a:lstStyle>
            <a:lvl1pPr marL="0" indent="0" algn="l">
              <a:buNone/>
              <a:defRPr sz="2400" b="1">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CH" dirty="0"/>
          </a:p>
        </p:txBody>
      </p:sp>
      <p:pic>
        <p:nvPicPr>
          <p:cNvPr id="4" name="Picture 3">
            <a:extLst>
              <a:ext uri="{FF2B5EF4-FFF2-40B4-BE49-F238E27FC236}">
                <a16:creationId xmlns:a16="http://schemas.microsoft.com/office/drawing/2014/main" id="{8F2AEDEC-1C37-4F2A-B5CF-0455CCF52E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Tree>
    <p:extLst>
      <p:ext uri="{BB962C8B-B14F-4D97-AF65-F5344CB8AC3E}">
        <p14:creationId xmlns:p14="http://schemas.microsoft.com/office/powerpoint/2010/main" val="2088502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 ohne Bild (co-Bran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4C8A-1625-4420-BC20-C587ECC49B13}"/>
              </a:ext>
            </a:extLst>
          </p:cNvPr>
          <p:cNvSpPr>
            <a:spLocks noGrp="1"/>
          </p:cNvSpPr>
          <p:nvPr>
            <p:ph type="ctrTitle"/>
          </p:nvPr>
        </p:nvSpPr>
        <p:spPr>
          <a:xfrm>
            <a:off x="551384" y="1122363"/>
            <a:ext cx="11089754" cy="2234629"/>
          </a:xfrm>
        </p:spPr>
        <p:txBody>
          <a:bodyPr anchor="b"/>
          <a:lstStyle>
            <a:lvl1pPr algn="l">
              <a:lnSpc>
                <a:spcPct val="90000"/>
              </a:lnSpc>
              <a:defRPr sz="4400"/>
            </a:lvl1pPr>
          </a:lstStyle>
          <a:p>
            <a:r>
              <a:rPr lang="de-DE"/>
              <a:t>Titelmasterformat durch Klicken bearbeiten</a:t>
            </a:r>
            <a:endParaRPr lang="de-CH" dirty="0"/>
          </a:p>
        </p:txBody>
      </p:sp>
      <p:sp>
        <p:nvSpPr>
          <p:cNvPr id="3" name="Subtitle 2">
            <a:extLst>
              <a:ext uri="{FF2B5EF4-FFF2-40B4-BE49-F238E27FC236}">
                <a16:creationId xmlns:a16="http://schemas.microsoft.com/office/drawing/2014/main" id="{054364AC-34B8-4813-874E-7F08A9667AC8}"/>
              </a:ext>
            </a:extLst>
          </p:cNvPr>
          <p:cNvSpPr>
            <a:spLocks noGrp="1"/>
          </p:cNvSpPr>
          <p:nvPr>
            <p:ph type="subTitle" idx="1"/>
          </p:nvPr>
        </p:nvSpPr>
        <p:spPr>
          <a:xfrm>
            <a:off x="551384" y="3645024"/>
            <a:ext cx="11089754" cy="1612776"/>
          </a:xfrm>
        </p:spPr>
        <p:txBody>
          <a:bodyPr/>
          <a:lstStyle>
            <a:lvl1pPr marL="0" indent="0" algn="l">
              <a:buNone/>
              <a:defRPr sz="2400" b="1">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CH" dirty="0"/>
          </a:p>
        </p:txBody>
      </p:sp>
      <p:pic>
        <p:nvPicPr>
          <p:cNvPr id="4" name="Picture 3">
            <a:extLst>
              <a:ext uri="{FF2B5EF4-FFF2-40B4-BE49-F238E27FC236}">
                <a16:creationId xmlns:a16="http://schemas.microsoft.com/office/drawing/2014/main" id="{8F2AEDEC-1C37-4F2A-B5CF-0455CCF52E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
        <p:nvSpPr>
          <p:cNvPr id="8" name="Picture Placeholder 8">
            <a:extLst>
              <a:ext uri="{FF2B5EF4-FFF2-40B4-BE49-F238E27FC236}">
                <a16:creationId xmlns:a16="http://schemas.microsoft.com/office/drawing/2014/main" id="{C8C6438A-657A-434C-BF4C-CF90B9BD243B}"/>
              </a:ext>
            </a:extLst>
          </p:cNvPr>
          <p:cNvSpPr>
            <a:spLocks noGrp="1"/>
          </p:cNvSpPr>
          <p:nvPr>
            <p:ph type="pic" sz="quarter" idx="12" hasCustomPrompt="1"/>
          </p:nvPr>
        </p:nvSpPr>
        <p:spPr>
          <a:xfrm>
            <a:off x="8543925" y="5156795"/>
            <a:ext cx="1152000" cy="1152525"/>
          </a:xfrm>
          <a:solidFill>
            <a:schemeClr val="accent6">
              <a:lumMod val="20000"/>
              <a:lumOff val="80000"/>
            </a:schemeClr>
          </a:solidFill>
        </p:spPr>
        <p:txBody>
          <a:bodyPr/>
          <a:lstStyle>
            <a:lvl1pPr marL="0" indent="0" algn="ctr">
              <a:buNone/>
              <a:defRPr/>
            </a:lvl1pPr>
          </a:lstStyle>
          <a:p>
            <a:r>
              <a:rPr lang="de-CH" dirty="0"/>
              <a:t>Logo</a:t>
            </a:r>
          </a:p>
        </p:txBody>
      </p:sp>
    </p:spTree>
    <p:extLst>
      <p:ext uri="{BB962C8B-B14F-4D97-AF65-F5344CB8AC3E}">
        <p14:creationId xmlns:p14="http://schemas.microsoft.com/office/powerpoint/2010/main" val="2406659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p>
            <a:r>
              <a:rPr lang="de-DE"/>
              <a:t>Titelmasterformat durch Klicken bearbeiten</a:t>
            </a:r>
            <a:endParaRPr lang="de-CH" dirty="0"/>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p:txBody>
          <a:bodyPr/>
          <a:lstStyle>
            <a:lvl1pPr marL="358775" indent="-358775">
              <a:lnSpc>
                <a:spcPct val="100000"/>
              </a:lnSpc>
              <a:spcBef>
                <a:spcPts val="1600"/>
              </a:spcBef>
              <a:buFont typeface="+mj-lt"/>
              <a:buAutoNum type="arabicPeriod"/>
              <a:defRPr b="1"/>
            </a:lvl1pPr>
            <a:lvl2pPr marL="628650" indent="-261938">
              <a:defRPr/>
            </a:lvl2pPr>
            <a:lvl3pPr marL="1077913" indent="-269875">
              <a:defRPr/>
            </a:lvl3pPr>
            <a:lvl4pPr marL="1436688" indent="-228600">
              <a:defRPr/>
            </a:lvl4pPr>
            <a:lvl5pPr marL="1881188" indent="-22860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Date Placeholder 3">
            <a:extLst>
              <a:ext uri="{FF2B5EF4-FFF2-40B4-BE49-F238E27FC236}">
                <a16:creationId xmlns:a16="http://schemas.microsoft.com/office/drawing/2014/main" id="{9EA298D5-D76F-4118-AC77-0FA5F222D8F4}"/>
              </a:ext>
            </a:extLst>
          </p:cNvPr>
          <p:cNvSpPr>
            <a:spLocks noGrp="1"/>
          </p:cNvSpPr>
          <p:nvPr>
            <p:ph type="dt" sz="half" idx="10"/>
          </p:nvPr>
        </p:nvSpPr>
        <p:spPr/>
        <p:txBody>
          <a:bodyPr/>
          <a:lstStyle/>
          <a:p>
            <a:fld id="{CDC6773B-1236-43BD-AF26-ABC5DC99F050}" type="datetime1">
              <a:rPr lang="de-CH" smtClean="0"/>
              <a:t>18.02.2025</a:t>
            </a:fld>
            <a:endParaRPr lang="de-CH" dirty="0"/>
          </a:p>
        </p:txBody>
      </p:sp>
      <p:sp>
        <p:nvSpPr>
          <p:cNvPr id="5" name="Footer Placeholder 4">
            <a:extLst>
              <a:ext uri="{FF2B5EF4-FFF2-40B4-BE49-F238E27FC236}">
                <a16:creationId xmlns:a16="http://schemas.microsoft.com/office/drawing/2014/main" id="{7DCE6B79-C6A5-40DB-82BA-B6B2FD7C6DDE}"/>
              </a:ext>
            </a:extLst>
          </p:cNvPr>
          <p:cNvSpPr>
            <a:spLocks noGrp="1"/>
          </p:cNvSpPr>
          <p:nvPr>
            <p:ph type="ftr" sz="quarter" idx="11"/>
          </p:nvPr>
        </p:nvSpPr>
        <p:spPr/>
        <p:txBody>
          <a:bodyPr/>
          <a:lstStyle/>
          <a:p>
            <a:r>
              <a:rPr lang="de-CH" dirty="0"/>
              <a:t>Präsentation für DIY Präventionsmodul "Augen schützen wie ein Profi"</a:t>
            </a:r>
          </a:p>
        </p:txBody>
      </p:sp>
      <p:sp>
        <p:nvSpPr>
          <p:cNvPr id="6" name="Slide Number Placeholder 5">
            <a:extLst>
              <a:ext uri="{FF2B5EF4-FFF2-40B4-BE49-F238E27FC236}">
                <a16:creationId xmlns:a16="http://schemas.microsoft.com/office/drawing/2014/main" id="{73B3E3E9-A6E6-4BB4-BAE7-2D028BD02B24}"/>
              </a:ext>
            </a:extLst>
          </p:cNvPr>
          <p:cNvSpPr>
            <a:spLocks noGrp="1"/>
          </p:cNvSpPr>
          <p:nvPr>
            <p:ph type="sldNum" sz="quarter" idx="12"/>
          </p:nvPr>
        </p:nvSpPr>
        <p:spPr/>
        <p:txBody>
          <a:bodyPr/>
          <a:lstStyle/>
          <a:p>
            <a:fld id="{2FE21D3F-E201-4FDC-91C5-D658BB790A7C}" type="slidenum">
              <a:rPr lang="de-CH" smtClean="0"/>
              <a:pPr/>
              <a:t>‹Nr.›</a:t>
            </a:fld>
            <a:endParaRPr lang="de-CH" dirty="0"/>
          </a:p>
        </p:txBody>
      </p:sp>
    </p:spTree>
    <p:extLst>
      <p:ext uri="{BB962C8B-B14F-4D97-AF65-F5344CB8AC3E}">
        <p14:creationId xmlns:p14="http://schemas.microsoft.com/office/powerpoint/2010/main" val="511923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el und Inhalt (16 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p>
            <a:r>
              <a:rPr lang="de-DE"/>
              <a:t>Titelmasterformat durch Klicken bearbeiten</a:t>
            </a:r>
            <a:endParaRPr lang="de-CH" dirty="0"/>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p:txBody>
          <a:bodyPr/>
          <a:lstStyle>
            <a:lvl1pPr>
              <a:lnSpc>
                <a:spcPct val="100000"/>
              </a:lnSpc>
              <a:spcBef>
                <a:spcPts val="0"/>
              </a:spcBef>
              <a:defRPr sz="1600"/>
            </a:lvl1pPr>
            <a:lvl2pPr>
              <a:defRPr sz="1600"/>
            </a:lvl2pPr>
            <a:lvl3pPr>
              <a:defRPr sz="1600"/>
            </a:lvl3pPr>
            <a:lvl4pPr marL="987425" indent="-268288">
              <a:defRPr sz="1600"/>
            </a:lvl4pPr>
            <a:lvl5pPr>
              <a:defRPr sz="16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Date Placeholder 3">
            <a:extLst>
              <a:ext uri="{FF2B5EF4-FFF2-40B4-BE49-F238E27FC236}">
                <a16:creationId xmlns:a16="http://schemas.microsoft.com/office/drawing/2014/main" id="{9EA298D5-D76F-4118-AC77-0FA5F222D8F4}"/>
              </a:ext>
            </a:extLst>
          </p:cNvPr>
          <p:cNvSpPr>
            <a:spLocks noGrp="1"/>
          </p:cNvSpPr>
          <p:nvPr>
            <p:ph type="dt" sz="half" idx="10"/>
          </p:nvPr>
        </p:nvSpPr>
        <p:spPr/>
        <p:txBody>
          <a:bodyPr/>
          <a:lstStyle/>
          <a:p>
            <a:fld id="{EBF11A02-C955-414B-B1DA-30B0F62434E6}" type="datetime1">
              <a:rPr lang="de-CH" smtClean="0"/>
              <a:t>18.02.2025</a:t>
            </a:fld>
            <a:endParaRPr lang="de-CH" dirty="0"/>
          </a:p>
        </p:txBody>
      </p:sp>
      <p:sp>
        <p:nvSpPr>
          <p:cNvPr id="5" name="Footer Placeholder 4">
            <a:extLst>
              <a:ext uri="{FF2B5EF4-FFF2-40B4-BE49-F238E27FC236}">
                <a16:creationId xmlns:a16="http://schemas.microsoft.com/office/drawing/2014/main" id="{7DCE6B79-C6A5-40DB-82BA-B6B2FD7C6DDE}"/>
              </a:ext>
            </a:extLst>
          </p:cNvPr>
          <p:cNvSpPr>
            <a:spLocks noGrp="1"/>
          </p:cNvSpPr>
          <p:nvPr>
            <p:ph type="ftr" sz="quarter" idx="11"/>
          </p:nvPr>
        </p:nvSpPr>
        <p:spPr/>
        <p:txBody>
          <a:bodyPr/>
          <a:lstStyle/>
          <a:p>
            <a:r>
              <a:rPr lang="de-CH" dirty="0"/>
              <a:t>Präsentation für DIY-Präventionsmodul «Augen schützen wie ein Profi»</a:t>
            </a:r>
          </a:p>
        </p:txBody>
      </p:sp>
      <p:sp>
        <p:nvSpPr>
          <p:cNvPr id="6" name="Slide Number Placeholder 5">
            <a:extLst>
              <a:ext uri="{FF2B5EF4-FFF2-40B4-BE49-F238E27FC236}">
                <a16:creationId xmlns:a16="http://schemas.microsoft.com/office/drawing/2014/main" id="{73B3E3E9-A6E6-4BB4-BAE7-2D028BD02B24}"/>
              </a:ext>
            </a:extLst>
          </p:cNvPr>
          <p:cNvSpPr>
            <a:spLocks noGrp="1"/>
          </p:cNvSpPr>
          <p:nvPr>
            <p:ph type="sldNum" sz="quarter" idx="12"/>
          </p:nvPr>
        </p:nvSpPr>
        <p:spPr/>
        <p:txBody>
          <a:bodyPr/>
          <a:lstStyle/>
          <a:p>
            <a:fld id="{30610E4D-9146-49B5-86AC-7010CE3F736E}" type="slidenum">
              <a:rPr lang="de-CH" smtClean="0"/>
              <a:pPr/>
              <a:t>‹Nr.›</a:t>
            </a:fld>
            <a:endParaRPr lang="de-CH" dirty="0"/>
          </a:p>
        </p:txBody>
      </p:sp>
      <p:sp>
        <p:nvSpPr>
          <p:cNvPr id="7" name="Text Placeholder 8">
            <a:extLst>
              <a:ext uri="{FF2B5EF4-FFF2-40B4-BE49-F238E27FC236}">
                <a16:creationId xmlns:a16="http://schemas.microsoft.com/office/drawing/2014/main" id="{581A56C4-3CDC-4E77-87D9-8D60A69424B0}"/>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de-CH"/>
              <a:t>Quellenangabe</a:t>
            </a:r>
            <a:endParaRPr lang="de-CH" dirty="0"/>
          </a:p>
        </p:txBody>
      </p:sp>
    </p:spTree>
    <p:extLst>
      <p:ext uri="{BB962C8B-B14F-4D97-AF65-F5344CB8AC3E}">
        <p14:creationId xmlns:p14="http://schemas.microsoft.com/office/powerpoint/2010/main" val="3841085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el und Inhalt (16 pt) - schm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p>
            <a:r>
              <a:rPr lang="de-DE"/>
              <a:t>Titelmasterformat durch Klicken bearbeiten</a:t>
            </a:r>
            <a:endParaRPr lang="de-CH" dirty="0"/>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a:xfrm>
            <a:off x="551384" y="1556792"/>
            <a:ext cx="9145016" cy="4608513"/>
          </a:xfrm>
        </p:spPr>
        <p:txBody>
          <a:bodyPr/>
          <a:lstStyle>
            <a:lvl1pPr>
              <a:lnSpc>
                <a:spcPct val="100000"/>
              </a:lnSpc>
              <a:spcBef>
                <a:spcPts val="0"/>
              </a:spcBef>
              <a:defRPr sz="1600"/>
            </a:lvl1pPr>
            <a:lvl2pPr>
              <a:defRPr sz="1600"/>
            </a:lvl2pPr>
            <a:lvl3pPr>
              <a:defRPr sz="1600"/>
            </a:lvl3pPr>
            <a:lvl4pPr marL="987425" indent="-268288">
              <a:defRPr sz="1600"/>
            </a:lvl4pPr>
            <a:lvl5pPr>
              <a:defRPr sz="16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Date Placeholder 3">
            <a:extLst>
              <a:ext uri="{FF2B5EF4-FFF2-40B4-BE49-F238E27FC236}">
                <a16:creationId xmlns:a16="http://schemas.microsoft.com/office/drawing/2014/main" id="{9EA298D5-D76F-4118-AC77-0FA5F222D8F4}"/>
              </a:ext>
            </a:extLst>
          </p:cNvPr>
          <p:cNvSpPr>
            <a:spLocks noGrp="1"/>
          </p:cNvSpPr>
          <p:nvPr>
            <p:ph type="dt" sz="half" idx="10"/>
          </p:nvPr>
        </p:nvSpPr>
        <p:spPr/>
        <p:txBody>
          <a:bodyPr/>
          <a:lstStyle/>
          <a:p>
            <a:fld id="{AC96727D-80C0-4352-AB4D-4C52558539A9}" type="datetime1">
              <a:rPr lang="de-CH" smtClean="0"/>
              <a:t>18.02.2025</a:t>
            </a:fld>
            <a:endParaRPr lang="de-CH" dirty="0"/>
          </a:p>
        </p:txBody>
      </p:sp>
      <p:sp>
        <p:nvSpPr>
          <p:cNvPr id="5" name="Footer Placeholder 4">
            <a:extLst>
              <a:ext uri="{FF2B5EF4-FFF2-40B4-BE49-F238E27FC236}">
                <a16:creationId xmlns:a16="http://schemas.microsoft.com/office/drawing/2014/main" id="{7DCE6B79-C6A5-40DB-82BA-B6B2FD7C6DDE}"/>
              </a:ext>
            </a:extLst>
          </p:cNvPr>
          <p:cNvSpPr>
            <a:spLocks noGrp="1"/>
          </p:cNvSpPr>
          <p:nvPr>
            <p:ph type="ftr" sz="quarter" idx="11"/>
          </p:nvPr>
        </p:nvSpPr>
        <p:spPr/>
        <p:txBody>
          <a:bodyPr/>
          <a:lstStyle/>
          <a:p>
            <a:r>
              <a:rPr lang="de-CH" dirty="0"/>
              <a:t>Präsentation für DIY Präventionsmodul "Augen schützen wie ein Profi"</a:t>
            </a:r>
          </a:p>
        </p:txBody>
      </p:sp>
      <p:sp>
        <p:nvSpPr>
          <p:cNvPr id="6" name="Slide Number Placeholder 5">
            <a:extLst>
              <a:ext uri="{FF2B5EF4-FFF2-40B4-BE49-F238E27FC236}">
                <a16:creationId xmlns:a16="http://schemas.microsoft.com/office/drawing/2014/main" id="{73B3E3E9-A6E6-4BB4-BAE7-2D028BD02B24}"/>
              </a:ext>
            </a:extLst>
          </p:cNvPr>
          <p:cNvSpPr>
            <a:spLocks noGrp="1"/>
          </p:cNvSpPr>
          <p:nvPr>
            <p:ph type="sldNum" sz="quarter" idx="12"/>
          </p:nvPr>
        </p:nvSpPr>
        <p:spPr/>
        <p:txBody>
          <a:bodyPr/>
          <a:lstStyle/>
          <a:p>
            <a:fld id="{89FCCD98-490F-4A2A-934D-D27647B78CAC}" type="slidenum">
              <a:rPr lang="de-CH" smtClean="0"/>
              <a:pPr/>
              <a:t>‹Nr.›</a:t>
            </a:fld>
            <a:endParaRPr lang="de-CH" dirty="0"/>
          </a:p>
        </p:txBody>
      </p:sp>
      <p:sp>
        <p:nvSpPr>
          <p:cNvPr id="7" name="Text Placeholder 8">
            <a:extLst>
              <a:ext uri="{FF2B5EF4-FFF2-40B4-BE49-F238E27FC236}">
                <a16:creationId xmlns:a16="http://schemas.microsoft.com/office/drawing/2014/main" id="{581A56C4-3CDC-4E77-87D9-8D60A69424B0}"/>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de-CH"/>
              <a:t>Quellenangabe</a:t>
            </a:r>
            <a:endParaRPr lang="de-CH" dirty="0"/>
          </a:p>
        </p:txBody>
      </p:sp>
    </p:spTree>
    <p:extLst>
      <p:ext uri="{BB962C8B-B14F-4D97-AF65-F5344CB8AC3E}">
        <p14:creationId xmlns:p14="http://schemas.microsoft.com/office/powerpoint/2010/main" val="3314267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el und Inhalt (20 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p>
            <a:r>
              <a:rPr lang="de-DE"/>
              <a:t>Titelmasterformat durch Klicken bearbeiten</a:t>
            </a:r>
            <a:endParaRPr lang="de-CH" dirty="0"/>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p:txBody>
          <a:bodyPr/>
          <a:lstStyle>
            <a:lvl1pPr>
              <a:lnSpc>
                <a:spcPct val="100000"/>
              </a:lnSpc>
              <a:spcBef>
                <a:spcPts val="0"/>
              </a:spcBef>
              <a:defRPr/>
            </a:lvl1pPr>
            <a:lvl4pPr marL="987425" indent="-268288">
              <a:defRPr/>
            </a:lvl4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Date Placeholder 3">
            <a:extLst>
              <a:ext uri="{FF2B5EF4-FFF2-40B4-BE49-F238E27FC236}">
                <a16:creationId xmlns:a16="http://schemas.microsoft.com/office/drawing/2014/main" id="{9EA298D5-D76F-4118-AC77-0FA5F222D8F4}"/>
              </a:ext>
            </a:extLst>
          </p:cNvPr>
          <p:cNvSpPr>
            <a:spLocks noGrp="1"/>
          </p:cNvSpPr>
          <p:nvPr>
            <p:ph type="dt" sz="half" idx="10"/>
          </p:nvPr>
        </p:nvSpPr>
        <p:spPr/>
        <p:txBody>
          <a:bodyPr/>
          <a:lstStyle/>
          <a:p>
            <a:fld id="{33B588DC-8661-4D11-BCDE-6F10A20569E9}" type="datetime1">
              <a:rPr lang="de-CH" smtClean="0"/>
              <a:t>18.02.2025</a:t>
            </a:fld>
            <a:endParaRPr lang="de-CH" dirty="0"/>
          </a:p>
        </p:txBody>
      </p:sp>
      <p:sp>
        <p:nvSpPr>
          <p:cNvPr id="5" name="Footer Placeholder 4">
            <a:extLst>
              <a:ext uri="{FF2B5EF4-FFF2-40B4-BE49-F238E27FC236}">
                <a16:creationId xmlns:a16="http://schemas.microsoft.com/office/drawing/2014/main" id="{7DCE6B79-C6A5-40DB-82BA-B6B2FD7C6DDE}"/>
              </a:ext>
            </a:extLst>
          </p:cNvPr>
          <p:cNvSpPr>
            <a:spLocks noGrp="1"/>
          </p:cNvSpPr>
          <p:nvPr>
            <p:ph type="ftr" sz="quarter" idx="11"/>
          </p:nvPr>
        </p:nvSpPr>
        <p:spPr/>
        <p:txBody>
          <a:bodyPr/>
          <a:lstStyle/>
          <a:p>
            <a:r>
              <a:rPr lang="de-CH" dirty="0"/>
              <a:t>Präsentation für DIY Präventionsmodul "Augen schützen wie ein Profi"</a:t>
            </a:r>
          </a:p>
        </p:txBody>
      </p:sp>
      <p:sp>
        <p:nvSpPr>
          <p:cNvPr id="6" name="Slide Number Placeholder 5">
            <a:extLst>
              <a:ext uri="{FF2B5EF4-FFF2-40B4-BE49-F238E27FC236}">
                <a16:creationId xmlns:a16="http://schemas.microsoft.com/office/drawing/2014/main" id="{73B3E3E9-A6E6-4BB4-BAE7-2D028BD02B24}"/>
              </a:ext>
            </a:extLst>
          </p:cNvPr>
          <p:cNvSpPr>
            <a:spLocks noGrp="1"/>
          </p:cNvSpPr>
          <p:nvPr>
            <p:ph type="sldNum" sz="quarter" idx="12"/>
          </p:nvPr>
        </p:nvSpPr>
        <p:spPr/>
        <p:txBody>
          <a:bodyPr/>
          <a:lstStyle/>
          <a:p>
            <a:fld id="{905133B1-196B-4806-87F8-E97E62673179}" type="slidenum">
              <a:rPr lang="de-CH" smtClean="0"/>
              <a:pPr/>
              <a:t>‹Nr.›</a:t>
            </a:fld>
            <a:endParaRPr lang="de-CH" dirty="0"/>
          </a:p>
        </p:txBody>
      </p:sp>
      <p:sp>
        <p:nvSpPr>
          <p:cNvPr id="7" name="Text Placeholder 8">
            <a:extLst>
              <a:ext uri="{FF2B5EF4-FFF2-40B4-BE49-F238E27FC236}">
                <a16:creationId xmlns:a16="http://schemas.microsoft.com/office/drawing/2014/main" id="{85BC9A5C-18BB-4B3D-A47E-6FABA1544A04}"/>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de-CH"/>
              <a:t>Quellenangabe</a:t>
            </a:r>
            <a:endParaRPr lang="de-CH" dirty="0"/>
          </a:p>
        </p:txBody>
      </p:sp>
    </p:spTree>
    <p:extLst>
      <p:ext uri="{BB962C8B-B14F-4D97-AF65-F5344CB8AC3E}">
        <p14:creationId xmlns:p14="http://schemas.microsoft.com/office/powerpoint/2010/main" val="2208453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el und Inhalt (20 pt) - schm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p>
            <a:r>
              <a:rPr lang="de-DE"/>
              <a:t>Titelmasterformat durch Klicken bearbeiten</a:t>
            </a:r>
            <a:endParaRPr lang="de-CH" dirty="0"/>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a:xfrm>
            <a:off x="551384" y="1556792"/>
            <a:ext cx="9145016" cy="4608513"/>
          </a:xfrm>
        </p:spPr>
        <p:txBody>
          <a:bodyPr/>
          <a:lstStyle>
            <a:lvl1pPr>
              <a:lnSpc>
                <a:spcPct val="100000"/>
              </a:lnSpc>
              <a:spcBef>
                <a:spcPts val="0"/>
              </a:spcBef>
              <a:defRPr/>
            </a:lvl1pPr>
            <a:lvl4pPr marL="987425" indent="-268288">
              <a:defRPr/>
            </a:lvl4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Date Placeholder 3">
            <a:extLst>
              <a:ext uri="{FF2B5EF4-FFF2-40B4-BE49-F238E27FC236}">
                <a16:creationId xmlns:a16="http://schemas.microsoft.com/office/drawing/2014/main" id="{9EA298D5-D76F-4118-AC77-0FA5F222D8F4}"/>
              </a:ext>
            </a:extLst>
          </p:cNvPr>
          <p:cNvSpPr>
            <a:spLocks noGrp="1"/>
          </p:cNvSpPr>
          <p:nvPr>
            <p:ph type="dt" sz="half" idx="10"/>
          </p:nvPr>
        </p:nvSpPr>
        <p:spPr/>
        <p:txBody>
          <a:bodyPr/>
          <a:lstStyle/>
          <a:p>
            <a:fld id="{E7BF83E5-EAAD-4749-9920-68FA58DE84FA}" type="datetime1">
              <a:rPr lang="de-CH" smtClean="0"/>
              <a:t>18.02.2025</a:t>
            </a:fld>
            <a:endParaRPr lang="de-CH" dirty="0"/>
          </a:p>
        </p:txBody>
      </p:sp>
      <p:sp>
        <p:nvSpPr>
          <p:cNvPr id="5" name="Footer Placeholder 4">
            <a:extLst>
              <a:ext uri="{FF2B5EF4-FFF2-40B4-BE49-F238E27FC236}">
                <a16:creationId xmlns:a16="http://schemas.microsoft.com/office/drawing/2014/main" id="{7DCE6B79-C6A5-40DB-82BA-B6B2FD7C6DDE}"/>
              </a:ext>
            </a:extLst>
          </p:cNvPr>
          <p:cNvSpPr>
            <a:spLocks noGrp="1"/>
          </p:cNvSpPr>
          <p:nvPr>
            <p:ph type="ftr" sz="quarter" idx="11"/>
          </p:nvPr>
        </p:nvSpPr>
        <p:spPr/>
        <p:txBody>
          <a:bodyPr/>
          <a:lstStyle/>
          <a:p>
            <a:r>
              <a:rPr lang="de-CH" dirty="0"/>
              <a:t>Präsentation für DIY Präventionsmodul "Augen schützen wie ein Profi"</a:t>
            </a:r>
          </a:p>
        </p:txBody>
      </p:sp>
      <p:sp>
        <p:nvSpPr>
          <p:cNvPr id="6" name="Slide Number Placeholder 5">
            <a:extLst>
              <a:ext uri="{FF2B5EF4-FFF2-40B4-BE49-F238E27FC236}">
                <a16:creationId xmlns:a16="http://schemas.microsoft.com/office/drawing/2014/main" id="{73B3E3E9-A6E6-4BB4-BAE7-2D028BD02B24}"/>
              </a:ext>
            </a:extLst>
          </p:cNvPr>
          <p:cNvSpPr>
            <a:spLocks noGrp="1"/>
          </p:cNvSpPr>
          <p:nvPr>
            <p:ph type="sldNum" sz="quarter" idx="12"/>
          </p:nvPr>
        </p:nvSpPr>
        <p:spPr/>
        <p:txBody>
          <a:bodyPr/>
          <a:lstStyle/>
          <a:p>
            <a:fld id="{472CB2D6-DB26-494C-B415-EEE27489C551}" type="slidenum">
              <a:rPr lang="de-CH" smtClean="0"/>
              <a:pPr/>
              <a:t>‹Nr.›</a:t>
            </a:fld>
            <a:endParaRPr lang="de-CH" dirty="0"/>
          </a:p>
        </p:txBody>
      </p:sp>
      <p:sp>
        <p:nvSpPr>
          <p:cNvPr id="7" name="Text Placeholder 8">
            <a:extLst>
              <a:ext uri="{FF2B5EF4-FFF2-40B4-BE49-F238E27FC236}">
                <a16:creationId xmlns:a16="http://schemas.microsoft.com/office/drawing/2014/main" id="{85BC9A5C-18BB-4B3D-A47E-6FABA1544A04}"/>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de-CH"/>
              <a:t>Quellenangabe</a:t>
            </a:r>
            <a:endParaRPr lang="de-CH" dirty="0"/>
          </a:p>
        </p:txBody>
      </p:sp>
    </p:spTree>
    <p:extLst>
      <p:ext uri="{BB962C8B-B14F-4D97-AF65-F5344CB8AC3E}">
        <p14:creationId xmlns:p14="http://schemas.microsoft.com/office/powerpoint/2010/main" val="4003822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3FC17E-321B-4008-A509-7E5184EC4A30}"/>
              </a:ext>
            </a:extLst>
          </p:cNvPr>
          <p:cNvSpPr>
            <a:spLocks noGrp="1"/>
          </p:cNvSpPr>
          <p:nvPr>
            <p:ph type="title"/>
          </p:nvPr>
        </p:nvSpPr>
        <p:spPr>
          <a:xfrm>
            <a:off x="551384" y="476672"/>
            <a:ext cx="11089232" cy="864096"/>
          </a:xfrm>
          <a:prstGeom prst="rect">
            <a:avLst/>
          </a:prstGeom>
        </p:spPr>
        <p:txBody>
          <a:bodyPr vert="horz" lIns="0" tIns="0" rIns="0" bIns="0" rtlCol="0" anchor="t">
            <a:noAutofit/>
          </a:bodyPr>
          <a:lstStyle/>
          <a:p>
            <a:r>
              <a:rPr lang="de-DE"/>
              <a:t>Titelmasterformat durch Klicken bearbeiten</a:t>
            </a:r>
            <a:endParaRPr lang="de-CH" dirty="0"/>
          </a:p>
        </p:txBody>
      </p:sp>
      <p:sp>
        <p:nvSpPr>
          <p:cNvPr id="3" name="Text Placeholder 2">
            <a:extLst>
              <a:ext uri="{FF2B5EF4-FFF2-40B4-BE49-F238E27FC236}">
                <a16:creationId xmlns:a16="http://schemas.microsoft.com/office/drawing/2014/main" id="{441BE9E9-71C8-4301-87F2-0B38A8ED3FAB}"/>
              </a:ext>
            </a:extLst>
          </p:cNvPr>
          <p:cNvSpPr>
            <a:spLocks noGrp="1"/>
          </p:cNvSpPr>
          <p:nvPr>
            <p:ph type="body" idx="1"/>
          </p:nvPr>
        </p:nvSpPr>
        <p:spPr>
          <a:xfrm>
            <a:off x="551384" y="1556792"/>
            <a:ext cx="11089232" cy="4608513"/>
          </a:xfrm>
          <a:prstGeom prst="rect">
            <a:avLst/>
          </a:prstGeom>
        </p:spPr>
        <p:txBody>
          <a:bodyPr vert="horz" lIns="0" tIns="0" rIns="0" bIns="0" rtlCol="0">
            <a:noAutofit/>
          </a:bodyPr>
          <a:lstStyle/>
          <a:p>
            <a:pPr lvl="0"/>
            <a:r>
              <a:rPr lang="de-CH"/>
              <a:t>Edit Master text styles</a:t>
            </a:r>
          </a:p>
          <a:p>
            <a:pPr lvl="1"/>
            <a:r>
              <a:rPr lang="de-CH"/>
              <a:t>Second level</a:t>
            </a:r>
          </a:p>
          <a:p>
            <a:pPr lvl="2"/>
            <a:r>
              <a:rPr lang="de-CH"/>
              <a:t>Third level</a:t>
            </a:r>
          </a:p>
          <a:p>
            <a:pPr lvl="3"/>
            <a:r>
              <a:rPr lang="de-CH"/>
              <a:t>Fourth level</a:t>
            </a:r>
          </a:p>
          <a:p>
            <a:pPr lvl="4"/>
            <a:r>
              <a:rPr lang="de-CH"/>
              <a:t>Fifth level</a:t>
            </a:r>
          </a:p>
          <a:p>
            <a:pPr lvl="5"/>
            <a:r>
              <a:rPr lang="de-CH"/>
              <a:t>Sixth level</a:t>
            </a:r>
          </a:p>
          <a:p>
            <a:pPr lvl="6"/>
            <a:r>
              <a:rPr lang="de-CH"/>
              <a:t>Seventh level</a:t>
            </a:r>
          </a:p>
          <a:p>
            <a:pPr lvl="7"/>
            <a:r>
              <a:rPr lang="de-CH"/>
              <a:t>Eighth level</a:t>
            </a:r>
          </a:p>
          <a:p>
            <a:pPr lvl="8"/>
            <a:r>
              <a:rPr lang="de-CH"/>
              <a:t>Ninth level</a:t>
            </a:r>
            <a:endParaRPr lang="de-CH" dirty="0"/>
          </a:p>
        </p:txBody>
      </p:sp>
      <p:sp>
        <p:nvSpPr>
          <p:cNvPr id="4" name="Date Placeholder 3">
            <a:extLst>
              <a:ext uri="{FF2B5EF4-FFF2-40B4-BE49-F238E27FC236}">
                <a16:creationId xmlns:a16="http://schemas.microsoft.com/office/drawing/2014/main" id="{4B776680-C298-4B77-A9AF-1F2197D1DB8A}"/>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accent5"/>
                </a:solidFill>
              </a:defRPr>
            </a:lvl1pPr>
          </a:lstStyle>
          <a:p>
            <a:fld id="{A05AD4C2-3B34-47BD-84FC-C733EA55FFC8}" type="datetime1">
              <a:rPr lang="de-CH" smtClean="0"/>
              <a:t>18.02.2025</a:t>
            </a:fld>
            <a:endParaRPr lang="de-CH" dirty="0"/>
          </a:p>
        </p:txBody>
      </p:sp>
      <p:sp>
        <p:nvSpPr>
          <p:cNvPr id="5" name="Footer Placeholder 4">
            <a:extLst>
              <a:ext uri="{FF2B5EF4-FFF2-40B4-BE49-F238E27FC236}">
                <a16:creationId xmlns:a16="http://schemas.microsoft.com/office/drawing/2014/main" id="{CBBA90F4-BE6A-4B43-813B-8514C6A80B85}"/>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accent5"/>
                </a:solidFill>
              </a:defRPr>
            </a:lvl1pPr>
          </a:lstStyle>
          <a:p>
            <a:r>
              <a:rPr lang="de-CH" dirty="0"/>
              <a:t>Präsentation für DIY Präventionsmodul "Augen schützen wie ein Profi"</a:t>
            </a:r>
          </a:p>
        </p:txBody>
      </p:sp>
      <p:sp>
        <p:nvSpPr>
          <p:cNvPr id="6" name="Slide Number Placeholder 5">
            <a:extLst>
              <a:ext uri="{FF2B5EF4-FFF2-40B4-BE49-F238E27FC236}">
                <a16:creationId xmlns:a16="http://schemas.microsoft.com/office/drawing/2014/main" id="{6F55AC4C-41CB-4962-8F28-46204D1D8C76}"/>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accent5"/>
                </a:solidFill>
              </a:defRPr>
            </a:lvl1pPr>
          </a:lstStyle>
          <a:p>
            <a:fld id="{412089B8-B5CE-4061-B9F1-3C6A87901BAB}" type="slidenum">
              <a:rPr lang="de-CH" smtClean="0"/>
              <a:pPr/>
              <a:t>‹Nr.›</a:t>
            </a:fld>
            <a:endParaRPr lang="de-CH" dirty="0"/>
          </a:p>
        </p:txBody>
      </p:sp>
      <p:pic>
        <p:nvPicPr>
          <p:cNvPr id="9" name="Picture 8">
            <a:extLst>
              <a:ext uri="{FF2B5EF4-FFF2-40B4-BE49-F238E27FC236}">
                <a16:creationId xmlns:a16="http://schemas.microsoft.com/office/drawing/2014/main" id="{91687E1B-9237-476D-8BC1-EADDAC2A1CDA}"/>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500272812"/>
      </p:ext>
    </p:extLst>
  </p:cSld>
  <p:clrMap bg1="lt1" tx1="dk1" bg2="lt2" tx2="dk2" accent1="accent1" accent2="accent2" accent3="accent3" accent4="accent4" accent5="accent5" accent6="accent6" hlink="hlink" folHlink="folHlink"/>
  <p:sldLayoutIdLst>
    <p:sldLayoutId id="2147483660" r:id="rId1"/>
    <p:sldLayoutId id="2147483677" r:id="rId2"/>
    <p:sldLayoutId id="2147483649" r:id="rId3"/>
    <p:sldLayoutId id="2147483678" r:id="rId4"/>
    <p:sldLayoutId id="2147483662" r:id="rId5"/>
    <p:sldLayoutId id="2147483664" r:id="rId6"/>
    <p:sldLayoutId id="2147483681" r:id="rId7"/>
    <p:sldLayoutId id="2147483650" r:id="rId8"/>
    <p:sldLayoutId id="2147483682" r:id="rId9"/>
    <p:sldLayoutId id="2147483663" r:id="rId10"/>
    <p:sldLayoutId id="2147483683" r:id="rId11"/>
    <p:sldLayoutId id="2147483651" r:id="rId12"/>
    <p:sldLayoutId id="2147483666" r:id="rId13"/>
    <p:sldLayoutId id="2147483667" r:id="rId14"/>
    <p:sldLayoutId id="2147483652" r:id="rId15"/>
    <p:sldLayoutId id="2147483665" r:id="rId16"/>
    <p:sldLayoutId id="2147483668" r:id="rId17"/>
    <p:sldLayoutId id="2147483669" r:id="rId18"/>
    <p:sldLayoutId id="2147483670" r:id="rId19"/>
    <p:sldLayoutId id="2147483671" r:id="rId20"/>
    <p:sldLayoutId id="2147483672" r:id="rId21"/>
    <p:sldLayoutId id="2147483680" r:id="rId22"/>
    <p:sldLayoutId id="2147483673" r:id="rId23"/>
    <p:sldLayoutId id="2147483674" r:id="rId24"/>
    <p:sldLayoutId id="2147483675" r:id="rId25"/>
    <p:sldLayoutId id="2147483654" r:id="rId26"/>
    <p:sldLayoutId id="2147483655" r:id="rId27"/>
    <p:sldLayoutId id="2147483676" r:id="rId28"/>
    <p:sldLayoutId id="2147483679" r:id="rId29"/>
  </p:sldLayoutIdLst>
  <p:hf hdr="0"/>
  <p:txStyles>
    <p:titleStyle>
      <a:lvl1pPr algn="l" defTabSz="914400" rtl="0" eaLnBrk="1" latinLnBrk="0" hangingPunct="1">
        <a:lnSpc>
          <a:spcPct val="100000"/>
        </a:lnSpc>
        <a:spcBef>
          <a:spcPct val="0"/>
        </a:spcBef>
        <a:buNone/>
        <a:defRPr sz="2400" b="1" kern="1200">
          <a:solidFill>
            <a:schemeClr val="accent1"/>
          </a:solidFill>
          <a:latin typeface="+mj-lt"/>
          <a:ea typeface="+mj-ea"/>
          <a:cs typeface="+mj-cs"/>
        </a:defRPr>
      </a:lvl1pPr>
    </p:titleStyle>
    <p:body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a-E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p15:clr>
            <a:srgbClr val="F26B43"/>
          </p15:clr>
        </p15:guide>
        <p15:guide id="2" orient="horz" pos="482">
          <p15:clr>
            <a:srgbClr val="F26B43"/>
          </p15:clr>
        </p15:guide>
        <p15:guide id="3" pos="7333">
          <p15:clr>
            <a:srgbClr val="F26B43"/>
          </p15:clr>
        </p15:guide>
        <p15:guide id="4" orient="horz" pos="981">
          <p15:clr>
            <a:srgbClr val="F26B43"/>
          </p15:clr>
        </p15:guide>
        <p15:guide id="5" orient="horz" pos="3884">
          <p15:clr>
            <a:srgbClr val="F26B43"/>
          </p15:clr>
        </p15:guide>
        <p15:guide id="6" orient="horz" pos="414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9.png"/><Relationship Id="rId4"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www.suva.ch/de-ch/player?videoId=1057746600" TargetMode="Externa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AB047-F8F7-4066-A12B-5F2C8FC02237}"/>
              </a:ext>
            </a:extLst>
          </p:cNvPr>
          <p:cNvSpPr>
            <a:spLocks noGrp="1"/>
          </p:cNvSpPr>
          <p:nvPr>
            <p:ph type="ctrTitle"/>
          </p:nvPr>
        </p:nvSpPr>
        <p:spPr>
          <a:xfrm>
            <a:off x="551384" y="4581128"/>
            <a:ext cx="10945216" cy="1152128"/>
          </a:xfrm>
        </p:spPr>
        <p:txBody>
          <a:bodyPr/>
          <a:lstStyle/>
          <a:p>
            <a:r>
              <a:rPr lang="de-CH" dirty="0"/>
              <a:t>Augen schützen wie ein Profi:</a:t>
            </a:r>
            <a:br>
              <a:rPr lang="de-CH" dirty="0"/>
            </a:br>
            <a:br>
              <a:rPr lang="de-CH" dirty="0"/>
            </a:br>
            <a:r>
              <a:rPr lang="de-CH" sz="2800" dirty="0"/>
              <a:t>Kleiner Aufwand, grosse Wirkung: Schutzbrille. Immer. </a:t>
            </a:r>
            <a:endParaRPr lang="de-CH" noProof="0" dirty="0"/>
          </a:p>
        </p:txBody>
      </p:sp>
      <p:pic>
        <p:nvPicPr>
          <p:cNvPr id="6" name="Grafik 5">
            <a:extLst>
              <a:ext uri="{FF2B5EF4-FFF2-40B4-BE49-F238E27FC236}">
                <a16:creationId xmlns:a16="http://schemas.microsoft.com/office/drawing/2014/main" id="{BF8E251A-C51C-4C39-907D-FFF1CB30BACD}"/>
              </a:ext>
            </a:extLst>
          </p:cNvPr>
          <p:cNvPicPr>
            <a:picLocks noChangeAspect="1"/>
          </p:cNvPicPr>
          <p:nvPr/>
        </p:nvPicPr>
        <p:blipFill>
          <a:blip r:embed="rId2"/>
          <a:stretch>
            <a:fillRect/>
          </a:stretch>
        </p:blipFill>
        <p:spPr>
          <a:xfrm>
            <a:off x="95250" y="800100"/>
            <a:ext cx="12001500" cy="2628900"/>
          </a:xfrm>
          <a:prstGeom prst="rect">
            <a:avLst/>
          </a:prstGeom>
        </p:spPr>
      </p:pic>
    </p:spTree>
    <p:extLst>
      <p:ext uri="{BB962C8B-B14F-4D97-AF65-F5344CB8AC3E}">
        <p14:creationId xmlns:p14="http://schemas.microsoft.com/office/powerpoint/2010/main" val="2305363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6A6ACD-5C85-52F4-1D45-79D980B5805C}"/>
              </a:ext>
            </a:extLst>
          </p:cNvPr>
          <p:cNvSpPr>
            <a:spLocks noGrp="1"/>
          </p:cNvSpPr>
          <p:nvPr>
            <p:ph type="title"/>
          </p:nvPr>
        </p:nvSpPr>
        <p:spPr/>
        <p:txBody>
          <a:bodyPr/>
          <a:lstStyle/>
          <a:p>
            <a:r>
              <a:rPr lang="de-CH" dirty="0"/>
              <a:t>Welche Brille trägst du?</a:t>
            </a:r>
          </a:p>
        </p:txBody>
      </p:sp>
      <p:sp>
        <p:nvSpPr>
          <p:cNvPr id="4" name="Datumsplatzhalter 3">
            <a:extLst>
              <a:ext uri="{FF2B5EF4-FFF2-40B4-BE49-F238E27FC236}">
                <a16:creationId xmlns:a16="http://schemas.microsoft.com/office/drawing/2014/main" id="{D3FE4F0A-F7CA-32CE-A46B-E25C18D783BC}"/>
              </a:ext>
            </a:extLst>
          </p:cNvPr>
          <p:cNvSpPr>
            <a:spLocks noGrp="1"/>
          </p:cNvSpPr>
          <p:nvPr>
            <p:ph type="dt" sz="half" idx="10"/>
          </p:nvPr>
        </p:nvSpPr>
        <p:spPr/>
        <p:txBody>
          <a:bodyPr/>
          <a:lstStyle/>
          <a:p>
            <a:fld id="{DAE902FB-B997-4BB7-B35B-E660FB42E207}" type="datetime1">
              <a:rPr lang="de-CH" smtClean="0"/>
              <a:t>18.02.2025</a:t>
            </a:fld>
            <a:endParaRPr lang="de-CH" dirty="0"/>
          </a:p>
        </p:txBody>
      </p:sp>
      <p:sp>
        <p:nvSpPr>
          <p:cNvPr id="5" name="Fußzeilenplatzhalter 4">
            <a:extLst>
              <a:ext uri="{FF2B5EF4-FFF2-40B4-BE49-F238E27FC236}">
                <a16:creationId xmlns:a16="http://schemas.microsoft.com/office/drawing/2014/main" id="{FFC87B44-2049-6175-B082-BF31B133A6DE}"/>
              </a:ext>
            </a:extLst>
          </p:cNvPr>
          <p:cNvSpPr>
            <a:spLocks noGrp="1"/>
          </p:cNvSpPr>
          <p:nvPr>
            <p:ph type="ftr" sz="quarter" idx="11"/>
          </p:nvPr>
        </p:nvSpPr>
        <p:spPr/>
        <p:txBody>
          <a:bodyPr/>
          <a:lstStyle/>
          <a:p>
            <a:r>
              <a:rPr lang="de-CH" dirty="0"/>
              <a:t>Präsentation DIY-Präventionsmodul «Augen schützen wie ein Profi»</a:t>
            </a:r>
          </a:p>
        </p:txBody>
      </p:sp>
      <p:sp>
        <p:nvSpPr>
          <p:cNvPr id="6" name="Foliennummernplatzhalter 5">
            <a:extLst>
              <a:ext uri="{FF2B5EF4-FFF2-40B4-BE49-F238E27FC236}">
                <a16:creationId xmlns:a16="http://schemas.microsoft.com/office/drawing/2014/main" id="{6C0DAF99-5ADC-D99D-42EC-F40D4DD7C50F}"/>
              </a:ext>
            </a:extLst>
          </p:cNvPr>
          <p:cNvSpPr>
            <a:spLocks noGrp="1"/>
          </p:cNvSpPr>
          <p:nvPr>
            <p:ph type="sldNum" sz="quarter" idx="12"/>
          </p:nvPr>
        </p:nvSpPr>
        <p:spPr/>
        <p:txBody>
          <a:bodyPr/>
          <a:lstStyle/>
          <a:p>
            <a:fld id="{905133B1-196B-4806-87F8-E97E62673179}" type="slidenum">
              <a:rPr lang="de-CH" smtClean="0"/>
              <a:pPr/>
              <a:t>10</a:t>
            </a:fld>
            <a:endParaRPr lang="de-CH" dirty="0"/>
          </a:p>
        </p:txBody>
      </p:sp>
      <p:pic>
        <p:nvPicPr>
          <p:cNvPr id="9" name="Folie 10">
            <a:hlinkClick r:id="" action="ppaction://media"/>
            <a:extLst>
              <a:ext uri="{FF2B5EF4-FFF2-40B4-BE49-F238E27FC236}">
                <a16:creationId xmlns:a16="http://schemas.microsoft.com/office/drawing/2014/main" id="{C6C96922-2815-A4B9-8442-D28A0373CA6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51384" y="1052736"/>
            <a:ext cx="8193087" cy="4608512"/>
          </a:xfrm>
        </p:spPr>
      </p:pic>
    </p:spTree>
    <p:extLst>
      <p:ext uri="{BB962C8B-B14F-4D97-AF65-F5344CB8AC3E}">
        <p14:creationId xmlns:p14="http://schemas.microsoft.com/office/powerpoint/2010/main" val="6044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3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9C0080-C3A1-70B0-2B8B-45A4E855C192}"/>
              </a:ext>
            </a:extLst>
          </p:cNvPr>
          <p:cNvSpPr>
            <a:spLocks noGrp="1"/>
          </p:cNvSpPr>
          <p:nvPr>
            <p:ph type="title"/>
          </p:nvPr>
        </p:nvSpPr>
        <p:spPr/>
        <p:txBody>
          <a:bodyPr/>
          <a:lstStyle/>
          <a:p>
            <a:r>
              <a:rPr lang="de-CH" dirty="0"/>
              <a:t>Trägst du Schutzbrillen in der Freizeit? </a:t>
            </a:r>
          </a:p>
        </p:txBody>
      </p:sp>
      <p:sp>
        <p:nvSpPr>
          <p:cNvPr id="4" name="Datumsplatzhalter 3">
            <a:extLst>
              <a:ext uri="{FF2B5EF4-FFF2-40B4-BE49-F238E27FC236}">
                <a16:creationId xmlns:a16="http://schemas.microsoft.com/office/drawing/2014/main" id="{5E31A40A-47D7-5162-4240-BCF8F99C603C}"/>
              </a:ext>
            </a:extLst>
          </p:cNvPr>
          <p:cNvSpPr>
            <a:spLocks noGrp="1"/>
          </p:cNvSpPr>
          <p:nvPr>
            <p:ph type="dt" sz="half" idx="10"/>
          </p:nvPr>
        </p:nvSpPr>
        <p:spPr/>
        <p:txBody>
          <a:bodyPr/>
          <a:lstStyle/>
          <a:p>
            <a:fld id="{33B588DC-8661-4D11-BCDE-6F10A20569E9}" type="datetime1">
              <a:rPr lang="de-CH" smtClean="0"/>
              <a:t>18.02.2025</a:t>
            </a:fld>
            <a:endParaRPr lang="de-CH" dirty="0"/>
          </a:p>
        </p:txBody>
      </p:sp>
      <p:sp>
        <p:nvSpPr>
          <p:cNvPr id="5" name="Fußzeilenplatzhalter 4">
            <a:extLst>
              <a:ext uri="{FF2B5EF4-FFF2-40B4-BE49-F238E27FC236}">
                <a16:creationId xmlns:a16="http://schemas.microsoft.com/office/drawing/2014/main" id="{CA40C591-D6BB-7AA4-3623-3BB18BEF784B}"/>
              </a:ext>
            </a:extLst>
          </p:cNvPr>
          <p:cNvSpPr>
            <a:spLocks noGrp="1"/>
          </p:cNvSpPr>
          <p:nvPr>
            <p:ph type="ftr" sz="quarter" idx="11"/>
          </p:nvPr>
        </p:nvSpPr>
        <p:spPr/>
        <p:txBody>
          <a:bodyPr/>
          <a:lstStyle/>
          <a:p>
            <a:r>
              <a:rPr lang="de-CH"/>
              <a:t>Präsentation für DIY Präventionsmodul "Augen schützen wie ein Profi"</a:t>
            </a:r>
            <a:endParaRPr lang="de-CH" dirty="0"/>
          </a:p>
        </p:txBody>
      </p:sp>
      <p:sp>
        <p:nvSpPr>
          <p:cNvPr id="6" name="Foliennummernplatzhalter 5">
            <a:extLst>
              <a:ext uri="{FF2B5EF4-FFF2-40B4-BE49-F238E27FC236}">
                <a16:creationId xmlns:a16="http://schemas.microsoft.com/office/drawing/2014/main" id="{18A8B1B1-4E1C-46CE-786C-C720B53BE0B0}"/>
              </a:ext>
            </a:extLst>
          </p:cNvPr>
          <p:cNvSpPr>
            <a:spLocks noGrp="1"/>
          </p:cNvSpPr>
          <p:nvPr>
            <p:ph type="sldNum" sz="quarter" idx="12"/>
          </p:nvPr>
        </p:nvSpPr>
        <p:spPr/>
        <p:txBody>
          <a:bodyPr/>
          <a:lstStyle/>
          <a:p>
            <a:fld id="{905133B1-196B-4806-87F8-E97E62673179}" type="slidenum">
              <a:rPr lang="de-CH" smtClean="0"/>
              <a:pPr/>
              <a:t>11</a:t>
            </a:fld>
            <a:endParaRPr lang="de-CH" dirty="0"/>
          </a:p>
        </p:txBody>
      </p:sp>
      <p:pic>
        <p:nvPicPr>
          <p:cNvPr id="9" name="Folie 11">
            <a:hlinkClick r:id="" action="ppaction://media"/>
            <a:extLst>
              <a:ext uri="{FF2B5EF4-FFF2-40B4-BE49-F238E27FC236}">
                <a16:creationId xmlns:a16="http://schemas.microsoft.com/office/drawing/2014/main" id="{FF18CF91-B2A8-BB6D-ED56-AA49AFB2E5A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51384" y="1052736"/>
            <a:ext cx="8193087" cy="4608512"/>
          </a:xfrm>
        </p:spPr>
      </p:pic>
    </p:spTree>
    <p:extLst>
      <p:ext uri="{BB962C8B-B14F-4D97-AF65-F5344CB8AC3E}">
        <p14:creationId xmlns:p14="http://schemas.microsoft.com/office/powerpoint/2010/main" val="399025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5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9E1334-E959-F00B-46E1-CC5DDE156C72}"/>
              </a:ext>
            </a:extLst>
          </p:cNvPr>
          <p:cNvSpPr>
            <a:spLocks noGrp="1"/>
          </p:cNvSpPr>
          <p:nvPr>
            <p:ph type="title"/>
          </p:nvPr>
        </p:nvSpPr>
        <p:spPr/>
        <p:txBody>
          <a:bodyPr/>
          <a:lstStyle/>
          <a:p>
            <a:r>
              <a:rPr lang="de-CH" dirty="0"/>
              <a:t>Kennst du diese Tätigkeit?</a:t>
            </a:r>
          </a:p>
        </p:txBody>
      </p:sp>
      <p:sp>
        <p:nvSpPr>
          <p:cNvPr id="4" name="Datumsplatzhalter 3">
            <a:extLst>
              <a:ext uri="{FF2B5EF4-FFF2-40B4-BE49-F238E27FC236}">
                <a16:creationId xmlns:a16="http://schemas.microsoft.com/office/drawing/2014/main" id="{712E3C9D-AE98-7F5C-BD17-4B95737A9A24}"/>
              </a:ext>
            </a:extLst>
          </p:cNvPr>
          <p:cNvSpPr>
            <a:spLocks noGrp="1"/>
          </p:cNvSpPr>
          <p:nvPr>
            <p:ph type="dt" sz="half" idx="10"/>
          </p:nvPr>
        </p:nvSpPr>
        <p:spPr/>
        <p:txBody>
          <a:bodyPr/>
          <a:lstStyle/>
          <a:p>
            <a:fld id="{DBE29E6A-E2EC-4971-8F0D-6DFC46D01459}" type="datetime1">
              <a:rPr lang="de-CH" smtClean="0"/>
              <a:t>18.02.2025</a:t>
            </a:fld>
            <a:endParaRPr lang="de-CH" dirty="0"/>
          </a:p>
        </p:txBody>
      </p:sp>
      <p:sp>
        <p:nvSpPr>
          <p:cNvPr id="5" name="Fußzeilenplatzhalter 4">
            <a:extLst>
              <a:ext uri="{FF2B5EF4-FFF2-40B4-BE49-F238E27FC236}">
                <a16:creationId xmlns:a16="http://schemas.microsoft.com/office/drawing/2014/main" id="{5BEC992B-CB72-E124-F6A9-D67E2C512CD3}"/>
              </a:ext>
            </a:extLst>
          </p:cNvPr>
          <p:cNvSpPr>
            <a:spLocks noGrp="1"/>
          </p:cNvSpPr>
          <p:nvPr>
            <p:ph type="ftr" sz="quarter" idx="11"/>
          </p:nvPr>
        </p:nvSpPr>
        <p:spPr/>
        <p:txBody>
          <a:bodyPr/>
          <a:lstStyle/>
          <a:p>
            <a:r>
              <a:rPr lang="de-CH" dirty="0"/>
              <a:t>Präsentation DIY-Präventionsmodul «Augen schützen wie ein Profi»</a:t>
            </a:r>
          </a:p>
        </p:txBody>
      </p:sp>
      <p:sp>
        <p:nvSpPr>
          <p:cNvPr id="6" name="Foliennummernplatzhalter 5">
            <a:extLst>
              <a:ext uri="{FF2B5EF4-FFF2-40B4-BE49-F238E27FC236}">
                <a16:creationId xmlns:a16="http://schemas.microsoft.com/office/drawing/2014/main" id="{562E64FE-FBD3-927A-A8CA-3C7C9A944D6A}"/>
              </a:ext>
            </a:extLst>
          </p:cNvPr>
          <p:cNvSpPr>
            <a:spLocks noGrp="1"/>
          </p:cNvSpPr>
          <p:nvPr>
            <p:ph type="sldNum" sz="quarter" idx="12"/>
          </p:nvPr>
        </p:nvSpPr>
        <p:spPr/>
        <p:txBody>
          <a:bodyPr/>
          <a:lstStyle/>
          <a:p>
            <a:fld id="{905133B1-196B-4806-87F8-E97E62673179}" type="slidenum">
              <a:rPr lang="de-CH" smtClean="0"/>
              <a:pPr/>
              <a:t>12</a:t>
            </a:fld>
            <a:endParaRPr lang="de-CH" dirty="0"/>
          </a:p>
        </p:txBody>
      </p:sp>
      <p:pic>
        <p:nvPicPr>
          <p:cNvPr id="8" name="Folie 12">
            <a:hlinkClick r:id="" action="ppaction://media"/>
            <a:extLst>
              <a:ext uri="{FF2B5EF4-FFF2-40B4-BE49-F238E27FC236}">
                <a16:creationId xmlns:a16="http://schemas.microsoft.com/office/drawing/2014/main" id="{FE2E6453-9A00-B017-870F-B3CE3D11102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51384" y="941185"/>
            <a:ext cx="8193087" cy="4608512"/>
          </a:xfrm>
        </p:spPr>
      </p:pic>
    </p:spTree>
    <p:extLst>
      <p:ext uri="{BB962C8B-B14F-4D97-AF65-F5344CB8AC3E}">
        <p14:creationId xmlns:p14="http://schemas.microsoft.com/office/powerpoint/2010/main" val="391469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7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F66904-1318-47D4-9336-3AA1E41F0FE2}"/>
              </a:ext>
            </a:extLst>
          </p:cNvPr>
          <p:cNvSpPr>
            <a:spLocks noGrp="1"/>
          </p:cNvSpPr>
          <p:nvPr>
            <p:ph type="title"/>
          </p:nvPr>
        </p:nvSpPr>
        <p:spPr/>
        <p:txBody>
          <a:bodyPr/>
          <a:lstStyle/>
          <a:p>
            <a:r>
              <a:rPr lang="de-CH" dirty="0"/>
              <a:t>Würde Cristiano Ronaldo seine Augen bei der Gartenarbeit schützen? </a:t>
            </a:r>
          </a:p>
        </p:txBody>
      </p:sp>
      <p:sp>
        <p:nvSpPr>
          <p:cNvPr id="4" name="Datumsplatzhalter 3">
            <a:extLst>
              <a:ext uri="{FF2B5EF4-FFF2-40B4-BE49-F238E27FC236}">
                <a16:creationId xmlns:a16="http://schemas.microsoft.com/office/drawing/2014/main" id="{2877CB21-2670-4FF4-BC46-FD5ED483CF15}"/>
              </a:ext>
            </a:extLst>
          </p:cNvPr>
          <p:cNvSpPr>
            <a:spLocks noGrp="1"/>
          </p:cNvSpPr>
          <p:nvPr>
            <p:ph type="dt" sz="half" idx="10"/>
          </p:nvPr>
        </p:nvSpPr>
        <p:spPr/>
        <p:txBody>
          <a:bodyPr/>
          <a:lstStyle/>
          <a:p>
            <a:fld id="{A820A0E3-8826-4AA2-97EF-13F3018B90C1}" type="datetime1">
              <a:rPr lang="de-CH" smtClean="0"/>
              <a:t>18.02.2025</a:t>
            </a:fld>
            <a:endParaRPr lang="de-CH" dirty="0"/>
          </a:p>
        </p:txBody>
      </p:sp>
      <p:sp>
        <p:nvSpPr>
          <p:cNvPr id="5" name="Fußzeilenplatzhalter 4">
            <a:extLst>
              <a:ext uri="{FF2B5EF4-FFF2-40B4-BE49-F238E27FC236}">
                <a16:creationId xmlns:a16="http://schemas.microsoft.com/office/drawing/2014/main" id="{42FCE8EF-E891-457E-A13C-5ACEAB1E5A46}"/>
              </a:ext>
            </a:extLst>
          </p:cNvPr>
          <p:cNvSpPr>
            <a:spLocks noGrp="1"/>
          </p:cNvSpPr>
          <p:nvPr>
            <p:ph type="ftr" sz="quarter" idx="11"/>
          </p:nvPr>
        </p:nvSpPr>
        <p:spPr/>
        <p:txBody>
          <a:bodyPr/>
          <a:lstStyle/>
          <a:p>
            <a:r>
              <a:rPr lang="de-CH" dirty="0"/>
              <a:t>Präsentation DIY-Präventionsmodul «Augen schützen wie ein Profi»</a:t>
            </a:r>
          </a:p>
        </p:txBody>
      </p:sp>
      <p:sp>
        <p:nvSpPr>
          <p:cNvPr id="6" name="Foliennummernplatzhalter 5">
            <a:extLst>
              <a:ext uri="{FF2B5EF4-FFF2-40B4-BE49-F238E27FC236}">
                <a16:creationId xmlns:a16="http://schemas.microsoft.com/office/drawing/2014/main" id="{B775FC58-2AC5-486A-A609-BCA0981B0470}"/>
              </a:ext>
            </a:extLst>
          </p:cNvPr>
          <p:cNvSpPr>
            <a:spLocks noGrp="1"/>
          </p:cNvSpPr>
          <p:nvPr>
            <p:ph type="sldNum" sz="quarter" idx="12"/>
          </p:nvPr>
        </p:nvSpPr>
        <p:spPr/>
        <p:txBody>
          <a:bodyPr/>
          <a:lstStyle/>
          <a:p>
            <a:fld id="{30610E4D-9146-49B5-86AC-7010CE3F736E}" type="slidenum">
              <a:rPr lang="de-CH" smtClean="0"/>
              <a:pPr/>
              <a:t>13</a:t>
            </a:fld>
            <a:endParaRPr lang="de-CH" dirty="0"/>
          </a:p>
        </p:txBody>
      </p:sp>
      <p:sp>
        <p:nvSpPr>
          <p:cNvPr id="8" name="Textfeld 7">
            <a:extLst>
              <a:ext uri="{FF2B5EF4-FFF2-40B4-BE49-F238E27FC236}">
                <a16:creationId xmlns:a16="http://schemas.microsoft.com/office/drawing/2014/main" id="{64AF10FE-412C-4F06-F7DE-0D74ED39700F}"/>
              </a:ext>
            </a:extLst>
          </p:cNvPr>
          <p:cNvSpPr txBox="1"/>
          <p:nvPr/>
        </p:nvSpPr>
        <p:spPr>
          <a:xfrm>
            <a:off x="7485053" y="1823946"/>
            <a:ext cx="4011547" cy="1046440"/>
          </a:xfrm>
          <a:prstGeom prst="rect">
            <a:avLst/>
          </a:prstGeom>
          <a:noFill/>
        </p:spPr>
        <p:txBody>
          <a:bodyPr wrap="none" lIns="0" tIns="0" rIns="0" bIns="0" rtlCol="0">
            <a:spAutoFit/>
          </a:bodyPr>
          <a:lstStyle/>
          <a:p>
            <a:pPr algn="l"/>
            <a:r>
              <a:rPr lang="de-CH" sz="2400" dirty="0">
                <a:solidFill>
                  <a:schemeClr val="accent1"/>
                </a:solidFill>
              </a:rPr>
              <a:t>Nachgefragt bei </a:t>
            </a:r>
            <a:r>
              <a:rPr lang="de-CH" sz="2400" b="1" dirty="0">
                <a:solidFill>
                  <a:schemeClr val="accent1"/>
                </a:solidFill>
              </a:rPr>
              <a:t>Tiago Pinto</a:t>
            </a:r>
          </a:p>
          <a:p>
            <a:pPr algn="l"/>
            <a:r>
              <a:rPr lang="de-CH" sz="2400" dirty="0">
                <a:solidFill>
                  <a:schemeClr val="accent1"/>
                </a:solidFill>
              </a:rPr>
              <a:t>Metallbau Bühlmann AG </a:t>
            </a:r>
            <a:br>
              <a:rPr lang="de-CH" sz="20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br>
            <a:endParaRPr lang="de-CH" sz="2000" dirty="0">
              <a:solidFill>
                <a:schemeClr val="accent1"/>
              </a:solidFill>
            </a:endParaRPr>
          </a:p>
        </p:txBody>
      </p:sp>
      <p:pic>
        <p:nvPicPr>
          <p:cNvPr id="10" name="Folie 13">
            <a:hlinkClick r:id="" action="ppaction://media"/>
            <a:extLst>
              <a:ext uri="{FF2B5EF4-FFF2-40B4-BE49-F238E27FC236}">
                <a16:creationId xmlns:a16="http://schemas.microsoft.com/office/drawing/2014/main" id="{FAFD1DFE-46E9-FD70-DDB4-A72A658FFAA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07368" y="1484784"/>
            <a:ext cx="6910238" cy="3888432"/>
          </a:xfrm>
        </p:spPr>
      </p:pic>
    </p:spTree>
    <p:extLst>
      <p:ext uri="{BB962C8B-B14F-4D97-AF65-F5344CB8AC3E}">
        <p14:creationId xmlns:p14="http://schemas.microsoft.com/office/powerpoint/2010/main" val="422874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38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606646-B349-4AA2-B12C-CE67655C7547}"/>
              </a:ext>
            </a:extLst>
          </p:cNvPr>
          <p:cNvSpPr>
            <a:spLocks noGrp="1"/>
          </p:cNvSpPr>
          <p:nvPr>
            <p:ph type="title"/>
          </p:nvPr>
        </p:nvSpPr>
        <p:spPr/>
        <p:txBody>
          <a:bodyPr/>
          <a:lstStyle/>
          <a:p>
            <a:r>
              <a:rPr lang="de-CH" dirty="0"/>
              <a:t>Welchen Nutzen hat eine Überbrille?</a:t>
            </a:r>
          </a:p>
        </p:txBody>
      </p:sp>
      <p:sp>
        <p:nvSpPr>
          <p:cNvPr id="4" name="Datumsplatzhalter 3">
            <a:extLst>
              <a:ext uri="{FF2B5EF4-FFF2-40B4-BE49-F238E27FC236}">
                <a16:creationId xmlns:a16="http://schemas.microsoft.com/office/drawing/2014/main" id="{2E0A70FC-603D-49EF-8C8D-042C271E6C4E}"/>
              </a:ext>
            </a:extLst>
          </p:cNvPr>
          <p:cNvSpPr>
            <a:spLocks noGrp="1"/>
          </p:cNvSpPr>
          <p:nvPr>
            <p:ph type="dt" sz="half" idx="10"/>
          </p:nvPr>
        </p:nvSpPr>
        <p:spPr/>
        <p:txBody>
          <a:bodyPr/>
          <a:lstStyle/>
          <a:p>
            <a:fld id="{B3C0F322-613D-40A0-A5A9-03A3D9978DF4}" type="datetime1">
              <a:rPr lang="de-CH" smtClean="0"/>
              <a:t>18.02.2025</a:t>
            </a:fld>
            <a:endParaRPr lang="de-CH" dirty="0"/>
          </a:p>
        </p:txBody>
      </p:sp>
      <p:sp>
        <p:nvSpPr>
          <p:cNvPr id="5" name="Fußzeilenplatzhalter 4">
            <a:extLst>
              <a:ext uri="{FF2B5EF4-FFF2-40B4-BE49-F238E27FC236}">
                <a16:creationId xmlns:a16="http://schemas.microsoft.com/office/drawing/2014/main" id="{DEE3FACC-40B1-4895-8F25-426719B4FB81}"/>
              </a:ext>
            </a:extLst>
          </p:cNvPr>
          <p:cNvSpPr>
            <a:spLocks noGrp="1"/>
          </p:cNvSpPr>
          <p:nvPr>
            <p:ph type="ftr" sz="quarter" idx="11"/>
          </p:nvPr>
        </p:nvSpPr>
        <p:spPr/>
        <p:txBody>
          <a:bodyPr/>
          <a:lstStyle/>
          <a:p>
            <a:r>
              <a:rPr lang="de-CH" dirty="0"/>
              <a:t>Präsentation DIY-Präventionsmodul «Augen schützen wie ein Profi»</a:t>
            </a:r>
          </a:p>
        </p:txBody>
      </p:sp>
      <p:sp>
        <p:nvSpPr>
          <p:cNvPr id="6" name="Foliennummernplatzhalter 5">
            <a:extLst>
              <a:ext uri="{FF2B5EF4-FFF2-40B4-BE49-F238E27FC236}">
                <a16:creationId xmlns:a16="http://schemas.microsoft.com/office/drawing/2014/main" id="{1F996780-2D42-4A3A-A8C4-BC1B538E1462}"/>
              </a:ext>
            </a:extLst>
          </p:cNvPr>
          <p:cNvSpPr>
            <a:spLocks noGrp="1"/>
          </p:cNvSpPr>
          <p:nvPr>
            <p:ph type="sldNum" sz="quarter" idx="12"/>
          </p:nvPr>
        </p:nvSpPr>
        <p:spPr/>
        <p:txBody>
          <a:bodyPr/>
          <a:lstStyle/>
          <a:p>
            <a:fld id="{30610E4D-9146-49B5-86AC-7010CE3F736E}" type="slidenum">
              <a:rPr lang="de-CH" smtClean="0"/>
              <a:pPr/>
              <a:t>14</a:t>
            </a:fld>
            <a:endParaRPr lang="de-CH" dirty="0"/>
          </a:p>
        </p:txBody>
      </p:sp>
      <p:sp>
        <p:nvSpPr>
          <p:cNvPr id="7" name="Textfeld 6">
            <a:extLst>
              <a:ext uri="{FF2B5EF4-FFF2-40B4-BE49-F238E27FC236}">
                <a16:creationId xmlns:a16="http://schemas.microsoft.com/office/drawing/2014/main" id="{8C0C37A9-091A-1D24-17F0-7AE8212CD64F}"/>
              </a:ext>
            </a:extLst>
          </p:cNvPr>
          <p:cNvSpPr txBox="1"/>
          <p:nvPr/>
        </p:nvSpPr>
        <p:spPr>
          <a:xfrm>
            <a:off x="7392144" y="1844824"/>
            <a:ext cx="4683013" cy="738664"/>
          </a:xfrm>
          <a:prstGeom prst="rect">
            <a:avLst/>
          </a:prstGeom>
          <a:noFill/>
        </p:spPr>
        <p:txBody>
          <a:bodyPr wrap="none" lIns="0" tIns="0" rIns="0" bIns="0" rtlCol="0">
            <a:spAutoFit/>
          </a:bodyPr>
          <a:lstStyle/>
          <a:p>
            <a:pPr algn="l"/>
            <a:r>
              <a:rPr lang="de-CH" sz="2400" dirty="0">
                <a:solidFill>
                  <a:schemeClr val="accent1"/>
                </a:solidFill>
              </a:rPr>
              <a:t>Nachgefragt bei </a:t>
            </a:r>
            <a:r>
              <a:rPr lang="de-CH" sz="2400" b="1" dirty="0">
                <a:solidFill>
                  <a:schemeClr val="accent1"/>
                </a:solidFill>
              </a:rPr>
              <a:t>Michi Steiner </a:t>
            </a:r>
          </a:p>
          <a:p>
            <a:pPr algn="l"/>
            <a:r>
              <a:rPr lang="de-CH" sz="2400" dirty="0">
                <a:solidFill>
                  <a:schemeClr val="accent1"/>
                </a:solidFill>
              </a:rPr>
              <a:t>Hunkeler + Hediger Metallbau AG </a:t>
            </a:r>
          </a:p>
        </p:txBody>
      </p:sp>
      <p:pic>
        <p:nvPicPr>
          <p:cNvPr id="10" name="Folie 14">
            <a:hlinkClick r:id="" action="ppaction://media"/>
            <a:extLst>
              <a:ext uri="{FF2B5EF4-FFF2-40B4-BE49-F238E27FC236}">
                <a16:creationId xmlns:a16="http://schemas.microsoft.com/office/drawing/2014/main" id="{37BD7E00-1673-1B7C-7588-872A60B667C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1345" y="1484784"/>
            <a:ext cx="6912768" cy="3888348"/>
          </a:xfrm>
        </p:spPr>
      </p:pic>
    </p:spTree>
    <p:extLst>
      <p:ext uri="{BB962C8B-B14F-4D97-AF65-F5344CB8AC3E}">
        <p14:creationId xmlns:p14="http://schemas.microsoft.com/office/powerpoint/2010/main" val="2289678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27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F2601B-1BA9-FD76-7A95-E74FD2FD3D3F}"/>
              </a:ext>
            </a:extLst>
          </p:cNvPr>
          <p:cNvSpPr>
            <a:spLocks noGrp="1"/>
          </p:cNvSpPr>
          <p:nvPr>
            <p:ph type="title"/>
          </p:nvPr>
        </p:nvSpPr>
        <p:spPr/>
        <p:txBody>
          <a:bodyPr/>
          <a:lstStyle/>
          <a:p>
            <a:r>
              <a:rPr lang="de-CH" dirty="0"/>
              <a:t>Wer bezahlt eine korrigierte Schutzbrille?</a:t>
            </a:r>
          </a:p>
        </p:txBody>
      </p:sp>
      <p:sp>
        <p:nvSpPr>
          <p:cNvPr id="3" name="Inhaltsplatzhalter 2">
            <a:extLst>
              <a:ext uri="{FF2B5EF4-FFF2-40B4-BE49-F238E27FC236}">
                <a16:creationId xmlns:a16="http://schemas.microsoft.com/office/drawing/2014/main" id="{A1AF0885-DAFC-0CEF-FFFC-3EAEA98C1055}"/>
              </a:ext>
            </a:extLst>
          </p:cNvPr>
          <p:cNvSpPr>
            <a:spLocks noGrp="1"/>
          </p:cNvSpPr>
          <p:nvPr>
            <p:ph idx="1"/>
          </p:nvPr>
        </p:nvSpPr>
        <p:spPr/>
        <p:txBody>
          <a:bodyPr/>
          <a:lstStyle/>
          <a:p>
            <a:pPr marL="0" indent="0">
              <a:buNone/>
            </a:pPr>
            <a:r>
              <a:rPr lang="de-CH" dirty="0">
                <a:solidFill>
                  <a:srgbClr val="F50000"/>
                </a:solidFill>
              </a:rPr>
              <a:t>Besprechen Sie die folgenden Fragen vor der Schulung mit der GL.</a:t>
            </a:r>
          </a:p>
          <a:p>
            <a:pPr marL="0" indent="0">
              <a:buNone/>
            </a:pPr>
            <a:endParaRPr lang="de-CH" dirty="0">
              <a:solidFill>
                <a:srgbClr val="F50000"/>
              </a:solidFill>
            </a:endParaRPr>
          </a:p>
          <a:p>
            <a:r>
              <a:rPr lang="de-CH" sz="3200" dirty="0">
                <a:effectLst/>
                <a:latin typeface="Arial" panose="020B0604020202020204" pitchFamily="34" charset="0"/>
                <a:ea typeface="Calibri" panose="020F0502020204030204" pitchFamily="34" charset="0"/>
              </a:rPr>
              <a:t>Ab wann bezahlt der Betrieb?</a:t>
            </a:r>
          </a:p>
          <a:p>
            <a:r>
              <a:rPr lang="de-CH" sz="3200" dirty="0">
                <a:latin typeface="Arial" panose="020B0604020202020204" pitchFamily="34" charset="0"/>
                <a:ea typeface="Calibri" panose="020F0502020204030204" pitchFamily="34" charset="0"/>
              </a:rPr>
              <a:t>Wo können sich Mitarbeitende melden? </a:t>
            </a:r>
          </a:p>
          <a:p>
            <a:endParaRPr lang="de-CH" sz="1600" dirty="0">
              <a:latin typeface="Arial" panose="020B0604020202020204" pitchFamily="34" charset="0"/>
              <a:ea typeface="Calibri" panose="020F0502020204030204" pitchFamily="34" charset="0"/>
            </a:endParaRPr>
          </a:p>
          <a:p>
            <a:pPr marL="0" indent="0">
              <a:buNone/>
            </a:pPr>
            <a:r>
              <a:rPr lang="de-CH" sz="1600" dirty="0">
                <a:solidFill>
                  <a:srgbClr val="F50000"/>
                </a:solidFill>
              </a:rPr>
              <a:t>Für weitere Infos rund um die korrigierten Schutzbrillen siehe Support im Aktionsplan auf 6.</a:t>
            </a:r>
            <a:endParaRPr lang="de-CH" sz="1600" dirty="0">
              <a:solidFill>
                <a:srgbClr val="F50000"/>
              </a:solidFill>
              <a:highlight>
                <a:srgbClr val="FFFF00"/>
              </a:highlight>
            </a:endParaRPr>
          </a:p>
          <a:p>
            <a:pPr marL="0" indent="0">
              <a:buNone/>
            </a:pPr>
            <a:endParaRPr lang="de-CH" dirty="0">
              <a:solidFill>
                <a:srgbClr val="F50000"/>
              </a:solidFill>
            </a:endParaRPr>
          </a:p>
          <a:p>
            <a:pPr marL="0" indent="0">
              <a:buNone/>
            </a:pPr>
            <a:endParaRPr lang="de-CH" dirty="0">
              <a:solidFill>
                <a:srgbClr val="F50000"/>
              </a:solidFill>
            </a:endParaRPr>
          </a:p>
          <a:p>
            <a:pPr marL="0" indent="0">
              <a:buNone/>
            </a:pPr>
            <a:endParaRPr lang="de-CH" dirty="0"/>
          </a:p>
        </p:txBody>
      </p:sp>
      <p:sp>
        <p:nvSpPr>
          <p:cNvPr id="4" name="Datumsplatzhalter 3">
            <a:extLst>
              <a:ext uri="{FF2B5EF4-FFF2-40B4-BE49-F238E27FC236}">
                <a16:creationId xmlns:a16="http://schemas.microsoft.com/office/drawing/2014/main" id="{66887D56-8442-E11F-57C4-9308ED2651CC}"/>
              </a:ext>
            </a:extLst>
          </p:cNvPr>
          <p:cNvSpPr>
            <a:spLocks noGrp="1"/>
          </p:cNvSpPr>
          <p:nvPr>
            <p:ph type="dt" sz="half" idx="10"/>
          </p:nvPr>
        </p:nvSpPr>
        <p:spPr/>
        <p:txBody>
          <a:bodyPr/>
          <a:lstStyle/>
          <a:p>
            <a:fld id="{EBF11A02-C955-414B-B1DA-30B0F62434E6}" type="datetime1">
              <a:rPr lang="de-CH" smtClean="0"/>
              <a:t>18.02.2025</a:t>
            </a:fld>
            <a:endParaRPr lang="de-CH" dirty="0"/>
          </a:p>
        </p:txBody>
      </p:sp>
      <p:sp>
        <p:nvSpPr>
          <p:cNvPr id="5" name="Fußzeilenplatzhalter 4">
            <a:extLst>
              <a:ext uri="{FF2B5EF4-FFF2-40B4-BE49-F238E27FC236}">
                <a16:creationId xmlns:a16="http://schemas.microsoft.com/office/drawing/2014/main" id="{F025D01A-9888-DC75-C7C4-645A44D2552C}"/>
              </a:ext>
            </a:extLst>
          </p:cNvPr>
          <p:cNvSpPr>
            <a:spLocks noGrp="1"/>
          </p:cNvSpPr>
          <p:nvPr>
            <p:ph type="ftr" sz="quarter" idx="11"/>
          </p:nvPr>
        </p:nvSpPr>
        <p:spPr/>
        <p:txBody>
          <a:bodyPr/>
          <a:lstStyle/>
          <a:p>
            <a:r>
              <a:rPr lang="de-CH" dirty="0"/>
              <a:t>Präsentation DIY-Präventionsmodul «Augen schützen wie ein Profi»</a:t>
            </a:r>
          </a:p>
        </p:txBody>
      </p:sp>
      <p:sp>
        <p:nvSpPr>
          <p:cNvPr id="6" name="Foliennummernplatzhalter 5">
            <a:extLst>
              <a:ext uri="{FF2B5EF4-FFF2-40B4-BE49-F238E27FC236}">
                <a16:creationId xmlns:a16="http://schemas.microsoft.com/office/drawing/2014/main" id="{3A9D9AA7-927F-0CFC-F133-5CEA06DD5F8B}"/>
              </a:ext>
            </a:extLst>
          </p:cNvPr>
          <p:cNvSpPr>
            <a:spLocks noGrp="1"/>
          </p:cNvSpPr>
          <p:nvPr>
            <p:ph type="sldNum" sz="quarter" idx="12"/>
          </p:nvPr>
        </p:nvSpPr>
        <p:spPr/>
        <p:txBody>
          <a:bodyPr/>
          <a:lstStyle/>
          <a:p>
            <a:fld id="{30610E4D-9146-49B5-86AC-7010CE3F736E}" type="slidenum">
              <a:rPr lang="de-CH" smtClean="0"/>
              <a:pPr/>
              <a:t>15</a:t>
            </a:fld>
            <a:endParaRPr lang="de-CH" dirty="0"/>
          </a:p>
        </p:txBody>
      </p:sp>
      <p:sp>
        <p:nvSpPr>
          <p:cNvPr id="7" name="Textplatzhalter 6">
            <a:extLst>
              <a:ext uri="{FF2B5EF4-FFF2-40B4-BE49-F238E27FC236}">
                <a16:creationId xmlns:a16="http://schemas.microsoft.com/office/drawing/2014/main" id="{639E83A5-7893-1360-D23C-D21AAE5CEEAC}"/>
              </a:ext>
            </a:extLst>
          </p:cNvPr>
          <p:cNvSpPr>
            <a:spLocks noGrp="1"/>
          </p:cNvSpPr>
          <p:nvPr>
            <p:ph type="body" sz="quarter" idx="13"/>
          </p:nvPr>
        </p:nvSpPr>
        <p:spPr/>
        <p:txBody>
          <a:bodyPr/>
          <a:lstStyle/>
          <a:p>
            <a:endParaRPr lang="de-CH" dirty="0"/>
          </a:p>
        </p:txBody>
      </p:sp>
    </p:spTree>
    <p:extLst>
      <p:ext uri="{BB962C8B-B14F-4D97-AF65-F5344CB8AC3E}">
        <p14:creationId xmlns:p14="http://schemas.microsoft.com/office/powerpoint/2010/main" val="6149916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0FB229-4F0D-9379-2EFA-D4642A386697}"/>
              </a:ext>
            </a:extLst>
          </p:cNvPr>
          <p:cNvSpPr>
            <a:spLocks noGrp="1"/>
          </p:cNvSpPr>
          <p:nvPr>
            <p:ph type="title"/>
          </p:nvPr>
        </p:nvSpPr>
        <p:spPr/>
        <p:txBody>
          <a:bodyPr/>
          <a:lstStyle/>
          <a:p>
            <a:r>
              <a:rPr lang="de-CH" dirty="0"/>
              <a:t>Wer kennt jemanden mit einem künstlichen Kreuzband, Knie- oder Hüftgelenk?</a:t>
            </a:r>
          </a:p>
        </p:txBody>
      </p:sp>
      <p:sp>
        <p:nvSpPr>
          <p:cNvPr id="4" name="Datumsplatzhalter 3">
            <a:extLst>
              <a:ext uri="{FF2B5EF4-FFF2-40B4-BE49-F238E27FC236}">
                <a16:creationId xmlns:a16="http://schemas.microsoft.com/office/drawing/2014/main" id="{677D2A09-0B99-26B6-D9F0-8EBB18A94563}"/>
              </a:ext>
            </a:extLst>
          </p:cNvPr>
          <p:cNvSpPr>
            <a:spLocks noGrp="1"/>
          </p:cNvSpPr>
          <p:nvPr>
            <p:ph type="dt" sz="half" idx="10"/>
          </p:nvPr>
        </p:nvSpPr>
        <p:spPr/>
        <p:txBody>
          <a:bodyPr/>
          <a:lstStyle/>
          <a:p>
            <a:fld id="{84E37644-849D-43D8-94E1-812F12A8EEFA}" type="datetime1">
              <a:rPr lang="de-CH" smtClean="0"/>
              <a:t>18.02.2025</a:t>
            </a:fld>
            <a:endParaRPr lang="de-CH" dirty="0"/>
          </a:p>
        </p:txBody>
      </p:sp>
      <p:sp>
        <p:nvSpPr>
          <p:cNvPr id="5" name="Fußzeilenplatzhalter 4">
            <a:extLst>
              <a:ext uri="{FF2B5EF4-FFF2-40B4-BE49-F238E27FC236}">
                <a16:creationId xmlns:a16="http://schemas.microsoft.com/office/drawing/2014/main" id="{EDBCCB90-8B73-9C3C-A783-19ADF09E9B3F}"/>
              </a:ext>
            </a:extLst>
          </p:cNvPr>
          <p:cNvSpPr>
            <a:spLocks noGrp="1"/>
          </p:cNvSpPr>
          <p:nvPr>
            <p:ph type="ftr" sz="quarter" idx="11"/>
          </p:nvPr>
        </p:nvSpPr>
        <p:spPr/>
        <p:txBody>
          <a:bodyPr/>
          <a:lstStyle/>
          <a:p>
            <a:r>
              <a:rPr lang="de-CH" dirty="0"/>
              <a:t>Präsentation für DIY-Präventionsmodul «Augen schützen wie ein Profi»</a:t>
            </a:r>
          </a:p>
        </p:txBody>
      </p:sp>
      <p:sp>
        <p:nvSpPr>
          <p:cNvPr id="6" name="Foliennummernplatzhalter 5">
            <a:extLst>
              <a:ext uri="{FF2B5EF4-FFF2-40B4-BE49-F238E27FC236}">
                <a16:creationId xmlns:a16="http://schemas.microsoft.com/office/drawing/2014/main" id="{A62A1C32-D198-829D-3C26-FFF1F8175418}"/>
              </a:ext>
            </a:extLst>
          </p:cNvPr>
          <p:cNvSpPr>
            <a:spLocks noGrp="1"/>
          </p:cNvSpPr>
          <p:nvPr>
            <p:ph type="sldNum" sz="quarter" idx="12"/>
          </p:nvPr>
        </p:nvSpPr>
        <p:spPr/>
        <p:txBody>
          <a:bodyPr/>
          <a:lstStyle/>
          <a:p>
            <a:fld id="{905133B1-196B-4806-87F8-E97E62673179}" type="slidenum">
              <a:rPr lang="de-CH" smtClean="0"/>
              <a:pPr/>
              <a:t>16</a:t>
            </a:fld>
            <a:endParaRPr lang="de-CH" dirty="0"/>
          </a:p>
        </p:txBody>
      </p:sp>
      <p:pic>
        <p:nvPicPr>
          <p:cNvPr id="9" name="Folie 16">
            <a:hlinkClick r:id="" action="ppaction://media"/>
            <a:extLst>
              <a:ext uri="{FF2B5EF4-FFF2-40B4-BE49-F238E27FC236}">
                <a16:creationId xmlns:a16="http://schemas.microsoft.com/office/drawing/2014/main" id="{F0DE0F15-DA9F-8429-76FC-3627ED698BC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16904" y="1321450"/>
            <a:ext cx="8193087" cy="4608512"/>
          </a:xfrm>
        </p:spPr>
      </p:pic>
    </p:spTree>
    <p:extLst>
      <p:ext uri="{BB962C8B-B14F-4D97-AF65-F5344CB8AC3E}">
        <p14:creationId xmlns:p14="http://schemas.microsoft.com/office/powerpoint/2010/main" val="159437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D3B481-8593-48AC-9135-5C5793CD8B66}"/>
              </a:ext>
            </a:extLst>
          </p:cNvPr>
          <p:cNvSpPr>
            <a:spLocks noGrp="1"/>
          </p:cNvSpPr>
          <p:nvPr>
            <p:ph type="title"/>
          </p:nvPr>
        </p:nvSpPr>
        <p:spPr/>
        <p:txBody>
          <a:bodyPr/>
          <a:lstStyle/>
          <a:p>
            <a:r>
              <a:rPr lang="de-CH" dirty="0"/>
              <a:t>Unfallopfer Herbert gibt Auskunft</a:t>
            </a:r>
          </a:p>
        </p:txBody>
      </p:sp>
      <p:sp>
        <p:nvSpPr>
          <p:cNvPr id="4" name="Datumsplatzhalter 3">
            <a:extLst>
              <a:ext uri="{FF2B5EF4-FFF2-40B4-BE49-F238E27FC236}">
                <a16:creationId xmlns:a16="http://schemas.microsoft.com/office/drawing/2014/main" id="{F780F2FD-1FE6-4DC4-81B9-6B25D27D8294}"/>
              </a:ext>
            </a:extLst>
          </p:cNvPr>
          <p:cNvSpPr>
            <a:spLocks noGrp="1"/>
          </p:cNvSpPr>
          <p:nvPr>
            <p:ph type="dt" sz="half" idx="10"/>
          </p:nvPr>
        </p:nvSpPr>
        <p:spPr/>
        <p:txBody>
          <a:bodyPr/>
          <a:lstStyle/>
          <a:p>
            <a:fld id="{E27744F9-DAEA-4F5C-AD82-18EDDB70489A}" type="datetime1">
              <a:rPr lang="de-CH" smtClean="0"/>
              <a:t>18.02.2025</a:t>
            </a:fld>
            <a:endParaRPr lang="de-CH" dirty="0"/>
          </a:p>
        </p:txBody>
      </p:sp>
      <p:sp>
        <p:nvSpPr>
          <p:cNvPr id="5" name="Fußzeilenplatzhalter 4">
            <a:extLst>
              <a:ext uri="{FF2B5EF4-FFF2-40B4-BE49-F238E27FC236}">
                <a16:creationId xmlns:a16="http://schemas.microsoft.com/office/drawing/2014/main" id="{E93584B8-D0FC-4D69-8A66-547204162994}"/>
              </a:ext>
            </a:extLst>
          </p:cNvPr>
          <p:cNvSpPr>
            <a:spLocks noGrp="1"/>
          </p:cNvSpPr>
          <p:nvPr>
            <p:ph type="ftr" sz="quarter" idx="11"/>
          </p:nvPr>
        </p:nvSpPr>
        <p:spPr/>
        <p:txBody>
          <a:bodyPr/>
          <a:lstStyle/>
          <a:p>
            <a:r>
              <a:rPr lang="de-CH" dirty="0"/>
              <a:t>Präsentation für DIY-Präventionsmodul «Augen schützen wie ein Profi»</a:t>
            </a:r>
          </a:p>
        </p:txBody>
      </p:sp>
      <p:sp>
        <p:nvSpPr>
          <p:cNvPr id="6" name="Foliennummernplatzhalter 5">
            <a:extLst>
              <a:ext uri="{FF2B5EF4-FFF2-40B4-BE49-F238E27FC236}">
                <a16:creationId xmlns:a16="http://schemas.microsoft.com/office/drawing/2014/main" id="{9A93243E-DCE8-450D-8581-943E6829B5FA}"/>
              </a:ext>
            </a:extLst>
          </p:cNvPr>
          <p:cNvSpPr>
            <a:spLocks noGrp="1"/>
          </p:cNvSpPr>
          <p:nvPr>
            <p:ph type="sldNum" sz="quarter" idx="12"/>
          </p:nvPr>
        </p:nvSpPr>
        <p:spPr/>
        <p:txBody>
          <a:bodyPr/>
          <a:lstStyle/>
          <a:p>
            <a:fld id="{30610E4D-9146-49B5-86AC-7010CE3F736E}" type="slidenum">
              <a:rPr lang="de-CH" smtClean="0"/>
              <a:pPr/>
              <a:t>17</a:t>
            </a:fld>
            <a:endParaRPr lang="de-CH" dirty="0"/>
          </a:p>
        </p:txBody>
      </p:sp>
      <p:sp>
        <p:nvSpPr>
          <p:cNvPr id="7" name="Textfeld 6">
            <a:extLst>
              <a:ext uri="{FF2B5EF4-FFF2-40B4-BE49-F238E27FC236}">
                <a16:creationId xmlns:a16="http://schemas.microsoft.com/office/drawing/2014/main" id="{F082B172-8B8C-CE00-E477-A7748C1FEEF8}"/>
              </a:ext>
            </a:extLst>
          </p:cNvPr>
          <p:cNvSpPr txBox="1"/>
          <p:nvPr/>
        </p:nvSpPr>
        <p:spPr>
          <a:xfrm>
            <a:off x="6960096" y="1926556"/>
            <a:ext cx="4608512" cy="1477328"/>
          </a:xfrm>
          <a:prstGeom prst="rect">
            <a:avLst/>
          </a:prstGeom>
          <a:noFill/>
        </p:spPr>
        <p:txBody>
          <a:bodyPr wrap="square" lIns="0" tIns="0" rIns="0" bIns="0" rtlCol="0">
            <a:spAutoFit/>
          </a:bodyPr>
          <a:lstStyle/>
          <a:p>
            <a:pPr algn="l"/>
            <a:r>
              <a:rPr lang="de-CH" sz="3200" dirty="0">
                <a:solidFill>
                  <a:schemeClr val="accent1"/>
                </a:solidFill>
              </a:rPr>
              <a:t>«Schütze Deine Augen, </a:t>
            </a:r>
          </a:p>
          <a:p>
            <a:pPr algn="l"/>
            <a:r>
              <a:rPr lang="de-CH" sz="3200" dirty="0">
                <a:solidFill>
                  <a:schemeClr val="accent1"/>
                </a:solidFill>
              </a:rPr>
              <a:t>denn sie sind die Brücke </a:t>
            </a:r>
          </a:p>
          <a:p>
            <a:pPr algn="l"/>
            <a:r>
              <a:rPr lang="de-CH" sz="3200" dirty="0">
                <a:solidFill>
                  <a:schemeClr val="accent1"/>
                </a:solidFill>
              </a:rPr>
              <a:t>zu deinem Leben.»</a:t>
            </a:r>
          </a:p>
        </p:txBody>
      </p:sp>
      <p:pic>
        <p:nvPicPr>
          <p:cNvPr id="10" name="Folie 17">
            <a:hlinkClick r:id="" action="ppaction://media"/>
            <a:extLst>
              <a:ext uri="{FF2B5EF4-FFF2-40B4-BE49-F238E27FC236}">
                <a16:creationId xmlns:a16="http://schemas.microsoft.com/office/drawing/2014/main" id="{611B0A99-4CB9-B520-EE45-7563261B2A6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07368" y="1844824"/>
            <a:ext cx="6398369" cy="3600400"/>
          </a:xfrm>
        </p:spPr>
      </p:pic>
    </p:spTree>
    <p:extLst>
      <p:ext uri="{BB962C8B-B14F-4D97-AF65-F5344CB8AC3E}">
        <p14:creationId xmlns:p14="http://schemas.microsoft.com/office/powerpoint/2010/main" val="52593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3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606646-B349-4AA2-B12C-CE67655C7547}"/>
              </a:ext>
            </a:extLst>
          </p:cNvPr>
          <p:cNvSpPr>
            <a:spLocks noGrp="1"/>
          </p:cNvSpPr>
          <p:nvPr>
            <p:ph type="title"/>
          </p:nvPr>
        </p:nvSpPr>
        <p:spPr/>
        <p:txBody>
          <a:bodyPr/>
          <a:lstStyle/>
          <a:p>
            <a:r>
              <a:rPr lang="de-CH" dirty="0"/>
              <a:t>Wo erhalte ich bei der Firma XY meine Schutzbrillen?</a:t>
            </a:r>
          </a:p>
        </p:txBody>
      </p:sp>
      <p:sp>
        <p:nvSpPr>
          <p:cNvPr id="4" name="Datumsplatzhalter 3">
            <a:extLst>
              <a:ext uri="{FF2B5EF4-FFF2-40B4-BE49-F238E27FC236}">
                <a16:creationId xmlns:a16="http://schemas.microsoft.com/office/drawing/2014/main" id="{2E0A70FC-603D-49EF-8C8D-042C271E6C4E}"/>
              </a:ext>
            </a:extLst>
          </p:cNvPr>
          <p:cNvSpPr>
            <a:spLocks noGrp="1"/>
          </p:cNvSpPr>
          <p:nvPr>
            <p:ph type="dt" sz="half" idx="10"/>
          </p:nvPr>
        </p:nvSpPr>
        <p:spPr/>
        <p:txBody>
          <a:bodyPr/>
          <a:lstStyle/>
          <a:p>
            <a:fld id="{4144C7FC-E1E8-4C68-8B5B-A5C660FCC39E}" type="datetime1">
              <a:rPr lang="de-CH" smtClean="0"/>
              <a:t>18.02.2025</a:t>
            </a:fld>
            <a:endParaRPr lang="de-CH" dirty="0"/>
          </a:p>
        </p:txBody>
      </p:sp>
      <p:sp>
        <p:nvSpPr>
          <p:cNvPr id="5" name="Fußzeilenplatzhalter 4">
            <a:extLst>
              <a:ext uri="{FF2B5EF4-FFF2-40B4-BE49-F238E27FC236}">
                <a16:creationId xmlns:a16="http://schemas.microsoft.com/office/drawing/2014/main" id="{DEE3FACC-40B1-4895-8F25-426719B4FB81}"/>
              </a:ext>
            </a:extLst>
          </p:cNvPr>
          <p:cNvSpPr>
            <a:spLocks noGrp="1"/>
          </p:cNvSpPr>
          <p:nvPr>
            <p:ph type="ftr" sz="quarter" idx="11"/>
          </p:nvPr>
        </p:nvSpPr>
        <p:spPr/>
        <p:txBody>
          <a:bodyPr/>
          <a:lstStyle/>
          <a:p>
            <a:r>
              <a:rPr lang="de-CH" dirty="0"/>
              <a:t>Präsentation für DIY-Präventionsmodul «Augen schützen wie ein Profi»</a:t>
            </a:r>
          </a:p>
        </p:txBody>
      </p:sp>
      <p:sp>
        <p:nvSpPr>
          <p:cNvPr id="6" name="Foliennummernplatzhalter 5">
            <a:extLst>
              <a:ext uri="{FF2B5EF4-FFF2-40B4-BE49-F238E27FC236}">
                <a16:creationId xmlns:a16="http://schemas.microsoft.com/office/drawing/2014/main" id="{1F996780-2D42-4A3A-A8C4-BC1B538E1462}"/>
              </a:ext>
            </a:extLst>
          </p:cNvPr>
          <p:cNvSpPr>
            <a:spLocks noGrp="1"/>
          </p:cNvSpPr>
          <p:nvPr>
            <p:ph type="sldNum" sz="quarter" idx="12"/>
          </p:nvPr>
        </p:nvSpPr>
        <p:spPr/>
        <p:txBody>
          <a:bodyPr/>
          <a:lstStyle/>
          <a:p>
            <a:fld id="{30610E4D-9146-49B5-86AC-7010CE3F736E}" type="slidenum">
              <a:rPr lang="de-CH" smtClean="0"/>
              <a:pPr/>
              <a:t>18</a:t>
            </a:fld>
            <a:endParaRPr lang="de-CH" dirty="0"/>
          </a:p>
        </p:txBody>
      </p:sp>
      <p:sp>
        <p:nvSpPr>
          <p:cNvPr id="7" name="Inhaltsplatzhalter 6">
            <a:extLst>
              <a:ext uri="{FF2B5EF4-FFF2-40B4-BE49-F238E27FC236}">
                <a16:creationId xmlns:a16="http://schemas.microsoft.com/office/drawing/2014/main" id="{0722041D-8A3F-4008-9170-F61D54D6B7BD}"/>
              </a:ext>
            </a:extLst>
          </p:cNvPr>
          <p:cNvSpPr>
            <a:spLocks noGrp="1"/>
          </p:cNvSpPr>
          <p:nvPr>
            <p:ph idx="1"/>
          </p:nvPr>
        </p:nvSpPr>
        <p:spPr/>
        <p:txBody>
          <a:bodyPr/>
          <a:lstStyle/>
          <a:p>
            <a:r>
              <a:rPr lang="de-CH" sz="2800" dirty="0">
                <a:latin typeface="Arial" panose="020B0604020202020204" pitchFamily="34" charset="0"/>
              </a:rPr>
              <a:t>Die passende Schutzbrille je Tätigkeit findest du </a:t>
            </a:r>
            <a:r>
              <a:rPr lang="de-CH" sz="2800" dirty="0">
                <a:solidFill>
                  <a:srgbClr val="FF0000"/>
                </a:solidFill>
                <a:latin typeface="Arial" panose="020B0604020202020204" pitchFamily="34" charset="0"/>
              </a:rPr>
              <a:t>hier</a:t>
            </a:r>
            <a:r>
              <a:rPr lang="de-CH" sz="2800" dirty="0">
                <a:latin typeface="Arial" panose="020B0604020202020204" pitchFamily="34" charset="0"/>
              </a:rPr>
              <a:t>. </a:t>
            </a:r>
          </a:p>
          <a:p>
            <a:r>
              <a:rPr lang="de-CH" sz="2800" dirty="0">
                <a:latin typeface="Arial" panose="020B0604020202020204" pitchFamily="34" charset="0"/>
              </a:rPr>
              <a:t>Defekte Brillen gibst du </a:t>
            </a:r>
            <a:r>
              <a:rPr lang="de-CH" sz="2800" dirty="0">
                <a:solidFill>
                  <a:srgbClr val="FF0000"/>
                </a:solidFill>
                <a:latin typeface="Arial" panose="020B0604020202020204" pitchFamily="34" charset="0"/>
              </a:rPr>
              <a:t>hier</a:t>
            </a:r>
            <a:r>
              <a:rPr lang="de-CH" sz="2800" dirty="0">
                <a:latin typeface="Arial" panose="020B0604020202020204" pitchFamily="34" charset="0"/>
              </a:rPr>
              <a:t> ab. </a:t>
            </a:r>
          </a:p>
          <a:p>
            <a:r>
              <a:rPr lang="de-CH" sz="2800" dirty="0">
                <a:latin typeface="Arial" panose="020B0604020202020204" pitchFamily="34" charset="0"/>
              </a:rPr>
              <a:t>Spezialbrillen sind </a:t>
            </a:r>
            <a:r>
              <a:rPr lang="de-CH" sz="2800" dirty="0">
                <a:solidFill>
                  <a:srgbClr val="FF0000"/>
                </a:solidFill>
                <a:latin typeface="Arial" panose="020B0604020202020204" pitchFamily="34" charset="0"/>
              </a:rPr>
              <a:t>hier</a:t>
            </a:r>
            <a:r>
              <a:rPr lang="de-CH" sz="2800" dirty="0">
                <a:latin typeface="Arial" panose="020B0604020202020204" pitchFamily="34" charset="0"/>
              </a:rPr>
              <a:t> stationiert und können dort von dir ausgeliehen werden. </a:t>
            </a:r>
          </a:p>
          <a:p>
            <a:endParaRPr lang="de-CH" sz="2800" dirty="0">
              <a:solidFill>
                <a:srgbClr val="FF0000"/>
              </a:solidFill>
              <a:latin typeface="Arial" panose="020B0604020202020204" pitchFamily="34" charset="0"/>
            </a:endParaRPr>
          </a:p>
          <a:p>
            <a:pPr>
              <a:buFont typeface="Wingdings" panose="05000000000000000000" pitchFamily="2" charset="2"/>
              <a:buChar char="à"/>
            </a:pPr>
            <a:r>
              <a:rPr lang="de-CH" sz="2800" dirty="0">
                <a:solidFill>
                  <a:srgbClr val="FF0000"/>
                </a:solidFill>
                <a:latin typeface="Arial" panose="020B0604020202020204" pitchFamily="34" charset="0"/>
                <a:sym typeface="Wingdings" panose="05000000000000000000" pitchFamily="2" charset="2"/>
              </a:rPr>
              <a:t>Beim «hier» sind der Ort und die Person für Ihren Betrieb zu definieren</a:t>
            </a:r>
            <a:r>
              <a:rPr lang="de-CH" sz="2800" dirty="0">
                <a:latin typeface="Arial" panose="020B0604020202020204" pitchFamily="34" charset="0"/>
                <a:sym typeface="Wingdings" panose="05000000000000000000" pitchFamily="2" charset="2"/>
              </a:rPr>
              <a:t>. </a:t>
            </a:r>
          </a:p>
          <a:p>
            <a:pPr>
              <a:buFont typeface="Wingdings" panose="05000000000000000000" pitchFamily="2" charset="2"/>
              <a:buChar char="à"/>
            </a:pPr>
            <a:endParaRPr lang="de-CH" sz="2800" dirty="0">
              <a:latin typeface="Arial" panose="020B0604020202020204" pitchFamily="34" charset="0"/>
              <a:sym typeface="Wingdings" panose="05000000000000000000" pitchFamily="2" charset="2"/>
            </a:endParaRPr>
          </a:p>
          <a:p>
            <a:r>
              <a:rPr lang="de-CH" sz="2800" dirty="0">
                <a:solidFill>
                  <a:srgbClr val="F50000"/>
                </a:solidFill>
              </a:rPr>
              <a:t>Siehe Support im Aktionsplan auf Seite 6.</a:t>
            </a:r>
            <a:endParaRPr lang="de-CH" sz="2800" dirty="0">
              <a:latin typeface="Arial" panose="020B0604020202020204" pitchFamily="34" charset="0"/>
            </a:endParaRPr>
          </a:p>
        </p:txBody>
      </p:sp>
    </p:spTree>
    <p:extLst>
      <p:ext uri="{BB962C8B-B14F-4D97-AF65-F5344CB8AC3E}">
        <p14:creationId xmlns:p14="http://schemas.microsoft.com/office/powerpoint/2010/main" val="25943910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D3B481-8593-48AC-9135-5C5793CD8B66}"/>
              </a:ext>
            </a:extLst>
          </p:cNvPr>
          <p:cNvSpPr>
            <a:spLocks noGrp="1"/>
          </p:cNvSpPr>
          <p:nvPr>
            <p:ph type="title"/>
          </p:nvPr>
        </p:nvSpPr>
        <p:spPr/>
        <p:txBody>
          <a:bodyPr/>
          <a:lstStyle/>
          <a:p>
            <a:r>
              <a:rPr lang="de-CH" dirty="0"/>
              <a:t>Aktivitäten und die passenden Brillen in der Freizeit</a:t>
            </a:r>
          </a:p>
        </p:txBody>
      </p:sp>
      <p:sp>
        <p:nvSpPr>
          <p:cNvPr id="4" name="Datumsplatzhalter 3">
            <a:extLst>
              <a:ext uri="{FF2B5EF4-FFF2-40B4-BE49-F238E27FC236}">
                <a16:creationId xmlns:a16="http://schemas.microsoft.com/office/drawing/2014/main" id="{F780F2FD-1FE6-4DC4-81B9-6B25D27D8294}"/>
              </a:ext>
            </a:extLst>
          </p:cNvPr>
          <p:cNvSpPr>
            <a:spLocks noGrp="1"/>
          </p:cNvSpPr>
          <p:nvPr>
            <p:ph type="dt" sz="half" idx="10"/>
          </p:nvPr>
        </p:nvSpPr>
        <p:spPr/>
        <p:txBody>
          <a:bodyPr/>
          <a:lstStyle/>
          <a:p>
            <a:fld id="{67EC268A-488D-4713-A17F-0F76D1F1B09B}" type="datetime1">
              <a:rPr lang="de-CH" smtClean="0"/>
              <a:t>18.02.2025</a:t>
            </a:fld>
            <a:endParaRPr lang="de-CH" dirty="0"/>
          </a:p>
        </p:txBody>
      </p:sp>
      <p:sp>
        <p:nvSpPr>
          <p:cNvPr id="5" name="Fußzeilenplatzhalter 4">
            <a:extLst>
              <a:ext uri="{FF2B5EF4-FFF2-40B4-BE49-F238E27FC236}">
                <a16:creationId xmlns:a16="http://schemas.microsoft.com/office/drawing/2014/main" id="{E93584B8-D0FC-4D69-8A66-547204162994}"/>
              </a:ext>
            </a:extLst>
          </p:cNvPr>
          <p:cNvSpPr>
            <a:spLocks noGrp="1"/>
          </p:cNvSpPr>
          <p:nvPr>
            <p:ph type="ftr" sz="quarter" idx="11"/>
          </p:nvPr>
        </p:nvSpPr>
        <p:spPr/>
        <p:txBody>
          <a:bodyPr/>
          <a:lstStyle/>
          <a:p>
            <a:r>
              <a:rPr lang="de-CH" dirty="0"/>
              <a:t>Präsentation DIY-Präventionsmodul «Augen schützen wie ein Profi»</a:t>
            </a:r>
          </a:p>
        </p:txBody>
      </p:sp>
      <p:sp>
        <p:nvSpPr>
          <p:cNvPr id="6" name="Foliennummernplatzhalter 5">
            <a:extLst>
              <a:ext uri="{FF2B5EF4-FFF2-40B4-BE49-F238E27FC236}">
                <a16:creationId xmlns:a16="http://schemas.microsoft.com/office/drawing/2014/main" id="{9A93243E-DCE8-450D-8581-943E6829B5FA}"/>
              </a:ext>
            </a:extLst>
          </p:cNvPr>
          <p:cNvSpPr>
            <a:spLocks noGrp="1"/>
          </p:cNvSpPr>
          <p:nvPr>
            <p:ph type="sldNum" sz="quarter" idx="12"/>
          </p:nvPr>
        </p:nvSpPr>
        <p:spPr/>
        <p:txBody>
          <a:bodyPr/>
          <a:lstStyle/>
          <a:p>
            <a:fld id="{30610E4D-9146-49B5-86AC-7010CE3F736E}" type="slidenum">
              <a:rPr lang="de-CH" smtClean="0"/>
              <a:pPr/>
              <a:t>19</a:t>
            </a:fld>
            <a:endParaRPr lang="de-CH" dirty="0"/>
          </a:p>
        </p:txBody>
      </p:sp>
      <p:pic>
        <p:nvPicPr>
          <p:cNvPr id="8" name="Folie 19">
            <a:hlinkClick r:id="" action="ppaction://media"/>
            <a:extLst>
              <a:ext uri="{FF2B5EF4-FFF2-40B4-BE49-F238E27FC236}">
                <a16:creationId xmlns:a16="http://schemas.microsoft.com/office/drawing/2014/main" id="{3BF9BE87-AF67-78E2-5E5C-EDF8528704E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72680" y="911651"/>
            <a:ext cx="8187616" cy="4605435"/>
          </a:xfrm>
        </p:spPr>
      </p:pic>
    </p:spTree>
    <p:extLst>
      <p:ext uri="{BB962C8B-B14F-4D97-AF65-F5344CB8AC3E}">
        <p14:creationId xmlns:p14="http://schemas.microsoft.com/office/powerpoint/2010/main" val="69446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13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EB5844-E061-1B6F-D531-4C2DF460459B}"/>
              </a:ext>
            </a:extLst>
          </p:cNvPr>
          <p:cNvSpPr>
            <a:spLocks noGrp="1"/>
          </p:cNvSpPr>
          <p:nvPr>
            <p:ph type="title"/>
          </p:nvPr>
        </p:nvSpPr>
        <p:spPr/>
        <p:txBody>
          <a:bodyPr/>
          <a:lstStyle/>
          <a:p>
            <a:r>
              <a:rPr lang="de-CH" dirty="0"/>
              <a:t>Grussbotschaft Geschäftsleitung</a:t>
            </a:r>
          </a:p>
        </p:txBody>
      </p:sp>
      <p:sp>
        <p:nvSpPr>
          <p:cNvPr id="3" name="Inhaltsplatzhalter 2">
            <a:extLst>
              <a:ext uri="{FF2B5EF4-FFF2-40B4-BE49-F238E27FC236}">
                <a16:creationId xmlns:a16="http://schemas.microsoft.com/office/drawing/2014/main" id="{88409C48-FAE0-C328-8FCE-E6AA69B09B9E}"/>
              </a:ext>
            </a:extLst>
          </p:cNvPr>
          <p:cNvSpPr>
            <a:spLocks noGrp="1"/>
          </p:cNvSpPr>
          <p:nvPr>
            <p:ph idx="1"/>
          </p:nvPr>
        </p:nvSpPr>
        <p:spPr/>
        <p:txBody>
          <a:bodyPr/>
          <a:lstStyle/>
          <a:p>
            <a:r>
              <a:rPr lang="de-CH" dirty="0">
                <a:solidFill>
                  <a:srgbClr val="F50000"/>
                </a:solidFill>
              </a:rPr>
              <a:t>Hier unterstützt Sie der </a:t>
            </a:r>
            <a:r>
              <a:rPr lang="de-CH" b="1" dirty="0">
                <a:solidFill>
                  <a:srgbClr val="F50000"/>
                </a:solidFill>
              </a:rPr>
              <a:t>Aktionsplan</a:t>
            </a:r>
            <a:r>
              <a:rPr lang="de-CH" dirty="0">
                <a:solidFill>
                  <a:srgbClr val="F50000"/>
                </a:solidFill>
              </a:rPr>
              <a:t> auf Seite 5, wie Sie die Geschäftsleitung für einen persönlichen Auftritt vor Ort oder für einen Videoclip vorbereiten. </a:t>
            </a:r>
          </a:p>
          <a:p>
            <a:r>
              <a:rPr lang="de-CH" dirty="0">
                <a:solidFill>
                  <a:srgbClr val="F50000"/>
                </a:solidFill>
              </a:rPr>
              <a:t>Den Videoclip drehen Sie einfach mit Ihrem Smartphone und fügen ihn danach auf dieser Folie in die Präsentation ein.</a:t>
            </a:r>
          </a:p>
          <a:p>
            <a:endParaRPr lang="de-CH" dirty="0"/>
          </a:p>
        </p:txBody>
      </p:sp>
      <p:sp>
        <p:nvSpPr>
          <p:cNvPr id="4" name="Datumsplatzhalter 3">
            <a:extLst>
              <a:ext uri="{FF2B5EF4-FFF2-40B4-BE49-F238E27FC236}">
                <a16:creationId xmlns:a16="http://schemas.microsoft.com/office/drawing/2014/main" id="{838C1CEC-21C7-A597-25F4-CD5DA52C62A5}"/>
              </a:ext>
            </a:extLst>
          </p:cNvPr>
          <p:cNvSpPr>
            <a:spLocks noGrp="1"/>
          </p:cNvSpPr>
          <p:nvPr>
            <p:ph type="dt" sz="half" idx="10"/>
          </p:nvPr>
        </p:nvSpPr>
        <p:spPr/>
        <p:txBody>
          <a:bodyPr/>
          <a:lstStyle/>
          <a:p>
            <a:fld id="{33B588DC-8661-4D11-BCDE-6F10A20569E9}" type="datetime1">
              <a:rPr lang="de-CH" smtClean="0"/>
              <a:t>18.02.2025</a:t>
            </a:fld>
            <a:endParaRPr lang="de-CH" dirty="0"/>
          </a:p>
        </p:txBody>
      </p:sp>
      <p:sp>
        <p:nvSpPr>
          <p:cNvPr id="5" name="Fußzeilenplatzhalter 4">
            <a:extLst>
              <a:ext uri="{FF2B5EF4-FFF2-40B4-BE49-F238E27FC236}">
                <a16:creationId xmlns:a16="http://schemas.microsoft.com/office/drawing/2014/main" id="{804C5FDC-500F-7E18-B497-797F075C4A89}"/>
              </a:ext>
            </a:extLst>
          </p:cNvPr>
          <p:cNvSpPr>
            <a:spLocks noGrp="1"/>
          </p:cNvSpPr>
          <p:nvPr>
            <p:ph type="ftr" sz="quarter" idx="11"/>
          </p:nvPr>
        </p:nvSpPr>
        <p:spPr/>
        <p:txBody>
          <a:bodyPr/>
          <a:lstStyle/>
          <a:p>
            <a:r>
              <a:rPr lang="de-CH"/>
              <a:t>Präsentation für DIY Präventionsmodul "Augen schützen wie ein Profi"</a:t>
            </a:r>
            <a:endParaRPr lang="de-CH" dirty="0"/>
          </a:p>
        </p:txBody>
      </p:sp>
      <p:sp>
        <p:nvSpPr>
          <p:cNvPr id="6" name="Foliennummernplatzhalter 5">
            <a:extLst>
              <a:ext uri="{FF2B5EF4-FFF2-40B4-BE49-F238E27FC236}">
                <a16:creationId xmlns:a16="http://schemas.microsoft.com/office/drawing/2014/main" id="{B9B87970-3078-D82B-E673-90CF4DDB85AE}"/>
              </a:ext>
            </a:extLst>
          </p:cNvPr>
          <p:cNvSpPr>
            <a:spLocks noGrp="1"/>
          </p:cNvSpPr>
          <p:nvPr>
            <p:ph type="sldNum" sz="quarter" idx="12"/>
          </p:nvPr>
        </p:nvSpPr>
        <p:spPr/>
        <p:txBody>
          <a:bodyPr/>
          <a:lstStyle/>
          <a:p>
            <a:fld id="{905133B1-196B-4806-87F8-E97E62673179}" type="slidenum">
              <a:rPr lang="de-CH" smtClean="0"/>
              <a:pPr/>
              <a:t>2</a:t>
            </a:fld>
            <a:endParaRPr lang="de-CH" dirty="0"/>
          </a:p>
        </p:txBody>
      </p:sp>
      <p:sp>
        <p:nvSpPr>
          <p:cNvPr id="7" name="Textplatzhalter 6">
            <a:extLst>
              <a:ext uri="{FF2B5EF4-FFF2-40B4-BE49-F238E27FC236}">
                <a16:creationId xmlns:a16="http://schemas.microsoft.com/office/drawing/2014/main" id="{88E6648A-EC60-7AD1-0501-1F6D2AB1CF80}"/>
              </a:ext>
            </a:extLst>
          </p:cNvPr>
          <p:cNvSpPr>
            <a:spLocks noGrp="1"/>
          </p:cNvSpPr>
          <p:nvPr>
            <p:ph type="body" sz="quarter" idx="13"/>
          </p:nvPr>
        </p:nvSpPr>
        <p:spPr/>
        <p:txBody>
          <a:bodyPr/>
          <a:lstStyle/>
          <a:p>
            <a:endParaRPr lang="de-CH"/>
          </a:p>
        </p:txBody>
      </p:sp>
    </p:spTree>
    <p:extLst>
      <p:ext uri="{BB962C8B-B14F-4D97-AF65-F5344CB8AC3E}">
        <p14:creationId xmlns:p14="http://schemas.microsoft.com/office/powerpoint/2010/main" val="3195871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21AEAF-4962-F4C1-52FB-F48BD8DA1CA3}"/>
              </a:ext>
            </a:extLst>
          </p:cNvPr>
          <p:cNvSpPr>
            <a:spLocks noGrp="1"/>
          </p:cNvSpPr>
          <p:nvPr>
            <p:ph type="title"/>
          </p:nvPr>
        </p:nvSpPr>
        <p:spPr/>
        <p:txBody>
          <a:bodyPr/>
          <a:lstStyle/>
          <a:p>
            <a:r>
              <a:rPr lang="de-CH" dirty="0"/>
              <a:t>Rechte und Pflichten</a:t>
            </a:r>
          </a:p>
        </p:txBody>
      </p:sp>
      <p:sp>
        <p:nvSpPr>
          <p:cNvPr id="3" name="Inhaltsplatzhalter 2">
            <a:extLst>
              <a:ext uri="{FF2B5EF4-FFF2-40B4-BE49-F238E27FC236}">
                <a16:creationId xmlns:a16="http://schemas.microsoft.com/office/drawing/2014/main" id="{65B2F523-FCB2-7847-6C3C-8DD70CF91F78}"/>
              </a:ext>
            </a:extLst>
          </p:cNvPr>
          <p:cNvSpPr>
            <a:spLocks noGrp="1"/>
          </p:cNvSpPr>
          <p:nvPr>
            <p:ph sz="half" idx="1"/>
          </p:nvPr>
        </p:nvSpPr>
        <p:spPr/>
        <p:txBody>
          <a:bodyPr/>
          <a:lstStyle/>
          <a:p>
            <a:pPr marL="0" indent="0">
              <a:buNone/>
            </a:pPr>
            <a:r>
              <a:rPr lang="de-CH" sz="2400" b="1" dirty="0">
                <a:solidFill>
                  <a:schemeClr val="accent1"/>
                </a:solidFill>
              </a:rPr>
              <a:t>Arbeitgebende</a:t>
            </a:r>
          </a:p>
          <a:p>
            <a:pPr marL="0" indent="0">
              <a:buNone/>
            </a:pPr>
            <a:endParaRPr lang="de-CH" sz="1800" dirty="0">
              <a:solidFill>
                <a:schemeClr val="accent1"/>
              </a:solidFill>
            </a:endParaRPr>
          </a:p>
          <a:p>
            <a:r>
              <a:rPr lang="de-CH" sz="1800" dirty="0"/>
              <a:t>PSA zur Verfügung stellen</a:t>
            </a:r>
          </a:p>
          <a:p>
            <a:r>
              <a:rPr lang="de-CH" sz="1800" dirty="0"/>
              <a:t>Ersatz bei Schaden leisten</a:t>
            </a:r>
          </a:p>
          <a:p>
            <a:r>
              <a:rPr lang="de-CH" sz="1800" dirty="0"/>
              <a:t>Regeln definieren und erklären</a:t>
            </a:r>
          </a:p>
          <a:p>
            <a:r>
              <a:rPr lang="de-CH" sz="1800" dirty="0"/>
              <a:t>Einhalten der Regeln sicherstellen </a:t>
            </a:r>
          </a:p>
          <a:p>
            <a:endParaRPr lang="de-CH" sz="1800" dirty="0"/>
          </a:p>
        </p:txBody>
      </p:sp>
      <p:sp>
        <p:nvSpPr>
          <p:cNvPr id="4" name="Inhaltsplatzhalter 3">
            <a:extLst>
              <a:ext uri="{FF2B5EF4-FFF2-40B4-BE49-F238E27FC236}">
                <a16:creationId xmlns:a16="http://schemas.microsoft.com/office/drawing/2014/main" id="{C9B2A0CF-A7DD-DC19-8183-F81D04BD87E7}"/>
              </a:ext>
            </a:extLst>
          </p:cNvPr>
          <p:cNvSpPr>
            <a:spLocks noGrp="1"/>
          </p:cNvSpPr>
          <p:nvPr>
            <p:ph sz="half" idx="2"/>
          </p:nvPr>
        </p:nvSpPr>
        <p:spPr/>
        <p:txBody>
          <a:bodyPr/>
          <a:lstStyle/>
          <a:p>
            <a:pPr marL="0" indent="0">
              <a:buNone/>
            </a:pPr>
            <a:r>
              <a:rPr lang="de-CH" sz="2400" b="1" dirty="0">
                <a:solidFill>
                  <a:schemeClr val="accent3"/>
                </a:solidFill>
              </a:rPr>
              <a:t>Mitarbeitende</a:t>
            </a:r>
          </a:p>
          <a:p>
            <a:pPr marL="0" indent="0">
              <a:buNone/>
            </a:pPr>
            <a:endParaRPr lang="de-CH" dirty="0">
              <a:solidFill>
                <a:schemeClr val="accent3"/>
              </a:solidFill>
            </a:endParaRPr>
          </a:p>
          <a:p>
            <a:r>
              <a:rPr lang="de-CH" sz="1800" dirty="0"/>
              <a:t>PSA nutzen</a:t>
            </a:r>
          </a:p>
          <a:p>
            <a:r>
              <a:rPr lang="de-CH" sz="1800" dirty="0"/>
              <a:t>defekte PSA melden und ersetzen lassen</a:t>
            </a:r>
          </a:p>
          <a:p>
            <a:r>
              <a:rPr lang="de-CH" sz="1800" dirty="0"/>
              <a:t>Regeln beachten und einhalten</a:t>
            </a:r>
          </a:p>
        </p:txBody>
      </p:sp>
      <p:sp>
        <p:nvSpPr>
          <p:cNvPr id="5" name="Datumsplatzhalter 4">
            <a:extLst>
              <a:ext uri="{FF2B5EF4-FFF2-40B4-BE49-F238E27FC236}">
                <a16:creationId xmlns:a16="http://schemas.microsoft.com/office/drawing/2014/main" id="{422CB1CD-48E3-F271-5522-A9FD9BCC5A75}"/>
              </a:ext>
            </a:extLst>
          </p:cNvPr>
          <p:cNvSpPr>
            <a:spLocks noGrp="1"/>
          </p:cNvSpPr>
          <p:nvPr>
            <p:ph type="dt" sz="half" idx="10"/>
          </p:nvPr>
        </p:nvSpPr>
        <p:spPr/>
        <p:txBody>
          <a:bodyPr/>
          <a:lstStyle/>
          <a:p>
            <a:fld id="{92C76777-0902-41DB-A947-E046B59965BF}" type="datetime1">
              <a:rPr lang="de-CH" smtClean="0"/>
              <a:t>18.02.2025</a:t>
            </a:fld>
            <a:endParaRPr lang="de-CH" dirty="0"/>
          </a:p>
        </p:txBody>
      </p:sp>
      <p:sp>
        <p:nvSpPr>
          <p:cNvPr id="6" name="Fußzeilenplatzhalter 5">
            <a:extLst>
              <a:ext uri="{FF2B5EF4-FFF2-40B4-BE49-F238E27FC236}">
                <a16:creationId xmlns:a16="http://schemas.microsoft.com/office/drawing/2014/main" id="{68ADE62B-22C5-CD53-A157-993AF87844BE}"/>
              </a:ext>
            </a:extLst>
          </p:cNvPr>
          <p:cNvSpPr>
            <a:spLocks noGrp="1"/>
          </p:cNvSpPr>
          <p:nvPr>
            <p:ph type="ftr" sz="quarter" idx="11"/>
          </p:nvPr>
        </p:nvSpPr>
        <p:spPr/>
        <p:txBody>
          <a:bodyPr/>
          <a:lstStyle/>
          <a:p>
            <a:r>
              <a:rPr lang="de-CH" dirty="0"/>
              <a:t>Präsentation DIY-Präventionsmodul «Augen schützen wie ein Profi»</a:t>
            </a:r>
          </a:p>
        </p:txBody>
      </p:sp>
      <p:sp>
        <p:nvSpPr>
          <p:cNvPr id="7" name="Foliennummernplatzhalter 6">
            <a:extLst>
              <a:ext uri="{FF2B5EF4-FFF2-40B4-BE49-F238E27FC236}">
                <a16:creationId xmlns:a16="http://schemas.microsoft.com/office/drawing/2014/main" id="{1EAF1CD7-EC54-E1C9-E446-6A1F138F3092}"/>
              </a:ext>
            </a:extLst>
          </p:cNvPr>
          <p:cNvSpPr>
            <a:spLocks noGrp="1"/>
          </p:cNvSpPr>
          <p:nvPr>
            <p:ph type="sldNum" sz="quarter" idx="12"/>
          </p:nvPr>
        </p:nvSpPr>
        <p:spPr/>
        <p:txBody>
          <a:bodyPr/>
          <a:lstStyle/>
          <a:p>
            <a:fld id="{9D6272DC-1DD4-4C31-841F-2D9D77224C99}" type="slidenum">
              <a:rPr lang="de-CH" smtClean="0"/>
              <a:pPr/>
              <a:t>20</a:t>
            </a:fld>
            <a:endParaRPr lang="de-CH" dirty="0"/>
          </a:p>
        </p:txBody>
      </p:sp>
    </p:spTree>
    <p:extLst>
      <p:ext uri="{BB962C8B-B14F-4D97-AF65-F5344CB8AC3E}">
        <p14:creationId xmlns:p14="http://schemas.microsoft.com/office/powerpoint/2010/main" val="3466377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33DC8A-CAE1-4899-9CE7-D5FC4D0D8E05}"/>
              </a:ext>
            </a:extLst>
          </p:cNvPr>
          <p:cNvSpPr>
            <a:spLocks noGrp="1"/>
          </p:cNvSpPr>
          <p:nvPr>
            <p:ph type="title"/>
          </p:nvPr>
        </p:nvSpPr>
        <p:spPr/>
        <p:txBody>
          <a:bodyPr/>
          <a:lstStyle/>
          <a:p>
            <a:r>
              <a:rPr lang="de-CH" dirty="0"/>
              <a:t>Macht es Tiago dem Chef zuliebe?</a:t>
            </a:r>
          </a:p>
        </p:txBody>
      </p:sp>
      <p:sp>
        <p:nvSpPr>
          <p:cNvPr id="4" name="Datumsplatzhalter 3">
            <a:extLst>
              <a:ext uri="{FF2B5EF4-FFF2-40B4-BE49-F238E27FC236}">
                <a16:creationId xmlns:a16="http://schemas.microsoft.com/office/drawing/2014/main" id="{7EF3C6B9-1B8E-4807-96C9-BC1314EF1B54}"/>
              </a:ext>
            </a:extLst>
          </p:cNvPr>
          <p:cNvSpPr>
            <a:spLocks noGrp="1"/>
          </p:cNvSpPr>
          <p:nvPr>
            <p:ph type="dt" sz="half" idx="10"/>
          </p:nvPr>
        </p:nvSpPr>
        <p:spPr/>
        <p:txBody>
          <a:bodyPr/>
          <a:lstStyle/>
          <a:p>
            <a:fld id="{2CD29D54-9F24-45A8-AA6C-B634A55A7E12}" type="datetime1">
              <a:rPr lang="de-CH" smtClean="0"/>
              <a:t>18.02.2025</a:t>
            </a:fld>
            <a:endParaRPr lang="de-CH" dirty="0"/>
          </a:p>
        </p:txBody>
      </p:sp>
      <p:sp>
        <p:nvSpPr>
          <p:cNvPr id="5" name="Fußzeilenplatzhalter 4">
            <a:extLst>
              <a:ext uri="{FF2B5EF4-FFF2-40B4-BE49-F238E27FC236}">
                <a16:creationId xmlns:a16="http://schemas.microsoft.com/office/drawing/2014/main" id="{ED4756A8-A30B-4CD7-B627-03D1011D1C34}"/>
              </a:ext>
            </a:extLst>
          </p:cNvPr>
          <p:cNvSpPr>
            <a:spLocks noGrp="1"/>
          </p:cNvSpPr>
          <p:nvPr>
            <p:ph type="ftr" sz="quarter" idx="11"/>
          </p:nvPr>
        </p:nvSpPr>
        <p:spPr/>
        <p:txBody>
          <a:bodyPr/>
          <a:lstStyle/>
          <a:p>
            <a:r>
              <a:rPr lang="de-CH" dirty="0"/>
              <a:t>Präsentation DIY-Präventionsmodul «Augen schützen wie ein Profi»</a:t>
            </a:r>
          </a:p>
        </p:txBody>
      </p:sp>
      <p:sp>
        <p:nvSpPr>
          <p:cNvPr id="6" name="Foliennummernplatzhalter 5">
            <a:extLst>
              <a:ext uri="{FF2B5EF4-FFF2-40B4-BE49-F238E27FC236}">
                <a16:creationId xmlns:a16="http://schemas.microsoft.com/office/drawing/2014/main" id="{61008CE1-86A4-408C-8139-07F98A97347F}"/>
              </a:ext>
            </a:extLst>
          </p:cNvPr>
          <p:cNvSpPr>
            <a:spLocks noGrp="1"/>
          </p:cNvSpPr>
          <p:nvPr>
            <p:ph type="sldNum" sz="quarter" idx="12"/>
          </p:nvPr>
        </p:nvSpPr>
        <p:spPr/>
        <p:txBody>
          <a:bodyPr/>
          <a:lstStyle/>
          <a:p>
            <a:fld id="{30610E4D-9146-49B5-86AC-7010CE3F736E}" type="slidenum">
              <a:rPr lang="de-CH" smtClean="0"/>
              <a:pPr/>
              <a:t>21</a:t>
            </a:fld>
            <a:endParaRPr lang="de-CH" dirty="0"/>
          </a:p>
        </p:txBody>
      </p:sp>
      <p:pic>
        <p:nvPicPr>
          <p:cNvPr id="9" name="Folie 21">
            <a:hlinkClick r:id="" action="ppaction://media"/>
            <a:extLst>
              <a:ext uri="{FF2B5EF4-FFF2-40B4-BE49-F238E27FC236}">
                <a16:creationId xmlns:a16="http://schemas.microsoft.com/office/drawing/2014/main" id="{2455D042-F85B-07A1-911B-AEA33E60E1A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51384" y="1052736"/>
            <a:ext cx="8185150" cy="4608512"/>
          </a:xfrm>
        </p:spPr>
      </p:pic>
    </p:spTree>
    <p:extLst>
      <p:ext uri="{BB962C8B-B14F-4D97-AF65-F5344CB8AC3E}">
        <p14:creationId xmlns:p14="http://schemas.microsoft.com/office/powerpoint/2010/main" val="395569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7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F3A796-628B-48C2-8D57-A1A19005E6F5}"/>
              </a:ext>
            </a:extLst>
          </p:cNvPr>
          <p:cNvSpPr>
            <a:spLocks noGrp="1"/>
          </p:cNvSpPr>
          <p:nvPr>
            <p:ph type="title"/>
          </p:nvPr>
        </p:nvSpPr>
        <p:spPr/>
        <p:txBody>
          <a:bodyPr/>
          <a:lstStyle/>
          <a:p>
            <a:r>
              <a:rPr lang="de-CH" dirty="0"/>
              <a:t>Merci fürs Mitmachen und …</a:t>
            </a:r>
          </a:p>
        </p:txBody>
      </p:sp>
      <p:sp>
        <p:nvSpPr>
          <p:cNvPr id="4" name="Datumsplatzhalter 3">
            <a:extLst>
              <a:ext uri="{FF2B5EF4-FFF2-40B4-BE49-F238E27FC236}">
                <a16:creationId xmlns:a16="http://schemas.microsoft.com/office/drawing/2014/main" id="{E891E547-437B-4725-B881-3364BC05CEF5}"/>
              </a:ext>
            </a:extLst>
          </p:cNvPr>
          <p:cNvSpPr>
            <a:spLocks noGrp="1"/>
          </p:cNvSpPr>
          <p:nvPr>
            <p:ph type="dt" sz="half" idx="10"/>
          </p:nvPr>
        </p:nvSpPr>
        <p:spPr/>
        <p:txBody>
          <a:bodyPr/>
          <a:lstStyle/>
          <a:p>
            <a:fld id="{28E2DA60-2955-4AFB-8E6F-3F52130F1CE2}" type="datetime1">
              <a:rPr lang="de-CH" smtClean="0"/>
              <a:t>18.02.2025</a:t>
            </a:fld>
            <a:endParaRPr lang="de-CH" dirty="0"/>
          </a:p>
        </p:txBody>
      </p:sp>
      <p:sp>
        <p:nvSpPr>
          <p:cNvPr id="5" name="Fußzeilenplatzhalter 4">
            <a:extLst>
              <a:ext uri="{FF2B5EF4-FFF2-40B4-BE49-F238E27FC236}">
                <a16:creationId xmlns:a16="http://schemas.microsoft.com/office/drawing/2014/main" id="{A6DFEE48-C7AB-4CB1-A380-E15237A86430}"/>
              </a:ext>
            </a:extLst>
          </p:cNvPr>
          <p:cNvSpPr>
            <a:spLocks noGrp="1"/>
          </p:cNvSpPr>
          <p:nvPr>
            <p:ph type="ftr" sz="quarter" idx="11"/>
          </p:nvPr>
        </p:nvSpPr>
        <p:spPr/>
        <p:txBody>
          <a:bodyPr/>
          <a:lstStyle/>
          <a:p>
            <a:r>
              <a:rPr lang="de-CH" dirty="0"/>
              <a:t>Präsentation DIY-Präventionsmodul «Augen schützen wie ein Profi»</a:t>
            </a:r>
          </a:p>
        </p:txBody>
      </p:sp>
      <p:sp>
        <p:nvSpPr>
          <p:cNvPr id="6" name="Foliennummernplatzhalter 5">
            <a:extLst>
              <a:ext uri="{FF2B5EF4-FFF2-40B4-BE49-F238E27FC236}">
                <a16:creationId xmlns:a16="http://schemas.microsoft.com/office/drawing/2014/main" id="{8AA33301-B975-4BCD-98BD-0EE92B695917}"/>
              </a:ext>
            </a:extLst>
          </p:cNvPr>
          <p:cNvSpPr>
            <a:spLocks noGrp="1"/>
          </p:cNvSpPr>
          <p:nvPr>
            <p:ph type="sldNum" sz="quarter" idx="12"/>
          </p:nvPr>
        </p:nvSpPr>
        <p:spPr/>
        <p:txBody>
          <a:bodyPr/>
          <a:lstStyle/>
          <a:p>
            <a:fld id="{905133B1-196B-4806-87F8-E97E62673179}" type="slidenum">
              <a:rPr lang="de-CH" smtClean="0"/>
              <a:pPr/>
              <a:t>22</a:t>
            </a:fld>
            <a:endParaRPr lang="de-CH" dirty="0"/>
          </a:p>
        </p:txBody>
      </p:sp>
      <p:pic>
        <p:nvPicPr>
          <p:cNvPr id="9" name="Grafik 8">
            <a:extLst>
              <a:ext uri="{FF2B5EF4-FFF2-40B4-BE49-F238E27FC236}">
                <a16:creationId xmlns:a16="http://schemas.microsoft.com/office/drawing/2014/main" id="{A9615D1A-E704-4041-9910-6C005053646F}"/>
              </a:ext>
            </a:extLst>
          </p:cNvPr>
          <p:cNvPicPr>
            <a:picLocks noChangeAspect="1"/>
          </p:cNvPicPr>
          <p:nvPr/>
        </p:nvPicPr>
        <p:blipFill>
          <a:blip r:embed="rId3"/>
          <a:stretch>
            <a:fillRect/>
          </a:stretch>
        </p:blipFill>
        <p:spPr>
          <a:xfrm>
            <a:off x="551384" y="1340768"/>
            <a:ext cx="9994710" cy="4320480"/>
          </a:xfrm>
          <a:prstGeom prst="rect">
            <a:avLst/>
          </a:prstGeom>
        </p:spPr>
      </p:pic>
    </p:spTree>
    <p:extLst>
      <p:ext uri="{BB962C8B-B14F-4D97-AF65-F5344CB8AC3E}">
        <p14:creationId xmlns:p14="http://schemas.microsoft.com/office/powerpoint/2010/main" val="22919251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31C0A-FE85-48E4-BA6C-7B46C4D0502B}"/>
              </a:ext>
            </a:extLst>
          </p:cNvPr>
          <p:cNvSpPr>
            <a:spLocks noGrp="1"/>
          </p:cNvSpPr>
          <p:nvPr>
            <p:ph type="title"/>
          </p:nvPr>
        </p:nvSpPr>
        <p:spPr/>
        <p:txBody>
          <a:bodyPr/>
          <a:lstStyle/>
          <a:p>
            <a:r>
              <a:rPr lang="de-CH" dirty="0"/>
              <a:t>Ziele der Schulung</a:t>
            </a:r>
          </a:p>
        </p:txBody>
      </p:sp>
      <p:sp>
        <p:nvSpPr>
          <p:cNvPr id="3" name="Content Placeholder 2">
            <a:extLst>
              <a:ext uri="{FF2B5EF4-FFF2-40B4-BE49-F238E27FC236}">
                <a16:creationId xmlns:a16="http://schemas.microsoft.com/office/drawing/2014/main" id="{65DF5501-6275-4A7B-8B77-34DF579D6B79}"/>
              </a:ext>
            </a:extLst>
          </p:cNvPr>
          <p:cNvSpPr>
            <a:spLocks noGrp="1"/>
          </p:cNvSpPr>
          <p:nvPr>
            <p:ph idx="1"/>
          </p:nvPr>
        </p:nvSpPr>
        <p:spPr>
          <a:xfrm>
            <a:off x="551384" y="1285285"/>
            <a:ext cx="6192688" cy="4287430"/>
          </a:xfrm>
        </p:spPr>
        <p:txBody>
          <a:bodyPr>
            <a:normAutofit lnSpcReduction="10000"/>
          </a:bodyPr>
          <a:lstStyle/>
          <a:p>
            <a:r>
              <a:rPr lang="de-CH" sz="2200" dirty="0"/>
              <a:t>Wir haben alle die Schutzbrille, die uns bei der Arbeit und in der Freizeit am besten schützt.</a:t>
            </a:r>
          </a:p>
          <a:p>
            <a:endParaRPr lang="de-CH" sz="2200" dirty="0"/>
          </a:p>
          <a:p>
            <a:r>
              <a:rPr lang="de-CH" sz="2200" dirty="0"/>
              <a:t>Wenn nötig, tragen wir die Schutzbrille immer. Die Regeln dazu sind uns bekannt. </a:t>
            </a:r>
          </a:p>
          <a:p>
            <a:pPr marL="0" indent="0">
              <a:buNone/>
            </a:pPr>
            <a:endParaRPr lang="de-CH" sz="2200" dirty="0"/>
          </a:p>
          <a:p>
            <a:r>
              <a:rPr lang="de-CH" sz="2200" dirty="0"/>
              <a:t>Wir kennen die </a:t>
            </a:r>
            <a:r>
              <a:rPr lang="de-CH" sz="2200" b="1" dirty="0">
                <a:solidFill>
                  <a:schemeClr val="accent1"/>
                </a:solidFill>
              </a:rPr>
              <a:t>Schutzwirkung</a:t>
            </a:r>
            <a:r>
              <a:rPr lang="de-CH" sz="2200" dirty="0"/>
              <a:t> der Schutzbrillen und verstehen, dass es um unser </a:t>
            </a:r>
            <a:r>
              <a:rPr lang="de-CH" sz="2200" b="1" dirty="0">
                <a:solidFill>
                  <a:schemeClr val="accent1"/>
                </a:solidFill>
              </a:rPr>
              <a:t>Augenlicht</a:t>
            </a:r>
            <a:r>
              <a:rPr lang="de-CH" sz="2200" dirty="0"/>
              <a:t> geht.</a:t>
            </a:r>
          </a:p>
          <a:p>
            <a:pPr marL="0" indent="0">
              <a:buNone/>
            </a:pPr>
            <a:endParaRPr lang="de-CH" sz="2200" dirty="0"/>
          </a:p>
          <a:p>
            <a:r>
              <a:rPr lang="de-CH" sz="2200" b="1" dirty="0">
                <a:solidFill>
                  <a:schemeClr val="accent1"/>
                </a:solidFill>
              </a:rPr>
              <a:t>Wir sind ein Team </a:t>
            </a:r>
            <a:r>
              <a:rPr lang="de-CH" sz="2200" dirty="0"/>
              <a:t>– wir korrigieren und unterstützen uns gegenseitig. </a:t>
            </a:r>
            <a:r>
              <a:rPr lang="de-CH" sz="2200" b="1" dirty="0">
                <a:solidFill>
                  <a:schemeClr val="accent1"/>
                </a:solidFill>
              </a:rPr>
              <a:t>Wir sind solidarisch.</a:t>
            </a:r>
          </a:p>
        </p:txBody>
      </p:sp>
      <p:sp>
        <p:nvSpPr>
          <p:cNvPr id="4" name="Datumsplatzhalter 3">
            <a:extLst>
              <a:ext uri="{FF2B5EF4-FFF2-40B4-BE49-F238E27FC236}">
                <a16:creationId xmlns:a16="http://schemas.microsoft.com/office/drawing/2014/main" id="{5CFAE680-5F90-49F5-8873-E9E0B44652A6}"/>
              </a:ext>
            </a:extLst>
          </p:cNvPr>
          <p:cNvSpPr>
            <a:spLocks noGrp="1"/>
          </p:cNvSpPr>
          <p:nvPr>
            <p:ph type="dt" sz="half" idx="10"/>
          </p:nvPr>
        </p:nvSpPr>
        <p:spPr/>
        <p:txBody>
          <a:bodyPr/>
          <a:lstStyle/>
          <a:p>
            <a:fld id="{A4D98238-D048-4510-AE14-587667A4E010}" type="datetime1">
              <a:rPr lang="de-CH" smtClean="0"/>
              <a:t>18.02.2025</a:t>
            </a:fld>
            <a:endParaRPr lang="de-CH" dirty="0"/>
          </a:p>
        </p:txBody>
      </p:sp>
      <p:sp>
        <p:nvSpPr>
          <p:cNvPr id="5" name="Fußzeilenplatzhalter 4">
            <a:extLst>
              <a:ext uri="{FF2B5EF4-FFF2-40B4-BE49-F238E27FC236}">
                <a16:creationId xmlns:a16="http://schemas.microsoft.com/office/drawing/2014/main" id="{B9CAE628-4A44-4C3F-A152-179645A4180C}"/>
              </a:ext>
            </a:extLst>
          </p:cNvPr>
          <p:cNvSpPr>
            <a:spLocks noGrp="1"/>
          </p:cNvSpPr>
          <p:nvPr>
            <p:ph type="ftr" sz="quarter" idx="11"/>
          </p:nvPr>
        </p:nvSpPr>
        <p:spPr/>
        <p:txBody>
          <a:bodyPr/>
          <a:lstStyle/>
          <a:p>
            <a:r>
              <a:rPr lang="de-CH" dirty="0"/>
              <a:t>Präsentation DIY-Präventionsmodul «Augen schützen wie ein Profi»</a:t>
            </a:r>
          </a:p>
        </p:txBody>
      </p:sp>
      <p:sp>
        <p:nvSpPr>
          <p:cNvPr id="6" name="Slide Number Placeholder 5">
            <a:extLst>
              <a:ext uri="{FF2B5EF4-FFF2-40B4-BE49-F238E27FC236}">
                <a16:creationId xmlns:a16="http://schemas.microsoft.com/office/drawing/2014/main" id="{49D9B8D9-413D-44AD-91AD-54A7C5E0012E}"/>
              </a:ext>
            </a:extLst>
          </p:cNvPr>
          <p:cNvSpPr>
            <a:spLocks noGrp="1"/>
          </p:cNvSpPr>
          <p:nvPr>
            <p:ph type="sldNum" sz="quarter" idx="12"/>
          </p:nvPr>
        </p:nvSpPr>
        <p:spPr/>
        <p:txBody>
          <a:bodyPr/>
          <a:lstStyle/>
          <a:p>
            <a:fld id="{F24536A0-103F-4254-944D-7F09BB7E4B96}" type="slidenum">
              <a:rPr lang="de-CH" smtClean="0"/>
              <a:pPr/>
              <a:t>3</a:t>
            </a:fld>
            <a:endParaRPr lang="de-CH" dirty="0"/>
          </a:p>
        </p:txBody>
      </p:sp>
      <p:pic>
        <p:nvPicPr>
          <p:cNvPr id="10" name="Bildplatzhalter 5"/>
          <p:cNvPicPr>
            <a:picLocks noChangeAspect="1"/>
          </p:cNvPicPr>
          <p:nvPr/>
        </p:nvPicPr>
        <p:blipFill>
          <a:blip r:embed="rId3">
            <a:extLst>
              <a:ext uri="{28A0092B-C50C-407E-A947-70E740481C1C}">
                <a14:useLocalDpi xmlns:a14="http://schemas.microsoft.com/office/drawing/2010/main" val="0"/>
              </a:ext>
            </a:extLst>
          </a:blip>
          <a:srcRect l="24855" r="24855"/>
          <a:stretch>
            <a:fillRect/>
          </a:stretch>
        </p:blipFill>
        <p:spPr>
          <a:xfrm>
            <a:off x="7249467" y="604418"/>
            <a:ext cx="4391149" cy="5239805"/>
          </a:xfrm>
          <a:prstGeom prst="rect">
            <a:avLst/>
          </a:prstGeom>
          <a:ln>
            <a:solidFill>
              <a:schemeClr val="bg2"/>
            </a:solidFill>
          </a:ln>
        </p:spPr>
      </p:pic>
    </p:spTree>
    <p:extLst>
      <p:ext uri="{BB962C8B-B14F-4D97-AF65-F5344CB8AC3E}">
        <p14:creationId xmlns:p14="http://schemas.microsoft.com/office/powerpoint/2010/main" val="3166297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9873827F-F0AB-490A-A3C2-E1DAB85E7D75}"/>
              </a:ext>
            </a:extLst>
          </p:cNvPr>
          <p:cNvSpPr>
            <a:spLocks noGrp="1"/>
          </p:cNvSpPr>
          <p:nvPr>
            <p:ph type="dt" sz="half" idx="10"/>
          </p:nvPr>
        </p:nvSpPr>
        <p:spPr/>
        <p:txBody>
          <a:bodyPr/>
          <a:lstStyle/>
          <a:p>
            <a:fld id="{813BEA85-2763-406D-BCE1-21DF21DEF859}" type="datetime1">
              <a:rPr lang="de-CH" smtClean="0"/>
              <a:t>18.02.2025</a:t>
            </a:fld>
            <a:endParaRPr lang="de-CH" dirty="0"/>
          </a:p>
        </p:txBody>
      </p:sp>
      <p:sp>
        <p:nvSpPr>
          <p:cNvPr id="5" name="Fußzeilenplatzhalter 4">
            <a:extLst>
              <a:ext uri="{FF2B5EF4-FFF2-40B4-BE49-F238E27FC236}">
                <a16:creationId xmlns:a16="http://schemas.microsoft.com/office/drawing/2014/main" id="{A9A67F2C-2451-4C8D-B988-FE88A5D50A60}"/>
              </a:ext>
            </a:extLst>
          </p:cNvPr>
          <p:cNvSpPr>
            <a:spLocks noGrp="1"/>
          </p:cNvSpPr>
          <p:nvPr>
            <p:ph type="ftr" sz="quarter" idx="11"/>
          </p:nvPr>
        </p:nvSpPr>
        <p:spPr/>
        <p:txBody>
          <a:bodyPr/>
          <a:lstStyle/>
          <a:p>
            <a:r>
              <a:rPr lang="de-CH" dirty="0"/>
              <a:t>Präsentation DIY-Präventionsmodul «Augen schützen wie ein Profi»</a:t>
            </a:r>
          </a:p>
        </p:txBody>
      </p:sp>
      <p:sp>
        <p:nvSpPr>
          <p:cNvPr id="6" name="Foliennummernplatzhalter 5">
            <a:extLst>
              <a:ext uri="{FF2B5EF4-FFF2-40B4-BE49-F238E27FC236}">
                <a16:creationId xmlns:a16="http://schemas.microsoft.com/office/drawing/2014/main" id="{50815C53-8B00-499A-BB6E-3A562FB5D543}"/>
              </a:ext>
            </a:extLst>
          </p:cNvPr>
          <p:cNvSpPr>
            <a:spLocks noGrp="1"/>
          </p:cNvSpPr>
          <p:nvPr>
            <p:ph type="sldNum" sz="quarter" idx="12"/>
          </p:nvPr>
        </p:nvSpPr>
        <p:spPr/>
        <p:txBody>
          <a:bodyPr/>
          <a:lstStyle/>
          <a:p>
            <a:fld id="{905133B1-196B-4806-87F8-E97E62673179}" type="slidenum">
              <a:rPr lang="de-CH" smtClean="0"/>
              <a:pPr/>
              <a:t>4</a:t>
            </a:fld>
            <a:endParaRPr lang="de-CH" dirty="0"/>
          </a:p>
        </p:txBody>
      </p:sp>
      <p:sp>
        <p:nvSpPr>
          <p:cNvPr id="2" name="Titel 1">
            <a:extLst>
              <a:ext uri="{FF2B5EF4-FFF2-40B4-BE49-F238E27FC236}">
                <a16:creationId xmlns:a16="http://schemas.microsoft.com/office/drawing/2014/main" id="{2E719D1B-90F0-4E9B-9D61-EC6974EE6668}"/>
              </a:ext>
            </a:extLst>
          </p:cNvPr>
          <p:cNvSpPr>
            <a:spLocks noGrp="1"/>
          </p:cNvSpPr>
          <p:nvPr>
            <p:ph type="title"/>
          </p:nvPr>
        </p:nvSpPr>
        <p:spPr/>
        <p:txBody>
          <a:bodyPr/>
          <a:lstStyle/>
          <a:p>
            <a:r>
              <a:rPr lang="de-CH" dirty="0"/>
              <a:t>Braucht es eine Wahrsagerin?</a:t>
            </a:r>
          </a:p>
        </p:txBody>
      </p:sp>
      <p:pic>
        <p:nvPicPr>
          <p:cNvPr id="9" name="Folie 4">
            <a:hlinkClick r:id="" action="ppaction://media"/>
            <a:extLst>
              <a:ext uri="{FF2B5EF4-FFF2-40B4-BE49-F238E27FC236}">
                <a16:creationId xmlns:a16="http://schemas.microsoft.com/office/drawing/2014/main" id="{127F9B7D-4833-EAED-0AE4-7DDBC762E635}"/>
              </a:ext>
            </a:extLst>
          </p:cNvPr>
          <p:cNvPicPr>
            <a:picLocks noGrp="1" noRot="1" noChangeAspect="1" noMove="1" noResize="1" noEditPoints="1" noAdjustHandles="1" noChangeArrowheads="1" noChangeShapeType="1" noCrop="1"/>
          </p:cNvPicPr>
          <p:nvPr>
            <p:ph type="media" sz="quarter" idx="13"/>
            <a:videoFile r:link="rId2"/>
            <p:extLst>
              <p:ext uri="{DAA4B4D4-6D71-4841-9C94-3DE7FCFB9230}">
                <p14:media xmlns:p14="http://schemas.microsoft.com/office/powerpoint/2010/main" r:embed="rId1"/>
              </p:ext>
            </p:extLst>
          </p:nvPr>
        </p:nvPicPr>
        <p:blipFill>
          <a:blip r:embed="rId4"/>
          <a:stretch>
            <a:fillRect/>
          </a:stretch>
        </p:blipFill>
        <p:spPr>
          <a:xfrm>
            <a:off x="551384" y="1052736"/>
            <a:ext cx="8199438" cy="4608512"/>
          </a:xfrm>
        </p:spPr>
      </p:pic>
      <p:sp>
        <p:nvSpPr>
          <p:cNvPr id="7" name="Textfeld 6">
            <a:hlinkClick r:id="rId5"/>
            <a:extLst>
              <a:ext uri="{FF2B5EF4-FFF2-40B4-BE49-F238E27FC236}">
                <a16:creationId xmlns:a16="http://schemas.microsoft.com/office/drawing/2014/main" id="{77D8AFC9-0BFE-F8CA-8D83-6FD281440183}"/>
              </a:ext>
            </a:extLst>
          </p:cNvPr>
          <p:cNvSpPr txBox="1"/>
          <p:nvPr/>
        </p:nvSpPr>
        <p:spPr>
          <a:xfrm>
            <a:off x="547891" y="1052736"/>
            <a:ext cx="8199438" cy="4248472"/>
          </a:xfrm>
          <a:prstGeom prst="rect">
            <a:avLst/>
          </a:prstGeom>
          <a:noFill/>
        </p:spPr>
        <p:txBody>
          <a:bodyPr wrap="square" lIns="0" tIns="0" rIns="0" bIns="0" rtlCol="0">
            <a:spAutoFit/>
          </a:bodyPr>
          <a:lstStyle/>
          <a:p>
            <a:pPr algn="l"/>
            <a:endParaRPr lang="de-CH" sz="1200" dirty="0" err="1"/>
          </a:p>
        </p:txBody>
      </p:sp>
    </p:spTree>
    <p:extLst>
      <p:ext uri="{BB962C8B-B14F-4D97-AF65-F5344CB8AC3E}">
        <p14:creationId xmlns:p14="http://schemas.microsoft.com/office/powerpoint/2010/main" val="22512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24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4D4B43-A014-4CEB-9588-7B1D63637991}"/>
              </a:ext>
            </a:extLst>
          </p:cNvPr>
          <p:cNvSpPr>
            <a:spLocks noGrp="1"/>
          </p:cNvSpPr>
          <p:nvPr>
            <p:ph type="title"/>
          </p:nvPr>
        </p:nvSpPr>
        <p:spPr/>
        <p:txBody>
          <a:bodyPr/>
          <a:lstStyle/>
          <a:p>
            <a:r>
              <a:rPr lang="de-CH" dirty="0"/>
              <a:t>Eure Erfahrungen sind gefragt</a:t>
            </a:r>
          </a:p>
        </p:txBody>
      </p:sp>
      <p:sp>
        <p:nvSpPr>
          <p:cNvPr id="3" name="Inhaltsplatzhalter 2">
            <a:extLst>
              <a:ext uri="{FF2B5EF4-FFF2-40B4-BE49-F238E27FC236}">
                <a16:creationId xmlns:a16="http://schemas.microsoft.com/office/drawing/2014/main" id="{C241879B-5965-4F58-BCC3-D1D0AB3C57A7}"/>
              </a:ext>
            </a:extLst>
          </p:cNvPr>
          <p:cNvSpPr>
            <a:spLocks noGrp="1"/>
          </p:cNvSpPr>
          <p:nvPr>
            <p:ph idx="1"/>
          </p:nvPr>
        </p:nvSpPr>
        <p:spPr/>
        <p:txBody>
          <a:bodyPr/>
          <a:lstStyle/>
          <a:p>
            <a:pPr marL="0" indent="0">
              <a:buNone/>
            </a:pPr>
            <a:endParaRPr lang="de-CH" sz="2800" b="1" dirty="0"/>
          </a:p>
          <a:p>
            <a:pPr marL="0" indent="0">
              <a:buNone/>
            </a:pPr>
            <a:endParaRPr lang="de-CH" sz="2800" b="1" dirty="0"/>
          </a:p>
          <a:p>
            <a:pPr marL="0" indent="0">
              <a:buNone/>
            </a:pPr>
            <a:r>
              <a:rPr lang="de-CH" sz="4000" b="1" dirty="0"/>
              <a:t>Schildert Situationen oder Tätigkeiten, in denen eure Augen während der Arbeit oder in der Freizeit in Gefahr sind.</a:t>
            </a:r>
            <a:endParaRPr lang="de-CH" sz="3200" dirty="0"/>
          </a:p>
        </p:txBody>
      </p:sp>
      <p:sp>
        <p:nvSpPr>
          <p:cNvPr id="4" name="Datumsplatzhalter 3">
            <a:extLst>
              <a:ext uri="{FF2B5EF4-FFF2-40B4-BE49-F238E27FC236}">
                <a16:creationId xmlns:a16="http://schemas.microsoft.com/office/drawing/2014/main" id="{ACEB28FE-457B-4129-A53B-EEB0BEB6C083}"/>
              </a:ext>
            </a:extLst>
          </p:cNvPr>
          <p:cNvSpPr>
            <a:spLocks noGrp="1"/>
          </p:cNvSpPr>
          <p:nvPr>
            <p:ph type="dt" sz="half" idx="10"/>
          </p:nvPr>
        </p:nvSpPr>
        <p:spPr/>
        <p:txBody>
          <a:bodyPr/>
          <a:lstStyle/>
          <a:p>
            <a:fld id="{1CCABBAD-2B22-4F0B-BF5C-C409B8889B88}" type="datetime1">
              <a:rPr lang="de-CH" smtClean="0"/>
              <a:t>18.02.2025</a:t>
            </a:fld>
            <a:endParaRPr lang="de-CH" dirty="0"/>
          </a:p>
        </p:txBody>
      </p:sp>
      <p:sp>
        <p:nvSpPr>
          <p:cNvPr id="5" name="Fußzeilenplatzhalter 4">
            <a:extLst>
              <a:ext uri="{FF2B5EF4-FFF2-40B4-BE49-F238E27FC236}">
                <a16:creationId xmlns:a16="http://schemas.microsoft.com/office/drawing/2014/main" id="{F714701F-3E8A-467B-882F-BE11B281FE73}"/>
              </a:ext>
            </a:extLst>
          </p:cNvPr>
          <p:cNvSpPr>
            <a:spLocks noGrp="1"/>
          </p:cNvSpPr>
          <p:nvPr>
            <p:ph type="ftr" sz="quarter" idx="11"/>
          </p:nvPr>
        </p:nvSpPr>
        <p:spPr/>
        <p:txBody>
          <a:bodyPr/>
          <a:lstStyle/>
          <a:p>
            <a:r>
              <a:rPr lang="de-CH" dirty="0"/>
              <a:t>Präsentation DIY-Präventionsmodul «Augen schützen wie ein Profi»</a:t>
            </a:r>
          </a:p>
        </p:txBody>
      </p:sp>
      <p:sp>
        <p:nvSpPr>
          <p:cNvPr id="6" name="Foliennummernplatzhalter 5">
            <a:extLst>
              <a:ext uri="{FF2B5EF4-FFF2-40B4-BE49-F238E27FC236}">
                <a16:creationId xmlns:a16="http://schemas.microsoft.com/office/drawing/2014/main" id="{9C89B754-5673-4488-914B-3FEFA481DEFD}"/>
              </a:ext>
            </a:extLst>
          </p:cNvPr>
          <p:cNvSpPr>
            <a:spLocks noGrp="1"/>
          </p:cNvSpPr>
          <p:nvPr>
            <p:ph type="sldNum" sz="quarter" idx="12"/>
          </p:nvPr>
        </p:nvSpPr>
        <p:spPr/>
        <p:txBody>
          <a:bodyPr/>
          <a:lstStyle/>
          <a:p>
            <a:fld id="{905133B1-196B-4806-87F8-E97E62673179}" type="slidenum">
              <a:rPr lang="de-CH" smtClean="0"/>
              <a:pPr/>
              <a:t>5</a:t>
            </a:fld>
            <a:endParaRPr lang="de-CH" dirty="0"/>
          </a:p>
        </p:txBody>
      </p:sp>
    </p:spTree>
    <p:extLst>
      <p:ext uri="{BB962C8B-B14F-4D97-AF65-F5344CB8AC3E}">
        <p14:creationId xmlns:p14="http://schemas.microsoft.com/office/powerpoint/2010/main" val="3802084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4D4B43-A014-4CEB-9588-7B1D63637991}"/>
              </a:ext>
            </a:extLst>
          </p:cNvPr>
          <p:cNvSpPr>
            <a:spLocks noGrp="1"/>
          </p:cNvSpPr>
          <p:nvPr>
            <p:ph type="title"/>
          </p:nvPr>
        </p:nvSpPr>
        <p:spPr/>
        <p:txBody>
          <a:bodyPr/>
          <a:lstStyle/>
          <a:p>
            <a:r>
              <a:rPr lang="de-CH" dirty="0"/>
              <a:t>Hand aufs Herz: Wie sieht es bei euch im Alltag aus?</a:t>
            </a:r>
          </a:p>
        </p:txBody>
      </p:sp>
      <p:sp>
        <p:nvSpPr>
          <p:cNvPr id="3" name="Inhaltsplatzhalter 2">
            <a:extLst>
              <a:ext uri="{FF2B5EF4-FFF2-40B4-BE49-F238E27FC236}">
                <a16:creationId xmlns:a16="http://schemas.microsoft.com/office/drawing/2014/main" id="{C241879B-5965-4F58-BCC3-D1D0AB3C57A7}"/>
              </a:ext>
            </a:extLst>
          </p:cNvPr>
          <p:cNvSpPr>
            <a:spLocks noGrp="1"/>
          </p:cNvSpPr>
          <p:nvPr>
            <p:ph idx="1"/>
          </p:nvPr>
        </p:nvSpPr>
        <p:spPr>
          <a:xfrm>
            <a:off x="562865" y="1347540"/>
            <a:ext cx="11089232" cy="4608513"/>
          </a:xfrm>
        </p:spPr>
        <p:txBody>
          <a:bodyPr/>
          <a:lstStyle/>
          <a:p>
            <a:pPr marL="0" indent="0">
              <a:buNone/>
            </a:pPr>
            <a:endParaRPr lang="de-CH" sz="2800" b="1" dirty="0"/>
          </a:p>
          <a:p>
            <a:pPr marL="0" indent="0">
              <a:buNone/>
            </a:pPr>
            <a:r>
              <a:rPr lang="de-CH" sz="2800" b="1" dirty="0"/>
              <a:t>Bei dieser Tätigkeit / Arbeit trage ich immer eine Schutzbrille.</a:t>
            </a:r>
          </a:p>
          <a:p>
            <a:pPr marL="0" indent="0">
              <a:buNone/>
            </a:pPr>
            <a:endParaRPr lang="de-CH" sz="2800" b="1" dirty="0"/>
          </a:p>
          <a:p>
            <a:pPr marL="0" indent="0">
              <a:buNone/>
            </a:pPr>
            <a:r>
              <a:rPr lang="de-CH" sz="2800" b="1" dirty="0"/>
              <a:t>Bei dieser Tätigkeit / Arbeit trage ich ab und zu eine Schutzbrille.</a:t>
            </a:r>
          </a:p>
          <a:p>
            <a:pPr marL="0" indent="0">
              <a:buNone/>
            </a:pPr>
            <a:endParaRPr lang="de-CH" sz="2800" b="1" dirty="0"/>
          </a:p>
          <a:p>
            <a:pPr marL="0" indent="0">
              <a:buNone/>
            </a:pPr>
            <a:r>
              <a:rPr lang="de-CH" sz="2800" b="1" dirty="0"/>
              <a:t>Was motiviert mich, die Schutzbrille zu tragen?</a:t>
            </a:r>
          </a:p>
          <a:p>
            <a:pPr marL="0" indent="0">
              <a:buNone/>
            </a:pPr>
            <a:endParaRPr lang="de-CH" sz="2800" b="1" dirty="0"/>
          </a:p>
          <a:p>
            <a:pPr marL="0" indent="0">
              <a:buNone/>
            </a:pPr>
            <a:r>
              <a:rPr lang="de-CH" sz="2800" b="1" dirty="0"/>
              <a:t>Weshalb trage ich keine Schutzbrille? </a:t>
            </a:r>
          </a:p>
          <a:p>
            <a:pPr marL="0" indent="0">
              <a:buNone/>
            </a:pPr>
            <a:endParaRPr lang="de-CH" sz="2800" b="1" dirty="0"/>
          </a:p>
          <a:p>
            <a:pPr marL="0" indent="0">
              <a:buNone/>
            </a:pPr>
            <a:endParaRPr lang="de-CH" sz="2800" b="1" dirty="0"/>
          </a:p>
        </p:txBody>
      </p:sp>
      <p:sp>
        <p:nvSpPr>
          <p:cNvPr id="4" name="Datumsplatzhalter 3">
            <a:extLst>
              <a:ext uri="{FF2B5EF4-FFF2-40B4-BE49-F238E27FC236}">
                <a16:creationId xmlns:a16="http://schemas.microsoft.com/office/drawing/2014/main" id="{ACEB28FE-457B-4129-A53B-EEB0BEB6C083}"/>
              </a:ext>
            </a:extLst>
          </p:cNvPr>
          <p:cNvSpPr>
            <a:spLocks noGrp="1"/>
          </p:cNvSpPr>
          <p:nvPr>
            <p:ph type="dt" sz="half" idx="10"/>
          </p:nvPr>
        </p:nvSpPr>
        <p:spPr/>
        <p:txBody>
          <a:bodyPr/>
          <a:lstStyle/>
          <a:p>
            <a:fld id="{4E4271EE-003F-4BCA-95E7-C3812E61F017}" type="datetime1">
              <a:rPr lang="de-CH" smtClean="0"/>
              <a:t>18.02.2025</a:t>
            </a:fld>
            <a:endParaRPr lang="de-CH" dirty="0"/>
          </a:p>
        </p:txBody>
      </p:sp>
      <p:sp>
        <p:nvSpPr>
          <p:cNvPr id="5" name="Fußzeilenplatzhalter 4">
            <a:extLst>
              <a:ext uri="{FF2B5EF4-FFF2-40B4-BE49-F238E27FC236}">
                <a16:creationId xmlns:a16="http://schemas.microsoft.com/office/drawing/2014/main" id="{F714701F-3E8A-467B-882F-BE11B281FE73}"/>
              </a:ext>
            </a:extLst>
          </p:cNvPr>
          <p:cNvSpPr>
            <a:spLocks noGrp="1"/>
          </p:cNvSpPr>
          <p:nvPr>
            <p:ph type="ftr" sz="quarter" idx="11"/>
          </p:nvPr>
        </p:nvSpPr>
        <p:spPr/>
        <p:txBody>
          <a:bodyPr/>
          <a:lstStyle/>
          <a:p>
            <a:r>
              <a:rPr lang="de-CH" dirty="0"/>
              <a:t>Präsentation DIY-Präventionsmodul «Augen schützen wie ein Profi»</a:t>
            </a:r>
          </a:p>
        </p:txBody>
      </p:sp>
      <p:sp>
        <p:nvSpPr>
          <p:cNvPr id="6" name="Foliennummernplatzhalter 5">
            <a:extLst>
              <a:ext uri="{FF2B5EF4-FFF2-40B4-BE49-F238E27FC236}">
                <a16:creationId xmlns:a16="http://schemas.microsoft.com/office/drawing/2014/main" id="{9C89B754-5673-4488-914B-3FEFA481DEFD}"/>
              </a:ext>
            </a:extLst>
          </p:cNvPr>
          <p:cNvSpPr>
            <a:spLocks noGrp="1"/>
          </p:cNvSpPr>
          <p:nvPr>
            <p:ph type="sldNum" sz="quarter" idx="12"/>
          </p:nvPr>
        </p:nvSpPr>
        <p:spPr/>
        <p:txBody>
          <a:bodyPr/>
          <a:lstStyle/>
          <a:p>
            <a:fld id="{905133B1-196B-4806-87F8-E97E62673179}" type="slidenum">
              <a:rPr lang="de-CH" smtClean="0"/>
              <a:pPr/>
              <a:t>6</a:t>
            </a:fld>
            <a:endParaRPr lang="de-CH" dirty="0"/>
          </a:p>
        </p:txBody>
      </p:sp>
    </p:spTree>
    <p:extLst>
      <p:ext uri="{BB962C8B-B14F-4D97-AF65-F5344CB8AC3E}">
        <p14:creationId xmlns:p14="http://schemas.microsoft.com/office/powerpoint/2010/main" val="244018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F0528F-ADC8-78B0-E5B9-EC4C3497CD1E}"/>
              </a:ext>
            </a:extLst>
          </p:cNvPr>
          <p:cNvSpPr>
            <a:spLocks noGrp="1"/>
          </p:cNvSpPr>
          <p:nvPr>
            <p:ph type="title"/>
          </p:nvPr>
        </p:nvSpPr>
        <p:spPr/>
        <p:txBody>
          <a:bodyPr/>
          <a:lstStyle/>
          <a:p>
            <a:r>
              <a:rPr lang="de-CH" dirty="0"/>
              <a:t>Diese Regeln gelten bei der Firma XY und schützen euer Augenlicht</a:t>
            </a:r>
          </a:p>
        </p:txBody>
      </p:sp>
      <p:sp>
        <p:nvSpPr>
          <p:cNvPr id="4" name="Inhaltsplatzhalter 3">
            <a:extLst>
              <a:ext uri="{FF2B5EF4-FFF2-40B4-BE49-F238E27FC236}">
                <a16:creationId xmlns:a16="http://schemas.microsoft.com/office/drawing/2014/main" id="{F26CEA0C-D9CE-C4EE-BDA8-A83908B1C525}"/>
              </a:ext>
            </a:extLst>
          </p:cNvPr>
          <p:cNvSpPr>
            <a:spLocks noGrp="1"/>
          </p:cNvSpPr>
          <p:nvPr>
            <p:ph sz="half" idx="2"/>
          </p:nvPr>
        </p:nvSpPr>
        <p:spPr/>
        <p:txBody>
          <a:bodyPr/>
          <a:lstStyle/>
          <a:p>
            <a:r>
              <a:rPr lang="de-CH" dirty="0"/>
              <a:t>Bei folgenden Arbeiten / Tätigkeiten sind die Schutzbrillen immer konsequent zu tragen:</a:t>
            </a:r>
          </a:p>
          <a:p>
            <a:endParaRPr lang="de-CH" dirty="0"/>
          </a:p>
          <a:p>
            <a:r>
              <a:rPr lang="de-CH" dirty="0">
                <a:solidFill>
                  <a:srgbClr val="F50000"/>
                </a:solidFill>
              </a:rPr>
              <a:t>Diese Regeln sind im Betrieb definiert und können so übernommen und hier eingetragen werden.</a:t>
            </a:r>
          </a:p>
          <a:p>
            <a:r>
              <a:rPr lang="de-CH" dirty="0">
                <a:solidFill>
                  <a:srgbClr val="F50000"/>
                </a:solidFill>
              </a:rPr>
              <a:t>Falls es keine Regeln gibt, sind diese im Vorfeld mit der GL zu definieren und können in der Schulung kommuniziert werden. </a:t>
            </a:r>
          </a:p>
          <a:p>
            <a:r>
              <a:rPr lang="de-CH" dirty="0">
                <a:solidFill>
                  <a:srgbClr val="F50000"/>
                </a:solidFill>
              </a:rPr>
              <a:t>Siehe Support im Aktionsplan auf Seite 5</a:t>
            </a:r>
          </a:p>
          <a:p>
            <a:pPr marL="0" indent="0">
              <a:buNone/>
            </a:pPr>
            <a:endParaRPr lang="de-CH" dirty="0"/>
          </a:p>
          <a:p>
            <a:pPr marL="0" indent="0">
              <a:buNone/>
            </a:pPr>
            <a:endParaRPr lang="de-CH" dirty="0"/>
          </a:p>
        </p:txBody>
      </p:sp>
      <p:sp>
        <p:nvSpPr>
          <p:cNvPr id="5" name="Datumsplatzhalter 4">
            <a:extLst>
              <a:ext uri="{FF2B5EF4-FFF2-40B4-BE49-F238E27FC236}">
                <a16:creationId xmlns:a16="http://schemas.microsoft.com/office/drawing/2014/main" id="{22D82F11-1B0A-22ED-ED4A-D31ED1EA206A}"/>
              </a:ext>
            </a:extLst>
          </p:cNvPr>
          <p:cNvSpPr>
            <a:spLocks noGrp="1"/>
          </p:cNvSpPr>
          <p:nvPr>
            <p:ph type="dt" sz="half" idx="10"/>
          </p:nvPr>
        </p:nvSpPr>
        <p:spPr/>
        <p:txBody>
          <a:bodyPr/>
          <a:lstStyle/>
          <a:p>
            <a:fld id="{92C76777-0902-41DB-A947-E046B59965BF}" type="datetime1">
              <a:rPr lang="de-CH" smtClean="0"/>
              <a:t>18.02.2025</a:t>
            </a:fld>
            <a:endParaRPr lang="de-CH" dirty="0"/>
          </a:p>
        </p:txBody>
      </p:sp>
      <p:sp>
        <p:nvSpPr>
          <p:cNvPr id="6" name="Fußzeilenplatzhalter 5">
            <a:extLst>
              <a:ext uri="{FF2B5EF4-FFF2-40B4-BE49-F238E27FC236}">
                <a16:creationId xmlns:a16="http://schemas.microsoft.com/office/drawing/2014/main" id="{960703E3-C516-6B80-12CB-41D413CFE2DA}"/>
              </a:ext>
            </a:extLst>
          </p:cNvPr>
          <p:cNvSpPr>
            <a:spLocks noGrp="1"/>
          </p:cNvSpPr>
          <p:nvPr>
            <p:ph type="ftr" sz="quarter" idx="11"/>
          </p:nvPr>
        </p:nvSpPr>
        <p:spPr/>
        <p:txBody>
          <a:bodyPr/>
          <a:lstStyle/>
          <a:p>
            <a:r>
              <a:rPr lang="de-CH" dirty="0"/>
              <a:t>Präsentation DIY-Präventionsmodul «Augen schützen wie ein Profi»</a:t>
            </a:r>
          </a:p>
        </p:txBody>
      </p:sp>
      <p:sp>
        <p:nvSpPr>
          <p:cNvPr id="7" name="Foliennummernplatzhalter 6">
            <a:extLst>
              <a:ext uri="{FF2B5EF4-FFF2-40B4-BE49-F238E27FC236}">
                <a16:creationId xmlns:a16="http://schemas.microsoft.com/office/drawing/2014/main" id="{A4DD87E4-7B6A-AE19-54A3-73D82F4E9C3D}"/>
              </a:ext>
            </a:extLst>
          </p:cNvPr>
          <p:cNvSpPr>
            <a:spLocks noGrp="1"/>
          </p:cNvSpPr>
          <p:nvPr>
            <p:ph type="sldNum" sz="quarter" idx="12"/>
          </p:nvPr>
        </p:nvSpPr>
        <p:spPr/>
        <p:txBody>
          <a:bodyPr/>
          <a:lstStyle/>
          <a:p>
            <a:fld id="{9D6272DC-1DD4-4C31-841F-2D9D77224C99}" type="slidenum">
              <a:rPr lang="de-CH" smtClean="0"/>
              <a:pPr/>
              <a:t>7</a:t>
            </a:fld>
            <a:endParaRPr lang="de-CH" dirty="0"/>
          </a:p>
        </p:txBody>
      </p:sp>
      <p:pic>
        <p:nvPicPr>
          <p:cNvPr id="11" name="Grafik 10">
            <a:extLst>
              <a:ext uri="{FF2B5EF4-FFF2-40B4-BE49-F238E27FC236}">
                <a16:creationId xmlns:a16="http://schemas.microsoft.com/office/drawing/2014/main" id="{056FF06F-F6AC-60E1-51CC-DA6BC38A4BE4}"/>
              </a:ext>
            </a:extLst>
          </p:cNvPr>
          <p:cNvPicPr>
            <a:picLocks noChangeAspect="1"/>
          </p:cNvPicPr>
          <p:nvPr/>
        </p:nvPicPr>
        <p:blipFill>
          <a:blip r:embed="rId2"/>
          <a:stretch>
            <a:fillRect/>
          </a:stretch>
        </p:blipFill>
        <p:spPr>
          <a:xfrm>
            <a:off x="769653" y="1615010"/>
            <a:ext cx="4463888" cy="3830214"/>
          </a:xfrm>
          <a:prstGeom prst="rect">
            <a:avLst/>
          </a:prstGeom>
        </p:spPr>
      </p:pic>
    </p:spTree>
    <p:extLst>
      <p:ext uri="{BB962C8B-B14F-4D97-AF65-F5344CB8AC3E}">
        <p14:creationId xmlns:p14="http://schemas.microsoft.com/office/powerpoint/2010/main" val="1148445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36928A-942A-4815-B2A0-05F8B69CCDEE}"/>
              </a:ext>
            </a:extLst>
          </p:cNvPr>
          <p:cNvSpPr>
            <a:spLocks noGrp="1"/>
          </p:cNvSpPr>
          <p:nvPr>
            <p:ph type="title"/>
          </p:nvPr>
        </p:nvSpPr>
        <p:spPr/>
        <p:txBody>
          <a:bodyPr/>
          <a:lstStyle/>
          <a:p>
            <a:r>
              <a:rPr lang="de-CH" dirty="0"/>
              <a:t>Zahlenquiz</a:t>
            </a:r>
          </a:p>
        </p:txBody>
      </p:sp>
      <p:graphicFrame>
        <p:nvGraphicFramePr>
          <p:cNvPr id="10" name="Tabelle 10">
            <a:extLst>
              <a:ext uri="{FF2B5EF4-FFF2-40B4-BE49-F238E27FC236}">
                <a16:creationId xmlns:a16="http://schemas.microsoft.com/office/drawing/2014/main" id="{C4FB7970-55D4-49E8-BE4E-7671ED70C14D}"/>
              </a:ext>
            </a:extLst>
          </p:cNvPr>
          <p:cNvGraphicFramePr>
            <a:graphicFrameLocks noGrp="1"/>
          </p:cNvGraphicFramePr>
          <p:nvPr>
            <p:ph sz="half" idx="2"/>
            <p:extLst>
              <p:ext uri="{D42A27DB-BD31-4B8C-83A1-F6EECF244321}">
                <p14:modId xmlns:p14="http://schemas.microsoft.com/office/powerpoint/2010/main" val="2127864410"/>
              </p:ext>
            </p:extLst>
          </p:nvPr>
        </p:nvGraphicFramePr>
        <p:xfrm>
          <a:off x="449054" y="984242"/>
          <a:ext cx="11335575" cy="1010920"/>
        </p:xfrm>
        <a:graphic>
          <a:graphicData uri="http://schemas.openxmlformats.org/drawingml/2006/table">
            <a:tbl>
              <a:tblPr firstRow="1" bandRow="1">
                <a:tableStyleId>{3C2FFA5D-87B4-456A-9821-1D502468CF0F}</a:tableStyleId>
              </a:tblPr>
              <a:tblGrid>
                <a:gridCol w="3778525">
                  <a:extLst>
                    <a:ext uri="{9D8B030D-6E8A-4147-A177-3AD203B41FA5}">
                      <a16:colId xmlns:a16="http://schemas.microsoft.com/office/drawing/2014/main" val="3812172440"/>
                    </a:ext>
                  </a:extLst>
                </a:gridCol>
                <a:gridCol w="3778525">
                  <a:extLst>
                    <a:ext uri="{9D8B030D-6E8A-4147-A177-3AD203B41FA5}">
                      <a16:colId xmlns:a16="http://schemas.microsoft.com/office/drawing/2014/main" val="829849353"/>
                    </a:ext>
                  </a:extLst>
                </a:gridCol>
                <a:gridCol w="3778525">
                  <a:extLst>
                    <a:ext uri="{9D8B030D-6E8A-4147-A177-3AD203B41FA5}">
                      <a16:colId xmlns:a16="http://schemas.microsoft.com/office/drawing/2014/main" val="270893009"/>
                    </a:ext>
                  </a:extLst>
                </a:gridCol>
              </a:tblGrid>
              <a:tr h="338708">
                <a:tc gridSpan="3">
                  <a:txBody>
                    <a:bodyPr/>
                    <a:lstStyle/>
                    <a:p>
                      <a:r>
                        <a:rPr lang="de-CH" dirty="0"/>
                        <a:t>Wie viele Augenunfälle passieren an einem Tag  (Arbeit und Freizeit)?</a:t>
                      </a:r>
                    </a:p>
                    <a:p>
                      <a:endParaRPr lang="de-CH" dirty="0"/>
                    </a:p>
                  </a:txBody>
                  <a:tcPr/>
                </a:tc>
                <a:tc hMerge="1">
                  <a:txBody>
                    <a:bodyPr/>
                    <a:lstStyle/>
                    <a:p>
                      <a:endParaRPr lang="de-CH" dirty="0"/>
                    </a:p>
                  </a:txBody>
                  <a:tcPr/>
                </a:tc>
                <a:tc hMerge="1">
                  <a:txBody>
                    <a:bodyPr/>
                    <a:lstStyle/>
                    <a:p>
                      <a:endParaRPr lang="de-CH" dirty="0"/>
                    </a:p>
                  </a:txBody>
                  <a:tcPr/>
                </a:tc>
                <a:extLst>
                  <a:ext uri="{0D108BD9-81ED-4DB2-BD59-A6C34878D82A}">
                    <a16:rowId xmlns:a16="http://schemas.microsoft.com/office/drawing/2014/main" val="3642620297"/>
                  </a:ext>
                </a:extLst>
              </a:tr>
              <a:tr h="370840">
                <a:tc>
                  <a:txBody>
                    <a:bodyPr/>
                    <a:lstStyle/>
                    <a:p>
                      <a:r>
                        <a:rPr lang="de-CH" dirty="0"/>
                        <a:t>50</a:t>
                      </a:r>
                    </a:p>
                  </a:txBody>
                  <a:tcPr/>
                </a:tc>
                <a:tc>
                  <a:txBody>
                    <a:bodyPr/>
                    <a:lstStyle/>
                    <a:p>
                      <a:r>
                        <a:rPr lang="de-CH" dirty="0"/>
                        <a:t>120</a:t>
                      </a:r>
                    </a:p>
                  </a:txBody>
                  <a:tcPr/>
                </a:tc>
                <a:tc>
                  <a:txBody>
                    <a:bodyPr/>
                    <a:lstStyle/>
                    <a:p>
                      <a:r>
                        <a:rPr lang="de-CH" dirty="0"/>
                        <a:t>550</a:t>
                      </a:r>
                    </a:p>
                  </a:txBody>
                  <a:tcPr/>
                </a:tc>
                <a:extLst>
                  <a:ext uri="{0D108BD9-81ED-4DB2-BD59-A6C34878D82A}">
                    <a16:rowId xmlns:a16="http://schemas.microsoft.com/office/drawing/2014/main" val="3192786570"/>
                  </a:ext>
                </a:extLst>
              </a:tr>
            </a:tbl>
          </a:graphicData>
        </a:graphic>
      </p:graphicFrame>
      <p:sp>
        <p:nvSpPr>
          <p:cNvPr id="5" name="Datumsplatzhalter 4">
            <a:extLst>
              <a:ext uri="{FF2B5EF4-FFF2-40B4-BE49-F238E27FC236}">
                <a16:creationId xmlns:a16="http://schemas.microsoft.com/office/drawing/2014/main" id="{4293D32C-8720-49E2-8B1A-09DDF39D8900}"/>
              </a:ext>
            </a:extLst>
          </p:cNvPr>
          <p:cNvSpPr>
            <a:spLocks noGrp="1"/>
          </p:cNvSpPr>
          <p:nvPr>
            <p:ph type="dt" sz="half" idx="10"/>
          </p:nvPr>
        </p:nvSpPr>
        <p:spPr/>
        <p:txBody>
          <a:bodyPr/>
          <a:lstStyle/>
          <a:p>
            <a:fld id="{B5585A0E-42D0-4E4B-B815-708338644C54}" type="datetime1">
              <a:rPr lang="de-CH" smtClean="0"/>
              <a:t>18.02.2025</a:t>
            </a:fld>
            <a:endParaRPr lang="de-CH" dirty="0"/>
          </a:p>
        </p:txBody>
      </p:sp>
      <p:sp>
        <p:nvSpPr>
          <p:cNvPr id="6" name="Fußzeilenplatzhalter 5">
            <a:extLst>
              <a:ext uri="{FF2B5EF4-FFF2-40B4-BE49-F238E27FC236}">
                <a16:creationId xmlns:a16="http://schemas.microsoft.com/office/drawing/2014/main" id="{4C6176D4-1069-4BA6-B1FE-5B89EB72EF38}"/>
              </a:ext>
            </a:extLst>
          </p:cNvPr>
          <p:cNvSpPr>
            <a:spLocks noGrp="1"/>
          </p:cNvSpPr>
          <p:nvPr>
            <p:ph type="ftr" sz="quarter" idx="11"/>
          </p:nvPr>
        </p:nvSpPr>
        <p:spPr>
          <a:xfrm>
            <a:off x="2435184" y="6448691"/>
            <a:ext cx="7848872" cy="180000"/>
          </a:xfrm>
        </p:spPr>
        <p:txBody>
          <a:bodyPr/>
          <a:lstStyle/>
          <a:p>
            <a:r>
              <a:rPr lang="de-CH" dirty="0"/>
              <a:t>Präsentation DIY-Präventionsmodul «Augen schützen wie ein Profi»</a:t>
            </a:r>
          </a:p>
        </p:txBody>
      </p:sp>
      <p:sp>
        <p:nvSpPr>
          <p:cNvPr id="7" name="Foliennummernplatzhalter 6">
            <a:extLst>
              <a:ext uri="{FF2B5EF4-FFF2-40B4-BE49-F238E27FC236}">
                <a16:creationId xmlns:a16="http://schemas.microsoft.com/office/drawing/2014/main" id="{0BA724DB-5D15-40D0-9C87-9E89600C3969}"/>
              </a:ext>
            </a:extLst>
          </p:cNvPr>
          <p:cNvSpPr>
            <a:spLocks noGrp="1"/>
          </p:cNvSpPr>
          <p:nvPr>
            <p:ph type="sldNum" sz="quarter" idx="12"/>
          </p:nvPr>
        </p:nvSpPr>
        <p:spPr/>
        <p:txBody>
          <a:bodyPr/>
          <a:lstStyle/>
          <a:p>
            <a:fld id="{95B65F90-CB8F-4C63-AE2B-73BBDDDDDEFF}" type="slidenum">
              <a:rPr lang="de-CH" smtClean="0"/>
              <a:pPr/>
              <a:t>8</a:t>
            </a:fld>
            <a:endParaRPr lang="de-CH" dirty="0"/>
          </a:p>
        </p:txBody>
      </p:sp>
      <p:graphicFrame>
        <p:nvGraphicFramePr>
          <p:cNvPr id="12" name="Tabelle 11">
            <a:extLst>
              <a:ext uri="{FF2B5EF4-FFF2-40B4-BE49-F238E27FC236}">
                <a16:creationId xmlns:a16="http://schemas.microsoft.com/office/drawing/2014/main" id="{5EBA0090-B9D0-4FA1-87DC-C378A16299D5}"/>
              </a:ext>
            </a:extLst>
          </p:cNvPr>
          <p:cNvGraphicFramePr>
            <a:graphicFrameLocks/>
          </p:cNvGraphicFramePr>
          <p:nvPr>
            <p:extLst>
              <p:ext uri="{D42A27DB-BD31-4B8C-83A1-F6EECF244321}">
                <p14:modId xmlns:p14="http://schemas.microsoft.com/office/powerpoint/2010/main" val="4178855145"/>
              </p:ext>
            </p:extLst>
          </p:nvPr>
        </p:nvGraphicFramePr>
        <p:xfrm>
          <a:off x="397938" y="3861174"/>
          <a:ext cx="11335574" cy="1010920"/>
        </p:xfrm>
        <a:graphic>
          <a:graphicData uri="http://schemas.openxmlformats.org/drawingml/2006/table">
            <a:tbl>
              <a:tblPr firstRow="1" bandRow="1">
                <a:tableStyleId>{3C2FFA5D-87B4-456A-9821-1D502468CF0F}</a:tableStyleId>
              </a:tblPr>
              <a:tblGrid>
                <a:gridCol w="5744579">
                  <a:extLst>
                    <a:ext uri="{9D8B030D-6E8A-4147-A177-3AD203B41FA5}">
                      <a16:colId xmlns:a16="http://schemas.microsoft.com/office/drawing/2014/main" val="3812172440"/>
                    </a:ext>
                  </a:extLst>
                </a:gridCol>
                <a:gridCol w="5590995">
                  <a:extLst>
                    <a:ext uri="{9D8B030D-6E8A-4147-A177-3AD203B41FA5}">
                      <a16:colId xmlns:a16="http://schemas.microsoft.com/office/drawing/2014/main" val="829849353"/>
                    </a:ext>
                  </a:extLst>
                </a:gridCol>
              </a:tblGrid>
              <a:tr h="370840">
                <a:tc gridSpan="2">
                  <a:txBody>
                    <a:bodyPr/>
                    <a:lstStyle/>
                    <a:p>
                      <a:r>
                        <a:rPr lang="de-CH" dirty="0"/>
                        <a:t>Wo passieren mehr Augenfälle: Während der Arbeit oder in der Freizeit?</a:t>
                      </a:r>
                    </a:p>
                    <a:p>
                      <a:endParaRPr lang="de-CH" dirty="0"/>
                    </a:p>
                  </a:txBody>
                  <a:tcPr/>
                </a:tc>
                <a:tc hMerge="1">
                  <a:txBody>
                    <a:bodyPr/>
                    <a:lstStyle/>
                    <a:p>
                      <a:endParaRPr lang="de-CH" dirty="0"/>
                    </a:p>
                  </a:txBody>
                  <a:tcPr/>
                </a:tc>
                <a:extLst>
                  <a:ext uri="{0D108BD9-81ED-4DB2-BD59-A6C34878D82A}">
                    <a16:rowId xmlns:a16="http://schemas.microsoft.com/office/drawing/2014/main" val="3642620297"/>
                  </a:ext>
                </a:extLst>
              </a:tr>
              <a:tr h="370840">
                <a:tc>
                  <a:txBody>
                    <a:bodyPr/>
                    <a:lstStyle/>
                    <a:p>
                      <a:r>
                        <a:rPr lang="de-CH" dirty="0"/>
                        <a:t>28’000</a:t>
                      </a:r>
                    </a:p>
                  </a:txBody>
                  <a:tcPr/>
                </a:tc>
                <a:tc>
                  <a:txBody>
                    <a:bodyPr/>
                    <a:lstStyle/>
                    <a:p>
                      <a:r>
                        <a:rPr lang="de-CH" dirty="0"/>
                        <a:t>14’000</a:t>
                      </a:r>
                    </a:p>
                  </a:txBody>
                  <a:tcPr/>
                </a:tc>
                <a:extLst>
                  <a:ext uri="{0D108BD9-81ED-4DB2-BD59-A6C34878D82A}">
                    <a16:rowId xmlns:a16="http://schemas.microsoft.com/office/drawing/2014/main" val="3192786570"/>
                  </a:ext>
                </a:extLst>
              </a:tr>
            </a:tbl>
          </a:graphicData>
        </a:graphic>
      </p:graphicFrame>
      <p:graphicFrame>
        <p:nvGraphicFramePr>
          <p:cNvPr id="13" name="Tabelle 12">
            <a:extLst>
              <a:ext uri="{FF2B5EF4-FFF2-40B4-BE49-F238E27FC236}">
                <a16:creationId xmlns:a16="http://schemas.microsoft.com/office/drawing/2014/main" id="{7430BCCC-55B5-4241-AFAD-AE16DE04A4FA}"/>
              </a:ext>
            </a:extLst>
          </p:cNvPr>
          <p:cNvGraphicFramePr>
            <a:graphicFrameLocks/>
          </p:cNvGraphicFramePr>
          <p:nvPr>
            <p:extLst>
              <p:ext uri="{D42A27DB-BD31-4B8C-83A1-F6EECF244321}">
                <p14:modId xmlns:p14="http://schemas.microsoft.com/office/powerpoint/2010/main" val="3705353338"/>
              </p:ext>
            </p:extLst>
          </p:nvPr>
        </p:nvGraphicFramePr>
        <p:xfrm>
          <a:off x="428212" y="2455252"/>
          <a:ext cx="11335575" cy="1010920"/>
        </p:xfrm>
        <a:graphic>
          <a:graphicData uri="http://schemas.openxmlformats.org/drawingml/2006/table">
            <a:tbl>
              <a:tblPr firstRow="1" bandRow="1">
                <a:tableStyleId>{69C7853C-536D-4A76-A0AE-DD22124D55A5}</a:tableStyleId>
              </a:tblPr>
              <a:tblGrid>
                <a:gridCol w="3778525">
                  <a:extLst>
                    <a:ext uri="{9D8B030D-6E8A-4147-A177-3AD203B41FA5}">
                      <a16:colId xmlns:a16="http://schemas.microsoft.com/office/drawing/2014/main" val="3812172440"/>
                    </a:ext>
                  </a:extLst>
                </a:gridCol>
                <a:gridCol w="3778525">
                  <a:extLst>
                    <a:ext uri="{9D8B030D-6E8A-4147-A177-3AD203B41FA5}">
                      <a16:colId xmlns:a16="http://schemas.microsoft.com/office/drawing/2014/main" val="829849353"/>
                    </a:ext>
                  </a:extLst>
                </a:gridCol>
                <a:gridCol w="3778525">
                  <a:extLst>
                    <a:ext uri="{9D8B030D-6E8A-4147-A177-3AD203B41FA5}">
                      <a16:colId xmlns:a16="http://schemas.microsoft.com/office/drawing/2014/main" val="270893009"/>
                    </a:ext>
                  </a:extLst>
                </a:gridCol>
              </a:tblGrid>
              <a:tr h="370840">
                <a:tc gridSpan="3">
                  <a:txBody>
                    <a:bodyPr/>
                    <a:lstStyle/>
                    <a:p>
                      <a:r>
                        <a:rPr lang="de-CH" dirty="0"/>
                        <a:t>Wie viel Augenunfälle passieren in einem Jahr (Arbeit und  Freizeit)?</a:t>
                      </a:r>
                    </a:p>
                    <a:p>
                      <a:endParaRPr lang="de-CH" dirty="0"/>
                    </a:p>
                  </a:txBody>
                  <a:tcPr/>
                </a:tc>
                <a:tc hMerge="1">
                  <a:txBody>
                    <a:bodyPr/>
                    <a:lstStyle/>
                    <a:p>
                      <a:endParaRPr lang="de-CH" dirty="0"/>
                    </a:p>
                  </a:txBody>
                  <a:tcPr/>
                </a:tc>
                <a:tc hMerge="1">
                  <a:txBody>
                    <a:bodyPr/>
                    <a:lstStyle/>
                    <a:p>
                      <a:endParaRPr lang="de-CH" dirty="0"/>
                    </a:p>
                  </a:txBody>
                  <a:tcPr/>
                </a:tc>
                <a:extLst>
                  <a:ext uri="{0D108BD9-81ED-4DB2-BD59-A6C34878D82A}">
                    <a16:rowId xmlns:a16="http://schemas.microsoft.com/office/drawing/2014/main" val="3642620297"/>
                  </a:ext>
                </a:extLst>
              </a:tr>
              <a:tr h="370840">
                <a:tc>
                  <a:txBody>
                    <a:bodyPr/>
                    <a:lstStyle/>
                    <a:p>
                      <a:r>
                        <a:rPr lang="de-CH" dirty="0"/>
                        <a:t>21 000</a:t>
                      </a:r>
                    </a:p>
                  </a:txBody>
                  <a:tcPr/>
                </a:tc>
                <a:tc>
                  <a:txBody>
                    <a:bodyPr/>
                    <a:lstStyle/>
                    <a:p>
                      <a:r>
                        <a:rPr lang="de-CH" dirty="0"/>
                        <a:t>37 000</a:t>
                      </a:r>
                    </a:p>
                  </a:txBody>
                  <a:tcPr/>
                </a:tc>
                <a:tc>
                  <a:txBody>
                    <a:bodyPr/>
                    <a:lstStyle/>
                    <a:p>
                      <a:r>
                        <a:rPr lang="de-CH" dirty="0"/>
                        <a:t>42 000</a:t>
                      </a:r>
                    </a:p>
                  </a:txBody>
                  <a:tcPr/>
                </a:tc>
                <a:extLst>
                  <a:ext uri="{0D108BD9-81ED-4DB2-BD59-A6C34878D82A}">
                    <a16:rowId xmlns:a16="http://schemas.microsoft.com/office/drawing/2014/main" val="3192786570"/>
                  </a:ext>
                </a:extLst>
              </a:tr>
            </a:tbl>
          </a:graphicData>
        </a:graphic>
      </p:graphicFrame>
      <p:graphicFrame>
        <p:nvGraphicFramePr>
          <p:cNvPr id="14" name="Tabelle 13">
            <a:extLst>
              <a:ext uri="{FF2B5EF4-FFF2-40B4-BE49-F238E27FC236}">
                <a16:creationId xmlns:a16="http://schemas.microsoft.com/office/drawing/2014/main" id="{FDEF7F46-A9DD-4448-B962-85B87407FDE4}"/>
              </a:ext>
            </a:extLst>
          </p:cNvPr>
          <p:cNvGraphicFramePr>
            <a:graphicFrameLocks/>
          </p:cNvGraphicFramePr>
          <p:nvPr>
            <p:extLst>
              <p:ext uri="{D42A27DB-BD31-4B8C-83A1-F6EECF244321}">
                <p14:modId xmlns:p14="http://schemas.microsoft.com/office/powerpoint/2010/main" val="3305979165"/>
              </p:ext>
            </p:extLst>
          </p:nvPr>
        </p:nvGraphicFramePr>
        <p:xfrm>
          <a:off x="380978" y="5371766"/>
          <a:ext cx="11352534" cy="1010920"/>
        </p:xfrm>
        <a:graphic>
          <a:graphicData uri="http://schemas.openxmlformats.org/drawingml/2006/table">
            <a:tbl>
              <a:tblPr firstRow="1" bandRow="1">
                <a:tableStyleId>{69C7853C-536D-4A76-A0AE-DD22124D55A5}</a:tableStyleId>
              </a:tblPr>
              <a:tblGrid>
                <a:gridCol w="3784178">
                  <a:extLst>
                    <a:ext uri="{9D8B030D-6E8A-4147-A177-3AD203B41FA5}">
                      <a16:colId xmlns:a16="http://schemas.microsoft.com/office/drawing/2014/main" val="3812172440"/>
                    </a:ext>
                  </a:extLst>
                </a:gridCol>
                <a:gridCol w="3784178">
                  <a:extLst>
                    <a:ext uri="{9D8B030D-6E8A-4147-A177-3AD203B41FA5}">
                      <a16:colId xmlns:a16="http://schemas.microsoft.com/office/drawing/2014/main" val="829849353"/>
                    </a:ext>
                  </a:extLst>
                </a:gridCol>
                <a:gridCol w="3784178">
                  <a:extLst>
                    <a:ext uri="{9D8B030D-6E8A-4147-A177-3AD203B41FA5}">
                      <a16:colId xmlns:a16="http://schemas.microsoft.com/office/drawing/2014/main" val="270893009"/>
                    </a:ext>
                  </a:extLst>
                </a:gridCol>
              </a:tblGrid>
              <a:tr h="370840">
                <a:tc gridSpan="3">
                  <a:txBody>
                    <a:bodyPr/>
                    <a:lstStyle/>
                    <a:p>
                      <a:r>
                        <a:rPr lang="de-CH" dirty="0"/>
                        <a:t>Bei Augenunfällen: Wie häufig gelangen Splitter, Späne, Staub, Flüssigkeiten etc. ins Auge?</a:t>
                      </a:r>
                    </a:p>
                    <a:p>
                      <a:endParaRPr lang="de-CH" dirty="0"/>
                    </a:p>
                  </a:txBody>
                  <a:tcPr/>
                </a:tc>
                <a:tc hMerge="1">
                  <a:txBody>
                    <a:bodyPr/>
                    <a:lstStyle/>
                    <a:p>
                      <a:endParaRPr lang="de-CH" dirty="0"/>
                    </a:p>
                  </a:txBody>
                  <a:tcPr/>
                </a:tc>
                <a:tc hMerge="1">
                  <a:txBody>
                    <a:bodyPr/>
                    <a:lstStyle/>
                    <a:p>
                      <a:endParaRPr lang="de-CH" dirty="0"/>
                    </a:p>
                  </a:txBody>
                  <a:tcPr/>
                </a:tc>
                <a:extLst>
                  <a:ext uri="{0D108BD9-81ED-4DB2-BD59-A6C34878D82A}">
                    <a16:rowId xmlns:a16="http://schemas.microsoft.com/office/drawing/2014/main" val="3642620297"/>
                  </a:ext>
                </a:extLst>
              </a:tr>
              <a:tr h="370840">
                <a:tc>
                  <a:txBody>
                    <a:bodyPr/>
                    <a:lstStyle/>
                    <a:p>
                      <a:r>
                        <a:rPr lang="de-CH" dirty="0"/>
                        <a:t>60%</a:t>
                      </a:r>
                    </a:p>
                  </a:txBody>
                  <a:tcPr/>
                </a:tc>
                <a:tc>
                  <a:txBody>
                    <a:bodyPr/>
                    <a:lstStyle/>
                    <a:p>
                      <a:r>
                        <a:rPr lang="de-CH" dirty="0"/>
                        <a:t>90%</a:t>
                      </a:r>
                    </a:p>
                  </a:txBody>
                  <a:tcPr/>
                </a:tc>
                <a:tc>
                  <a:txBody>
                    <a:bodyPr/>
                    <a:lstStyle/>
                    <a:p>
                      <a:r>
                        <a:rPr lang="de-CH" dirty="0"/>
                        <a:t>75%</a:t>
                      </a:r>
                    </a:p>
                  </a:txBody>
                  <a:tcPr/>
                </a:tc>
                <a:extLst>
                  <a:ext uri="{0D108BD9-81ED-4DB2-BD59-A6C34878D82A}">
                    <a16:rowId xmlns:a16="http://schemas.microsoft.com/office/drawing/2014/main" val="3192786570"/>
                  </a:ext>
                </a:extLst>
              </a:tr>
            </a:tbl>
          </a:graphicData>
        </a:graphic>
      </p:graphicFrame>
      <p:pic>
        <p:nvPicPr>
          <p:cNvPr id="20" name="Grafik 19" descr="Häkchen mit einfarbiger Füllung">
            <a:extLst>
              <a:ext uri="{FF2B5EF4-FFF2-40B4-BE49-F238E27FC236}">
                <a16:creationId xmlns:a16="http://schemas.microsoft.com/office/drawing/2014/main" id="{50416611-D2F3-4EDA-B954-4DE38FBCE31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99857" y="6021288"/>
            <a:ext cx="394400" cy="394400"/>
          </a:xfrm>
          <a:prstGeom prst="rect">
            <a:avLst/>
          </a:prstGeom>
        </p:spPr>
      </p:pic>
      <p:pic>
        <p:nvPicPr>
          <p:cNvPr id="21" name="Grafik 20" descr="Bulldozer mit einfarbiger Füllung">
            <a:extLst>
              <a:ext uri="{FF2B5EF4-FFF2-40B4-BE49-F238E27FC236}">
                <a16:creationId xmlns:a16="http://schemas.microsoft.com/office/drawing/2014/main" id="{CB352ACD-F709-4429-B9F7-BCC56912DA2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96313" y="4374680"/>
            <a:ext cx="686404" cy="686404"/>
          </a:xfrm>
          <a:prstGeom prst="rect">
            <a:avLst/>
          </a:prstGeom>
        </p:spPr>
      </p:pic>
      <p:pic>
        <p:nvPicPr>
          <p:cNvPr id="23" name="Grafik 22" descr="Radfahren mit einfarbiger Füllung">
            <a:extLst>
              <a:ext uri="{FF2B5EF4-FFF2-40B4-BE49-F238E27FC236}">
                <a16:creationId xmlns:a16="http://schemas.microsoft.com/office/drawing/2014/main" id="{553067DE-F5AC-4958-AA9E-29F472BF1A2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92145" y="4509120"/>
            <a:ext cx="362974" cy="362974"/>
          </a:xfrm>
          <a:prstGeom prst="rect">
            <a:avLst/>
          </a:prstGeom>
        </p:spPr>
      </p:pic>
      <p:pic>
        <p:nvPicPr>
          <p:cNvPr id="15" name="Grafik 14" descr="Häkchen mit einfarbiger Füllung">
            <a:extLst>
              <a:ext uri="{FF2B5EF4-FFF2-40B4-BE49-F238E27FC236}">
                <a16:creationId xmlns:a16="http://schemas.microsoft.com/office/drawing/2014/main" id="{1E983FAA-AB80-40A0-B4E9-E6F0C8FF7D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30083" y="3071552"/>
            <a:ext cx="388454" cy="388454"/>
          </a:xfrm>
          <a:prstGeom prst="rect">
            <a:avLst/>
          </a:prstGeom>
        </p:spPr>
      </p:pic>
      <p:pic>
        <p:nvPicPr>
          <p:cNvPr id="16" name="Grafik 15" descr="Häkchen mit einfarbiger Füllung">
            <a:extLst>
              <a:ext uri="{FF2B5EF4-FFF2-40B4-BE49-F238E27FC236}">
                <a16:creationId xmlns:a16="http://schemas.microsoft.com/office/drawing/2014/main" id="{5EA9AC9D-11FD-414F-818C-798EDEE70C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97057" y="1589082"/>
            <a:ext cx="388454" cy="397380"/>
          </a:xfrm>
          <a:prstGeom prst="rect">
            <a:avLst/>
          </a:prstGeom>
        </p:spPr>
      </p:pic>
    </p:spTree>
    <p:extLst>
      <p:ext uri="{BB962C8B-B14F-4D97-AF65-F5344CB8AC3E}">
        <p14:creationId xmlns:p14="http://schemas.microsoft.com/office/powerpoint/2010/main" val="22087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9077D7-60D2-D201-A876-0E0099A183F9}"/>
              </a:ext>
            </a:extLst>
          </p:cNvPr>
          <p:cNvSpPr>
            <a:spLocks noGrp="1"/>
          </p:cNvSpPr>
          <p:nvPr>
            <p:ph type="title"/>
          </p:nvPr>
        </p:nvSpPr>
        <p:spPr/>
        <p:txBody>
          <a:bodyPr/>
          <a:lstStyle/>
          <a:p>
            <a:r>
              <a:rPr lang="de-CH" dirty="0"/>
              <a:t>Die Unfallzahlen in unserem Betrieb</a:t>
            </a:r>
          </a:p>
        </p:txBody>
      </p:sp>
      <p:graphicFrame>
        <p:nvGraphicFramePr>
          <p:cNvPr id="8" name="Tabelle 8">
            <a:extLst>
              <a:ext uri="{FF2B5EF4-FFF2-40B4-BE49-F238E27FC236}">
                <a16:creationId xmlns:a16="http://schemas.microsoft.com/office/drawing/2014/main" id="{903DD8F7-6363-1E0E-B66C-20145D513E5B}"/>
              </a:ext>
            </a:extLst>
          </p:cNvPr>
          <p:cNvGraphicFramePr>
            <a:graphicFrameLocks noGrp="1"/>
          </p:cNvGraphicFramePr>
          <p:nvPr>
            <p:ph idx="1"/>
            <p:extLst>
              <p:ext uri="{D42A27DB-BD31-4B8C-83A1-F6EECF244321}">
                <p14:modId xmlns:p14="http://schemas.microsoft.com/office/powerpoint/2010/main" val="4071754979"/>
              </p:ext>
            </p:extLst>
          </p:nvPr>
        </p:nvGraphicFramePr>
        <p:xfrm>
          <a:off x="550863" y="2729736"/>
          <a:ext cx="11090272" cy="741680"/>
        </p:xfrm>
        <a:graphic>
          <a:graphicData uri="http://schemas.openxmlformats.org/drawingml/2006/table">
            <a:tbl>
              <a:tblPr firstRow="1" bandRow="1">
                <a:tableStyleId>{3C2FFA5D-87B4-456A-9821-1D502468CF0F}</a:tableStyleId>
              </a:tblPr>
              <a:tblGrid>
                <a:gridCol w="2088753">
                  <a:extLst>
                    <a:ext uri="{9D8B030D-6E8A-4147-A177-3AD203B41FA5}">
                      <a16:colId xmlns:a16="http://schemas.microsoft.com/office/drawing/2014/main" val="2538350450"/>
                    </a:ext>
                  </a:extLst>
                </a:gridCol>
                <a:gridCol w="3528392">
                  <a:extLst>
                    <a:ext uri="{9D8B030D-6E8A-4147-A177-3AD203B41FA5}">
                      <a16:colId xmlns:a16="http://schemas.microsoft.com/office/drawing/2014/main" val="2512210916"/>
                    </a:ext>
                  </a:extLst>
                </a:gridCol>
                <a:gridCol w="2700559">
                  <a:extLst>
                    <a:ext uri="{9D8B030D-6E8A-4147-A177-3AD203B41FA5}">
                      <a16:colId xmlns:a16="http://schemas.microsoft.com/office/drawing/2014/main" val="1114190969"/>
                    </a:ext>
                  </a:extLst>
                </a:gridCol>
                <a:gridCol w="2772568">
                  <a:extLst>
                    <a:ext uri="{9D8B030D-6E8A-4147-A177-3AD203B41FA5}">
                      <a16:colId xmlns:a16="http://schemas.microsoft.com/office/drawing/2014/main" val="1288161643"/>
                    </a:ext>
                  </a:extLst>
                </a:gridCol>
              </a:tblGrid>
              <a:tr h="370840">
                <a:tc>
                  <a:txBody>
                    <a:bodyPr/>
                    <a:lstStyle/>
                    <a:p>
                      <a:r>
                        <a:rPr lang="de-CH" dirty="0"/>
                        <a:t>Zeitraum</a:t>
                      </a:r>
                    </a:p>
                  </a:txBody>
                  <a:tcPr/>
                </a:tc>
                <a:tc>
                  <a:txBody>
                    <a:bodyPr/>
                    <a:lstStyle/>
                    <a:p>
                      <a:pPr algn="ctr"/>
                      <a:r>
                        <a:rPr lang="de-CH" dirty="0"/>
                        <a:t>Unfallzahl gesamt</a:t>
                      </a:r>
                    </a:p>
                  </a:txBody>
                  <a:tcPr/>
                </a:tc>
                <a:tc>
                  <a:txBody>
                    <a:bodyPr/>
                    <a:lstStyle/>
                    <a:p>
                      <a:pPr algn="ctr"/>
                      <a:r>
                        <a:rPr lang="de-CH" dirty="0"/>
                        <a:t>Berufsunfälle</a:t>
                      </a:r>
                    </a:p>
                  </a:txBody>
                  <a:tcPr/>
                </a:tc>
                <a:tc>
                  <a:txBody>
                    <a:bodyPr/>
                    <a:lstStyle/>
                    <a:p>
                      <a:pPr algn="ctr"/>
                      <a:r>
                        <a:rPr lang="de-CH" dirty="0"/>
                        <a:t>Freizeitunfälle</a:t>
                      </a:r>
                    </a:p>
                  </a:txBody>
                  <a:tcPr/>
                </a:tc>
                <a:extLst>
                  <a:ext uri="{0D108BD9-81ED-4DB2-BD59-A6C34878D82A}">
                    <a16:rowId xmlns:a16="http://schemas.microsoft.com/office/drawing/2014/main" val="2050738320"/>
                  </a:ext>
                </a:extLst>
              </a:tr>
              <a:tr h="370840">
                <a:tc>
                  <a:txBody>
                    <a:bodyPr/>
                    <a:lstStyle/>
                    <a:p>
                      <a:r>
                        <a:rPr lang="de-CH" dirty="0"/>
                        <a:t>2016-2023</a:t>
                      </a:r>
                    </a:p>
                  </a:txBody>
                  <a:tcPr/>
                </a:tc>
                <a:tc>
                  <a:txBody>
                    <a:bodyPr/>
                    <a:lstStyle/>
                    <a:p>
                      <a:pPr algn="ctr"/>
                      <a:r>
                        <a:rPr lang="de-CH" dirty="0"/>
                        <a:t>65</a:t>
                      </a:r>
                    </a:p>
                  </a:txBody>
                  <a:tcPr/>
                </a:tc>
                <a:tc>
                  <a:txBody>
                    <a:bodyPr/>
                    <a:lstStyle/>
                    <a:p>
                      <a:pPr algn="ctr"/>
                      <a:r>
                        <a:rPr lang="de-CH" dirty="0"/>
                        <a:t>25</a:t>
                      </a:r>
                    </a:p>
                  </a:txBody>
                  <a:tcPr/>
                </a:tc>
                <a:tc>
                  <a:txBody>
                    <a:bodyPr/>
                    <a:lstStyle/>
                    <a:p>
                      <a:pPr algn="ctr"/>
                      <a:r>
                        <a:rPr lang="de-CH" dirty="0"/>
                        <a:t>40</a:t>
                      </a:r>
                    </a:p>
                  </a:txBody>
                  <a:tcPr/>
                </a:tc>
                <a:extLst>
                  <a:ext uri="{0D108BD9-81ED-4DB2-BD59-A6C34878D82A}">
                    <a16:rowId xmlns:a16="http://schemas.microsoft.com/office/drawing/2014/main" val="493657913"/>
                  </a:ext>
                </a:extLst>
              </a:tr>
            </a:tbl>
          </a:graphicData>
        </a:graphic>
      </p:graphicFrame>
      <p:sp>
        <p:nvSpPr>
          <p:cNvPr id="4" name="Datumsplatzhalter 3">
            <a:extLst>
              <a:ext uri="{FF2B5EF4-FFF2-40B4-BE49-F238E27FC236}">
                <a16:creationId xmlns:a16="http://schemas.microsoft.com/office/drawing/2014/main" id="{ECD4F263-0FB2-A838-2B4A-4032DE8A79C2}"/>
              </a:ext>
            </a:extLst>
          </p:cNvPr>
          <p:cNvSpPr>
            <a:spLocks noGrp="1"/>
          </p:cNvSpPr>
          <p:nvPr>
            <p:ph type="dt" sz="half" idx="10"/>
          </p:nvPr>
        </p:nvSpPr>
        <p:spPr/>
        <p:txBody>
          <a:bodyPr/>
          <a:lstStyle/>
          <a:p>
            <a:fld id="{EBF11A02-C955-414B-B1DA-30B0F62434E6}" type="datetime1">
              <a:rPr lang="de-CH" smtClean="0"/>
              <a:t>18.02.2025</a:t>
            </a:fld>
            <a:endParaRPr lang="de-CH" dirty="0"/>
          </a:p>
        </p:txBody>
      </p:sp>
      <p:sp>
        <p:nvSpPr>
          <p:cNvPr id="5" name="Fußzeilenplatzhalter 4">
            <a:extLst>
              <a:ext uri="{FF2B5EF4-FFF2-40B4-BE49-F238E27FC236}">
                <a16:creationId xmlns:a16="http://schemas.microsoft.com/office/drawing/2014/main" id="{E72A34D9-06C0-2E78-60CF-E96F7FD835EE}"/>
              </a:ext>
            </a:extLst>
          </p:cNvPr>
          <p:cNvSpPr>
            <a:spLocks noGrp="1"/>
          </p:cNvSpPr>
          <p:nvPr>
            <p:ph type="ftr" sz="quarter" idx="11"/>
          </p:nvPr>
        </p:nvSpPr>
        <p:spPr/>
        <p:txBody>
          <a:bodyPr/>
          <a:lstStyle/>
          <a:p>
            <a:r>
              <a:rPr lang="de-CH" dirty="0"/>
              <a:t>Präsentation DIY-Präventionsmodul «Augen schützen wie ein Profi»</a:t>
            </a:r>
          </a:p>
        </p:txBody>
      </p:sp>
      <p:sp>
        <p:nvSpPr>
          <p:cNvPr id="6" name="Foliennummernplatzhalter 5">
            <a:extLst>
              <a:ext uri="{FF2B5EF4-FFF2-40B4-BE49-F238E27FC236}">
                <a16:creationId xmlns:a16="http://schemas.microsoft.com/office/drawing/2014/main" id="{DAF5DA83-9C7B-5762-0942-579EF0684023}"/>
              </a:ext>
            </a:extLst>
          </p:cNvPr>
          <p:cNvSpPr>
            <a:spLocks noGrp="1"/>
          </p:cNvSpPr>
          <p:nvPr>
            <p:ph type="sldNum" sz="quarter" idx="12"/>
          </p:nvPr>
        </p:nvSpPr>
        <p:spPr/>
        <p:txBody>
          <a:bodyPr/>
          <a:lstStyle/>
          <a:p>
            <a:fld id="{30610E4D-9146-49B5-86AC-7010CE3F736E}" type="slidenum">
              <a:rPr lang="de-CH" smtClean="0"/>
              <a:pPr/>
              <a:t>9</a:t>
            </a:fld>
            <a:endParaRPr lang="de-CH" dirty="0"/>
          </a:p>
        </p:txBody>
      </p:sp>
      <p:graphicFrame>
        <p:nvGraphicFramePr>
          <p:cNvPr id="11" name="Tabelle 8">
            <a:extLst>
              <a:ext uri="{FF2B5EF4-FFF2-40B4-BE49-F238E27FC236}">
                <a16:creationId xmlns:a16="http://schemas.microsoft.com/office/drawing/2014/main" id="{85DD4C2A-758D-4CB6-AF24-9F8CAC2135F8}"/>
              </a:ext>
            </a:extLst>
          </p:cNvPr>
          <p:cNvGraphicFramePr>
            <a:graphicFrameLocks/>
          </p:cNvGraphicFramePr>
          <p:nvPr>
            <p:extLst>
              <p:ext uri="{D42A27DB-BD31-4B8C-83A1-F6EECF244321}">
                <p14:modId xmlns:p14="http://schemas.microsoft.com/office/powerpoint/2010/main" val="3856918313"/>
              </p:ext>
            </p:extLst>
          </p:nvPr>
        </p:nvGraphicFramePr>
        <p:xfrm>
          <a:off x="550863" y="3761839"/>
          <a:ext cx="11090272" cy="819289"/>
        </p:xfrm>
        <a:graphic>
          <a:graphicData uri="http://schemas.openxmlformats.org/drawingml/2006/table">
            <a:tbl>
              <a:tblPr firstRow="1" bandRow="1">
                <a:tableStyleId>{69C7853C-536D-4A76-A0AE-DD22124D55A5}</a:tableStyleId>
              </a:tblPr>
              <a:tblGrid>
                <a:gridCol w="2016745">
                  <a:extLst>
                    <a:ext uri="{9D8B030D-6E8A-4147-A177-3AD203B41FA5}">
                      <a16:colId xmlns:a16="http://schemas.microsoft.com/office/drawing/2014/main" val="2538350450"/>
                    </a:ext>
                  </a:extLst>
                </a:gridCol>
                <a:gridCol w="3528391">
                  <a:extLst>
                    <a:ext uri="{9D8B030D-6E8A-4147-A177-3AD203B41FA5}">
                      <a16:colId xmlns:a16="http://schemas.microsoft.com/office/drawing/2014/main" val="2512210916"/>
                    </a:ext>
                  </a:extLst>
                </a:gridCol>
                <a:gridCol w="2772568">
                  <a:extLst>
                    <a:ext uri="{9D8B030D-6E8A-4147-A177-3AD203B41FA5}">
                      <a16:colId xmlns:a16="http://schemas.microsoft.com/office/drawing/2014/main" val="1114190969"/>
                    </a:ext>
                  </a:extLst>
                </a:gridCol>
                <a:gridCol w="2772568">
                  <a:extLst>
                    <a:ext uri="{9D8B030D-6E8A-4147-A177-3AD203B41FA5}">
                      <a16:colId xmlns:a16="http://schemas.microsoft.com/office/drawing/2014/main" val="1288161643"/>
                    </a:ext>
                  </a:extLst>
                </a:gridCol>
              </a:tblGrid>
              <a:tr h="448449">
                <a:tc>
                  <a:txBody>
                    <a:bodyPr/>
                    <a:lstStyle/>
                    <a:p>
                      <a:r>
                        <a:rPr lang="de-CH" dirty="0"/>
                        <a:t>Zeitraum</a:t>
                      </a:r>
                    </a:p>
                  </a:txBody>
                  <a:tcPr/>
                </a:tc>
                <a:tc>
                  <a:txBody>
                    <a:bodyPr/>
                    <a:lstStyle/>
                    <a:p>
                      <a:pPr algn="ctr"/>
                      <a:r>
                        <a:rPr lang="de-CH" dirty="0"/>
                        <a:t>Augen-Unfallzahl gesamt</a:t>
                      </a:r>
                    </a:p>
                  </a:txBody>
                  <a:tcPr/>
                </a:tc>
                <a:tc>
                  <a:txBody>
                    <a:bodyPr/>
                    <a:lstStyle/>
                    <a:p>
                      <a:r>
                        <a:rPr lang="de-CH" dirty="0"/>
                        <a:t>Berufsunfälle Augen</a:t>
                      </a:r>
                    </a:p>
                  </a:txBody>
                  <a:tcPr/>
                </a:tc>
                <a:tc>
                  <a:txBody>
                    <a:bodyPr/>
                    <a:lstStyle/>
                    <a:p>
                      <a:r>
                        <a:rPr lang="de-CH" dirty="0"/>
                        <a:t>Freizeitunfälle Augen</a:t>
                      </a:r>
                    </a:p>
                  </a:txBody>
                  <a:tcPr/>
                </a:tc>
                <a:extLst>
                  <a:ext uri="{0D108BD9-81ED-4DB2-BD59-A6C34878D82A}">
                    <a16:rowId xmlns:a16="http://schemas.microsoft.com/office/drawing/2014/main" val="2050738320"/>
                  </a:ext>
                </a:extLst>
              </a:tr>
              <a:tr h="370840">
                <a:tc>
                  <a:txBody>
                    <a:bodyPr/>
                    <a:lstStyle/>
                    <a:p>
                      <a:r>
                        <a:rPr lang="de-CH" dirty="0"/>
                        <a:t>2016-2023</a:t>
                      </a:r>
                    </a:p>
                  </a:txBody>
                  <a:tcPr/>
                </a:tc>
                <a:tc>
                  <a:txBody>
                    <a:bodyPr/>
                    <a:lstStyle/>
                    <a:p>
                      <a:pPr algn="ctr"/>
                      <a:r>
                        <a:rPr lang="de-CH" dirty="0"/>
                        <a:t>15</a:t>
                      </a:r>
                    </a:p>
                  </a:txBody>
                  <a:tcPr/>
                </a:tc>
                <a:tc>
                  <a:txBody>
                    <a:bodyPr/>
                    <a:lstStyle/>
                    <a:p>
                      <a:pPr algn="ctr"/>
                      <a:r>
                        <a:rPr lang="de-CH" dirty="0"/>
                        <a:t>10</a:t>
                      </a:r>
                    </a:p>
                  </a:txBody>
                  <a:tcPr/>
                </a:tc>
                <a:tc>
                  <a:txBody>
                    <a:bodyPr/>
                    <a:lstStyle/>
                    <a:p>
                      <a:pPr algn="ctr"/>
                      <a:r>
                        <a:rPr lang="de-CH" dirty="0"/>
                        <a:t>5</a:t>
                      </a:r>
                    </a:p>
                  </a:txBody>
                  <a:tcPr/>
                </a:tc>
                <a:extLst>
                  <a:ext uri="{0D108BD9-81ED-4DB2-BD59-A6C34878D82A}">
                    <a16:rowId xmlns:a16="http://schemas.microsoft.com/office/drawing/2014/main" val="493657913"/>
                  </a:ext>
                </a:extLst>
              </a:tr>
            </a:tbl>
          </a:graphicData>
        </a:graphic>
      </p:graphicFrame>
      <p:sp>
        <p:nvSpPr>
          <p:cNvPr id="12" name="Textfeld 11">
            <a:extLst>
              <a:ext uri="{FF2B5EF4-FFF2-40B4-BE49-F238E27FC236}">
                <a16:creationId xmlns:a16="http://schemas.microsoft.com/office/drawing/2014/main" id="{4D9C12D0-B0E2-5533-062C-F065D14F66DF}"/>
              </a:ext>
            </a:extLst>
          </p:cNvPr>
          <p:cNvSpPr txBox="1"/>
          <p:nvPr/>
        </p:nvSpPr>
        <p:spPr>
          <a:xfrm>
            <a:off x="560082" y="4975746"/>
            <a:ext cx="5788892" cy="615553"/>
          </a:xfrm>
          <a:prstGeom prst="rect">
            <a:avLst/>
          </a:prstGeom>
          <a:noFill/>
        </p:spPr>
        <p:txBody>
          <a:bodyPr wrap="none" lIns="0" tIns="0" rIns="0" bIns="0" rtlCol="0">
            <a:spAutoFit/>
          </a:bodyPr>
          <a:lstStyle/>
          <a:p>
            <a:pPr algn="l"/>
            <a:r>
              <a:rPr lang="de-CH" sz="2000" dirty="0"/>
              <a:t>Etwa </a:t>
            </a:r>
            <a:r>
              <a:rPr lang="de-CH" sz="2000" b="1" dirty="0">
                <a:solidFill>
                  <a:srgbClr val="FF0000"/>
                </a:solidFill>
              </a:rPr>
              <a:t>50 % der Berufsunfälle </a:t>
            </a:r>
            <a:r>
              <a:rPr lang="de-CH" sz="2000" dirty="0"/>
              <a:t>betreffen Augen. </a:t>
            </a:r>
          </a:p>
          <a:p>
            <a:pPr algn="l"/>
            <a:r>
              <a:rPr lang="de-CH" sz="2000" dirty="0"/>
              <a:t>Bei jedem </a:t>
            </a:r>
            <a:r>
              <a:rPr lang="de-CH" sz="2000" b="1" dirty="0">
                <a:solidFill>
                  <a:srgbClr val="FF0000"/>
                </a:solidFill>
              </a:rPr>
              <a:t>8. Freizeitunfall </a:t>
            </a:r>
            <a:r>
              <a:rPr lang="de-CH" sz="2000" dirty="0"/>
              <a:t>waren Augen betroffen.</a:t>
            </a:r>
          </a:p>
        </p:txBody>
      </p:sp>
      <p:sp>
        <p:nvSpPr>
          <p:cNvPr id="14" name="Textfeld 13">
            <a:extLst>
              <a:ext uri="{FF2B5EF4-FFF2-40B4-BE49-F238E27FC236}">
                <a16:creationId xmlns:a16="http://schemas.microsoft.com/office/drawing/2014/main" id="{6FEE36F4-22B8-60BD-88FF-26F5E6C69D48}"/>
              </a:ext>
            </a:extLst>
          </p:cNvPr>
          <p:cNvSpPr txBox="1"/>
          <p:nvPr/>
        </p:nvSpPr>
        <p:spPr>
          <a:xfrm>
            <a:off x="550862" y="1391235"/>
            <a:ext cx="11089231" cy="1200329"/>
          </a:xfrm>
          <a:prstGeom prst="rect">
            <a:avLst/>
          </a:prstGeom>
          <a:noFill/>
        </p:spPr>
        <p:txBody>
          <a:bodyPr wrap="square">
            <a:spAutoFit/>
          </a:bodyPr>
          <a:lstStyle/>
          <a:p>
            <a:r>
              <a:rPr lang="de-CH" dirty="0">
                <a:solidFill>
                  <a:srgbClr val="F50000"/>
                </a:solidFill>
              </a:rPr>
              <a:t>Wenn Sie konkrete Zahlen zur Anzahl der Augenunfälle haben (während der Arbeit und Freizeit), dann ist es wertvoll, diese Zahlen auf dieser Folie aufzuführen.</a:t>
            </a:r>
          </a:p>
          <a:p>
            <a:r>
              <a:rPr lang="de-CH" dirty="0">
                <a:solidFill>
                  <a:srgbClr val="F50000"/>
                </a:solidFill>
              </a:rPr>
              <a:t>Setzen Sie die Zahlen am Besten in den Zusammenhang aller Unfälle, die im Betrieb und in der Freizeit passieren. Siehe Support im Aktionsplan auf Seite 6. Gerne geben wir Ihnen folgendes Beispiel dazu:</a:t>
            </a:r>
          </a:p>
        </p:txBody>
      </p:sp>
    </p:spTree>
    <p:extLst>
      <p:ext uri="{BB962C8B-B14F-4D97-AF65-F5344CB8AC3E}">
        <p14:creationId xmlns:p14="http://schemas.microsoft.com/office/powerpoint/2010/main" val="322151140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ANGUAGEID" val="2055"/>
</p:tagLst>
</file>

<file path=ppt/theme/theme1.xml><?xml version="1.0" encoding="utf-8"?>
<a:theme xmlns:a="http://schemas.openxmlformats.org/drawingml/2006/main" name="Office Theme">
  <a:themeElements>
    <a:clrScheme name="SUVA">
      <a:dk1>
        <a:sysClr val="windowText" lastClr="000000"/>
      </a:dk1>
      <a:lt1>
        <a:sysClr val="window" lastClr="FFFFFF"/>
      </a:lt1>
      <a:dk2>
        <a:srgbClr val="000000"/>
      </a:dk2>
      <a:lt2>
        <a:srgbClr val="FFFFFF"/>
      </a:lt2>
      <a:accent1>
        <a:srgbClr val="FF8200"/>
      </a:accent1>
      <a:accent2>
        <a:srgbClr val="FFC180"/>
      </a:accent2>
      <a:accent3>
        <a:srgbClr val="00B8CF"/>
      </a:accent3>
      <a:accent4>
        <a:srgbClr val="80DCE7"/>
      </a:accent4>
      <a:accent5>
        <a:srgbClr val="666666"/>
      </a:accent5>
      <a:accent6>
        <a:srgbClr val="B3B3B3"/>
      </a:accent6>
      <a:hlink>
        <a:srgbClr val="44546A"/>
      </a:hlink>
      <a:folHlink>
        <a:srgbClr val="AEABA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l">
          <a:defRPr sz="1400" b="1"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200" dirty="0" err="1" smtClean="0"/>
        </a:defPPr>
      </a:lstStyle>
    </a:txDef>
  </a:objectDefaults>
  <a:extraClrSchemeLst/>
  <a:custClrLst>
    <a:custClr name="Rot">
      <a:srgbClr val="F50000"/>
    </a:custClr>
    <a:custClr name="Gelb">
      <a:srgbClr val="FFD700"/>
    </a:custClr>
    <a:custClr name="Gruen">
      <a:srgbClr val="009B00"/>
    </a:custClr>
  </a:custClrLst>
  <a:extLst>
    <a:ext uri="{05A4C25C-085E-4340-85A3-A5531E510DB2}">
      <thm15:themeFamily xmlns:thm15="http://schemas.microsoft.com/office/thememl/2012/main" name="Powerpoint-Präsentation Provisorisch" id="{AB574659-A13F-4696-9E35-A4D0E34D0A29}" vid="{1B5D0164-74FE-4AFA-B63D-4F984DABA8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c88b331-1fd0-485e-a90e-2905f4c89d0c">
      <Terms xmlns="http://schemas.microsoft.com/office/infopath/2007/PartnerControls"/>
    </lcf76f155ced4ddcb4097134ff3c332f>
    <TaxCatchAll xmlns="07f87285-b57b-43fb-8d15-ec53b412e16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748108AD3F2F3C4692C8F155B64CF5A5" ma:contentTypeVersion="16" ma:contentTypeDescription="Ein neues Dokument erstellen." ma:contentTypeScope="" ma:versionID="1b70d41722514233dc7c6f009546becb">
  <xsd:schema xmlns:xsd="http://www.w3.org/2001/XMLSchema" xmlns:xs="http://www.w3.org/2001/XMLSchema" xmlns:p="http://schemas.microsoft.com/office/2006/metadata/properties" xmlns:ns2="ec88b331-1fd0-485e-a90e-2905f4c89d0c" xmlns:ns3="07f87285-b57b-43fb-8d15-ec53b412e168" targetNamespace="http://schemas.microsoft.com/office/2006/metadata/properties" ma:root="true" ma:fieldsID="7ede6e1520b3d16cff7d49a24ea94f91" ns2:_="" ns3:_="">
    <xsd:import namespace="ec88b331-1fd0-485e-a90e-2905f4c89d0c"/>
    <xsd:import namespace="07f87285-b57b-43fb-8d15-ec53b412e16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88b331-1fd0-485e-a90e-2905f4c89d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Bildmarkierungen" ma:readOnly="false" ma:fieldId="{5cf76f15-5ced-4ddc-b409-7134ff3c332f}" ma:taxonomyMulti="true" ma:sspId="5398598b-1692-41ba-b181-08e92b7f9036"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7f87285-b57b-43fb-8d15-ec53b412e168"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7be014ae-6277-46ad-b167-dacedec6b34c}" ma:internalName="TaxCatchAll" ma:showField="CatchAllData" ma:web="07f87285-b57b-43fb-8d15-ec53b412e16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0EBAF4A-3C42-4589-9865-060F34044496}">
  <ds:schemaRefs>
    <ds:schemaRef ds:uri="http://schemas.microsoft.com/sharepoint/v3/contenttype/forms"/>
  </ds:schemaRefs>
</ds:datastoreItem>
</file>

<file path=customXml/itemProps2.xml><?xml version="1.0" encoding="utf-8"?>
<ds:datastoreItem xmlns:ds="http://schemas.openxmlformats.org/officeDocument/2006/customXml" ds:itemID="{537D7573-B505-45CE-ABC0-EFEBC921BF16}">
  <ds:schemaRefs>
    <ds:schemaRef ds:uri="http://schemas.microsoft.com/office/2006/metadata/properties"/>
    <ds:schemaRef ds:uri="http://schemas.microsoft.com/office/infopath/2007/PartnerControls"/>
    <ds:schemaRef ds:uri="ec88b331-1fd0-485e-a90e-2905f4c89d0c"/>
    <ds:schemaRef ds:uri="07f87285-b57b-43fb-8d15-ec53b412e168"/>
  </ds:schemaRefs>
</ds:datastoreItem>
</file>

<file path=customXml/itemProps3.xml><?xml version="1.0" encoding="utf-8"?>
<ds:datastoreItem xmlns:ds="http://schemas.openxmlformats.org/officeDocument/2006/customXml" ds:itemID="{D746AA5C-FD49-4F46-9144-1703B5A3CA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88b331-1fd0-485e-a90e-2905f4c89d0c"/>
    <ds:schemaRef ds:uri="07f87285-b57b-43fb-8d15-ec53b412e1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98616167-5668-4e66-acbf-925e81df8b00}" enabled="0" method="" siteId="{98616167-5668-4e66-acbf-925e81df8b00}" removed="1"/>
</clbl:labelList>
</file>

<file path=docProps/app.xml><?xml version="1.0" encoding="utf-8"?>
<Properties xmlns="http://schemas.openxmlformats.org/officeDocument/2006/extended-properties" xmlns:vt="http://schemas.openxmlformats.org/officeDocument/2006/docPropsVTypes">
  <Template>Powerpoint-Präsentation Provisorisch</Template>
  <TotalTime>0</TotalTime>
  <Words>948</Words>
  <Application>Microsoft Office PowerPoint</Application>
  <PresentationFormat>Breitbild</PresentationFormat>
  <Paragraphs>182</Paragraphs>
  <Slides>22</Slides>
  <Notes>5</Notes>
  <HiddenSlides>0</HiddenSlides>
  <MMClips>10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22</vt:i4>
      </vt:variant>
    </vt:vector>
  </HeadingPairs>
  <TitlesOfParts>
    <vt:vector size="26" baseType="lpstr">
      <vt:lpstr>Arial</vt:lpstr>
      <vt:lpstr>Calibri</vt:lpstr>
      <vt:lpstr>Wingdings</vt:lpstr>
      <vt:lpstr>Office Theme</vt:lpstr>
      <vt:lpstr>Augen schützen wie ein Profi:  Kleiner Aufwand, grosse Wirkung: Schutzbrille. Immer. </vt:lpstr>
      <vt:lpstr>Grussbotschaft Geschäftsleitung</vt:lpstr>
      <vt:lpstr>Ziele der Schulung</vt:lpstr>
      <vt:lpstr>Braucht es eine Wahrsagerin?</vt:lpstr>
      <vt:lpstr>Eure Erfahrungen sind gefragt</vt:lpstr>
      <vt:lpstr>Hand aufs Herz: Wie sieht es bei euch im Alltag aus?</vt:lpstr>
      <vt:lpstr>Diese Regeln gelten bei der Firma XY und schützen euer Augenlicht</vt:lpstr>
      <vt:lpstr>Zahlenquiz</vt:lpstr>
      <vt:lpstr>Die Unfallzahlen in unserem Betrieb</vt:lpstr>
      <vt:lpstr>Welche Brille trägst du?</vt:lpstr>
      <vt:lpstr>Trägst du Schutzbrillen in der Freizeit? </vt:lpstr>
      <vt:lpstr>Kennst du diese Tätigkeit?</vt:lpstr>
      <vt:lpstr>Würde Cristiano Ronaldo seine Augen bei der Gartenarbeit schützen? </vt:lpstr>
      <vt:lpstr>Welchen Nutzen hat eine Überbrille?</vt:lpstr>
      <vt:lpstr>Wer bezahlt eine korrigierte Schutzbrille?</vt:lpstr>
      <vt:lpstr>Wer kennt jemanden mit einem künstlichen Kreuzband, Knie- oder Hüftgelenk?</vt:lpstr>
      <vt:lpstr>Unfallopfer Herbert gibt Auskunft</vt:lpstr>
      <vt:lpstr>Wo erhalte ich bei der Firma XY meine Schutzbrillen?</vt:lpstr>
      <vt:lpstr>Aktivitäten und die passenden Brillen in der Freizeit</vt:lpstr>
      <vt:lpstr>Rechte und Pflichten</vt:lpstr>
      <vt:lpstr>Macht es Tiago dem Chef zuliebe?</vt:lpstr>
      <vt:lpstr>Merci fürs Mitmachen und …</vt:lpstr>
    </vt:vector>
  </TitlesOfParts>
  <Company>SUVA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Stolper- und Sturzunfälle: die häufigste Unfallursache im Visier</dc:title>
  <dc:creator>Marcel Thommen</dc:creator>
  <cp:lastModifiedBy>Müller Laurin (LAM)</cp:lastModifiedBy>
  <cp:revision>260</cp:revision>
  <cp:lastPrinted>2024-04-22T15:35:33Z</cp:lastPrinted>
  <dcterms:created xsi:type="dcterms:W3CDTF">2018-02-13T06:12:33Z</dcterms:created>
  <dcterms:modified xsi:type="dcterms:W3CDTF">2025-02-18T08:57:32Z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0x010100748108AD3F2F3C4692C8F155B64CF5A5</vt:lpwstr>
  </property>
  <property fmtid="{D5CDD505-2E9C-101B-9397-08002B2CF9AE}" pid="3" name="MediaServiceImageTags">
    <vt:lpwstr/>
  </property>
</Properties>
</file>