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7" r:id="rId2"/>
    <p:sldId id="269" r:id="rId3"/>
    <p:sldId id="301" r:id="rId4"/>
    <p:sldId id="262" r:id="rId5"/>
    <p:sldId id="312" r:id="rId6"/>
    <p:sldId id="303" r:id="rId7"/>
    <p:sldId id="304" r:id="rId8"/>
    <p:sldId id="311" r:id="rId9"/>
    <p:sldId id="310" r:id="rId10"/>
    <p:sldId id="309" r:id="rId11"/>
  </p:sldIdLst>
  <p:sldSz cx="12192000" cy="6858000"/>
  <p:notesSz cx="6858000" cy="9144000"/>
  <p:custDataLst>
    <p:tags r:id="rId14"/>
  </p:custDataLst>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7" userDrawn="1">
          <p15:clr>
            <a:srgbClr val="A4A3A4"/>
          </p15:clr>
        </p15:guide>
        <p15:guide id="2" pos="3840" userDrawn="1">
          <p15:clr>
            <a:srgbClr val="A4A3A4"/>
          </p15:clr>
        </p15:guide>
        <p15:guide id="3" orient="horz" pos="370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thenfluh Fabia (RF5)" initials="rf5" lastIdx="7" clrIdx="0">
    <p:extLst>
      <p:ext uri="{19B8F6BF-5375-455C-9EA6-DF929625EA0E}">
        <p15:presenceInfo xmlns:p15="http://schemas.microsoft.com/office/powerpoint/2012/main" userId="Rothenfluh Fabia (RF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B3B3"/>
    <a:srgbClr val="80DCE7"/>
    <a:srgbClr val="FFC180"/>
    <a:srgbClr val="F2F2F2"/>
    <a:srgbClr val="00B8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251B765-F91A-4008-8DD1-53D880B8B698}">
  <a:tblStyle styleId="{8251B765-F91A-4008-8DD1-53D880B8B698}" styleName="SUVA">
    <a:tblBg>
      <a:effect>
        <a:effectLst/>
      </a:effect>
    </a:tblBg>
    <a:wholeTbl>
      <a:tcTxStyle b="off" i="off">
        <a:fontRef idx="minor"/>
        <a:schemeClr val="tx1"/>
      </a:tcTxStyle>
      <a:tcStyle>
        <a:tcBdr>
          <a:left>
            <a:ln>
              <a:noFill/>
            </a:ln>
          </a:left>
          <a:right>
            <a:ln>
              <a:noFill/>
            </a:ln>
          </a:right>
          <a:top>
            <a:ln w="2117" cap="flat" cmpd="sng" algn="ctr">
              <a:solidFill>
                <a:schemeClr val="dk1"/>
              </a:solidFill>
              <a:prstDash val="solid"/>
            </a:ln>
          </a:top>
          <a:bottom>
            <a:ln w="2117" cap="flat" cmpd="sng" algn="ctr">
              <a:solidFill>
                <a:schemeClr val="dk1"/>
              </a:solidFill>
              <a:prstDash val="solid"/>
            </a:ln>
          </a:bottom>
          <a:insideH>
            <a:ln w="2117" cap="flat" cmpd="sng" algn="ctr">
              <a:solidFill>
                <a:schemeClr val="dk1"/>
              </a:solidFill>
              <a:prstDash val="solid"/>
            </a:ln>
          </a:insideH>
          <a:insideV>
            <a:ln>
              <a:noFill/>
            </a:ln>
          </a:insideV>
          <a:tl2br>
            <a:ln>
              <a:noFill/>
            </a:ln>
          </a:tl2br>
          <a:tr2bl>
            <a:ln>
              <a:noFill/>
            </a:ln>
          </a:tr2bl>
        </a:tcBdr>
        <a:fill>
          <a:noFill/>
        </a:fill>
      </a:tcStyle>
    </a:wholeTbl>
    <a:band1H>
      <a:tcTxStyle b="off" i="off">
        <a:fontRef idx="minor"/>
        <a:schemeClr val="tx1"/>
      </a:tcTxStyle>
      <a:tcStyle>
        <a:tcBdr/>
        <a:fill>
          <a:noFill/>
        </a:fill>
      </a:tcStyle>
    </a:band1H>
    <a:band2H>
      <a:tcTxStyle b="off" i="off">
        <a:fontRef idx="minor"/>
        <a:schemeClr val="tx1"/>
      </a:tcTxStyle>
      <a:tcStyle>
        <a:tcBdr/>
        <a:fill>
          <a:noFill/>
        </a:fill>
      </a:tcStyle>
    </a:band2H>
    <a:band1V>
      <a:tcTxStyle b="off" i="off">
        <a:fontRef idx="minor"/>
        <a:schemeClr val="tx1"/>
      </a:tcTxStyle>
      <a:tcStyle>
        <a:tcBdr/>
        <a:fill>
          <a:noFill/>
        </a:fill>
      </a:tcStyle>
    </a:band1V>
    <a:band2V>
      <a:tcTxStyle b="off" i="off">
        <a:fontRef idx="minor"/>
        <a:schemeClr val="tx1"/>
      </a:tcTxStyle>
      <a:tcStyle>
        <a:tcBdr/>
        <a:fill>
          <a:noFill/>
        </a:fill>
      </a:tcStyle>
    </a:band2V>
    <a:lastCol>
      <a:tcTxStyle b="on" i="off">
        <a:fontRef idx="minor"/>
        <a:schemeClr val="tx1"/>
      </a:tcTxStyle>
      <a:tcStyle>
        <a:tcBdr/>
      </a:tcStyle>
    </a:lastCol>
    <a:firstCol>
      <a:tcTxStyle b="on" i="off">
        <a:fontRef idx="minor"/>
        <a:schemeClr val="tx1"/>
      </a:tcTxStyle>
      <a:tcStyle>
        <a:tcBdr/>
      </a:tcStyle>
    </a:firstCol>
    <a:lastRow>
      <a:tcTxStyle b="on" i="off">
        <a:fontRef idx="minor"/>
        <a:schemeClr val="accent1"/>
      </a:tcTxStyle>
      <a:tcStyle>
        <a:tcBdr>
          <a:left>
            <a:ln>
              <a:noFill/>
            </a:ln>
          </a:left>
          <a:right>
            <a:ln>
              <a:noFill/>
            </a:ln>
          </a:right>
          <a:top>
            <a:ln w="2117" cap="flat" cmpd="sng" algn="ctr">
              <a:solidFill>
                <a:schemeClr val="dk2"/>
              </a:solidFill>
              <a:prstDash val="solid"/>
            </a:ln>
          </a:top>
          <a:bottom>
            <a:ln w="12700" cap="flat" cmpd="sng" algn="ctr">
              <a:solidFill>
                <a:schemeClr val="accent1"/>
              </a:solidFill>
              <a:prstDash val="solid"/>
            </a:ln>
          </a:bottom>
          <a:insideH>
            <a:ln>
              <a:noFill/>
            </a:ln>
          </a:insideH>
          <a:insideV>
            <a:ln>
              <a:noFill/>
            </a:ln>
          </a:insideV>
          <a:tl2br>
            <a:ln>
              <a:noFill/>
            </a:ln>
          </a:tl2br>
          <a:tr2bl>
            <a:ln>
              <a:noFill/>
            </a:ln>
          </a:tr2bl>
        </a:tcBdr>
        <a:fill>
          <a:noFill/>
        </a:fill>
      </a:tcStyle>
    </a:lastRow>
    <a:firstRow>
      <a:tcTxStyle b="on" i="off">
        <a:fontRef idx="minor"/>
        <a:schemeClr val="dk2"/>
      </a:tcTxStyle>
      <a:tcStyle>
        <a:tcBdr>
          <a:left>
            <a:ln>
              <a:noFill/>
            </a:ln>
          </a:left>
          <a:right>
            <a:ln>
              <a:noFill/>
            </a:ln>
          </a:right>
          <a:top>
            <a:ln>
              <a:noFill/>
            </a:ln>
          </a:top>
          <a:bottom>
            <a:ln w="8466" cap="flat" cmpd="sng" algn="ctr">
              <a:solidFill>
                <a:schemeClr val="dk2"/>
              </a:solidFill>
              <a:prstDash val="solid"/>
            </a:ln>
          </a:bottom>
          <a:insideH>
            <a:ln>
              <a:noFill/>
            </a:ln>
          </a:insideH>
          <a:insideV>
            <a:ln>
              <a:noFill/>
            </a:ln>
          </a:insideV>
          <a:tl2br>
            <a:ln>
              <a:noFill/>
            </a:ln>
          </a:tl2br>
          <a:tr2bl>
            <a:ln>
              <a:noFill/>
            </a:ln>
          </a:tr2bl>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3" autoAdjust="0"/>
    <p:restoredTop sz="84873" autoAdjust="0"/>
  </p:normalViewPr>
  <p:slideViewPr>
    <p:cSldViewPr snapToGrid="0" snapToObjects="1" showGuides="1">
      <p:cViewPr varScale="1">
        <p:scale>
          <a:sx n="110" d="100"/>
          <a:sy n="110" d="100"/>
        </p:scale>
        <p:origin x="594" y="108"/>
      </p:cViewPr>
      <p:guideLst>
        <p:guide orient="horz" pos="1207"/>
        <p:guide pos="3840"/>
        <p:guide orient="horz" pos="3702"/>
      </p:guideLst>
    </p:cSldViewPr>
  </p:slideViewPr>
  <p:outlineViewPr>
    <p:cViewPr>
      <p:scale>
        <a:sx n="33" d="100"/>
        <a:sy n="33" d="100"/>
      </p:scale>
      <p:origin x="0" y="-25491"/>
    </p:cViewPr>
  </p:outlineViewPr>
  <p:notesTextViewPr>
    <p:cViewPr>
      <p:scale>
        <a:sx n="1" d="1"/>
        <a:sy n="1" d="1"/>
      </p:scale>
      <p:origin x="0" y="0"/>
    </p:cViewPr>
  </p:notesTextViewPr>
  <p:sorterViewPr>
    <p:cViewPr>
      <p:scale>
        <a:sx n="100" d="100"/>
        <a:sy n="100" d="100"/>
      </p:scale>
      <p:origin x="0" y="-7431"/>
    </p:cViewPr>
  </p:sorterViewPr>
  <p:notesViewPr>
    <p:cSldViewPr showGuides="1">
      <p:cViewPr varScale="1">
        <p:scale>
          <a:sx n="88" d="100"/>
          <a:sy n="88" d="100"/>
        </p:scale>
        <p:origin x="3756" y="45"/>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CE676F6-F7FF-45A3-A2C3-7594A19EC6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E835B9F-2446-4DD8-882A-74B42C51714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87F81F-703A-486A-ABDB-8FD28DBE1C96}" type="datetimeFigureOut">
              <a:rPr lang="en-US" smtClean="0"/>
              <a:t>8/6/2020</a:t>
            </a:fld>
            <a:endParaRPr lang="en-US"/>
          </a:p>
        </p:txBody>
      </p:sp>
      <p:sp>
        <p:nvSpPr>
          <p:cNvPr id="4" name="Footer Placeholder 3">
            <a:extLst>
              <a:ext uri="{FF2B5EF4-FFF2-40B4-BE49-F238E27FC236}">
                <a16:creationId xmlns:a16="http://schemas.microsoft.com/office/drawing/2014/main" id="{433A8080-C5E6-4CAA-8935-D6036BF2D87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6D33C99-2A73-4EF0-A4C6-4C899BEF70F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4814E94-0214-4629-B180-35145CB53D16}" type="slidenum">
              <a:rPr lang="en-US" smtClean="0"/>
              <a:t>‹Nr.›</a:t>
            </a:fld>
            <a:endParaRPr lang="en-US"/>
          </a:p>
        </p:txBody>
      </p:sp>
    </p:spTree>
    <p:extLst>
      <p:ext uri="{BB962C8B-B14F-4D97-AF65-F5344CB8AC3E}">
        <p14:creationId xmlns:p14="http://schemas.microsoft.com/office/powerpoint/2010/main" val="7077006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7C7CC5-2BF5-4715-A2D9-EB8D14F8111B}" type="datetimeFigureOut">
              <a:rPr lang="en-US" smtClean="0"/>
              <a:t>8/6/2020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598EF2-3FE4-4244-93B5-BDDBC036C6E0}" type="slidenum">
              <a:rPr lang="en-US" smtClean="0"/>
              <a:t>‹Nr.›</a:t>
            </a:fld>
            <a:endParaRPr lang="en-US"/>
          </a:p>
        </p:txBody>
      </p:sp>
    </p:spTree>
    <p:extLst>
      <p:ext uri="{BB962C8B-B14F-4D97-AF65-F5344CB8AC3E}">
        <p14:creationId xmlns:p14="http://schemas.microsoft.com/office/powerpoint/2010/main" val="973102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H" dirty="0"/>
              <a:t>L’</a:t>
            </a:r>
            <a:r>
              <a:rPr lang="fr-CH" baseline="0" dirty="0"/>
              <a:t>objectif chiffré (dernier point) doit être préalablement défini avec le client.</a:t>
            </a:r>
            <a:endParaRPr lang="fr-CH" dirty="0"/>
          </a:p>
          <a:p>
            <a:endParaRPr lang="fr-CH"/>
          </a:p>
        </p:txBody>
      </p:sp>
      <p:sp>
        <p:nvSpPr>
          <p:cNvPr id="4" name="Foliennummernplatzhalter 3"/>
          <p:cNvSpPr>
            <a:spLocks noGrp="1"/>
          </p:cNvSpPr>
          <p:nvPr>
            <p:ph type="sldNum" sz="quarter" idx="10"/>
          </p:nvPr>
        </p:nvSpPr>
        <p:spPr/>
        <p:txBody>
          <a:bodyPr/>
          <a:lstStyle/>
          <a:p>
            <a:fld id="{7A598EF2-3FE4-4244-93B5-BDDBC036C6E0}" type="slidenum">
              <a:rPr lang="en-US" smtClean="0"/>
              <a:t>3</a:t>
            </a:fld>
            <a:endParaRPr lang="en-US"/>
          </a:p>
        </p:txBody>
      </p:sp>
    </p:spTree>
    <p:extLst>
      <p:ext uri="{BB962C8B-B14F-4D97-AF65-F5344CB8AC3E}">
        <p14:creationId xmlns:p14="http://schemas.microsoft.com/office/powerpoint/2010/main" val="358808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H" dirty="0"/>
              <a:t>Demander aux participants de raconter leurs expériences.</a:t>
            </a:r>
          </a:p>
          <a:p>
            <a:endParaRPr lang="fr-CH"/>
          </a:p>
        </p:txBody>
      </p:sp>
      <p:sp>
        <p:nvSpPr>
          <p:cNvPr id="4" name="Foliennummernplatzhalter 3"/>
          <p:cNvSpPr>
            <a:spLocks noGrp="1"/>
          </p:cNvSpPr>
          <p:nvPr>
            <p:ph type="sldNum" sz="quarter" idx="10"/>
          </p:nvPr>
        </p:nvSpPr>
        <p:spPr/>
        <p:txBody>
          <a:bodyPr/>
          <a:lstStyle/>
          <a:p>
            <a:fld id="{7A598EF2-3FE4-4244-93B5-BDDBC036C6E0}" type="slidenum">
              <a:rPr lang="en-US" smtClean="0"/>
              <a:t>4</a:t>
            </a:fld>
            <a:endParaRPr lang="en-US"/>
          </a:p>
        </p:txBody>
      </p:sp>
    </p:spTree>
    <p:extLst>
      <p:ext uri="{BB962C8B-B14F-4D97-AF65-F5344CB8AC3E}">
        <p14:creationId xmlns:p14="http://schemas.microsoft.com/office/powerpoint/2010/main" val="2728391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A598EF2-3FE4-4244-93B5-BDDBC036C6E0}" type="slidenum">
              <a:rPr lang="en-US" smtClean="0"/>
              <a:t>5</a:t>
            </a:fld>
            <a:endParaRPr lang="en-US"/>
          </a:p>
        </p:txBody>
      </p:sp>
    </p:spTree>
    <p:extLst>
      <p:ext uri="{BB962C8B-B14F-4D97-AF65-F5344CB8AC3E}">
        <p14:creationId xmlns:p14="http://schemas.microsoft.com/office/powerpoint/2010/main" val="2592910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A598EF2-3FE4-4244-93B5-BDDBC036C6E0}" type="slidenum">
              <a:rPr lang="en-US" smtClean="0"/>
              <a:t>7</a:t>
            </a:fld>
            <a:endParaRPr lang="en-US"/>
          </a:p>
        </p:txBody>
      </p:sp>
    </p:spTree>
    <p:extLst>
      <p:ext uri="{BB962C8B-B14F-4D97-AF65-F5344CB8AC3E}">
        <p14:creationId xmlns:p14="http://schemas.microsoft.com/office/powerpoint/2010/main" val="3877612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A598EF2-3FE4-4244-93B5-BDDBC036C6E0}" type="slidenum">
              <a:rPr lang="en-US" smtClean="0"/>
              <a:t>8</a:t>
            </a:fld>
            <a:endParaRPr lang="en-US"/>
          </a:p>
        </p:txBody>
      </p:sp>
    </p:spTree>
    <p:extLst>
      <p:ext uri="{BB962C8B-B14F-4D97-AF65-F5344CB8AC3E}">
        <p14:creationId xmlns:p14="http://schemas.microsoft.com/office/powerpoint/2010/main" val="2470314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A598EF2-3FE4-4244-93B5-BDDBC036C6E0}" type="slidenum">
              <a:rPr lang="en-US" smtClean="0"/>
              <a:t>9</a:t>
            </a:fld>
            <a:endParaRPr lang="en-US"/>
          </a:p>
        </p:txBody>
      </p:sp>
    </p:spTree>
    <p:extLst>
      <p:ext uri="{BB962C8B-B14F-4D97-AF65-F5344CB8AC3E}">
        <p14:creationId xmlns:p14="http://schemas.microsoft.com/office/powerpoint/2010/main" val="2273285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A598EF2-3FE4-4244-93B5-BDDBC036C6E0}" type="slidenum">
              <a:rPr lang="en-US" smtClean="0"/>
              <a:t>10</a:t>
            </a:fld>
            <a:endParaRPr lang="en-US"/>
          </a:p>
        </p:txBody>
      </p:sp>
    </p:spTree>
    <p:extLst>
      <p:ext uri="{BB962C8B-B14F-4D97-AF65-F5344CB8AC3E}">
        <p14:creationId xmlns:p14="http://schemas.microsoft.com/office/powerpoint/2010/main" val="736893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mit 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A4C8A-1625-4420-BC20-C587ECC49B13}"/>
              </a:ext>
            </a:extLst>
          </p:cNvPr>
          <p:cNvSpPr>
            <a:spLocks noGrp="1"/>
          </p:cNvSpPr>
          <p:nvPr>
            <p:ph type="ctrTitle"/>
          </p:nvPr>
        </p:nvSpPr>
        <p:spPr>
          <a:xfrm>
            <a:off x="551384" y="4581128"/>
            <a:ext cx="9145016" cy="1152128"/>
          </a:xfrm>
        </p:spPr>
        <p:txBody>
          <a:bodyPr anchor="b"/>
          <a:lstStyle>
            <a:lvl1pPr algn="l">
              <a:lnSpc>
                <a:spcPct val="90000"/>
              </a:lnSpc>
              <a:defRPr sz="3600"/>
            </a:lvl1pPr>
          </a:lstStyle>
          <a:p>
            <a:r>
              <a:rPr lang="de-DE"/>
              <a:t>Mastertitelformat bearbeiten</a:t>
            </a:r>
            <a:endParaRPr lang="de-CH" dirty="0"/>
          </a:p>
        </p:txBody>
      </p:sp>
      <p:sp>
        <p:nvSpPr>
          <p:cNvPr id="3" name="Subtitle 2">
            <a:extLst>
              <a:ext uri="{FF2B5EF4-FFF2-40B4-BE49-F238E27FC236}">
                <a16:creationId xmlns:a16="http://schemas.microsoft.com/office/drawing/2014/main" id="{054364AC-34B8-4813-874E-7F08A9667AC8}"/>
              </a:ext>
            </a:extLst>
          </p:cNvPr>
          <p:cNvSpPr>
            <a:spLocks noGrp="1"/>
          </p:cNvSpPr>
          <p:nvPr>
            <p:ph type="subTitle" idx="1"/>
          </p:nvPr>
        </p:nvSpPr>
        <p:spPr>
          <a:xfrm>
            <a:off x="551384" y="5922628"/>
            <a:ext cx="9145016" cy="659146"/>
          </a:xfrm>
        </p:spPr>
        <p:txBody>
          <a:bodyPr/>
          <a:lstStyle>
            <a:lvl1pPr marL="0" indent="0" algn="l">
              <a:buNone/>
              <a:defRPr sz="1400" b="1">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dirty="0"/>
          </a:p>
        </p:txBody>
      </p:sp>
      <p:sp>
        <p:nvSpPr>
          <p:cNvPr id="7" name="Picture Placeholder 6">
            <a:extLst>
              <a:ext uri="{FF2B5EF4-FFF2-40B4-BE49-F238E27FC236}">
                <a16:creationId xmlns:a16="http://schemas.microsoft.com/office/drawing/2014/main" id="{77BF588B-D687-40C3-9EF3-F45FB15D281D}"/>
              </a:ext>
            </a:extLst>
          </p:cNvPr>
          <p:cNvSpPr>
            <a:spLocks noGrp="1"/>
          </p:cNvSpPr>
          <p:nvPr>
            <p:ph type="pic" sz="quarter" idx="10"/>
          </p:nvPr>
        </p:nvSpPr>
        <p:spPr>
          <a:xfrm>
            <a:off x="0" y="549275"/>
            <a:ext cx="11641138" cy="3887788"/>
          </a:xfrm>
          <a:solidFill>
            <a:schemeClr val="accent6">
              <a:lumMod val="20000"/>
              <a:lumOff val="80000"/>
            </a:schemeClr>
          </a:solidFill>
        </p:spPr>
        <p:txBody>
          <a:bodyPr/>
          <a:lstStyle>
            <a:lvl1pPr marL="0" indent="0" algn="ctr">
              <a:buNone/>
              <a:defRPr/>
            </a:lvl1pPr>
          </a:lstStyle>
          <a:p>
            <a:r>
              <a:rPr lang="de-DE"/>
              <a:t>Bild auf Platzhalter ziehen oder durch Klicken auf Symbol hinzufügen</a:t>
            </a:r>
            <a:endParaRPr lang="en-US"/>
          </a:p>
        </p:txBody>
      </p:sp>
      <p:pic>
        <p:nvPicPr>
          <p:cNvPr id="8" name="Picture 7">
            <a:extLst>
              <a:ext uri="{FF2B5EF4-FFF2-40B4-BE49-F238E27FC236}">
                <a16:creationId xmlns:a16="http://schemas.microsoft.com/office/drawing/2014/main" id="{4DE87502-C174-4E97-8780-2A00C529A8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12366" y="5959998"/>
            <a:ext cx="1440160" cy="361379"/>
          </a:xfrm>
          <a:prstGeom prst="rect">
            <a:avLst/>
          </a:prstGeom>
        </p:spPr>
      </p:pic>
    </p:spTree>
    <p:extLst>
      <p:ext uri="{BB962C8B-B14F-4D97-AF65-F5344CB8AC3E}">
        <p14:creationId xmlns:p14="http://schemas.microsoft.com/office/powerpoint/2010/main" val="876398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mit Bild (co-Bran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A4C8A-1625-4420-BC20-C587ECC49B13}"/>
              </a:ext>
            </a:extLst>
          </p:cNvPr>
          <p:cNvSpPr>
            <a:spLocks noGrp="1"/>
          </p:cNvSpPr>
          <p:nvPr>
            <p:ph type="ctrTitle"/>
          </p:nvPr>
        </p:nvSpPr>
        <p:spPr>
          <a:xfrm>
            <a:off x="551384" y="4581128"/>
            <a:ext cx="7776864" cy="1152128"/>
          </a:xfrm>
        </p:spPr>
        <p:txBody>
          <a:bodyPr anchor="b"/>
          <a:lstStyle>
            <a:lvl1pPr algn="l">
              <a:lnSpc>
                <a:spcPct val="90000"/>
              </a:lnSpc>
              <a:defRPr sz="3600"/>
            </a:lvl1pPr>
          </a:lstStyle>
          <a:p>
            <a:r>
              <a:rPr lang="de-DE"/>
              <a:t>Mastertitelformat bearbeiten</a:t>
            </a:r>
            <a:endParaRPr lang="de-CH" dirty="0"/>
          </a:p>
        </p:txBody>
      </p:sp>
      <p:sp>
        <p:nvSpPr>
          <p:cNvPr id="3" name="Subtitle 2">
            <a:extLst>
              <a:ext uri="{FF2B5EF4-FFF2-40B4-BE49-F238E27FC236}">
                <a16:creationId xmlns:a16="http://schemas.microsoft.com/office/drawing/2014/main" id="{054364AC-34B8-4813-874E-7F08A9667AC8}"/>
              </a:ext>
            </a:extLst>
          </p:cNvPr>
          <p:cNvSpPr>
            <a:spLocks noGrp="1"/>
          </p:cNvSpPr>
          <p:nvPr>
            <p:ph type="subTitle" idx="1"/>
          </p:nvPr>
        </p:nvSpPr>
        <p:spPr>
          <a:xfrm>
            <a:off x="551384" y="5922628"/>
            <a:ext cx="7776864" cy="659146"/>
          </a:xfrm>
        </p:spPr>
        <p:txBody>
          <a:bodyPr/>
          <a:lstStyle>
            <a:lvl1pPr marL="0" indent="0" algn="l">
              <a:buNone/>
              <a:defRPr sz="1400" b="1">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dirty="0"/>
          </a:p>
        </p:txBody>
      </p:sp>
      <p:sp>
        <p:nvSpPr>
          <p:cNvPr id="7" name="Picture Placeholder 6">
            <a:extLst>
              <a:ext uri="{FF2B5EF4-FFF2-40B4-BE49-F238E27FC236}">
                <a16:creationId xmlns:a16="http://schemas.microsoft.com/office/drawing/2014/main" id="{77BF588B-D687-40C3-9EF3-F45FB15D281D}"/>
              </a:ext>
            </a:extLst>
          </p:cNvPr>
          <p:cNvSpPr>
            <a:spLocks noGrp="1"/>
          </p:cNvSpPr>
          <p:nvPr>
            <p:ph type="pic" sz="quarter" idx="10"/>
          </p:nvPr>
        </p:nvSpPr>
        <p:spPr>
          <a:xfrm>
            <a:off x="0" y="549275"/>
            <a:ext cx="11641138" cy="3887788"/>
          </a:xfrm>
          <a:solidFill>
            <a:schemeClr val="accent6">
              <a:lumMod val="20000"/>
              <a:lumOff val="80000"/>
            </a:schemeClr>
          </a:solidFill>
        </p:spPr>
        <p:txBody>
          <a:bodyPr/>
          <a:lstStyle>
            <a:lvl1pPr marL="0" indent="0" algn="ctr">
              <a:buNone/>
              <a:defRPr/>
            </a:lvl1pPr>
          </a:lstStyle>
          <a:p>
            <a:r>
              <a:rPr lang="de-DE"/>
              <a:t>Bild auf Platzhalter ziehen oder durch Klicken auf Symbol hinzufügen</a:t>
            </a:r>
            <a:endParaRPr lang="en-US"/>
          </a:p>
        </p:txBody>
      </p:sp>
      <p:pic>
        <p:nvPicPr>
          <p:cNvPr id="8" name="Picture 7">
            <a:extLst>
              <a:ext uri="{FF2B5EF4-FFF2-40B4-BE49-F238E27FC236}">
                <a16:creationId xmlns:a16="http://schemas.microsoft.com/office/drawing/2014/main" id="{4DE87502-C174-4E97-8780-2A00C529A8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12366" y="5959998"/>
            <a:ext cx="1440160" cy="361379"/>
          </a:xfrm>
          <a:prstGeom prst="rect">
            <a:avLst/>
          </a:prstGeom>
        </p:spPr>
      </p:pic>
      <p:sp>
        <p:nvSpPr>
          <p:cNvPr id="10" name="Picture Placeholder 8">
            <a:extLst>
              <a:ext uri="{FF2B5EF4-FFF2-40B4-BE49-F238E27FC236}">
                <a16:creationId xmlns:a16="http://schemas.microsoft.com/office/drawing/2014/main" id="{E8237610-DD2B-43F8-878C-2B011C2CF700}"/>
              </a:ext>
            </a:extLst>
          </p:cNvPr>
          <p:cNvSpPr>
            <a:spLocks noGrp="1"/>
          </p:cNvSpPr>
          <p:nvPr>
            <p:ph type="pic" sz="quarter" idx="12" hasCustomPrompt="1"/>
          </p:nvPr>
        </p:nvSpPr>
        <p:spPr>
          <a:xfrm>
            <a:off x="8543925" y="5156795"/>
            <a:ext cx="1152000" cy="1152525"/>
          </a:xfrm>
          <a:solidFill>
            <a:schemeClr val="accent6">
              <a:lumMod val="20000"/>
              <a:lumOff val="80000"/>
            </a:schemeClr>
          </a:solidFill>
        </p:spPr>
        <p:txBody>
          <a:bodyPr/>
          <a:lstStyle>
            <a:lvl1pPr marL="0" indent="0" algn="ctr">
              <a:buNone/>
              <a:defRPr/>
            </a:lvl1pPr>
          </a:lstStyle>
          <a:p>
            <a:r>
              <a:rPr lang="de-CH"/>
              <a:t>Logo</a:t>
            </a:r>
            <a:endParaRPr lang="de-CH" dirty="0"/>
          </a:p>
        </p:txBody>
      </p:sp>
    </p:spTree>
    <p:extLst>
      <p:ext uri="{BB962C8B-B14F-4D97-AF65-F5344CB8AC3E}">
        <p14:creationId xmlns:p14="http://schemas.microsoft.com/office/powerpoint/2010/main" val="3123631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el ohne 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A4C8A-1625-4420-BC20-C587ECC49B13}"/>
              </a:ext>
            </a:extLst>
          </p:cNvPr>
          <p:cNvSpPr>
            <a:spLocks noGrp="1"/>
          </p:cNvSpPr>
          <p:nvPr>
            <p:ph type="ctrTitle"/>
          </p:nvPr>
        </p:nvSpPr>
        <p:spPr>
          <a:xfrm>
            <a:off x="551384" y="1122363"/>
            <a:ext cx="11089754" cy="2234629"/>
          </a:xfrm>
        </p:spPr>
        <p:txBody>
          <a:bodyPr anchor="b"/>
          <a:lstStyle>
            <a:lvl1pPr algn="l">
              <a:lnSpc>
                <a:spcPct val="90000"/>
              </a:lnSpc>
              <a:defRPr sz="4400"/>
            </a:lvl1pPr>
          </a:lstStyle>
          <a:p>
            <a:r>
              <a:rPr lang="de-DE"/>
              <a:t>Mastertitelformat bearbeiten</a:t>
            </a:r>
            <a:endParaRPr lang="de-CH" dirty="0"/>
          </a:p>
        </p:txBody>
      </p:sp>
      <p:sp>
        <p:nvSpPr>
          <p:cNvPr id="3" name="Subtitle 2">
            <a:extLst>
              <a:ext uri="{FF2B5EF4-FFF2-40B4-BE49-F238E27FC236}">
                <a16:creationId xmlns:a16="http://schemas.microsoft.com/office/drawing/2014/main" id="{054364AC-34B8-4813-874E-7F08A9667AC8}"/>
              </a:ext>
            </a:extLst>
          </p:cNvPr>
          <p:cNvSpPr>
            <a:spLocks noGrp="1"/>
          </p:cNvSpPr>
          <p:nvPr>
            <p:ph type="subTitle" idx="1"/>
          </p:nvPr>
        </p:nvSpPr>
        <p:spPr>
          <a:xfrm>
            <a:off x="551384" y="3645024"/>
            <a:ext cx="11089754" cy="1612776"/>
          </a:xfrm>
        </p:spPr>
        <p:txBody>
          <a:bodyPr/>
          <a:lstStyle>
            <a:lvl1pPr marL="0" indent="0" algn="l">
              <a:buNone/>
              <a:defRPr sz="2400" b="1">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dirty="0"/>
          </a:p>
        </p:txBody>
      </p:sp>
      <p:pic>
        <p:nvPicPr>
          <p:cNvPr id="4" name="Picture 3">
            <a:extLst>
              <a:ext uri="{FF2B5EF4-FFF2-40B4-BE49-F238E27FC236}">
                <a16:creationId xmlns:a16="http://schemas.microsoft.com/office/drawing/2014/main" id="{8F2AEDEC-1C37-4F2A-B5CF-0455CCF52E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12366" y="5959998"/>
            <a:ext cx="1440160" cy="361379"/>
          </a:xfrm>
          <a:prstGeom prst="rect">
            <a:avLst/>
          </a:prstGeom>
        </p:spPr>
      </p:pic>
    </p:spTree>
    <p:extLst>
      <p:ext uri="{BB962C8B-B14F-4D97-AF65-F5344CB8AC3E}">
        <p14:creationId xmlns:p14="http://schemas.microsoft.com/office/powerpoint/2010/main" val="2088502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 ohne Bild (co-Bran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A4C8A-1625-4420-BC20-C587ECC49B13}"/>
              </a:ext>
            </a:extLst>
          </p:cNvPr>
          <p:cNvSpPr>
            <a:spLocks noGrp="1"/>
          </p:cNvSpPr>
          <p:nvPr>
            <p:ph type="ctrTitle"/>
          </p:nvPr>
        </p:nvSpPr>
        <p:spPr>
          <a:xfrm>
            <a:off x="551384" y="1122363"/>
            <a:ext cx="11089754" cy="2234629"/>
          </a:xfrm>
        </p:spPr>
        <p:txBody>
          <a:bodyPr anchor="b"/>
          <a:lstStyle>
            <a:lvl1pPr algn="l">
              <a:lnSpc>
                <a:spcPct val="90000"/>
              </a:lnSpc>
              <a:defRPr sz="4400"/>
            </a:lvl1pPr>
          </a:lstStyle>
          <a:p>
            <a:r>
              <a:rPr lang="de-DE"/>
              <a:t>Mastertitelformat bearbeiten</a:t>
            </a:r>
            <a:endParaRPr lang="de-CH" dirty="0"/>
          </a:p>
        </p:txBody>
      </p:sp>
      <p:sp>
        <p:nvSpPr>
          <p:cNvPr id="3" name="Subtitle 2">
            <a:extLst>
              <a:ext uri="{FF2B5EF4-FFF2-40B4-BE49-F238E27FC236}">
                <a16:creationId xmlns:a16="http://schemas.microsoft.com/office/drawing/2014/main" id="{054364AC-34B8-4813-874E-7F08A9667AC8}"/>
              </a:ext>
            </a:extLst>
          </p:cNvPr>
          <p:cNvSpPr>
            <a:spLocks noGrp="1"/>
          </p:cNvSpPr>
          <p:nvPr>
            <p:ph type="subTitle" idx="1"/>
          </p:nvPr>
        </p:nvSpPr>
        <p:spPr>
          <a:xfrm>
            <a:off x="551384" y="3645024"/>
            <a:ext cx="11089754" cy="1612776"/>
          </a:xfrm>
        </p:spPr>
        <p:txBody>
          <a:bodyPr/>
          <a:lstStyle>
            <a:lvl1pPr marL="0" indent="0" algn="l">
              <a:buNone/>
              <a:defRPr sz="2400" b="1">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dirty="0"/>
          </a:p>
        </p:txBody>
      </p:sp>
      <p:pic>
        <p:nvPicPr>
          <p:cNvPr id="4" name="Picture 3">
            <a:extLst>
              <a:ext uri="{FF2B5EF4-FFF2-40B4-BE49-F238E27FC236}">
                <a16:creationId xmlns:a16="http://schemas.microsoft.com/office/drawing/2014/main" id="{8F2AEDEC-1C37-4F2A-B5CF-0455CCF52E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12366" y="5959998"/>
            <a:ext cx="1440160" cy="361379"/>
          </a:xfrm>
          <a:prstGeom prst="rect">
            <a:avLst/>
          </a:prstGeom>
        </p:spPr>
      </p:pic>
      <p:sp>
        <p:nvSpPr>
          <p:cNvPr id="8" name="Picture Placeholder 8">
            <a:extLst>
              <a:ext uri="{FF2B5EF4-FFF2-40B4-BE49-F238E27FC236}">
                <a16:creationId xmlns:a16="http://schemas.microsoft.com/office/drawing/2014/main" id="{C8C6438A-657A-434C-BF4C-CF90B9BD243B}"/>
              </a:ext>
            </a:extLst>
          </p:cNvPr>
          <p:cNvSpPr>
            <a:spLocks noGrp="1"/>
          </p:cNvSpPr>
          <p:nvPr>
            <p:ph type="pic" sz="quarter" idx="12" hasCustomPrompt="1"/>
          </p:nvPr>
        </p:nvSpPr>
        <p:spPr>
          <a:xfrm>
            <a:off x="8543925" y="5156795"/>
            <a:ext cx="1152000" cy="1152525"/>
          </a:xfrm>
          <a:solidFill>
            <a:schemeClr val="accent6">
              <a:lumMod val="20000"/>
              <a:lumOff val="80000"/>
            </a:schemeClr>
          </a:solidFill>
        </p:spPr>
        <p:txBody>
          <a:bodyPr/>
          <a:lstStyle>
            <a:lvl1pPr marL="0" indent="0" algn="ctr">
              <a:buNone/>
              <a:defRPr/>
            </a:lvl1pPr>
          </a:lstStyle>
          <a:p>
            <a:r>
              <a:rPr lang="de-CH"/>
              <a:t>Logo</a:t>
            </a:r>
            <a:endParaRPr lang="de-CH" dirty="0"/>
          </a:p>
        </p:txBody>
      </p:sp>
    </p:spTree>
    <p:extLst>
      <p:ext uri="{BB962C8B-B14F-4D97-AF65-F5344CB8AC3E}">
        <p14:creationId xmlns:p14="http://schemas.microsoft.com/office/powerpoint/2010/main" val="2406659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0912-C259-45CB-9810-1C7B1566778B}"/>
              </a:ext>
            </a:extLst>
          </p:cNvPr>
          <p:cNvSpPr>
            <a:spLocks noGrp="1"/>
          </p:cNvSpPr>
          <p:nvPr>
            <p:ph type="title"/>
          </p:nvPr>
        </p:nvSpPr>
        <p:spPr/>
        <p:txBody>
          <a:bodyPr/>
          <a:lstStyle/>
          <a:p>
            <a:r>
              <a:rPr lang="de-DE"/>
              <a:t>Mastertitelformat bearbeiten</a:t>
            </a:r>
            <a:endParaRPr lang="de-CH" dirty="0"/>
          </a:p>
        </p:txBody>
      </p:sp>
      <p:sp>
        <p:nvSpPr>
          <p:cNvPr id="3" name="Content Placeholder 2">
            <a:extLst>
              <a:ext uri="{FF2B5EF4-FFF2-40B4-BE49-F238E27FC236}">
                <a16:creationId xmlns:a16="http://schemas.microsoft.com/office/drawing/2014/main" id="{DA1E5D5C-B89A-426D-A4A2-C0C3FB6E903F}"/>
              </a:ext>
            </a:extLst>
          </p:cNvPr>
          <p:cNvSpPr>
            <a:spLocks noGrp="1"/>
          </p:cNvSpPr>
          <p:nvPr>
            <p:ph idx="1"/>
          </p:nvPr>
        </p:nvSpPr>
        <p:spPr/>
        <p:txBody>
          <a:bodyPr/>
          <a:lstStyle>
            <a:lvl1pPr marL="358775" indent="-358775">
              <a:lnSpc>
                <a:spcPct val="100000"/>
              </a:lnSpc>
              <a:spcBef>
                <a:spcPts val="1600"/>
              </a:spcBef>
              <a:buFont typeface="+mj-lt"/>
              <a:buAutoNum type="arabicPeriod"/>
              <a:defRPr b="1"/>
            </a:lvl1pPr>
            <a:lvl2pPr marL="628650" indent="-261938">
              <a:defRPr/>
            </a:lvl2pPr>
            <a:lvl3pPr marL="1077913" indent="-269875">
              <a:defRPr/>
            </a:lvl3pPr>
            <a:lvl4pPr marL="1436688" indent="-228600">
              <a:defRPr/>
            </a:lvl4pPr>
            <a:lvl5pPr marL="1881188" indent="-22860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4" name="Date Placeholder 3">
            <a:extLst>
              <a:ext uri="{FF2B5EF4-FFF2-40B4-BE49-F238E27FC236}">
                <a16:creationId xmlns:a16="http://schemas.microsoft.com/office/drawing/2014/main" id="{9EA298D5-D76F-4118-AC77-0FA5F222D8F4}"/>
              </a:ext>
            </a:extLst>
          </p:cNvPr>
          <p:cNvSpPr>
            <a:spLocks noGrp="1"/>
          </p:cNvSpPr>
          <p:nvPr>
            <p:ph type="dt" sz="half" idx="10"/>
          </p:nvPr>
        </p:nvSpPr>
        <p:spPr/>
        <p:txBody>
          <a:bodyPr/>
          <a:lstStyle/>
          <a:p>
            <a:fld id="{89500850-F1BF-4783-BAD3-3D381EA24A86}" type="datetime1">
              <a:rPr lang="de-CH" smtClean="0"/>
              <a:t>06.08.2020</a:t>
            </a:fld>
            <a:endParaRPr lang="de-CH" dirty="0"/>
          </a:p>
        </p:txBody>
      </p:sp>
      <p:sp>
        <p:nvSpPr>
          <p:cNvPr id="5" name="Footer Placeholder 4">
            <a:extLst>
              <a:ext uri="{FF2B5EF4-FFF2-40B4-BE49-F238E27FC236}">
                <a16:creationId xmlns:a16="http://schemas.microsoft.com/office/drawing/2014/main" id="{7DCE6B79-C6A5-40DB-82BA-B6B2FD7C6DDE}"/>
              </a:ext>
            </a:extLst>
          </p:cNvPr>
          <p:cNvSpPr>
            <a:spLocks noGrp="1"/>
          </p:cNvSpPr>
          <p:nvPr>
            <p:ph type="ftr" sz="quarter" idx="11"/>
          </p:nvPr>
        </p:nvSpPr>
        <p:spPr/>
        <p:txBody>
          <a:bodyPr/>
          <a:lstStyle/>
          <a:p>
            <a:r>
              <a:rPr lang="de-CH"/>
              <a:t>Präsentationstitel (Arial Regular, 10 pt/Zab 14 pt)</a:t>
            </a:r>
            <a:endParaRPr lang="de-CH" dirty="0"/>
          </a:p>
        </p:txBody>
      </p:sp>
      <p:sp>
        <p:nvSpPr>
          <p:cNvPr id="6" name="Slide Number Placeholder 5">
            <a:extLst>
              <a:ext uri="{FF2B5EF4-FFF2-40B4-BE49-F238E27FC236}">
                <a16:creationId xmlns:a16="http://schemas.microsoft.com/office/drawing/2014/main" id="{73B3E3E9-A6E6-4BB4-BAE7-2D028BD02B24}"/>
              </a:ext>
            </a:extLst>
          </p:cNvPr>
          <p:cNvSpPr>
            <a:spLocks noGrp="1"/>
          </p:cNvSpPr>
          <p:nvPr>
            <p:ph type="sldNum" sz="quarter" idx="12"/>
          </p:nvPr>
        </p:nvSpPr>
        <p:spPr/>
        <p:txBody>
          <a:bodyPr/>
          <a:lstStyle/>
          <a:p>
            <a:fld id="{2FE21D3F-E201-4FDC-91C5-D658BB790A7C}" type="slidenum">
              <a:rPr lang="de-CH" smtClean="0"/>
              <a:pPr/>
              <a:t>‹Nr.›</a:t>
            </a:fld>
            <a:endParaRPr lang="de-CH" dirty="0"/>
          </a:p>
        </p:txBody>
      </p:sp>
    </p:spTree>
    <p:extLst>
      <p:ext uri="{BB962C8B-B14F-4D97-AF65-F5344CB8AC3E}">
        <p14:creationId xmlns:p14="http://schemas.microsoft.com/office/powerpoint/2010/main" val="511923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16 p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0912-C259-45CB-9810-1C7B1566778B}"/>
              </a:ext>
            </a:extLst>
          </p:cNvPr>
          <p:cNvSpPr>
            <a:spLocks noGrp="1"/>
          </p:cNvSpPr>
          <p:nvPr>
            <p:ph type="title"/>
          </p:nvPr>
        </p:nvSpPr>
        <p:spPr/>
        <p:txBody>
          <a:bodyPr/>
          <a:lstStyle/>
          <a:p>
            <a:r>
              <a:rPr lang="de-DE"/>
              <a:t>Mastertitelformat bearbeiten</a:t>
            </a:r>
            <a:endParaRPr lang="de-CH" dirty="0"/>
          </a:p>
        </p:txBody>
      </p:sp>
      <p:sp>
        <p:nvSpPr>
          <p:cNvPr id="3" name="Content Placeholder 2">
            <a:extLst>
              <a:ext uri="{FF2B5EF4-FFF2-40B4-BE49-F238E27FC236}">
                <a16:creationId xmlns:a16="http://schemas.microsoft.com/office/drawing/2014/main" id="{DA1E5D5C-B89A-426D-A4A2-C0C3FB6E903F}"/>
              </a:ext>
            </a:extLst>
          </p:cNvPr>
          <p:cNvSpPr>
            <a:spLocks noGrp="1"/>
          </p:cNvSpPr>
          <p:nvPr>
            <p:ph idx="1"/>
          </p:nvPr>
        </p:nvSpPr>
        <p:spPr/>
        <p:txBody>
          <a:bodyPr/>
          <a:lstStyle>
            <a:lvl1pPr>
              <a:lnSpc>
                <a:spcPct val="100000"/>
              </a:lnSpc>
              <a:spcBef>
                <a:spcPts val="0"/>
              </a:spcBef>
              <a:defRPr sz="1600"/>
            </a:lvl1pPr>
            <a:lvl2pPr>
              <a:defRPr sz="1600"/>
            </a:lvl2pPr>
            <a:lvl3pPr>
              <a:defRPr sz="1600"/>
            </a:lvl3pPr>
            <a:lvl4pPr marL="987425" indent="-268288">
              <a:defRPr sz="1600"/>
            </a:lvl4pPr>
            <a:lvl5pPr>
              <a:defRPr sz="16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4" name="Date Placeholder 3">
            <a:extLst>
              <a:ext uri="{FF2B5EF4-FFF2-40B4-BE49-F238E27FC236}">
                <a16:creationId xmlns:a16="http://schemas.microsoft.com/office/drawing/2014/main" id="{9EA298D5-D76F-4118-AC77-0FA5F222D8F4}"/>
              </a:ext>
            </a:extLst>
          </p:cNvPr>
          <p:cNvSpPr>
            <a:spLocks noGrp="1"/>
          </p:cNvSpPr>
          <p:nvPr>
            <p:ph type="dt" sz="half" idx="10"/>
          </p:nvPr>
        </p:nvSpPr>
        <p:spPr/>
        <p:txBody>
          <a:bodyPr/>
          <a:lstStyle/>
          <a:p>
            <a:fld id="{5949DD4C-A2A5-45D7-8FC7-71E9089F31B7}" type="datetime1">
              <a:rPr lang="de-CH" smtClean="0"/>
              <a:t>06.08.2020</a:t>
            </a:fld>
            <a:endParaRPr lang="de-CH" dirty="0"/>
          </a:p>
        </p:txBody>
      </p:sp>
      <p:sp>
        <p:nvSpPr>
          <p:cNvPr id="5" name="Footer Placeholder 4">
            <a:extLst>
              <a:ext uri="{FF2B5EF4-FFF2-40B4-BE49-F238E27FC236}">
                <a16:creationId xmlns:a16="http://schemas.microsoft.com/office/drawing/2014/main" id="{7DCE6B79-C6A5-40DB-82BA-B6B2FD7C6DDE}"/>
              </a:ext>
            </a:extLst>
          </p:cNvPr>
          <p:cNvSpPr>
            <a:spLocks noGrp="1"/>
          </p:cNvSpPr>
          <p:nvPr>
            <p:ph type="ftr" sz="quarter" idx="11"/>
          </p:nvPr>
        </p:nvSpPr>
        <p:spPr/>
        <p:txBody>
          <a:bodyPr/>
          <a:lstStyle/>
          <a:p>
            <a:r>
              <a:rPr lang="de-CH"/>
              <a:t>Präsentationstitel (Arial Regular, 10 pt/Zab 14 pt)</a:t>
            </a:r>
            <a:endParaRPr lang="de-CH" dirty="0"/>
          </a:p>
        </p:txBody>
      </p:sp>
      <p:sp>
        <p:nvSpPr>
          <p:cNvPr id="6" name="Slide Number Placeholder 5">
            <a:extLst>
              <a:ext uri="{FF2B5EF4-FFF2-40B4-BE49-F238E27FC236}">
                <a16:creationId xmlns:a16="http://schemas.microsoft.com/office/drawing/2014/main" id="{73B3E3E9-A6E6-4BB4-BAE7-2D028BD02B24}"/>
              </a:ext>
            </a:extLst>
          </p:cNvPr>
          <p:cNvSpPr>
            <a:spLocks noGrp="1"/>
          </p:cNvSpPr>
          <p:nvPr>
            <p:ph type="sldNum" sz="quarter" idx="12"/>
          </p:nvPr>
        </p:nvSpPr>
        <p:spPr/>
        <p:txBody>
          <a:bodyPr/>
          <a:lstStyle/>
          <a:p>
            <a:fld id="{30610E4D-9146-49B5-86AC-7010CE3F736E}" type="slidenum">
              <a:rPr lang="de-CH" smtClean="0"/>
              <a:pPr/>
              <a:t>‹Nr.›</a:t>
            </a:fld>
            <a:endParaRPr lang="de-CH" dirty="0"/>
          </a:p>
        </p:txBody>
      </p:sp>
      <p:sp>
        <p:nvSpPr>
          <p:cNvPr id="7" name="Text Placeholder 8">
            <a:extLst>
              <a:ext uri="{FF2B5EF4-FFF2-40B4-BE49-F238E27FC236}">
                <a16:creationId xmlns:a16="http://schemas.microsoft.com/office/drawing/2014/main" id="{581A56C4-3CDC-4E77-87D9-8D60A69424B0}"/>
              </a:ext>
            </a:extLst>
          </p:cNvPr>
          <p:cNvSpPr>
            <a:spLocks noGrp="1"/>
          </p:cNvSpPr>
          <p:nvPr>
            <p:ph type="body" sz="quarter" idx="13" hasCustomPrompt="1"/>
          </p:nvPr>
        </p:nvSpPr>
        <p:spPr>
          <a:xfrm>
            <a:off x="550863" y="5985917"/>
            <a:ext cx="11090275" cy="179387"/>
          </a:xfrm>
        </p:spPr>
        <p:txBody>
          <a:bodyPr/>
          <a:lstStyle>
            <a:lvl1pPr marL="0" indent="0">
              <a:buNone/>
              <a:defRPr sz="1200"/>
            </a:lvl1pPr>
          </a:lstStyle>
          <a:p>
            <a:pPr lvl="0"/>
            <a:r>
              <a:rPr lang="de-CH"/>
              <a:t>Quellenangabe</a:t>
            </a:r>
            <a:endParaRPr lang="de-CH" dirty="0"/>
          </a:p>
        </p:txBody>
      </p:sp>
    </p:spTree>
    <p:extLst>
      <p:ext uri="{BB962C8B-B14F-4D97-AF65-F5344CB8AC3E}">
        <p14:creationId xmlns:p14="http://schemas.microsoft.com/office/powerpoint/2010/main" val="3841085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 (16 pt) - schm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0912-C259-45CB-9810-1C7B1566778B}"/>
              </a:ext>
            </a:extLst>
          </p:cNvPr>
          <p:cNvSpPr>
            <a:spLocks noGrp="1"/>
          </p:cNvSpPr>
          <p:nvPr>
            <p:ph type="title"/>
          </p:nvPr>
        </p:nvSpPr>
        <p:spPr/>
        <p:txBody>
          <a:bodyPr/>
          <a:lstStyle/>
          <a:p>
            <a:r>
              <a:rPr lang="de-DE"/>
              <a:t>Mastertitelformat bearbeiten</a:t>
            </a:r>
            <a:endParaRPr lang="de-CH" dirty="0"/>
          </a:p>
        </p:txBody>
      </p:sp>
      <p:sp>
        <p:nvSpPr>
          <p:cNvPr id="3" name="Content Placeholder 2">
            <a:extLst>
              <a:ext uri="{FF2B5EF4-FFF2-40B4-BE49-F238E27FC236}">
                <a16:creationId xmlns:a16="http://schemas.microsoft.com/office/drawing/2014/main" id="{DA1E5D5C-B89A-426D-A4A2-C0C3FB6E903F}"/>
              </a:ext>
            </a:extLst>
          </p:cNvPr>
          <p:cNvSpPr>
            <a:spLocks noGrp="1"/>
          </p:cNvSpPr>
          <p:nvPr>
            <p:ph idx="1"/>
          </p:nvPr>
        </p:nvSpPr>
        <p:spPr>
          <a:xfrm>
            <a:off x="551384" y="1556792"/>
            <a:ext cx="9145016" cy="4608513"/>
          </a:xfrm>
        </p:spPr>
        <p:txBody>
          <a:bodyPr/>
          <a:lstStyle>
            <a:lvl1pPr>
              <a:lnSpc>
                <a:spcPct val="100000"/>
              </a:lnSpc>
              <a:spcBef>
                <a:spcPts val="0"/>
              </a:spcBef>
              <a:defRPr sz="1600"/>
            </a:lvl1pPr>
            <a:lvl2pPr>
              <a:defRPr sz="1600"/>
            </a:lvl2pPr>
            <a:lvl3pPr>
              <a:defRPr sz="1600"/>
            </a:lvl3pPr>
            <a:lvl4pPr marL="987425" indent="-268288">
              <a:defRPr sz="1600"/>
            </a:lvl4pPr>
            <a:lvl5pPr>
              <a:defRPr sz="16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4" name="Date Placeholder 3">
            <a:extLst>
              <a:ext uri="{FF2B5EF4-FFF2-40B4-BE49-F238E27FC236}">
                <a16:creationId xmlns:a16="http://schemas.microsoft.com/office/drawing/2014/main" id="{9EA298D5-D76F-4118-AC77-0FA5F222D8F4}"/>
              </a:ext>
            </a:extLst>
          </p:cNvPr>
          <p:cNvSpPr>
            <a:spLocks noGrp="1"/>
          </p:cNvSpPr>
          <p:nvPr>
            <p:ph type="dt" sz="half" idx="10"/>
          </p:nvPr>
        </p:nvSpPr>
        <p:spPr/>
        <p:txBody>
          <a:bodyPr/>
          <a:lstStyle/>
          <a:p>
            <a:fld id="{5949DD4C-A2A5-45D7-8FC7-71E9089F31B7}" type="datetime1">
              <a:rPr lang="de-CH" smtClean="0"/>
              <a:t>06.08.2020</a:t>
            </a:fld>
            <a:endParaRPr lang="de-CH" dirty="0"/>
          </a:p>
        </p:txBody>
      </p:sp>
      <p:sp>
        <p:nvSpPr>
          <p:cNvPr id="5" name="Footer Placeholder 4">
            <a:extLst>
              <a:ext uri="{FF2B5EF4-FFF2-40B4-BE49-F238E27FC236}">
                <a16:creationId xmlns:a16="http://schemas.microsoft.com/office/drawing/2014/main" id="{7DCE6B79-C6A5-40DB-82BA-B6B2FD7C6DDE}"/>
              </a:ext>
            </a:extLst>
          </p:cNvPr>
          <p:cNvSpPr>
            <a:spLocks noGrp="1"/>
          </p:cNvSpPr>
          <p:nvPr>
            <p:ph type="ftr" sz="quarter" idx="11"/>
          </p:nvPr>
        </p:nvSpPr>
        <p:spPr/>
        <p:txBody>
          <a:bodyPr/>
          <a:lstStyle/>
          <a:p>
            <a:r>
              <a:rPr lang="de-CH"/>
              <a:t>Präsentationstitel (Arial Regular, 10 pt/Zab 14 pt)</a:t>
            </a:r>
            <a:endParaRPr lang="de-CH" dirty="0"/>
          </a:p>
        </p:txBody>
      </p:sp>
      <p:sp>
        <p:nvSpPr>
          <p:cNvPr id="6" name="Slide Number Placeholder 5">
            <a:extLst>
              <a:ext uri="{FF2B5EF4-FFF2-40B4-BE49-F238E27FC236}">
                <a16:creationId xmlns:a16="http://schemas.microsoft.com/office/drawing/2014/main" id="{73B3E3E9-A6E6-4BB4-BAE7-2D028BD02B24}"/>
              </a:ext>
            </a:extLst>
          </p:cNvPr>
          <p:cNvSpPr>
            <a:spLocks noGrp="1"/>
          </p:cNvSpPr>
          <p:nvPr>
            <p:ph type="sldNum" sz="quarter" idx="12"/>
          </p:nvPr>
        </p:nvSpPr>
        <p:spPr/>
        <p:txBody>
          <a:bodyPr/>
          <a:lstStyle/>
          <a:p>
            <a:fld id="{89FCCD98-490F-4A2A-934D-D27647B78CAC}" type="slidenum">
              <a:rPr lang="de-CH" smtClean="0"/>
              <a:pPr/>
              <a:t>‹Nr.›</a:t>
            </a:fld>
            <a:endParaRPr lang="de-CH" dirty="0"/>
          </a:p>
        </p:txBody>
      </p:sp>
      <p:sp>
        <p:nvSpPr>
          <p:cNvPr id="7" name="Text Placeholder 8">
            <a:extLst>
              <a:ext uri="{FF2B5EF4-FFF2-40B4-BE49-F238E27FC236}">
                <a16:creationId xmlns:a16="http://schemas.microsoft.com/office/drawing/2014/main" id="{581A56C4-3CDC-4E77-87D9-8D60A69424B0}"/>
              </a:ext>
            </a:extLst>
          </p:cNvPr>
          <p:cNvSpPr>
            <a:spLocks noGrp="1"/>
          </p:cNvSpPr>
          <p:nvPr>
            <p:ph type="body" sz="quarter" idx="13" hasCustomPrompt="1"/>
          </p:nvPr>
        </p:nvSpPr>
        <p:spPr>
          <a:xfrm>
            <a:off x="550863" y="5985917"/>
            <a:ext cx="11090275" cy="179387"/>
          </a:xfrm>
        </p:spPr>
        <p:txBody>
          <a:bodyPr/>
          <a:lstStyle>
            <a:lvl1pPr marL="0" indent="0">
              <a:buNone/>
              <a:defRPr sz="1200"/>
            </a:lvl1pPr>
          </a:lstStyle>
          <a:p>
            <a:pPr lvl="0"/>
            <a:r>
              <a:rPr lang="de-CH"/>
              <a:t>Quellenangabe</a:t>
            </a:r>
            <a:endParaRPr lang="de-CH" dirty="0"/>
          </a:p>
        </p:txBody>
      </p:sp>
    </p:spTree>
    <p:extLst>
      <p:ext uri="{BB962C8B-B14F-4D97-AF65-F5344CB8AC3E}">
        <p14:creationId xmlns:p14="http://schemas.microsoft.com/office/powerpoint/2010/main" val="3314267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und Inhalt (20 p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0912-C259-45CB-9810-1C7B1566778B}"/>
              </a:ext>
            </a:extLst>
          </p:cNvPr>
          <p:cNvSpPr>
            <a:spLocks noGrp="1"/>
          </p:cNvSpPr>
          <p:nvPr>
            <p:ph type="title"/>
          </p:nvPr>
        </p:nvSpPr>
        <p:spPr/>
        <p:txBody>
          <a:bodyPr/>
          <a:lstStyle/>
          <a:p>
            <a:r>
              <a:rPr lang="de-DE"/>
              <a:t>Mastertitelformat bearbeiten</a:t>
            </a:r>
            <a:endParaRPr lang="de-CH" dirty="0"/>
          </a:p>
        </p:txBody>
      </p:sp>
      <p:sp>
        <p:nvSpPr>
          <p:cNvPr id="3" name="Content Placeholder 2">
            <a:extLst>
              <a:ext uri="{FF2B5EF4-FFF2-40B4-BE49-F238E27FC236}">
                <a16:creationId xmlns:a16="http://schemas.microsoft.com/office/drawing/2014/main" id="{DA1E5D5C-B89A-426D-A4A2-C0C3FB6E903F}"/>
              </a:ext>
            </a:extLst>
          </p:cNvPr>
          <p:cNvSpPr>
            <a:spLocks noGrp="1"/>
          </p:cNvSpPr>
          <p:nvPr>
            <p:ph idx="1"/>
          </p:nvPr>
        </p:nvSpPr>
        <p:spPr/>
        <p:txBody>
          <a:bodyPr/>
          <a:lstStyle>
            <a:lvl1pPr>
              <a:lnSpc>
                <a:spcPct val="100000"/>
              </a:lnSpc>
              <a:spcBef>
                <a:spcPts val="0"/>
              </a:spcBef>
              <a:defRPr/>
            </a:lvl1pPr>
            <a:lvl4pPr marL="987425" indent="-268288">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4" name="Date Placeholder 3">
            <a:extLst>
              <a:ext uri="{FF2B5EF4-FFF2-40B4-BE49-F238E27FC236}">
                <a16:creationId xmlns:a16="http://schemas.microsoft.com/office/drawing/2014/main" id="{9EA298D5-D76F-4118-AC77-0FA5F222D8F4}"/>
              </a:ext>
            </a:extLst>
          </p:cNvPr>
          <p:cNvSpPr>
            <a:spLocks noGrp="1"/>
          </p:cNvSpPr>
          <p:nvPr>
            <p:ph type="dt" sz="half" idx="10"/>
          </p:nvPr>
        </p:nvSpPr>
        <p:spPr/>
        <p:txBody>
          <a:bodyPr/>
          <a:lstStyle/>
          <a:p>
            <a:fld id="{5949DD4C-A2A5-45D7-8FC7-71E9089F31B7}" type="datetime1">
              <a:rPr lang="de-CH" smtClean="0"/>
              <a:t>06.08.2020</a:t>
            </a:fld>
            <a:endParaRPr lang="de-CH" dirty="0"/>
          </a:p>
        </p:txBody>
      </p:sp>
      <p:sp>
        <p:nvSpPr>
          <p:cNvPr id="5" name="Footer Placeholder 4">
            <a:extLst>
              <a:ext uri="{FF2B5EF4-FFF2-40B4-BE49-F238E27FC236}">
                <a16:creationId xmlns:a16="http://schemas.microsoft.com/office/drawing/2014/main" id="{7DCE6B79-C6A5-40DB-82BA-B6B2FD7C6DDE}"/>
              </a:ext>
            </a:extLst>
          </p:cNvPr>
          <p:cNvSpPr>
            <a:spLocks noGrp="1"/>
          </p:cNvSpPr>
          <p:nvPr>
            <p:ph type="ftr" sz="quarter" idx="11"/>
          </p:nvPr>
        </p:nvSpPr>
        <p:spPr/>
        <p:txBody>
          <a:bodyPr/>
          <a:lstStyle/>
          <a:p>
            <a:r>
              <a:rPr lang="de-CH"/>
              <a:t>Präsentationstitel (Arial Regular, 10 pt/Zab 14 pt)</a:t>
            </a:r>
            <a:endParaRPr lang="de-CH" dirty="0"/>
          </a:p>
        </p:txBody>
      </p:sp>
      <p:sp>
        <p:nvSpPr>
          <p:cNvPr id="6" name="Slide Number Placeholder 5">
            <a:extLst>
              <a:ext uri="{FF2B5EF4-FFF2-40B4-BE49-F238E27FC236}">
                <a16:creationId xmlns:a16="http://schemas.microsoft.com/office/drawing/2014/main" id="{73B3E3E9-A6E6-4BB4-BAE7-2D028BD02B24}"/>
              </a:ext>
            </a:extLst>
          </p:cNvPr>
          <p:cNvSpPr>
            <a:spLocks noGrp="1"/>
          </p:cNvSpPr>
          <p:nvPr>
            <p:ph type="sldNum" sz="quarter" idx="12"/>
          </p:nvPr>
        </p:nvSpPr>
        <p:spPr/>
        <p:txBody>
          <a:bodyPr/>
          <a:lstStyle/>
          <a:p>
            <a:fld id="{905133B1-196B-4806-87F8-E97E62673179}" type="slidenum">
              <a:rPr lang="de-CH" smtClean="0"/>
              <a:pPr/>
              <a:t>‹Nr.›</a:t>
            </a:fld>
            <a:endParaRPr lang="de-CH" dirty="0"/>
          </a:p>
        </p:txBody>
      </p:sp>
      <p:sp>
        <p:nvSpPr>
          <p:cNvPr id="7" name="Text Placeholder 8">
            <a:extLst>
              <a:ext uri="{FF2B5EF4-FFF2-40B4-BE49-F238E27FC236}">
                <a16:creationId xmlns:a16="http://schemas.microsoft.com/office/drawing/2014/main" id="{85BC9A5C-18BB-4B3D-A47E-6FABA1544A04}"/>
              </a:ext>
            </a:extLst>
          </p:cNvPr>
          <p:cNvSpPr>
            <a:spLocks noGrp="1"/>
          </p:cNvSpPr>
          <p:nvPr>
            <p:ph type="body" sz="quarter" idx="13" hasCustomPrompt="1"/>
          </p:nvPr>
        </p:nvSpPr>
        <p:spPr>
          <a:xfrm>
            <a:off x="550863" y="5985917"/>
            <a:ext cx="11090275" cy="179387"/>
          </a:xfrm>
        </p:spPr>
        <p:txBody>
          <a:bodyPr/>
          <a:lstStyle>
            <a:lvl1pPr marL="0" indent="0">
              <a:buNone/>
              <a:defRPr sz="1200"/>
            </a:lvl1pPr>
          </a:lstStyle>
          <a:p>
            <a:pPr lvl="0"/>
            <a:r>
              <a:rPr lang="de-CH"/>
              <a:t>Quellenangabe</a:t>
            </a:r>
            <a:endParaRPr lang="de-CH" dirty="0"/>
          </a:p>
        </p:txBody>
      </p:sp>
    </p:spTree>
    <p:extLst>
      <p:ext uri="{BB962C8B-B14F-4D97-AF65-F5344CB8AC3E}">
        <p14:creationId xmlns:p14="http://schemas.microsoft.com/office/powerpoint/2010/main" val="2208453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und Inhalt (20 pt) - schm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0912-C259-45CB-9810-1C7B1566778B}"/>
              </a:ext>
            </a:extLst>
          </p:cNvPr>
          <p:cNvSpPr>
            <a:spLocks noGrp="1"/>
          </p:cNvSpPr>
          <p:nvPr>
            <p:ph type="title"/>
          </p:nvPr>
        </p:nvSpPr>
        <p:spPr/>
        <p:txBody>
          <a:bodyPr/>
          <a:lstStyle/>
          <a:p>
            <a:r>
              <a:rPr lang="de-DE"/>
              <a:t>Mastertitelformat bearbeiten</a:t>
            </a:r>
            <a:endParaRPr lang="de-CH" dirty="0"/>
          </a:p>
        </p:txBody>
      </p:sp>
      <p:sp>
        <p:nvSpPr>
          <p:cNvPr id="3" name="Content Placeholder 2">
            <a:extLst>
              <a:ext uri="{FF2B5EF4-FFF2-40B4-BE49-F238E27FC236}">
                <a16:creationId xmlns:a16="http://schemas.microsoft.com/office/drawing/2014/main" id="{DA1E5D5C-B89A-426D-A4A2-C0C3FB6E903F}"/>
              </a:ext>
            </a:extLst>
          </p:cNvPr>
          <p:cNvSpPr>
            <a:spLocks noGrp="1"/>
          </p:cNvSpPr>
          <p:nvPr>
            <p:ph idx="1"/>
          </p:nvPr>
        </p:nvSpPr>
        <p:spPr>
          <a:xfrm>
            <a:off x="551384" y="1556792"/>
            <a:ext cx="9145016" cy="4608513"/>
          </a:xfrm>
        </p:spPr>
        <p:txBody>
          <a:bodyPr/>
          <a:lstStyle>
            <a:lvl1pPr>
              <a:lnSpc>
                <a:spcPct val="100000"/>
              </a:lnSpc>
              <a:spcBef>
                <a:spcPts val="0"/>
              </a:spcBef>
              <a:defRPr/>
            </a:lvl1pPr>
            <a:lvl4pPr marL="987425" indent="-268288">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4" name="Date Placeholder 3">
            <a:extLst>
              <a:ext uri="{FF2B5EF4-FFF2-40B4-BE49-F238E27FC236}">
                <a16:creationId xmlns:a16="http://schemas.microsoft.com/office/drawing/2014/main" id="{9EA298D5-D76F-4118-AC77-0FA5F222D8F4}"/>
              </a:ext>
            </a:extLst>
          </p:cNvPr>
          <p:cNvSpPr>
            <a:spLocks noGrp="1"/>
          </p:cNvSpPr>
          <p:nvPr>
            <p:ph type="dt" sz="half" idx="10"/>
          </p:nvPr>
        </p:nvSpPr>
        <p:spPr/>
        <p:txBody>
          <a:bodyPr/>
          <a:lstStyle/>
          <a:p>
            <a:fld id="{5949DD4C-A2A5-45D7-8FC7-71E9089F31B7}" type="datetime1">
              <a:rPr lang="de-CH" smtClean="0"/>
              <a:t>06.08.2020</a:t>
            </a:fld>
            <a:endParaRPr lang="de-CH" dirty="0"/>
          </a:p>
        </p:txBody>
      </p:sp>
      <p:sp>
        <p:nvSpPr>
          <p:cNvPr id="5" name="Footer Placeholder 4">
            <a:extLst>
              <a:ext uri="{FF2B5EF4-FFF2-40B4-BE49-F238E27FC236}">
                <a16:creationId xmlns:a16="http://schemas.microsoft.com/office/drawing/2014/main" id="{7DCE6B79-C6A5-40DB-82BA-B6B2FD7C6DDE}"/>
              </a:ext>
            </a:extLst>
          </p:cNvPr>
          <p:cNvSpPr>
            <a:spLocks noGrp="1"/>
          </p:cNvSpPr>
          <p:nvPr>
            <p:ph type="ftr" sz="quarter" idx="11"/>
          </p:nvPr>
        </p:nvSpPr>
        <p:spPr/>
        <p:txBody>
          <a:bodyPr/>
          <a:lstStyle/>
          <a:p>
            <a:r>
              <a:rPr lang="de-CH"/>
              <a:t>Präsentationstitel (Arial Regular, 10 pt/Zab 14 pt)</a:t>
            </a:r>
            <a:endParaRPr lang="de-CH" dirty="0"/>
          </a:p>
        </p:txBody>
      </p:sp>
      <p:sp>
        <p:nvSpPr>
          <p:cNvPr id="6" name="Slide Number Placeholder 5">
            <a:extLst>
              <a:ext uri="{FF2B5EF4-FFF2-40B4-BE49-F238E27FC236}">
                <a16:creationId xmlns:a16="http://schemas.microsoft.com/office/drawing/2014/main" id="{73B3E3E9-A6E6-4BB4-BAE7-2D028BD02B24}"/>
              </a:ext>
            </a:extLst>
          </p:cNvPr>
          <p:cNvSpPr>
            <a:spLocks noGrp="1"/>
          </p:cNvSpPr>
          <p:nvPr>
            <p:ph type="sldNum" sz="quarter" idx="12"/>
          </p:nvPr>
        </p:nvSpPr>
        <p:spPr/>
        <p:txBody>
          <a:bodyPr/>
          <a:lstStyle/>
          <a:p>
            <a:fld id="{472CB2D6-DB26-494C-B415-EEE27489C551}" type="slidenum">
              <a:rPr lang="de-CH" smtClean="0"/>
              <a:pPr/>
              <a:t>‹Nr.›</a:t>
            </a:fld>
            <a:endParaRPr lang="de-CH" dirty="0"/>
          </a:p>
        </p:txBody>
      </p:sp>
      <p:sp>
        <p:nvSpPr>
          <p:cNvPr id="7" name="Text Placeholder 8">
            <a:extLst>
              <a:ext uri="{FF2B5EF4-FFF2-40B4-BE49-F238E27FC236}">
                <a16:creationId xmlns:a16="http://schemas.microsoft.com/office/drawing/2014/main" id="{85BC9A5C-18BB-4B3D-A47E-6FABA1544A04}"/>
              </a:ext>
            </a:extLst>
          </p:cNvPr>
          <p:cNvSpPr>
            <a:spLocks noGrp="1"/>
          </p:cNvSpPr>
          <p:nvPr>
            <p:ph type="body" sz="quarter" idx="13" hasCustomPrompt="1"/>
          </p:nvPr>
        </p:nvSpPr>
        <p:spPr>
          <a:xfrm>
            <a:off x="550863" y="5985917"/>
            <a:ext cx="11090275" cy="179387"/>
          </a:xfrm>
        </p:spPr>
        <p:txBody>
          <a:bodyPr/>
          <a:lstStyle>
            <a:lvl1pPr marL="0" indent="0">
              <a:buNone/>
              <a:defRPr sz="1200"/>
            </a:lvl1pPr>
          </a:lstStyle>
          <a:p>
            <a:pPr lvl="0"/>
            <a:r>
              <a:rPr lang="de-CH"/>
              <a:t>Quellenangabe</a:t>
            </a:r>
            <a:endParaRPr lang="de-CH" dirty="0"/>
          </a:p>
        </p:txBody>
      </p:sp>
    </p:spTree>
    <p:extLst>
      <p:ext uri="{BB962C8B-B14F-4D97-AF65-F5344CB8AC3E}">
        <p14:creationId xmlns:p14="http://schemas.microsoft.com/office/powerpoint/2010/main" val="4003822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und Inhalt (24 p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0912-C259-45CB-9810-1C7B1566778B}"/>
              </a:ext>
            </a:extLst>
          </p:cNvPr>
          <p:cNvSpPr>
            <a:spLocks noGrp="1"/>
          </p:cNvSpPr>
          <p:nvPr>
            <p:ph type="title"/>
          </p:nvPr>
        </p:nvSpPr>
        <p:spPr/>
        <p:txBody>
          <a:bodyPr/>
          <a:lstStyle/>
          <a:p>
            <a:r>
              <a:rPr lang="de-DE"/>
              <a:t>Mastertitelformat bearbeiten</a:t>
            </a:r>
            <a:endParaRPr lang="de-CH" dirty="0"/>
          </a:p>
        </p:txBody>
      </p:sp>
      <p:sp>
        <p:nvSpPr>
          <p:cNvPr id="3" name="Content Placeholder 2">
            <a:extLst>
              <a:ext uri="{FF2B5EF4-FFF2-40B4-BE49-F238E27FC236}">
                <a16:creationId xmlns:a16="http://schemas.microsoft.com/office/drawing/2014/main" id="{DA1E5D5C-B89A-426D-A4A2-C0C3FB6E903F}"/>
              </a:ext>
            </a:extLst>
          </p:cNvPr>
          <p:cNvSpPr>
            <a:spLocks noGrp="1"/>
          </p:cNvSpPr>
          <p:nvPr>
            <p:ph idx="1"/>
          </p:nvPr>
        </p:nvSpPr>
        <p:spPr/>
        <p:txBody>
          <a:bodyPr/>
          <a:lstStyle>
            <a:lvl1pPr>
              <a:lnSpc>
                <a:spcPct val="100000"/>
              </a:lnSpc>
              <a:spcBef>
                <a:spcPts val="0"/>
              </a:spcBef>
              <a:defRPr sz="2400"/>
            </a:lvl1pPr>
            <a:lvl2pPr>
              <a:defRPr sz="2400"/>
            </a:lvl2pPr>
            <a:lvl3pPr>
              <a:defRPr sz="2400"/>
            </a:lvl3pPr>
            <a:lvl4pPr marL="987425" indent="-268288">
              <a:defRPr sz="2400"/>
            </a:lvl4pPr>
            <a:lvl5pPr>
              <a:defRPr sz="2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4" name="Date Placeholder 3">
            <a:extLst>
              <a:ext uri="{FF2B5EF4-FFF2-40B4-BE49-F238E27FC236}">
                <a16:creationId xmlns:a16="http://schemas.microsoft.com/office/drawing/2014/main" id="{9EA298D5-D76F-4118-AC77-0FA5F222D8F4}"/>
              </a:ext>
            </a:extLst>
          </p:cNvPr>
          <p:cNvSpPr>
            <a:spLocks noGrp="1"/>
          </p:cNvSpPr>
          <p:nvPr>
            <p:ph type="dt" sz="half" idx="10"/>
          </p:nvPr>
        </p:nvSpPr>
        <p:spPr/>
        <p:txBody>
          <a:bodyPr/>
          <a:lstStyle/>
          <a:p>
            <a:fld id="{5949DD4C-A2A5-45D7-8FC7-71E9089F31B7}" type="datetime1">
              <a:rPr lang="de-CH" smtClean="0"/>
              <a:t>06.08.2020</a:t>
            </a:fld>
            <a:endParaRPr lang="de-CH" dirty="0"/>
          </a:p>
        </p:txBody>
      </p:sp>
      <p:sp>
        <p:nvSpPr>
          <p:cNvPr id="5" name="Footer Placeholder 4">
            <a:extLst>
              <a:ext uri="{FF2B5EF4-FFF2-40B4-BE49-F238E27FC236}">
                <a16:creationId xmlns:a16="http://schemas.microsoft.com/office/drawing/2014/main" id="{7DCE6B79-C6A5-40DB-82BA-B6B2FD7C6DDE}"/>
              </a:ext>
            </a:extLst>
          </p:cNvPr>
          <p:cNvSpPr>
            <a:spLocks noGrp="1"/>
          </p:cNvSpPr>
          <p:nvPr>
            <p:ph type="ftr" sz="quarter" idx="11"/>
          </p:nvPr>
        </p:nvSpPr>
        <p:spPr/>
        <p:txBody>
          <a:bodyPr/>
          <a:lstStyle/>
          <a:p>
            <a:r>
              <a:rPr lang="de-CH"/>
              <a:t>Präsentationstitel (Arial Regular, 10 pt/Zab 14 pt)</a:t>
            </a:r>
            <a:endParaRPr lang="de-CH" dirty="0"/>
          </a:p>
        </p:txBody>
      </p:sp>
      <p:sp>
        <p:nvSpPr>
          <p:cNvPr id="6" name="Slide Number Placeholder 5">
            <a:extLst>
              <a:ext uri="{FF2B5EF4-FFF2-40B4-BE49-F238E27FC236}">
                <a16:creationId xmlns:a16="http://schemas.microsoft.com/office/drawing/2014/main" id="{73B3E3E9-A6E6-4BB4-BAE7-2D028BD02B24}"/>
              </a:ext>
            </a:extLst>
          </p:cNvPr>
          <p:cNvSpPr>
            <a:spLocks noGrp="1"/>
          </p:cNvSpPr>
          <p:nvPr>
            <p:ph type="sldNum" sz="quarter" idx="12"/>
          </p:nvPr>
        </p:nvSpPr>
        <p:spPr/>
        <p:txBody>
          <a:bodyPr/>
          <a:lstStyle/>
          <a:p>
            <a:fld id="{86FBE615-59AB-43FA-AD56-B2490B7B2CB2}" type="slidenum">
              <a:rPr lang="de-CH" smtClean="0"/>
              <a:pPr/>
              <a:t>‹Nr.›</a:t>
            </a:fld>
            <a:endParaRPr lang="de-CH" dirty="0"/>
          </a:p>
        </p:txBody>
      </p:sp>
      <p:sp>
        <p:nvSpPr>
          <p:cNvPr id="7" name="Text Placeholder 8">
            <a:extLst>
              <a:ext uri="{FF2B5EF4-FFF2-40B4-BE49-F238E27FC236}">
                <a16:creationId xmlns:a16="http://schemas.microsoft.com/office/drawing/2014/main" id="{825C8180-C85C-4984-A312-10E1D194C41D}"/>
              </a:ext>
            </a:extLst>
          </p:cNvPr>
          <p:cNvSpPr>
            <a:spLocks noGrp="1"/>
          </p:cNvSpPr>
          <p:nvPr>
            <p:ph type="body" sz="quarter" idx="13" hasCustomPrompt="1"/>
          </p:nvPr>
        </p:nvSpPr>
        <p:spPr>
          <a:xfrm>
            <a:off x="550863" y="5985917"/>
            <a:ext cx="11090275" cy="179387"/>
          </a:xfrm>
        </p:spPr>
        <p:txBody>
          <a:bodyPr/>
          <a:lstStyle>
            <a:lvl1pPr marL="0" indent="0">
              <a:buNone/>
              <a:defRPr sz="1200"/>
            </a:lvl1pPr>
          </a:lstStyle>
          <a:p>
            <a:pPr lvl="0"/>
            <a:r>
              <a:rPr lang="de-CH"/>
              <a:t>Quellenangabe</a:t>
            </a:r>
            <a:endParaRPr lang="de-CH" dirty="0"/>
          </a:p>
        </p:txBody>
      </p:sp>
    </p:spTree>
    <p:extLst>
      <p:ext uri="{BB962C8B-B14F-4D97-AF65-F5344CB8AC3E}">
        <p14:creationId xmlns:p14="http://schemas.microsoft.com/office/powerpoint/2010/main" val="544669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und Inhalt (24 pt) - schm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30912-C259-45CB-9810-1C7B1566778B}"/>
              </a:ext>
            </a:extLst>
          </p:cNvPr>
          <p:cNvSpPr>
            <a:spLocks noGrp="1"/>
          </p:cNvSpPr>
          <p:nvPr>
            <p:ph type="title"/>
          </p:nvPr>
        </p:nvSpPr>
        <p:spPr/>
        <p:txBody>
          <a:bodyPr/>
          <a:lstStyle/>
          <a:p>
            <a:r>
              <a:rPr lang="de-DE"/>
              <a:t>Mastertitelformat bearbeiten</a:t>
            </a:r>
            <a:endParaRPr lang="de-CH" dirty="0"/>
          </a:p>
        </p:txBody>
      </p:sp>
      <p:sp>
        <p:nvSpPr>
          <p:cNvPr id="3" name="Content Placeholder 2">
            <a:extLst>
              <a:ext uri="{FF2B5EF4-FFF2-40B4-BE49-F238E27FC236}">
                <a16:creationId xmlns:a16="http://schemas.microsoft.com/office/drawing/2014/main" id="{DA1E5D5C-B89A-426D-A4A2-C0C3FB6E903F}"/>
              </a:ext>
            </a:extLst>
          </p:cNvPr>
          <p:cNvSpPr>
            <a:spLocks noGrp="1"/>
          </p:cNvSpPr>
          <p:nvPr>
            <p:ph idx="1"/>
          </p:nvPr>
        </p:nvSpPr>
        <p:spPr>
          <a:xfrm>
            <a:off x="551384" y="1556792"/>
            <a:ext cx="9145016" cy="4608513"/>
          </a:xfrm>
        </p:spPr>
        <p:txBody>
          <a:bodyPr/>
          <a:lstStyle>
            <a:lvl1pPr>
              <a:lnSpc>
                <a:spcPct val="100000"/>
              </a:lnSpc>
              <a:spcBef>
                <a:spcPts val="0"/>
              </a:spcBef>
              <a:defRPr sz="2400"/>
            </a:lvl1pPr>
            <a:lvl2pPr>
              <a:defRPr sz="2400"/>
            </a:lvl2pPr>
            <a:lvl3pPr>
              <a:defRPr sz="2400"/>
            </a:lvl3pPr>
            <a:lvl4pPr marL="987425" indent="-268288">
              <a:defRPr sz="2400"/>
            </a:lvl4pPr>
            <a:lvl5pPr>
              <a:defRPr sz="2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4" name="Date Placeholder 3">
            <a:extLst>
              <a:ext uri="{FF2B5EF4-FFF2-40B4-BE49-F238E27FC236}">
                <a16:creationId xmlns:a16="http://schemas.microsoft.com/office/drawing/2014/main" id="{9EA298D5-D76F-4118-AC77-0FA5F222D8F4}"/>
              </a:ext>
            </a:extLst>
          </p:cNvPr>
          <p:cNvSpPr>
            <a:spLocks noGrp="1"/>
          </p:cNvSpPr>
          <p:nvPr>
            <p:ph type="dt" sz="half" idx="10"/>
          </p:nvPr>
        </p:nvSpPr>
        <p:spPr/>
        <p:txBody>
          <a:bodyPr/>
          <a:lstStyle/>
          <a:p>
            <a:fld id="{5949DD4C-A2A5-45D7-8FC7-71E9089F31B7}" type="datetime1">
              <a:rPr lang="de-CH" smtClean="0"/>
              <a:t>06.08.2020</a:t>
            </a:fld>
            <a:endParaRPr lang="de-CH" dirty="0"/>
          </a:p>
        </p:txBody>
      </p:sp>
      <p:sp>
        <p:nvSpPr>
          <p:cNvPr id="5" name="Footer Placeholder 4">
            <a:extLst>
              <a:ext uri="{FF2B5EF4-FFF2-40B4-BE49-F238E27FC236}">
                <a16:creationId xmlns:a16="http://schemas.microsoft.com/office/drawing/2014/main" id="{7DCE6B79-C6A5-40DB-82BA-B6B2FD7C6DDE}"/>
              </a:ext>
            </a:extLst>
          </p:cNvPr>
          <p:cNvSpPr>
            <a:spLocks noGrp="1"/>
          </p:cNvSpPr>
          <p:nvPr>
            <p:ph type="ftr" sz="quarter" idx="11"/>
          </p:nvPr>
        </p:nvSpPr>
        <p:spPr/>
        <p:txBody>
          <a:bodyPr/>
          <a:lstStyle/>
          <a:p>
            <a:r>
              <a:rPr lang="de-CH"/>
              <a:t>Präsentationstitel (Arial Regular, 10 pt/Zab 14 pt)</a:t>
            </a:r>
            <a:endParaRPr lang="de-CH" dirty="0"/>
          </a:p>
        </p:txBody>
      </p:sp>
      <p:sp>
        <p:nvSpPr>
          <p:cNvPr id="6" name="Slide Number Placeholder 5">
            <a:extLst>
              <a:ext uri="{FF2B5EF4-FFF2-40B4-BE49-F238E27FC236}">
                <a16:creationId xmlns:a16="http://schemas.microsoft.com/office/drawing/2014/main" id="{73B3E3E9-A6E6-4BB4-BAE7-2D028BD02B24}"/>
              </a:ext>
            </a:extLst>
          </p:cNvPr>
          <p:cNvSpPr>
            <a:spLocks noGrp="1"/>
          </p:cNvSpPr>
          <p:nvPr>
            <p:ph type="sldNum" sz="quarter" idx="12"/>
          </p:nvPr>
        </p:nvSpPr>
        <p:spPr/>
        <p:txBody>
          <a:bodyPr/>
          <a:lstStyle/>
          <a:p>
            <a:fld id="{7E028A22-EC16-43A5-B316-945CD9971D9A}" type="slidenum">
              <a:rPr lang="de-CH" smtClean="0"/>
              <a:pPr/>
              <a:t>‹Nr.›</a:t>
            </a:fld>
            <a:endParaRPr lang="de-CH" dirty="0"/>
          </a:p>
        </p:txBody>
      </p:sp>
      <p:sp>
        <p:nvSpPr>
          <p:cNvPr id="7" name="Text Placeholder 8">
            <a:extLst>
              <a:ext uri="{FF2B5EF4-FFF2-40B4-BE49-F238E27FC236}">
                <a16:creationId xmlns:a16="http://schemas.microsoft.com/office/drawing/2014/main" id="{825C8180-C85C-4984-A312-10E1D194C41D}"/>
              </a:ext>
            </a:extLst>
          </p:cNvPr>
          <p:cNvSpPr>
            <a:spLocks noGrp="1"/>
          </p:cNvSpPr>
          <p:nvPr>
            <p:ph type="body" sz="quarter" idx="13" hasCustomPrompt="1"/>
          </p:nvPr>
        </p:nvSpPr>
        <p:spPr>
          <a:xfrm>
            <a:off x="550863" y="5985917"/>
            <a:ext cx="11090275" cy="179387"/>
          </a:xfrm>
        </p:spPr>
        <p:txBody>
          <a:bodyPr/>
          <a:lstStyle>
            <a:lvl1pPr marL="0" indent="0">
              <a:buNone/>
              <a:defRPr sz="1200"/>
            </a:lvl1pPr>
          </a:lstStyle>
          <a:p>
            <a:pPr lvl="0"/>
            <a:r>
              <a:rPr lang="de-CH"/>
              <a:t>Quellenangabe</a:t>
            </a:r>
            <a:endParaRPr lang="de-CH" dirty="0"/>
          </a:p>
        </p:txBody>
      </p:sp>
    </p:spTree>
    <p:extLst>
      <p:ext uri="{BB962C8B-B14F-4D97-AF65-F5344CB8AC3E}">
        <p14:creationId xmlns:p14="http://schemas.microsoft.com/office/powerpoint/2010/main" val="1873994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eltrenner (weis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57188-6E47-43E3-AA0D-D2D5089A25C0}"/>
              </a:ext>
            </a:extLst>
          </p:cNvPr>
          <p:cNvSpPr>
            <a:spLocks noGrp="1"/>
          </p:cNvSpPr>
          <p:nvPr>
            <p:ph type="title"/>
          </p:nvPr>
        </p:nvSpPr>
        <p:spPr>
          <a:xfrm>
            <a:off x="550863" y="1556792"/>
            <a:ext cx="11090275" cy="4609057"/>
          </a:xfrm>
        </p:spPr>
        <p:txBody>
          <a:bodyPr anchor="t"/>
          <a:lstStyle>
            <a:lvl1pPr>
              <a:lnSpc>
                <a:spcPct val="90000"/>
              </a:lnSpc>
              <a:tabLst>
                <a:tab pos="719138" algn="l"/>
              </a:tabLst>
              <a:defRPr sz="4400"/>
            </a:lvl1pPr>
          </a:lstStyle>
          <a:p>
            <a:r>
              <a:rPr lang="de-DE"/>
              <a:t>Mastertitelformat bearbeiten</a:t>
            </a:r>
            <a:endParaRPr lang="de-CH" dirty="0"/>
          </a:p>
        </p:txBody>
      </p:sp>
      <p:sp>
        <p:nvSpPr>
          <p:cNvPr id="4" name="Date Placeholder 3">
            <a:extLst>
              <a:ext uri="{FF2B5EF4-FFF2-40B4-BE49-F238E27FC236}">
                <a16:creationId xmlns:a16="http://schemas.microsoft.com/office/drawing/2014/main" id="{661A96D8-0BD4-4C4C-AF61-3B33D8464984}"/>
              </a:ext>
            </a:extLst>
          </p:cNvPr>
          <p:cNvSpPr>
            <a:spLocks noGrp="1"/>
          </p:cNvSpPr>
          <p:nvPr>
            <p:ph type="dt" sz="half" idx="10"/>
          </p:nvPr>
        </p:nvSpPr>
        <p:spPr/>
        <p:txBody>
          <a:bodyPr/>
          <a:lstStyle/>
          <a:p>
            <a:fld id="{51895C78-CED8-4E2D-A77E-844F8CC4593D}" type="datetime1">
              <a:rPr lang="de-CH" smtClean="0"/>
              <a:t>06.08.2020</a:t>
            </a:fld>
            <a:endParaRPr lang="de-CH" dirty="0"/>
          </a:p>
        </p:txBody>
      </p:sp>
      <p:sp>
        <p:nvSpPr>
          <p:cNvPr id="5" name="Footer Placeholder 4">
            <a:extLst>
              <a:ext uri="{FF2B5EF4-FFF2-40B4-BE49-F238E27FC236}">
                <a16:creationId xmlns:a16="http://schemas.microsoft.com/office/drawing/2014/main" id="{71390032-627B-419F-A984-806F4AE6F2DE}"/>
              </a:ext>
            </a:extLst>
          </p:cNvPr>
          <p:cNvSpPr>
            <a:spLocks noGrp="1"/>
          </p:cNvSpPr>
          <p:nvPr>
            <p:ph type="ftr" sz="quarter" idx="11"/>
          </p:nvPr>
        </p:nvSpPr>
        <p:spPr/>
        <p:txBody>
          <a:bodyPr/>
          <a:lstStyle/>
          <a:p>
            <a:r>
              <a:rPr lang="de-CH"/>
              <a:t>Präsentationstitel (Arial Regular, 10 pt/Zab 14 pt)</a:t>
            </a:r>
            <a:endParaRPr lang="de-CH" dirty="0"/>
          </a:p>
        </p:txBody>
      </p:sp>
      <p:sp>
        <p:nvSpPr>
          <p:cNvPr id="6" name="Slide Number Placeholder 5">
            <a:extLst>
              <a:ext uri="{FF2B5EF4-FFF2-40B4-BE49-F238E27FC236}">
                <a16:creationId xmlns:a16="http://schemas.microsoft.com/office/drawing/2014/main" id="{89CC7D19-2849-4174-911F-D6D1028FF934}"/>
              </a:ext>
            </a:extLst>
          </p:cNvPr>
          <p:cNvSpPr>
            <a:spLocks noGrp="1"/>
          </p:cNvSpPr>
          <p:nvPr>
            <p:ph type="sldNum" sz="quarter" idx="12"/>
          </p:nvPr>
        </p:nvSpPr>
        <p:spPr/>
        <p:txBody>
          <a:bodyPr/>
          <a:lstStyle/>
          <a:p>
            <a:fld id="{09EDB04E-74A2-4A0D-967A-E14B7EA8D983}" type="slidenum">
              <a:rPr lang="de-CH" smtClean="0"/>
              <a:pPr/>
              <a:t>‹Nr.›</a:t>
            </a:fld>
            <a:endParaRPr lang="de-CH" dirty="0"/>
          </a:p>
        </p:txBody>
      </p:sp>
    </p:spTree>
    <p:extLst>
      <p:ext uri="{BB962C8B-B14F-4D97-AF65-F5344CB8AC3E}">
        <p14:creationId xmlns:p14="http://schemas.microsoft.com/office/powerpoint/2010/main" val="34835581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apiteltrenner (oran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57188-6E47-43E3-AA0D-D2D5089A25C0}"/>
              </a:ext>
            </a:extLst>
          </p:cNvPr>
          <p:cNvSpPr>
            <a:spLocks noGrp="1"/>
          </p:cNvSpPr>
          <p:nvPr>
            <p:ph type="title"/>
          </p:nvPr>
        </p:nvSpPr>
        <p:spPr>
          <a:xfrm>
            <a:off x="550863" y="1556792"/>
            <a:ext cx="11090275" cy="4609057"/>
          </a:xfrm>
        </p:spPr>
        <p:txBody>
          <a:bodyPr anchor="t"/>
          <a:lstStyle>
            <a:lvl1pPr>
              <a:lnSpc>
                <a:spcPct val="90000"/>
              </a:lnSpc>
              <a:tabLst>
                <a:tab pos="719138" algn="l"/>
              </a:tabLst>
              <a:defRPr sz="4400">
                <a:solidFill>
                  <a:schemeClr val="bg1"/>
                </a:solidFill>
              </a:defRPr>
            </a:lvl1pPr>
          </a:lstStyle>
          <a:p>
            <a:r>
              <a:rPr lang="de-DE"/>
              <a:t>Mastertitelformat bearbeiten</a:t>
            </a:r>
            <a:endParaRPr lang="de-CH" dirty="0"/>
          </a:p>
        </p:txBody>
      </p:sp>
      <p:sp>
        <p:nvSpPr>
          <p:cNvPr id="4" name="Date Placeholder 3">
            <a:extLst>
              <a:ext uri="{FF2B5EF4-FFF2-40B4-BE49-F238E27FC236}">
                <a16:creationId xmlns:a16="http://schemas.microsoft.com/office/drawing/2014/main" id="{661A96D8-0BD4-4C4C-AF61-3B33D8464984}"/>
              </a:ext>
            </a:extLst>
          </p:cNvPr>
          <p:cNvSpPr>
            <a:spLocks noGrp="1"/>
          </p:cNvSpPr>
          <p:nvPr>
            <p:ph type="dt" sz="half" idx="10"/>
          </p:nvPr>
        </p:nvSpPr>
        <p:spPr/>
        <p:txBody>
          <a:bodyPr/>
          <a:lstStyle>
            <a:lvl1pPr>
              <a:defRPr>
                <a:solidFill>
                  <a:schemeClr val="bg1"/>
                </a:solidFill>
              </a:defRPr>
            </a:lvl1pPr>
          </a:lstStyle>
          <a:p>
            <a:fld id="{51895C78-CED8-4E2D-A77E-844F8CC4593D}" type="datetime1">
              <a:rPr lang="de-CH" smtClean="0"/>
              <a:pPr/>
              <a:t>06.08.2020</a:t>
            </a:fld>
            <a:endParaRPr lang="de-CH" dirty="0"/>
          </a:p>
        </p:txBody>
      </p:sp>
      <p:sp>
        <p:nvSpPr>
          <p:cNvPr id="5" name="Footer Placeholder 4">
            <a:extLst>
              <a:ext uri="{FF2B5EF4-FFF2-40B4-BE49-F238E27FC236}">
                <a16:creationId xmlns:a16="http://schemas.microsoft.com/office/drawing/2014/main" id="{71390032-627B-419F-A984-806F4AE6F2DE}"/>
              </a:ext>
            </a:extLst>
          </p:cNvPr>
          <p:cNvSpPr>
            <a:spLocks noGrp="1"/>
          </p:cNvSpPr>
          <p:nvPr>
            <p:ph type="ftr" sz="quarter" idx="11"/>
          </p:nvPr>
        </p:nvSpPr>
        <p:spPr/>
        <p:txBody>
          <a:bodyPr/>
          <a:lstStyle>
            <a:lvl1pPr>
              <a:defRPr>
                <a:solidFill>
                  <a:schemeClr val="bg1"/>
                </a:solidFill>
              </a:defRPr>
            </a:lvl1pPr>
          </a:lstStyle>
          <a:p>
            <a:r>
              <a:rPr lang="de-CH"/>
              <a:t>Präsentationstitel (Arial Regular, 10 pt/Zab 14 pt)</a:t>
            </a:r>
            <a:endParaRPr lang="de-CH" dirty="0"/>
          </a:p>
        </p:txBody>
      </p:sp>
      <p:sp>
        <p:nvSpPr>
          <p:cNvPr id="6" name="Slide Number Placeholder 5">
            <a:extLst>
              <a:ext uri="{FF2B5EF4-FFF2-40B4-BE49-F238E27FC236}">
                <a16:creationId xmlns:a16="http://schemas.microsoft.com/office/drawing/2014/main" id="{89CC7D19-2849-4174-911F-D6D1028FF934}"/>
              </a:ext>
            </a:extLst>
          </p:cNvPr>
          <p:cNvSpPr>
            <a:spLocks noGrp="1"/>
          </p:cNvSpPr>
          <p:nvPr>
            <p:ph type="sldNum" sz="quarter" idx="12"/>
          </p:nvPr>
        </p:nvSpPr>
        <p:spPr/>
        <p:txBody>
          <a:bodyPr/>
          <a:lstStyle>
            <a:lvl1pPr>
              <a:defRPr>
                <a:solidFill>
                  <a:schemeClr val="bg1"/>
                </a:solidFill>
              </a:defRPr>
            </a:lvl1pPr>
          </a:lstStyle>
          <a:p>
            <a:fld id="{5F57451D-4E66-4E74-B1E0-6A7594FFE79C}" type="slidenum">
              <a:rPr lang="de-CH" smtClean="0"/>
              <a:pPr/>
              <a:t>‹Nr.›</a:t>
            </a:fld>
            <a:endParaRPr lang="de-CH" dirty="0"/>
          </a:p>
        </p:txBody>
      </p:sp>
      <p:pic>
        <p:nvPicPr>
          <p:cNvPr id="7" name="Picture 6">
            <a:extLst>
              <a:ext uri="{FF2B5EF4-FFF2-40B4-BE49-F238E27FC236}">
                <a16:creationId xmlns:a16="http://schemas.microsoft.com/office/drawing/2014/main" id="{3071CD4C-1409-4566-834B-7F413D4D368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1255" y="6408290"/>
            <a:ext cx="720602" cy="180821"/>
          </a:xfrm>
          <a:prstGeom prst="rect">
            <a:avLst/>
          </a:prstGeom>
        </p:spPr>
      </p:pic>
    </p:spTree>
    <p:extLst>
      <p:ext uri="{BB962C8B-B14F-4D97-AF65-F5344CB8AC3E}">
        <p14:creationId xmlns:p14="http://schemas.microsoft.com/office/powerpoint/2010/main" val="15986724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eltrenner (blau)">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57188-6E47-43E3-AA0D-D2D5089A25C0}"/>
              </a:ext>
            </a:extLst>
          </p:cNvPr>
          <p:cNvSpPr>
            <a:spLocks noGrp="1"/>
          </p:cNvSpPr>
          <p:nvPr>
            <p:ph type="title"/>
          </p:nvPr>
        </p:nvSpPr>
        <p:spPr>
          <a:xfrm>
            <a:off x="550863" y="1556792"/>
            <a:ext cx="11090275" cy="4609057"/>
          </a:xfrm>
        </p:spPr>
        <p:txBody>
          <a:bodyPr anchor="t"/>
          <a:lstStyle>
            <a:lvl1pPr>
              <a:lnSpc>
                <a:spcPct val="90000"/>
              </a:lnSpc>
              <a:tabLst>
                <a:tab pos="719138" algn="l"/>
              </a:tabLst>
              <a:defRPr sz="4400">
                <a:solidFill>
                  <a:schemeClr val="bg1"/>
                </a:solidFill>
              </a:defRPr>
            </a:lvl1pPr>
          </a:lstStyle>
          <a:p>
            <a:r>
              <a:rPr lang="de-DE"/>
              <a:t>Mastertitelformat bearbeiten</a:t>
            </a:r>
            <a:endParaRPr lang="de-CH" dirty="0"/>
          </a:p>
        </p:txBody>
      </p:sp>
      <p:sp>
        <p:nvSpPr>
          <p:cNvPr id="4" name="Date Placeholder 3">
            <a:extLst>
              <a:ext uri="{FF2B5EF4-FFF2-40B4-BE49-F238E27FC236}">
                <a16:creationId xmlns:a16="http://schemas.microsoft.com/office/drawing/2014/main" id="{661A96D8-0BD4-4C4C-AF61-3B33D8464984}"/>
              </a:ext>
            </a:extLst>
          </p:cNvPr>
          <p:cNvSpPr>
            <a:spLocks noGrp="1"/>
          </p:cNvSpPr>
          <p:nvPr>
            <p:ph type="dt" sz="half" idx="10"/>
          </p:nvPr>
        </p:nvSpPr>
        <p:spPr/>
        <p:txBody>
          <a:bodyPr/>
          <a:lstStyle>
            <a:lvl1pPr>
              <a:defRPr>
                <a:solidFill>
                  <a:schemeClr val="bg1"/>
                </a:solidFill>
              </a:defRPr>
            </a:lvl1pPr>
          </a:lstStyle>
          <a:p>
            <a:fld id="{51895C78-CED8-4E2D-A77E-844F8CC4593D}" type="datetime1">
              <a:rPr lang="de-CH" smtClean="0"/>
              <a:pPr/>
              <a:t>06.08.2020</a:t>
            </a:fld>
            <a:endParaRPr lang="de-CH" dirty="0"/>
          </a:p>
        </p:txBody>
      </p:sp>
      <p:sp>
        <p:nvSpPr>
          <p:cNvPr id="5" name="Footer Placeholder 4">
            <a:extLst>
              <a:ext uri="{FF2B5EF4-FFF2-40B4-BE49-F238E27FC236}">
                <a16:creationId xmlns:a16="http://schemas.microsoft.com/office/drawing/2014/main" id="{71390032-627B-419F-A984-806F4AE6F2DE}"/>
              </a:ext>
            </a:extLst>
          </p:cNvPr>
          <p:cNvSpPr>
            <a:spLocks noGrp="1"/>
          </p:cNvSpPr>
          <p:nvPr>
            <p:ph type="ftr" sz="quarter" idx="11"/>
          </p:nvPr>
        </p:nvSpPr>
        <p:spPr/>
        <p:txBody>
          <a:bodyPr/>
          <a:lstStyle>
            <a:lvl1pPr>
              <a:defRPr>
                <a:solidFill>
                  <a:schemeClr val="bg1"/>
                </a:solidFill>
              </a:defRPr>
            </a:lvl1pPr>
          </a:lstStyle>
          <a:p>
            <a:r>
              <a:rPr lang="de-CH"/>
              <a:t>Präsentationstitel (Arial Regular, 10 pt/Zab 14 pt)</a:t>
            </a:r>
            <a:endParaRPr lang="de-CH" dirty="0"/>
          </a:p>
        </p:txBody>
      </p:sp>
      <p:sp>
        <p:nvSpPr>
          <p:cNvPr id="6" name="Slide Number Placeholder 5">
            <a:extLst>
              <a:ext uri="{FF2B5EF4-FFF2-40B4-BE49-F238E27FC236}">
                <a16:creationId xmlns:a16="http://schemas.microsoft.com/office/drawing/2014/main" id="{89CC7D19-2849-4174-911F-D6D1028FF934}"/>
              </a:ext>
            </a:extLst>
          </p:cNvPr>
          <p:cNvSpPr>
            <a:spLocks noGrp="1"/>
          </p:cNvSpPr>
          <p:nvPr>
            <p:ph type="sldNum" sz="quarter" idx="12"/>
          </p:nvPr>
        </p:nvSpPr>
        <p:spPr/>
        <p:txBody>
          <a:bodyPr/>
          <a:lstStyle>
            <a:lvl1pPr>
              <a:defRPr>
                <a:solidFill>
                  <a:schemeClr val="bg1"/>
                </a:solidFill>
              </a:defRPr>
            </a:lvl1pPr>
          </a:lstStyle>
          <a:p>
            <a:fld id="{139F98D0-71E7-43F5-BAC0-8CEC7D1F1CAC}" type="slidenum">
              <a:rPr lang="de-CH" smtClean="0"/>
              <a:pPr/>
              <a:t>‹Nr.›</a:t>
            </a:fld>
            <a:endParaRPr lang="de-CH" dirty="0"/>
          </a:p>
        </p:txBody>
      </p:sp>
      <p:pic>
        <p:nvPicPr>
          <p:cNvPr id="7" name="Picture 6">
            <a:extLst>
              <a:ext uri="{FF2B5EF4-FFF2-40B4-BE49-F238E27FC236}">
                <a16:creationId xmlns:a16="http://schemas.microsoft.com/office/drawing/2014/main" id="{3071CD4C-1409-4566-834B-7F413D4D368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1255" y="6408290"/>
            <a:ext cx="720602" cy="180821"/>
          </a:xfrm>
          <a:prstGeom prst="rect">
            <a:avLst/>
          </a:prstGeom>
        </p:spPr>
      </p:pic>
    </p:spTree>
    <p:extLst>
      <p:ext uri="{BB962C8B-B14F-4D97-AF65-F5344CB8AC3E}">
        <p14:creationId xmlns:p14="http://schemas.microsoft.com/office/powerpoint/2010/main" val="233767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Zwei Inhalte (20 p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17F60-50C9-498E-870C-52D42C0B20AA}"/>
              </a:ext>
            </a:extLst>
          </p:cNvPr>
          <p:cNvSpPr>
            <a:spLocks noGrp="1"/>
          </p:cNvSpPr>
          <p:nvPr>
            <p:ph type="title"/>
          </p:nvPr>
        </p:nvSpPr>
        <p:spPr/>
        <p:txBody>
          <a:bodyPr/>
          <a:lstStyle/>
          <a:p>
            <a:r>
              <a:rPr lang="de-DE"/>
              <a:t>Mastertitelformat bearbeiten</a:t>
            </a:r>
            <a:endParaRPr lang="de-CH" dirty="0"/>
          </a:p>
        </p:txBody>
      </p:sp>
      <p:sp>
        <p:nvSpPr>
          <p:cNvPr id="3" name="Content Placeholder 2">
            <a:extLst>
              <a:ext uri="{FF2B5EF4-FFF2-40B4-BE49-F238E27FC236}">
                <a16:creationId xmlns:a16="http://schemas.microsoft.com/office/drawing/2014/main" id="{D3387FA7-E97F-4398-A657-A2CFEB322B08}"/>
              </a:ext>
            </a:extLst>
          </p:cNvPr>
          <p:cNvSpPr>
            <a:spLocks noGrp="1"/>
          </p:cNvSpPr>
          <p:nvPr>
            <p:ph sz="half" idx="1"/>
          </p:nvPr>
        </p:nvSpPr>
        <p:spPr>
          <a:xfrm>
            <a:off x="550863" y="1557339"/>
            <a:ext cx="5256000" cy="46085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4" name="Content Placeholder 3">
            <a:extLst>
              <a:ext uri="{FF2B5EF4-FFF2-40B4-BE49-F238E27FC236}">
                <a16:creationId xmlns:a16="http://schemas.microsoft.com/office/drawing/2014/main" id="{D1F3E69D-6B59-4C5F-93DB-912F3C349225}"/>
              </a:ext>
            </a:extLst>
          </p:cNvPr>
          <p:cNvSpPr>
            <a:spLocks noGrp="1"/>
          </p:cNvSpPr>
          <p:nvPr>
            <p:ph sz="half" idx="2"/>
          </p:nvPr>
        </p:nvSpPr>
        <p:spPr>
          <a:xfrm>
            <a:off x="6384616" y="1557339"/>
            <a:ext cx="5256000" cy="46085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5" name="Date Placeholder 4">
            <a:extLst>
              <a:ext uri="{FF2B5EF4-FFF2-40B4-BE49-F238E27FC236}">
                <a16:creationId xmlns:a16="http://schemas.microsoft.com/office/drawing/2014/main" id="{393FFB40-E772-4127-8929-94FBA3E7159D}"/>
              </a:ext>
            </a:extLst>
          </p:cNvPr>
          <p:cNvSpPr>
            <a:spLocks noGrp="1"/>
          </p:cNvSpPr>
          <p:nvPr>
            <p:ph type="dt" sz="half" idx="10"/>
          </p:nvPr>
        </p:nvSpPr>
        <p:spPr/>
        <p:txBody>
          <a:bodyPr/>
          <a:lstStyle/>
          <a:p>
            <a:fld id="{BD44C1C6-F47A-4C0C-9C14-866C0EC578C3}" type="datetime1">
              <a:rPr lang="de-CH" smtClean="0"/>
              <a:t>06.08.2020</a:t>
            </a:fld>
            <a:endParaRPr lang="de-CH" dirty="0"/>
          </a:p>
        </p:txBody>
      </p:sp>
      <p:sp>
        <p:nvSpPr>
          <p:cNvPr id="6" name="Footer Placeholder 5">
            <a:extLst>
              <a:ext uri="{FF2B5EF4-FFF2-40B4-BE49-F238E27FC236}">
                <a16:creationId xmlns:a16="http://schemas.microsoft.com/office/drawing/2014/main" id="{6C1960EC-B9A7-4148-86F0-3673FA773D4E}"/>
              </a:ext>
            </a:extLst>
          </p:cNvPr>
          <p:cNvSpPr>
            <a:spLocks noGrp="1"/>
          </p:cNvSpPr>
          <p:nvPr>
            <p:ph type="ftr" sz="quarter" idx="11"/>
          </p:nvPr>
        </p:nvSpPr>
        <p:spPr/>
        <p:txBody>
          <a:bodyPr/>
          <a:lstStyle/>
          <a:p>
            <a:r>
              <a:rPr lang="de-CH"/>
              <a:t>Präsentationstitel (Arial Regular, 10 pt/Zab 14 pt)</a:t>
            </a:r>
            <a:endParaRPr lang="de-CH" dirty="0"/>
          </a:p>
        </p:txBody>
      </p:sp>
      <p:sp>
        <p:nvSpPr>
          <p:cNvPr id="7" name="Slide Number Placeholder 6">
            <a:extLst>
              <a:ext uri="{FF2B5EF4-FFF2-40B4-BE49-F238E27FC236}">
                <a16:creationId xmlns:a16="http://schemas.microsoft.com/office/drawing/2014/main" id="{B2A1D717-1871-4717-92C5-C10B1B253D6F}"/>
              </a:ext>
            </a:extLst>
          </p:cNvPr>
          <p:cNvSpPr>
            <a:spLocks noGrp="1"/>
          </p:cNvSpPr>
          <p:nvPr>
            <p:ph type="sldNum" sz="quarter" idx="12"/>
          </p:nvPr>
        </p:nvSpPr>
        <p:spPr/>
        <p:txBody>
          <a:bodyPr/>
          <a:lstStyle/>
          <a:p>
            <a:fld id="{95B65F90-CB8F-4C63-AE2B-73BBDDDDDEFF}" type="slidenum">
              <a:rPr lang="de-CH" smtClean="0"/>
              <a:pPr/>
              <a:t>‹Nr.›</a:t>
            </a:fld>
            <a:endParaRPr lang="de-CH" dirty="0"/>
          </a:p>
        </p:txBody>
      </p:sp>
      <p:sp>
        <p:nvSpPr>
          <p:cNvPr id="9" name="Text Placeholder 8">
            <a:extLst>
              <a:ext uri="{FF2B5EF4-FFF2-40B4-BE49-F238E27FC236}">
                <a16:creationId xmlns:a16="http://schemas.microsoft.com/office/drawing/2014/main" id="{824D1642-8122-407A-9832-996A588D8984}"/>
              </a:ext>
            </a:extLst>
          </p:cNvPr>
          <p:cNvSpPr>
            <a:spLocks noGrp="1"/>
          </p:cNvSpPr>
          <p:nvPr>
            <p:ph type="body" sz="quarter" idx="13" hasCustomPrompt="1"/>
          </p:nvPr>
        </p:nvSpPr>
        <p:spPr>
          <a:xfrm>
            <a:off x="550864" y="5985917"/>
            <a:ext cx="5256000" cy="179387"/>
          </a:xfrm>
        </p:spPr>
        <p:txBody>
          <a:bodyPr/>
          <a:lstStyle>
            <a:lvl1pPr marL="0" indent="0">
              <a:buNone/>
              <a:defRPr sz="1200"/>
            </a:lvl1pPr>
          </a:lstStyle>
          <a:p>
            <a:pPr lvl="0"/>
            <a:r>
              <a:rPr lang="de-CH"/>
              <a:t>Quellenangabe</a:t>
            </a:r>
            <a:endParaRPr lang="de-CH" dirty="0"/>
          </a:p>
        </p:txBody>
      </p:sp>
      <p:sp>
        <p:nvSpPr>
          <p:cNvPr id="10" name="Text Placeholder 8">
            <a:extLst>
              <a:ext uri="{FF2B5EF4-FFF2-40B4-BE49-F238E27FC236}">
                <a16:creationId xmlns:a16="http://schemas.microsoft.com/office/drawing/2014/main" id="{BE9C04B6-EBA7-4B56-9795-C52254F82918}"/>
              </a:ext>
            </a:extLst>
          </p:cNvPr>
          <p:cNvSpPr>
            <a:spLocks noGrp="1"/>
          </p:cNvSpPr>
          <p:nvPr>
            <p:ph type="body" sz="quarter" idx="14" hasCustomPrompt="1"/>
          </p:nvPr>
        </p:nvSpPr>
        <p:spPr>
          <a:xfrm>
            <a:off x="6384615" y="5985917"/>
            <a:ext cx="5256000" cy="179387"/>
          </a:xfrm>
        </p:spPr>
        <p:txBody>
          <a:bodyPr/>
          <a:lstStyle>
            <a:lvl1pPr marL="0" indent="0">
              <a:buNone/>
              <a:defRPr sz="1200"/>
            </a:lvl1pPr>
          </a:lstStyle>
          <a:p>
            <a:pPr lvl="0"/>
            <a:r>
              <a:rPr lang="de-CH"/>
              <a:t>Quellenangabe</a:t>
            </a:r>
            <a:endParaRPr lang="de-CH" dirty="0"/>
          </a:p>
        </p:txBody>
      </p:sp>
    </p:spTree>
    <p:extLst>
      <p:ext uri="{BB962C8B-B14F-4D97-AF65-F5344CB8AC3E}">
        <p14:creationId xmlns:p14="http://schemas.microsoft.com/office/powerpoint/2010/main" val="9496645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Zwei Inhalte (16 p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17F60-50C9-498E-870C-52D42C0B20AA}"/>
              </a:ext>
            </a:extLst>
          </p:cNvPr>
          <p:cNvSpPr>
            <a:spLocks noGrp="1"/>
          </p:cNvSpPr>
          <p:nvPr>
            <p:ph type="title"/>
          </p:nvPr>
        </p:nvSpPr>
        <p:spPr/>
        <p:txBody>
          <a:bodyPr/>
          <a:lstStyle/>
          <a:p>
            <a:r>
              <a:rPr lang="de-DE"/>
              <a:t>Mastertitelformat bearbeiten</a:t>
            </a:r>
            <a:endParaRPr lang="de-CH" dirty="0"/>
          </a:p>
        </p:txBody>
      </p:sp>
      <p:sp>
        <p:nvSpPr>
          <p:cNvPr id="3" name="Content Placeholder 2">
            <a:extLst>
              <a:ext uri="{FF2B5EF4-FFF2-40B4-BE49-F238E27FC236}">
                <a16:creationId xmlns:a16="http://schemas.microsoft.com/office/drawing/2014/main" id="{D3387FA7-E97F-4398-A657-A2CFEB322B08}"/>
              </a:ext>
            </a:extLst>
          </p:cNvPr>
          <p:cNvSpPr>
            <a:spLocks noGrp="1"/>
          </p:cNvSpPr>
          <p:nvPr>
            <p:ph sz="half" idx="1"/>
          </p:nvPr>
        </p:nvSpPr>
        <p:spPr>
          <a:xfrm>
            <a:off x="550863" y="1557339"/>
            <a:ext cx="5256000" cy="4608512"/>
          </a:xfrm>
        </p:spPr>
        <p:txBody>
          <a:bodyPr/>
          <a:lstStyle>
            <a:lvl1pPr>
              <a:lnSpc>
                <a:spcPct val="100000"/>
              </a:lnSpc>
              <a:spcBef>
                <a:spcPts val="0"/>
              </a:spcBef>
              <a:defRPr sz="1600"/>
            </a:lvl1pPr>
            <a:lvl2pPr>
              <a:defRPr sz="1600"/>
            </a:lvl2pPr>
            <a:lvl3pPr>
              <a:defRPr sz="1600"/>
            </a:lvl3pPr>
            <a:lvl4pPr>
              <a:defRPr sz="1600"/>
            </a:lvl4pPr>
            <a:lvl5pPr>
              <a:defRPr sz="16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4" name="Content Placeholder 3">
            <a:extLst>
              <a:ext uri="{FF2B5EF4-FFF2-40B4-BE49-F238E27FC236}">
                <a16:creationId xmlns:a16="http://schemas.microsoft.com/office/drawing/2014/main" id="{D1F3E69D-6B59-4C5F-93DB-912F3C349225}"/>
              </a:ext>
            </a:extLst>
          </p:cNvPr>
          <p:cNvSpPr>
            <a:spLocks noGrp="1"/>
          </p:cNvSpPr>
          <p:nvPr>
            <p:ph sz="half" idx="2"/>
          </p:nvPr>
        </p:nvSpPr>
        <p:spPr>
          <a:xfrm>
            <a:off x="6384616" y="1557339"/>
            <a:ext cx="5256000" cy="4608512"/>
          </a:xfrm>
        </p:spPr>
        <p:txBody>
          <a:bodyPr/>
          <a:lstStyle>
            <a:lvl1pPr>
              <a:spcBef>
                <a:spcPts val="0"/>
              </a:spcBef>
              <a:defRPr sz="1600"/>
            </a:lvl1pPr>
            <a:lvl2pPr>
              <a:defRPr sz="1600"/>
            </a:lvl2pPr>
            <a:lvl3pPr>
              <a:defRPr sz="1600"/>
            </a:lvl3pPr>
            <a:lvl4pPr>
              <a:defRPr sz="1600"/>
            </a:lvl4pPr>
            <a:lvl5pPr>
              <a:defRPr sz="16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5" name="Date Placeholder 4">
            <a:extLst>
              <a:ext uri="{FF2B5EF4-FFF2-40B4-BE49-F238E27FC236}">
                <a16:creationId xmlns:a16="http://schemas.microsoft.com/office/drawing/2014/main" id="{393FFB40-E772-4127-8929-94FBA3E7159D}"/>
              </a:ext>
            </a:extLst>
          </p:cNvPr>
          <p:cNvSpPr>
            <a:spLocks noGrp="1"/>
          </p:cNvSpPr>
          <p:nvPr>
            <p:ph type="dt" sz="half" idx="10"/>
          </p:nvPr>
        </p:nvSpPr>
        <p:spPr/>
        <p:txBody>
          <a:bodyPr/>
          <a:lstStyle/>
          <a:p>
            <a:fld id="{BD44C1C6-F47A-4C0C-9C14-866C0EC578C3}" type="datetime1">
              <a:rPr lang="de-CH" smtClean="0"/>
              <a:t>06.08.2020</a:t>
            </a:fld>
            <a:endParaRPr lang="de-CH" dirty="0"/>
          </a:p>
        </p:txBody>
      </p:sp>
      <p:sp>
        <p:nvSpPr>
          <p:cNvPr id="6" name="Footer Placeholder 5">
            <a:extLst>
              <a:ext uri="{FF2B5EF4-FFF2-40B4-BE49-F238E27FC236}">
                <a16:creationId xmlns:a16="http://schemas.microsoft.com/office/drawing/2014/main" id="{6C1960EC-B9A7-4148-86F0-3673FA773D4E}"/>
              </a:ext>
            </a:extLst>
          </p:cNvPr>
          <p:cNvSpPr>
            <a:spLocks noGrp="1"/>
          </p:cNvSpPr>
          <p:nvPr>
            <p:ph type="ftr" sz="quarter" idx="11"/>
          </p:nvPr>
        </p:nvSpPr>
        <p:spPr/>
        <p:txBody>
          <a:bodyPr/>
          <a:lstStyle/>
          <a:p>
            <a:r>
              <a:rPr lang="de-CH"/>
              <a:t>Präsentationstitel (Arial Regular, 10 pt/Zab 14 pt)</a:t>
            </a:r>
            <a:endParaRPr lang="de-CH" dirty="0"/>
          </a:p>
        </p:txBody>
      </p:sp>
      <p:sp>
        <p:nvSpPr>
          <p:cNvPr id="7" name="Slide Number Placeholder 6">
            <a:extLst>
              <a:ext uri="{FF2B5EF4-FFF2-40B4-BE49-F238E27FC236}">
                <a16:creationId xmlns:a16="http://schemas.microsoft.com/office/drawing/2014/main" id="{B2A1D717-1871-4717-92C5-C10B1B253D6F}"/>
              </a:ext>
            </a:extLst>
          </p:cNvPr>
          <p:cNvSpPr>
            <a:spLocks noGrp="1"/>
          </p:cNvSpPr>
          <p:nvPr>
            <p:ph type="sldNum" sz="quarter" idx="12"/>
          </p:nvPr>
        </p:nvSpPr>
        <p:spPr/>
        <p:txBody>
          <a:bodyPr/>
          <a:lstStyle/>
          <a:p>
            <a:fld id="{9D6272DC-1DD4-4C31-841F-2D9D77224C99}" type="slidenum">
              <a:rPr lang="de-CH" smtClean="0"/>
              <a:pPr/>
              <a:t>‹Nr.›</a:t>
            </a:fld>
            <a:endParaRPr lang="de-CH" dirty="0"/>
          </a:p>
        </p:txBody>
      </p:sp>
      <p:sp>
        <p:nvSpPr>
          <p:cNvPr id="9" name="Text Placeholder 8">
            <a:extLst>
              <a:ext uri="{FF2B5EF4-FFF2-40B4-BE49-F238E27FC236}">
                <a16:creationId xmlns:a16="http://schemas.microsoft.com/office/drawing/2014/main" id="{824D1642-8122-407A-9832-996A588D8984}"/>
              </a:ext>
            </a:extLst>
          </p:cNvPr>
          <p:cNvSpPr>
            <a:spLocks noGrp="1"/>
          </p:cNvSpPr>
          <p:nvPr>
            <p:ph type="body" sz="quarter" idx="13" hasCustomPrompt="1"/>
          </p:nvPr>
        </p:nvSpPr>
        <p:spPr>
          <a:xfrm>
            <a:off x="550864" y="5985917"/>
            <a:ext cx="5256000" cy="179387"/>
          </a:xfrm>
        </p:spPr>
        <p:txBody>
          <a:bodyPr/>
          <a:lstStyle>
            <a:lvl1pPr marL="0" indent="0">
              <a:buNone/>
              <a:defRPr sz="1200"/>
            </a:lvl1pPr>
          </a:lstStyle>
          <a:p>
            <a:pPr lvl="0"/>
            <a:r>
              <a:rPr lang="de-CH"/>
              <a:t>Quellenangabe</a:t>
            </a:r>
            <a:endParaRPr lang="de-CH" dirty="0"/>
          </a:p>
        </p:txBody>
      </p:sp>
      <p:sp>
        <p:nvSpPr>
          <p:cNvPr id="10" name="Text Placeholder 8">
            <a:extLst>
              <a:ext uri="{FF2B5EF4-FFF2-40B4-BE49-F238E27FC236}">
                <a16:creationId xmlns:a16="http://schemas.microsoft.com/office/drawing/2014/main" id="{0B81620F-AD20-4E8C-A925-B83E66494C8D}"/>
              </a:ext>
            </a:extLst>
          </p:cNvPr>
          <p:cNvSpPr>
            <a:spLocks noGrp="1"/>
          </p:cNvSpPr>
          <p:nvPr>
            <p:ph type="body" sz="quarter" idx="14" hasCustomPrompt="1"/>
          </p:nvPr>
        </p:nvSpPr>
        <p:spPr>
          <a:xfrm>
            <a:off x="6384615" y="5985917"/>
            <a:ext cx="5256000" cy="179387"/>
          </a:xfrm>
        </p:spPr>
        <p:txBody>
          <a:bodyPr/>
          <a:lstStyle>
            <a:lvl1pPr marL="0" indent="0">
              <a:buNone/>
              <a:defRPr sz="1200"/>
            </a:lvl1pPr>
          </a:lstStyle>
          <a:p>
            <a:pPr lvl="0"/>
            <a:r>
              <a:rPr lang="de-CH"/>
              <a:t>Quellenangabe</a:t>
            </a:r>
            <a:endParaRPr lang="de-CH" dirty="0"/>
          </a:p>
        </p:txBody>
      </p:sp>
    </p:spTree>
    <p:extLst>
      <p:ext uri="{BB962C8B-B14F-4D97-AF65-F5344CB8AC3E}">
        <p14:creationId xmlns:p14="http://schemas.microsoft.com/office/powerpoint/2010/main" val="41723761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und 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17F60-50C9-498E-870C-52D42C0B20AA}"/>
              </a:ext>
            </a:extLst>
          </p:cNvPr>
          <p:cNvSpPr>
            <a:spLocks noGrp="1"/>
          </p:cNvSpPr>
          <p:nvPr>
            <p:ph type="title"/>
          </p:nvPr>
        </p:nvSpPr>
        <p:spPr/>
        <p:txBody>
          <a:bodyPr/>
          <a:lstStyle/>
          <a:p>
            <a:r>
              <a:rPr lang="de-DE"/>
              <a:t>Mastertitelformat bearbeiten</a:t>
            </a:r>
            <a:endParaRPr lang="de-CH" dirty="0"/>
          </a:p>
        </p:txBody>
      </p:sp>
      <p:sp>
        <p:nvSpPr>
          <p:cNvPr id="3" name="Content Placeholder 2">
            <a:extLst>
              <a:ext uri="{FF2B5EF4-FFF2-40B4-BE49-F238E27FC236}">
                <a16:creationId xmlns:a16="http://schemas.microsoft.com/office/drawing/2014/main" id="{D3387FA7-E97F-4398-A657-A2CFEB322B08}"/>
              </a:ext>
            </a:extLst>
          </p:cNvPr>
          <p:cNvSpPr>
            <a:spLocks noGrp="1"/>
          </p:cNvSpPr>
          <p:nvPr>
            <p:ph sz="half" idx="1"/>
          </p:nvPr>
        </p:nvSpPr>
        <p:spPr>
          <a:xfrm>
            <a:off x="550863" y="1557339"/>
            <a:ext cx="5256000" cy="46085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5" name="Date Placeholder 4">
            <a:extLst>
              <a:ext uri="{FF2B5EF4-FFF2-40B4-BE49-F238E27FC236}">
                <a16:creationId xmlns:a16="http://schemas.microsoft.com/office/drawing/2014/main" id="{393FFB40-E772-4127-8929-94FBA3E7159D}"/>
              </a:ext>
            </a:extLst>
          </p:cNvPr>
          <p:cNvSpPr>
            <a:spLocks noGrp="1"/>
          </p:cNvSpPr>
          <p:nvPr>
            <p:ph type="dt" sz="half" idx="10"/>
          </p:nvPr>
        </p:nvSpPr>
        <p:spPr/>
        <p:txBody>
          <a:bodyPr/>
          <a:lstStyle/>
          <a:p>
            <a:fld id="{BD44C1C6-F47A-4C0C-9C14-866C0EC578C3}" type="datetime1">
              <a:rPr lang="de-CH" smtClean="0"/>
              <a:t>06.08.2020</a:t>
            </a:fld>
            <a:endParaRPr lang="de-CH" dirty="0"/>
          </a:p>
        </p:txBody>
      </p:sp>
      <p:sp>
        <p:nvSpPr>
          <p:cNvPr id="6" name="Footer Placeholder 5">
            <a:extLst>
              <a:ext uri="{FF2B5EF4-FFF2-40B4-BE49-F238E27FC236}">
                <a16:creationId xmlns:a16="http://schemas.microsoft.com/office/drawing/2014/main" id="{6C1960EC-B9A7-4148-86F0-3673FA773D4E}"/>
              </a:ext>
            </a:extLst>
          </p:cNvPr>
          <p:cNvSpPr>
            <a:spLocks noGrp="1"/>
          </p:cNvSpPr>
          <p:nvPr>
            <p:ph type="ftr" sz="quarter" idx="11"/>
          </p:nvPr>
        </p:nvSpPr>
        <p:spPr/>
        <p:txBody>
          <a:bodyPr/>
          <a:lstStyle/>
          <a:p>
            <a:r>
              <a:rPr lang="de-CH"/>
              <a:t>Präsentationstitel (Arial Regular, 10 pt/Zab 14 pt)</a:t>
            </a:r>
            <a:endParaRPr lang="de-CH" dirty="0"/>
          </a:p>
        </p:txBody>
      </p:sp>
      <p:sp>
        <p:nvSpPr>
          <p:cNvPr id="7" name="Slide Number Placeholder 6">
            <a:extLst>
              <a:ext uri="{FF2B5EF4-FFF2-40B4-BE49-F238E27FC236}">
                <a16:creationId xmlns:a16="http://schemas.microsoft.com/office/drawing/2014/main" id="{B2A1D717-1871-4717-92C5-C10B1B253D6F}"/>
              </a:ext>
            </a:extLst>
          </p:cNvPr>
          <p:cNvSpPr>
            <a:spLocks noGrp="1"/>
          </p:cNvSpPr>
          <p:nvPr>
            <p:ph type="sldNum" sz="quarter" idx="12"/>
          </p:nvPr>
        </p:nvSpPr>
        <p:spPr/>
        <p:txBody>
          <a:bodyPr/>
          <a:lstStyle/>
          <a:p>
            <a:fld id="{519170F2-E97E-4942-9B60-9F2326C4FF62}" type="slidenum">
              <a:rPr lang="de-CH" smtClean="0"/>
              <a:pPr/>
              <a:t>‹Nr.›</a:t>
            </a:fld>
            <a:endParaRPr lang="de-CH" dirty="0"/>
          </a:p>
        </p:txBody>
      </p:sp>
      <p:sp>
        <p:nvSpPr>
          <p:cNvPr id="9" name="Text Placeholder 8">
            <a:extLst>
              <a:ext uri="{FF2B5EF4-FFF2-40B4-BE49-F238E27FC236}">
                <a16:creationId xmlns:a16="http://schemas.microsoft.com/office/drawing/2014/main" id="{824D1642-8122-407A-9832-996A588D8984}"/>
              </a:ext>
            </a:extLst>
          </p:cNvPr>
          <p:cNvSpPr>
            <a:spLocks noGrp="1"/>
          </p:cNvSpPr>
          <p:nvPr>
            <p:ph type="body" sz="quarter" idx="13" hasCustomPrompt="1"/>
          </p:nvPr>
        </p:nvSpPr>
        <p:spPr>
          <a:xfrm>
            <a:off x="6383338" y="5985917"/>
            <a:ext cx="5257800" cy="179387"/>
          </a:xfrm>
        </p:spPr>
        <p:txBody>
          <a:bodyPr/>
          <a:lstStyle>
            <a:lvl1pPr marL="0" indent="0">
              <a:buNone/>
              <a:defRPr sz="1200"/>
            </a:lvl1pPr>
          </a:lstStyle>
          <a:p>
            <a:pPr lvl="0"/>
            <a:r>
              <a:rPr lang="de-CH"/>
              <a:t>Quellenangabe</a:t>
            </a:r>
            <a:endParaRPr lang="de-CH" dirty="0"/>
          </a:p>
        </p:txBody>
      </p:sp>
      <p:sp>
        <p:nvSpPr>
          <p:cNvPr id="12" name="Picture Placeholder 11">
            <a:extLst>
              <a:ext uri="{FF2B5EF4-FFF2-40B4-BE49-F238E27FC236}">
                <a16:creationId xmlns:a16="http://schemas.microsoft.com/office/drawing/2014/main" id="{457D9D73-1B2C-4AAF-9B7A-DD94330A648C}"/>
              </a:ext>
            </a:extLst>
          </p:cNvPr>
          <p:cNvSpPr>
            <a:spLocks noGrp="1"/>
          </p:cNvSpPr>
          <p:nvPr>
            <p:ph type="pic" sz="quarter" idx="14"/>
          </p:nvPr>
        </p:nvSpPr>
        <p:spPr>
          <a:xfrm>
            <a:off x="6383338" y="1628774"/>
            <a:ext cx="5808662" cy="4320505"/>
          </a:xfrm>
          <a:solidFill>
            <a:schemeClr val="accent6">
              <a:lumMod val="20000"/>
              <a:lumOff val="80000"/>
            </a:schemeClr>
          </a:solidFill>
        </p:spPr>
        <p:txBody>
          <a:bodyPr/>
          <a:lstStyle>
            <a:lvl1pPr marL="0" indent="0" algn="ctr">
              <a:buNone/>
              <a:defRPr/>
            </a:lvl1pPr>
          </a:lstStyle>
          <a:p>
            <a:r>
              <a:rPr lang="de-DE"/>
              <a:t>Bild auf Platzhalter ziehen oder durch Klicken auf Symbol hinzufügen</a:t>
            </a:r>
            <a:endParaRPr lang="en-US"/>
          </a:p>
        </p:txBody>
      </p:sp>
    </p:spTree>
    <p:extLst>
      <p:ext uri="{BB962C8B-B14F-4D97-AF65-F5344CB8AC3E}">
        <p14:creationId xmlns:p14="http://schemas.microsoft.com/office/powerpoint/2010/main" val="21138234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und 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17F60-50C9-498E-870C-52D42C0B20AA}"/>
              </a:ext>
            </a:extLst>
          </p:cNvPr>
          <p:cNvSpPr>
            <a:spLocks noGrp="1"/>
          </p:cNvSpPr>
          <p:nvPr>
            <p:ph type="title"/>
          </p:nvPr>
        </p:nvSpPr>
        <p:spPr/>
        <p:txBody>
          <a:bodyPr/>
          <a:lstStyle/>
          <a:p>
            <a:r>
              <a:rPr lang="de-DE"/>
              <a:t>Mastertitelformat bearbeiten</a:t>
            </a:r>
            <a:endParaRPr lang="de-CH" dirty="0"/>
          </a:p>
        </p:txBody>
      </p:sp>
      <p:sp>
        <p:nvSpPr>
          <p:cNvPr id="5" name="Date Placeholder 4">
            <a:extLst>
              <a:ext uri="{FF2B5EF4-FFF2-40B4-BE49-F238E27FC236}">
                <a16:creationId xmlns:a16="http://schemas.microsoft.com/office/drawing/2014/main" id="{393FFB40-E772-4127-8929-94FBA3E7159D}"/>
              </a:ext>
            </a:extLst>
          </p:cNvPr>
          <p:cNvSpPr>
            <a:spLocks noGrp="1"/>
          </p:cNvSpPr>
          <p:nvPr>
            <p:ph type="dt" sz="half" idx="10"/>
          </p:nvPr>
        </p:nvSpPr>
        <p:spPr/>
        <p:txBody>
          <a:bodyPr/>
          <a:lstStyle/>
          <a:p>
            <a:fld id="{BD44C1C6-F47A-4C0C-9C14-866C0EC578C3}" type="datetime1">
              <a:rPr lang="de-CH" smtClean="0"/>
              <a:t>06.08.2020</a:t>
            </a:fld>
            <a:endParaRPr lang="de-CH" dirty="0"/>
          </a:p>
        </p:txBody>
      </p:sp>
      <p:sp>
        <p:nvSpPr>
          <p:cNvPr id="6" name="Footer Placeholder 5">
            <a:extLst>
              <a:ext uri="{FF2B5EF4-FFF2-40B4-BE49-F238E27FC236}">
                <a16:creationId xmlns:a16="http://schemas.microsoft.com/office/drawing/2014/main" id="{6C1960EC-B9A7-4148-86F0-3673FA773D4E}"/>
              </a:ext>
            </a:extLst>
          </p:cNvPr>
          <p:cNvSpPr>
            <a:spLocks noGrp="1"/>
          </p:cNvSpPr>
          <p:nvPr>
            <p:ph type="ftr" sz="quarter" idx="11"/>
          </p:nvPr>
        </p:nvSpPr>
        <p:spPr/>
        <p:txBody>
          <a:bodyPr/>
          <a:lstStyle/>
          <a:p>
            <a:r>
              <a:rPr lang="de-CH"/>
              <a:t>Präsentationstitel (Arial Regular, 10 pt/Zab 14 pt)</a:t>
            </a:r>
            <a:endParaRPr lang="de-CH" dirty="0"/>
          </a:p>
        </p:txBody>
      </p:sp>
      <p:sp>
        <p:nvSpPr>
          <p:cNvPr id="7" name="Slide Number Placeholder 6">
            <a:extLst>
              <a:ext uri="{FF2B5EF4-FFF2-40B4-BE49-F238E27FC236}">
                <a16:creationId xmlns:a16="http://schemas.microsoft.com/office/drawing/2014/main" id="{B2A1D717-1871-4717-92C5-C10B1B253D6F}"/>
              </a:ext>
            </a:extLst>
          </p:cNvPr>
          <p:cNvSpPr>
            <a:spLocks noGrp="1"/>
          </p:cNvSpPr>
          <p:nvPr>
            <p:ph type="sldNum" sz="quarter" idx="12"/>
          </p:nvPr>
        </p:nvSpPr>
        <p:spPr/>
        <p:txBody>
          <a:bodyPr/>
          <a:lstStyle/>
          <a:p>
            <a:fld id="{D1E2AAAB-366F-4F48-8A88-EF975B78BC7E}" type="slidenum">
              <a:rPr lang="de-CH" smtClean="0"/>
              <a:pPr/>
              <a:t>‹Nr.›</a:t>
            </a:fld>
            <a:endParaRPr lang="de-CH" dirty="0"/>
          </a:p>
        </p:txBody>
      </p:sp>
      <p:sp>
        <p:nvSpPr>
          <p:cNvPr id="12" name="Picture Placeholder 11">
            <a:extLst>
              <a:ext uri="{FF2B5EF4-FFF2-40B4-BE49-F238E27FC236}">
                <a16:creationId xmlns:a16="http://schemas.microsoft.com/office/drawing/2014/main" id="{457D9D73-1B2C-4AAF-9B7A-DD94330A648C}"/>
              </a:ext>
            </a:extLst>
          </p:cNvPr>
          <p:cNvSpPr>
            <a:spLocks noGrp="1"/>
          </p:cNvSpPr>
          <p:nvPr>
            <p:ph type="pic" sz="quarter" idx="14"/>
          </p:nvPr>
        </p:nvSpPr>
        <p:spPr>
          <a:xfrm>
            <a:off x="550863" y="1628774"/>
            <a:ext cx="11641137" cy="4537076"/>
          </a:xfrm>
          <a:solidFill>
            <a:schemeClr val="accent6">
              <a:lumMod val="20000"/>
              <a:lumOff val="80000"/>
            </a:schemeClr>
          </a:solidFill>
        </p:spPr>
        <p:txBody>
          <a:bodyPr/>
          <a:lstStyle>
            <a:lvl1pPr marL="0" indent="0" algn="ctr">
              <a:buNone/>
              <a:defRPr/>
            </a:lvl1pPr>
          </a:lstStyle>
          <a:p>
            <a:r>
              <a:rPr lang="de-DE"/>
              <a:t>Bild auf Platzhalter ziehen oder durch Klicken auf Symbol hinzufügen</a:t>
            </a:r>
            <a:endParaRPr lang="en-US"/>
          </a:p>
        </p:txBody>
      </p:sp>
    </p:spTree>
    <p:extLst>
      <p:ext uri="{BB962C8B-B14F-4D97-AF65-F5344CB8AC3E}">
        <p14:creationId xmlns:p14="http://schemas.microsoft.com/office/powerpoint/2010/main" val="24788529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 grossflächi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393FFB40-E772-4127-8929-94FBA3E7159D}"/>
              </a:ext>
            </a:extLst>
          </p:cNvPr>
          <p:cNvSpPr>
            <a:spLocks noGrp="1"/>
          </p:cNvSpPr>
          <p:nvPr>
            <p:ph type="dt" sz="half" idx="10"/>
          </p:nvPr>
        </p:nvSpPr>
        <p:spPr/>
        <p:txBody>
          <a:bodyPr/>
          <a:lstStyle/>
          <a:p>
            <a:fld id="{BD44C1C6-F47A-4C0C-9C14-866C0EC578C3}" type="datetime1">
              <a:rPr lang="de-CH" smtClean="0"/>
              <a:t>06.08.2020</a:t>
            </a:fld>
            <a:endParaRPr lang="de-CH" dirty="0"/>
          </a:p>
        </p:txBody>
      </p:sp>
      <p:sp>
        <p:nvSpPr>
          <p:cNvPr id="6" name="Footer Placeholder 5">
            <a:extLst>
              <a:ext uri="{FF2B5EF4-FFF2-40B4-BE49-F238E27FC236}">
                <a16:creationId xmlns:a16="http://schemas.microsoft.com/office/drawing/2014/main" id="{6C1960EC-B9A7-4148-86F0-3673FA773D4E}"/>
              </a:ext>
            </a:extLst>
          </p:cNvPr>
          <p:cNvSpPr>
            <a:spLocks noGrp="1"/>
          </p:cNvSpPr>
          <p:nvPr>
            <p:ph type="ftr" sz="quarter" idx="11"/>
          </p:nvPr>
        </p:nvSpPr>
        <p:spPr/>
        <p:txBody>
          <a:bodyPr/>
          <a:lstStyle/>
          <a:p>
            <a:r>
              <a:rPr lang="de-CH"/>
              <a:t>Präsentationstitel (Arial Regular, 10 pt/Zab 14 pt)</a:t>
            </a:r>
            <a:endParaRPr lang="de-CH" dirty="0"/>
          </a:p>
        </p:txBody>
      </p:sp>
      <p:sp>
        <p:nvSpPr>
          <p:cNvPr id="7" name="Slide Number Placeholder 6">
            <a:extLst>
              <a:ext uri="{FF2B5EF4-FFF2-40B4-BE49-F238E27FC236}">
                <a16:creationId xmlns:a16="http://schemas.microsoft.com/office/drawing/2014/main" id="{B2A1D717-1871-4717-92C5-C10B1B253D6F}"/>
              </a:ext>
            </a:extLst>
          </p:cNvPr>
          <p:cNvSpPr>
            <a:spLocks noGrp="1"/>
          </p:cNvSpPr>
          <p:nvPr>
            <p:ph type="sldNum" sz="quarter" idx="12"/>
          </p:nvPr>
        </p:nvSpPr>
        <p:spPr/>
        <p:txBody>
          <a:bodyPr/>
          <a:lstStyle/>
          <a:p>
            <a:fld id="{B6AE3244-0D8A-4D1A-AD55-BB0F44359387}" type="slidenum">
              <a:rPr lang="de-CH" smtClean="0"/>
              <a:pPr/>
              <a:t>‹Nr.›</a:t>
            </a:fld>
            <a:endParaRPr lang="de-CH" dirty="0"/>
          </a:p>
        </p:txBody>
      </p:sp>
      <p:sp>
        <p:nvSpPr>
          <p:cNvPr id="12" name="Picture Placeholder 11">
            <a:extLst>
              <a:ext uri="{FF2B5EF4-FFF2-40B4-BE49-F238E27FC236}">
                <a16:creationId xmlns:a16="http://schemas.microsoft.com/office/drawing/2014/main" id="{457D9D73-1B2C-4AAF-9B7A-DD94330A648C}"/>
              </a:ext>
            </a:extLst>
          </p:cNvPr>
          <p:cNvSpPr>
            <a:spLocks noGrp="1"/>
          </p:cNvSpPr>
          <p:nvPr>
            <p:ph type="pic" sz="quarter" idx="14"/>
          </p:nvPr>
        </p:nvSpPr>
        <p:spPr>
          <a:xfrm>
            <a:off x="1" y="0"/>
            <a:ext cx="12192000" cy="6165850"/>
          </a:xfrm>
          <a:solidFill>
            <a:schemeClr val="accent6">
              <a:lumMod val="20000"/>
              <a:lumOff val="80000"/>
            </a:schemeClr>
          </a:solidFill>
        </p:spPr>
        <p:txBody>
          <a:bodyPr/>
          <a:lstStyle>
            <a:lvl1pPr marL="0" indent="0" algn="ctr">
              <a:buNone/>
              <a:defRPr/>
            </a:lvl1pPr>
          </a:lstStyle>
          <a:p>
            <a:r>
              <a:rPr lang="de-DE"/>
              <a:t>Bild auf Platzhalter ziehen oder durch Klicken auf Symbol hinzufügen</a:t>
            </a:r>
            <a:endParaRPr lang="en-US"/>
          </a:p>
        </p:txBody>
      </p:sp>
    </p:spTree>
    <p:extLst>
      <p:ext uri="{BB962C8B-B14F-4D97-AF65-F5344CB8AC3E}">
        <p14:creationId xmlns:p14="http://schemas.microsoft.com/office/powerpoint/2010/main" val="3646197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und Video">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393FFB40-E772-4127-8929-94FBA3E7159D}"/>
              </a:ext>
            </a:extLst>
          </p:cNvPr>
          <p:cNvSpPr>
            <a:spLocks noGrp="1"/>
          </p:cNvSpPr>
          <p:nvPr>
            <p:ph type="dt" sz="half" idx="10"/>
          </p:nvPr>
        </p:nvSpPr>
        <p:spPr/>
        <p:txBody>
          <a:bodyPr/>
          <a:lstStyle/>
          <a:p>
            <a:fld id="{BD44C1C6-F47A-4C0C-9C14-866C0EC578C3}" type="datetime1">
              <a:rPr lang="de-CH" smtClean="0"/>
              <a:t>06.08.2020</a:t>
            </a:fld>
            <a:endParaRPr lang="de-CH" dirty="0"/>
          </a:p>
        </p:txBody>
      </p:sp>
      <p:sp>
        <p:nvSpPr>
          <p:cNvPr id="6" name="Footer Placeholder 5">
            <a:extLst>
              <a:ext uri="{FF2B5EF4-FFF2-40B4-BE49-F238E27FC236}">
                <a16:creationId xmlns:a16="http://schemas.microsoft.com/office/drawing/2014/main" id="{6C1960EC-B9A7-4148-86F0-3673FA773D4E}"/>
              </a:ext>
            </a:extLst>
          </p:cNvPr>
          <p:cNvSpPr>
            <a:spLocks noGrp="1"/>
          </p:cNvSpPr>
          <p:nvPr>
            <p:ph type="ftr" sz="quarter" idx="11"/>
          </p:nvPr>
        </p:nvSpPr>
        <p:spPr/>
        <p:txBody>
          <a:bodyPr/>
          <a:lstStyle/>
          <a:p>
            <a:r>
              <a:rPr lang="de-CH"/>
              <a:t>Präsentationstitel (Arial Regular, 10 pt/Zab 14 pt)</a:t>
            </a:r>
            <a:endParaRPr lang="de-CH" dirty="0"/>
          </a:p>
        </p:txBody>
      </p:sp>
      <p:sp>
        <p:nvSpPr>
          <p:cNvPr id="7" name="Slide Number Placeholder 6">
            <a:extLst>
              <a:ext uri="{FF2B5EF4-FFF2-40B4-BE49-F238E27FC236}">
                <a16:creationId xmlns:a16="http://schemas.microsoft.com/office/drawing/2014/main" id="{B2A1D717-1871-4717-92C5-C10B1B253D6F}"/>
              </a:ext>
            </a:extLst>
          </p:cNvPr>
          <p:cNvSpPr>
            <a:spLocks noGrp="1"/>
          </p:cNvSpPr>
          <p:nvPr>
            <p:ph type="sldNum" sz="quarter" idx="12"/>
          </p:nvPr>
        </p:nvSpPr>
        <p:spPr/>
        <p:txBody>
          <a:bodyPr/>
          <a:lstStyle/>
          <a:p>
            <a:fld id="{F2DFA0A9-9546-47F1-8E53-927F52F202EF}" type="slidenum">
              <a:rPr lang="de-CH" smtClean="0"/>
              <a:pPr/>
              <a:t>‹Nr.›</a:t>
            </a:fld>
            <a:endParaRPr lang="de-CH" dirty="0"/>
          </a:p>
        </p:txBody>
      </p:sp>
      <p:sp>
        <p:nvSpPr>
          <p:cNvPr id="2" name="Title 1">
            <a:extLst>
              <a:ext uri="{FF2B5EF4-FFF2-40B4-BE49-F238E27FC236}">
                <a16:creationId xmlns:a16="http://schemas.microsoft.com/office/drawing/2014/main" id="{E4B1B9A2-1C30-457A-A137-52D4E0E7B968}"/>
              </a:ext>
            </a:extLst>
          </p:cNvPr>
          <p:cNvSpPr>
            <a:spLocks noGrp="1"/>
          </p:cNvSpPr>
          <p:nvPr>
            <p:ph type="title"/>
          </p:nvPr>
        </p:nvSpPr>
        <p:spPr/>
        <p:txBody>
          <a:bodyPr/>
          <a:lstStyle/>
          <a:p>
            <a:r>
              <a:rPr lang="de-DE"/>
              <a:t>Mastertitelformat bearbeiten</a:t>
            </a:r>
            <a:endParaRPr lang="de-CH" dirty="0"/>
          </a:p>
        </p:txBody>
      </p:sp>
      <p:sp>
        <p:nvSpPr>
          <p:cNvPr id="4" name="Media Placeholder 3">
            <a:extLst>
              <a:ext uri="{FF2B5EF4-FFF2-40B4-BE49-F238E27FC236}">
                <a16:creationId xmlns:a16="http://schemas.microsoft.com/office/drawing/2014/main" id="{44213906-65CE-4A64-B02F-B21D2C6121C3}"/>
              </a:ext>
            </a:extLst>
          </p:cNvPr>
          <p:cNvSpPr>
            <a:spLocks noGrp="1"/>
          </p:cNvSpPr>
          <p:nvPr>
            <p:ph type="media" sz="quarter" idx="13" hasCustomPrompt="1"/>
          </p:nvPr>
        </p:nvSpPr>
        <p:spPr>
          <a:solidFill>
            <a:schemeClr val="accent6">
              <a:lumMod val="20000"/>
              <a:lumOff val="80000"/>
            </a:schemeClr>
          </a:solidFill>
        </p:spPr>
        <p:txBody>
          <a:bodyPr/>
          <a:lstStyle>
            <a:lvl1pPr marL="0" indent="0" algn="ctr">
              <a:buFont typeface="Arial" panose="020B0604020202020204" pitchFamily="34" charset="0"/>
              <a:buNone/>
              <a:defRPr/>
            </a:lvl1pPr>
          </a:lstStyle>
          <a:p>
            <a:r>
              <a:rPr lang="de-CH"/>
              <a:t>Video</a:t>
            </a:r>
            <a:endParaRPr lang="de-CH" dirty="0"/>
          </a:p>
        </p:txBody>
      </p:sp>
    </p:spTree>
    <p:extLst>
      <p:ext uri="{BB962C8B-B14F-4D97-AF65-F5344CB8AC3E}">
        <p14:creationId xmlns:p14="http://schemas.microsoft.com/office/powerpoint/2010/main" val="33989945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Video grossflächig">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44213906-65CE-4A64-B02F-B21D2C6121C3}"/>
              </a:ext>
            </a:extLst>
          </p:cNvPr>
          <p:cNvSpPr>
            <a:spLocks noGrp="1"/>
          </p:cNvSpPr>
          <p:nvPr>
            <p:ph type="media" sz="quarter" idx="13" hasCustomPrompt="1"/>
          </p:nvPr>
        </p:nvSpPr>
        <p:spPr>
          <a:xfrm>
            <a:off x="0" y="0"/>
            <a:ext cx="12192000" cy="6858000"/>
          </a:xfrm>
          <a:solidFill>
            <a:schemeClr val="accent6">
              <a:lumMod val="20000"/>
              <a:lumOff val="80000"/>
            </a:schemeClr>
          </a:solidFill>
        </p:spPr>
        <p:txBody>
          <a:bodyPr/>
          <a:lstStyle>
            <a:lvl1pPr marL="0" indent="0" algn="ctr">
              <a:buFont typeface="Arial" panose="020B0604020202020204" pitchFamily="34" charset="0"/>
              <a:buNone/>
              <a:defRPr/>
            </a:lvl1pPr>
          </a:lstStyle>
          <a:p>
            <a:r>
              <a:rPr lang="de-CH"/>
              <a:t>Video</a:t>
            </a:r>
            <a:endParaRPr lang="de-CH" dirty="0"/>
          </a:p>
        </p:txBody>
      </p:sp>
    </p:spTree>
    <p:extLst>
      <p:ext uri="{BB962C8B-B14F-4D97-AF65-F5344CB8AC3E}">
        <p14:creationId xmlns:p14="http://schemas.microsoft.com/office/powerpoint/2010/main" val="3056983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artnerfoli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4BA3A-06FB-4B5B-956D-4215D51B1CBE}"/>
              </a:ext>
            </a:extLst>
          </p:cNvPr>
          <p:cNvSpPr>
            <a:spLocks noGrp="1"/>
          </p:cNvSpPr>
          <p:nvPr>
            <p:ph type="title"/>
          </p:nvPr>
        </p:nvSpPr>
        <p:spPr/>
        <p:txBody>
          <a:bodyPr/>
          <a:lstStyle/>
          <a:p>
            <a:r>
              <a:rPr lang="de-DE"/>
              <a:t>Mastertitelformat bearbeiten</a:t>
            </a:r>
            <a:endParaRPr lang="de-CH" dirty="0"/>
          </a:p>
        </p:txBody>
      </p:sp>
      <p:sp>
        <p:nvSpPr>
          <p:cNvPr id="3" name="Date Placeholder 2">
            <a:extLst>
              <a:ext uri="{FF2B5EF4-FFF2-40B4-BE49-F238E27FC236}">
                <a16:creationId xmlns:a16="http://schemas.microsoft.com/office/drawing/2014/main" id="{20EA3B59-C53E-479D-9239-C207E4820AA4}"/>
              </a:ext>
            </a:extLst>
          </p:cNvPr>
          <p:cNvSpPr>
            <a:spLocks noGrp="1"/>
          </p:cNvSpPr>
          <p:nvPr>
            <p:ph type="dt" sz="half" idx="10"/>
          </p:nvPr>
        </p:nvSpPr>
        <p:spPr/>
        <p:txBody>
          <a:bodyPr/>
          <a:lstStyle/>
          <a:p>
            <a:fld id="{1B04C38C-4EB2-413A-BF0F-B7F16C5CDE4E}" type="datetime1">
              <a:rPr lang="de-CH" smtClean="0"/>
              <a:t>06.08.2020</a:t>
            </a:fld>
            <a:endParaRPr lang="de-CH" dirty="0"/>
          </a:p>
        </p:txBody>
      </p:sp>
      <p:sp>
        <p:nvSpPr>
          <p:cNvPr id="4" name="Footer Placeholder 3">
            <a:extLst>
              <a:ext uri="{FF2B5EF4-FFF2-40B4-BE49-F238E27FC236}">
                <a16:creationId xmlns:a16="http://schemas.microsoft.com/office/drawing/2014/main" id="{8F765A02-CA46-4D90-94E1-850EBB9B0FC1}"/>
              </a:ext>
            </a:extLst>
          </p:cNvPr>
          <p:cNvSpPr>
            <a:spLocks noGrp="1"/>
          </p:cNvSpPr>
          <p:nvPr>
            <p:ph type="ftr" sz="quarter" idx="11"/>
          </p:nvPr>
        </p:nvSpPr>
        <p:spPr/>
        <p:txBody>
          <a:bodyPr/>
          <a:lstStyle/>
          <a:p>
            <a:r>
              <a:rPr lang="de-CH"/>
              <a:t>Präsentationstitel (Arial Regular, 10 pt/Zab 14 pt)</a:t>
            </a:r>
            <a:endParaRPr lang="de-CH" dirty="0"/>
          </a:p>
        </p:txBody>
      </p:sp>
      <p:sp>
        <p:nvSpPr>
          <p:cNvPr id="5" name="Slide Number Placeholder 4">
            <a:extLst>
              <a:ext uri="{FF2B5EF4-FFF2-40B4-BE49-F238E27FC236}">
                <a16:creationId xmlns:a16="http://schemas.microsoft.com/office/drawing/2014/main" id="{A4815658-ED1C-4D91-BA4E-2F25EA1C27DC}"/>
              </a:ext>
            </a:extLst>
          </p:cNvPr>
          <p:cNvSpPr>
            <a:spLocks noGrp="1"/>
          </p:cNvSpPr>
          <p:nvPr>
            <p:ph type="sldNum" sz="quarter" idx="12"/>
          </p:nvPr>
        </p:nvSpPr>
        <p:spPr/>
        <p:txBody>
          <a:bodyPr/>
          <a:lstStyle/>
          <a:p>
            <a:fld id="{A87D905E-D175-43FB-911E-14D3B49B171A}" type="slidenum">
              <a:rPr lang="de-CH" smtClean="0"/>
              <a:pPr/>
              <a:t>‹Nr.›</a:t>
            </a:fld>
            <a:endParaRPr lang="de-CH" dirty="0"/>
          </a:p>
        </p:txBody>
      </p:sp>
      <p:sp>
        <p:nvSpPr>
          <p:cNvPr id="7" name="Rectangle 6">
            <a:extLst>
              <a:ext uri="{FF2B5EF4-FFF2-40B4-BE49-F238E27FC236}">
                <a16:creationId xmlns:a16="http://schemas.microsoft.com/office/drawing/2014/main" id="{ADB8D6D7-947A-464D-BC7F-EF23BB984C3E}"/>
              </a:ext>
            </a:extLst>
          </p:cNvPr>
          <p:cNvSpPr/>
          <p:nvPr userDrawn="1"/>
        </p:nvSpPr>
        <p:spPr>
          <a:xfrm>
            <a:off x="551384" y="1557338"/>
            <a:ext cx="11089754" cy="460851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de-CH" sz="1400" b="1" dirty="0"/>
          </a:p>
        </p:txBody>
      </p:sp>
      <p:pic>
        <p:nvPicPr>
          <p:cNvPr id="9" name="Picture 8">
            <a:extLst>
              <a:ext uri="{FF2B5EF4-FFF2-40B4-BE49-F238E27FC236}">
                <a16:creationId xmlns:a16="http://schemas.microsoft.com/office/drawing/2014/main" id="{228FC0F7-045B-4A77-A5CF-A58CF8F174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71438" y="3375596"/>
            <a:ext cx="4166459" cy="1045489"/>
          </a:xfrm>
          <a:prstGeom prst="rect">
            <a:avLst/>
          </a:prstGeom>
        </p:spPr>
      </p:pic>
      <p:sp>
        <p:nvSpPr>
          <p:cNvPr id="12" name="Picture Placeholder 8">
            <a:extLst>
              <a:ext uri="{FF2B5EF4-FFF2-40B4-BE49-F238E27FC236}">
                <a16:creationId xmlns:a16="http://schemas.microsoft.com/office/drawing/2014/main" id="{D4C1395A-7C97-400A-B51D-F7A7F8B2C91D}"/>
              </a:ext>
            </a:extLst>
          </p:cNvPr>
          <p:cNvSpPr>
            <a:spLocks noGrp="1"/>
          </p:cNvSpPr>
          <p:nvPr>
            <p:ph type="pic" sz="quarter" idx="13" hasCustomPrompt="1"/>
          </p:nvPr>
        </p:nvSpPr>
        <p:spPr>
          <a:xfrm>
            <a:off x="7824192" y="2848092"/>
            <a:ext cx="2088232" cy="2089184"/>
          </a:xfrm>
          <a:noFill/>
        </p:spPr>
        <p:txBody>
          <a:bodyPr/>
          <a:lstStyle>
            <a:lvl1pPr marL="0" indent="0" algn="ctr">
              <a:buNone/>
              <a:defRPr/>
            </a:lvl1pPr>
          </a:lstStyle>
          <a:p>
            <a:r>
              <a:rPr lang="de-CH"/>
              <a:t>Logo</a:t>
            </a:r>
            <a:endParaRPr lang="de-CH" dirty="0"/>
          </a:p>
        </p:txBody>
      </p:sp>
    </p:spTree>
    <p:extLst>
      <p:ext uri="{BB962C8B-B14F-4D97-AF65-F5344CB8AC3E}">
        <p14:creationId xmlns:p14="http://schemas.microsoft.com/office/powerpoint/2010/main" val="40844725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Zitat (weiss)">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799EB2-FFDA-4301-9C8A-5AB7C30BFEB7}"/>
              </a:ext>
            </a:extLst>
          </p:cNvPr>
          <p:cNvSpPr>
            <a:spLocks noGrp="1"/>
          </p:cNvSpPr>
          <p:nvPr>
            <p:ph type="dt" sz="half" idx="10"/>
          </p:nvPr>
        </p:nvSpPr>
        <p:spPr/>
        <p:txBody>
          <a:bodyPr/>
          <a:lstStyle/>
          <a:p>
            <a:fld id="{99132BB1-EC3C-4C63-9A7A-ABF96E50CAAA}" type="datetime1">
              <a:rPr lang="de-CH" smtClean="0"/>
              <a:t>06.08.2020</a:t>
            </a:fld>
            <a:endParaRPr lang="de-CH" dirty="0"/>
          </a:p>
        </p:txBody>
      </p:sp>
      <p:sp>
        <p:nvSpPr>
          <p:cNvPr id="3" name="Footer Placeholder 2">
            <a:extLst>
              <a:ext uri="{FF2B5EF4-FFF2-40B4-BE49-F238E27FC236}">
                <a16:creationId xmlns:a16="http://schemas.microsoft.com/office/drawing/2014/main" id="{69BAE397-E1E2-4191-B95B-3E696B9BB793}"/>
              </a:ext>
            </a:extLst>
          </p:cNvPr>
          <p:cNvSpPr>
            <a:spLocks noGrp="1"/>
          </p:cNvSpPr>
          <p:nvPr>
            <p:ph type="ftr" sz="quarter" idx="11"/>
          </p:nvPr>
        </p:nvSpPr>
        <p:spPr/>
        <p:txBody>
          <a:bodyPr/>
          <a:lstStyle/>
          <a:p>
            <a:r>
              <a:rPr lang="de-CH"/>
              <a:t>Präsentationstitel (Arial Regular, 10 pt/Zab 14 pt)</a:t>
            </a:r>
            <a:endParaRPr lang="de-CH" dirty="0"/>
          </a:p>
        </p:txBody>
      </p:sp>
      <p:sp>
        <p:nvSpPr>
          <p:cNvPr id="4" name="Slide Number Placeholder 3">
            <a:extLst>
              <a:ext uri="{FF2B5EF4-FFF2-40B4-BE49-F238E27FC236}">
                <a16:creationId xmlns:a16="http://schemas.microsoft.com/office/drawing/2014/main" id="{9412B0ED-1EEF-448A-B788-EF6071EDF47F}"/>
              </a:ext>
            </a:extLst>
          </p:cNvPr>
          <p:cNvSpPr>
            <a:spLocks noGrp="1"/>
          </p:cNvSpPr>
          <p:nvPr>
            <p:ph type="sldNum" sz="quarter" idx="12"/>
          </p:nvPr>
        </p:nvSpPr>
        <p:spPr/>
        <p:txBody>
          <a:bodyPr/>
          <a:lstStyle/>
          <a:p>
            <a:fld id="{FF699B72-7FBE-4F8D-8428-1230818AD9F9}" type="slidenum">
              <a:rPr lang="de-CH" smtClean="0"/>
              <a:pPr/>
              <a:t>‹Nr.›</a:t>
            </a:fld>
            <a:endParaRPr lang="de-CH" dirty="0"/>
          </a:p>
        </p:txBody>
      </p:sp>
      <p:sp>
        <p:nvSpPr>
          <p:cNvPr id="7" name="Title 6">
            <a:extLst>
              <a:ext uri="{FF2B5EF4-FFF2-40B4-BE49-F238E27FC236}">
                <a16:creationId xmlns:a16="http://schemas.microsoft.com/office/drawing/2014/main" id="{6DF842CC-EB4E-44AF-8A4A-E48863BFE3CE}"/>
              </a:ext>
            </a:extLst>
          </p:cNvPr>
          <p:cNvSpPr>
            <a:spLocks noGrp="1"/>
          </p:cNvSpPr>
          <p:nvPr>
            <p:ph type="title"/>
          </p:nvPr>
        </p:nvSpPr>
        <p:spPr>
          <a:xfrm>
            <a:off x="551384" y="1493196"/>
            <a:ext cx="11089232" cy="2439860"/>
          </a:xfrm>
        </p:spPr>
        <p:txBody>
          <a:bodyPr anchor="b"/>
          <a:lstStyle>
            <a:lvl1pPr>
              <a:defRPr sz="4400">
                <a:solidFill>
                  <a:schemeClr val="accent3"/>
                </a:solidFill>
              </a:defRPr>
            </a:lvl1pPr>
          </a:lstStyle>
          <a:p>
            <a:r>
              <a:rPr lang="de-DE"/>
              <a:t>Mastertitelformat bearbeiten</a:t>
            </a:r>
            <a:endParaRPr lang="de-CH" dirty="0"/>
          </a:p>
        </p:txBody>
      </p:sp>
      <p:sp>
        <p:nvSpPr>
          <p:cNvPr id="8" name="Subtitle 2">
            <a:extLst>
              <a:ext uri="{FF2B5EF4-FFF2-40B4-BE49-F238E27FC236}">
                <a16:creationId xmlns:a16="http://schemas.microsoft.com/office/drawing/2014/main" id="{A0377E3D-69A2-4EC0-9724-F0825E02D496}"/>
              </a:ext>
            </a:extLst>
          </p:cNvPr>
          <p:cNvSpPr>
            <a:spLocks noGrp="1"/>
          </p:cNvSpPr>
          <p:nvPr>
            <p:ph type="subTitle" idx="1"/>
          </p:nvPr>
        </p:nvSpPr>
        <p:spPr>
          <a:xfrm>
            <a:off x="551384" y="4293096"/>
            <a:ext cx="11089754" cy="288032"/>
          </a:xfrm>
        </p:spPr>
        <p:txBody>
          <a:bodyPr/>
          <a:lstStyle>
            <a:lvl1pPr marL="0" indent="0" algn="l">
              <a:buNone/>
              <a:defRPr sz="1600" b="1">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dirty="0"/>
          </a:p>
        </p:txBody>
      </p:sp>
    </p:spTree>
    <p:extLst>
      <p:ext uri="{BB962C8B-B14F-4D97-AF65-F5344CB8AC3E}">
        <p14:creationId xmlns:p14="http://schemas.microsoft.com/office/powerpoint/2010/main" val="19531289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Zitat (blau)">
    <p:bg>
      <p:bgPr>
        <a:solidFill>
          <a:schemeClr val="accent3"/>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799EB2-FFDA-4301-9C8A-5AB7C30BFEB7}"/>
              </a:ext>
            </a:extLst>
          </p:cNvPr>
          <p:cNvSpPr>
            <a:spLocks noGrp="1"/>
          </p:cNvSpPr>
          <p:nvPr>
            <p:ph type="dt" sz="half" idx="10"/>
          </p:nvPr>
        </p:nvSpPr>
        <p:spPr/>
        <p:txBody>
          <a:bodyPr/>
          <a:lstStyle>
            <a:lvl1pPr>
              <a:defRPr>
                <a:solidFill>
                  <a:schemeClr val="bg1"/>
                </a:solidFill>
              </a:defRPr>
            </a:lvl1pPr>
          </a:lstStyle>
          <a:p>
            <a:fld id="{99132BB1-EC3C-4C63-9A7A-ABF96E50CAAA}" type="datetime1">
              <a:rPr lang="de-CH" smtClean="0"/>
              <a:pPr/>
              <a:t>06.08.2020</a:t>
            </a:fld>
            <a:endParaRPr lang="de-CH" dirty="0"/>
          </a:p>
        </p:txBody>
      </p:sp>
      <p:sp>
        <p:nvSpPr>
          <p:cNvPr id="3" name="Footer Placeholder 2">
            <a:extLst>
              <a:ext uri="{FF2B5EF4-FFF2-40B4-BE49-F238E27FC236}">
                <a16:creationId xmlns:a16="http://schemas.microsoft.com/office/drawing/2014/main" id="{69BAE397-E1E2-4191-B95B-3E696B9BB793}"/>
              </a:ext>
            </a:extLst>
          </p:cNvPr>
          <p:cNvSpPr>
            <a:spLocks noGrp="1"/>
          </p:cNvSpPr>
          <p:nvPr>
            <p:ph type="ftr" sz="quarter" idx="11"/>
          </p:nvPr>
        </p:nvSpPr>
        <p:spPr/>
        <p:txBody>
          <a:bodyPr/>
          <a:lstStyle>
            <a:lvl1pPr>
              <a:defRPr>
                <a:solidFill>
                  <a:schemeClr val="bg1"/>
                </a:solidFill>
              </a:defRPr>
            </a:lvl1pPr>
          </a:lstStyle>
          <a:p>
            <a:r>
              <a:rPr lang="de-CH"/>
              <a:t>Präsentationstitel (Arial Regular, 10 pt/Zab 14 pt)</a:t>
            </a:r>
            <a:endParaRPr lang="de-CH" dirty="0"/>
          </a:p>
        </p:txBody>
      </p:sp>
      <p:sp>
        <p:nvSpPr>
          <p:cNvPr id="4" name="Slide Number Placeholder 3">
            <a:extLst>
              <a:ext uri="{FF2B5EF4-FFF2-40B4-BE49-F238E27FC236}">
                <a16:creationId xmlns:a16="http://schemas.microsoft.com/office/drawing/2014/main" id="{9412B0ED-1EEF-448A-B788-EF6071EDF47F}"/>
              </a:ext>
            </a:extLst>
          </p:cNvPr>
          <p:cNvSpPr>
            <a:spLocks noGrp="1"/>
          </p:cNvSpPr>
          <p:nvPr>
            <p:ph type="sldNum" sz="quarter" idx="12"/>
          </p:nvPr>
        </p:nvSpPr>
        <p:spPr/>
        <p:txBody>
          <a:bodyPr/>
          <a:lstStyle>
            <a:lvl1pPr>
              <a:defRPr>
                <a:solidFill>
                  <a:schemeClr val="bg1"/>
                </a:solidFill>
              </a:defRPr>
            </a:lvl1pPr>
          </a:lstStyle>
          <a:p>
            <a:fld id="{CD1CA1D8-EB92-4908-AF20-BCAA06C7A08A}" type="slidenum">
              <a:rPr lang="de-CH" smtClean="0"/>
              <a:pPr/>
              <a:t>‹Nr.›</a:t>
            </a:fld>
            <a:endParaRPr lang="de-CH" dirty="0"/>
          </a:p>
        </p:txBody>
      </p:sp>
      <p:sp>
        <p:nvSpPr>
          <p:cNvPr id="7" name="Title 6">
            <a:extLst>
              <a:ext uri="{FF2B5EF4-FFF2-40B4-BE49-F238E27FC236}">
                <a16:creationId xmlns:a16="http://schemas.microsoft.com/office/drawing/2014/main" id="{6DF842CC-EB4E-44AF-8A4A-E48863BFE3CE}"/>
              </a:ext>
            </a:extLst>
          </p:cNvPr>
          <p:cNvSpPr>
            <a:spLocks noGrp="1"/>
          </p:cNvSpPr>
          <p:nvPr>
            <p:ph type="title"/>
          </p:nvPr>
        </p:nvSpPr>
        <p:spPr>
          <a:xfrm>
            <a:off x="551384" y="1493196"/>
            <a:ext cx="11089232" cy="2440800"/>
          </a:xfrm>
        </p:spPr>
        <p:txBody>
          <a:bodyPr anchor="b"/>
          <a:lstStyle>
            <a:lvl1pPr>
              <a:defRPr sz="4400">
                <a:solidFill>
                  <a:schemeClr val="bg1"/>
                </a:solidFill>
              </a:defRPr>
            </a:lvl1pPr>
          </a:lstStyle>
          <a:p>
            <a:r>
              <a:rPr lang="de-DE"/>
              <a:t>Mastertitelformat bearbeiten</a:t>
            </a:r>
            <a:endParaRPr lang="de-CH" dirty="0"/>
          </a:p>
        </p:txBody>
      </p:sp>
      <p:sp>
        <p:nvSpPr>
          <p:cNvPr id="8" name="Subtitle 2">
            <a:extLst>
              <a:ext uri="{FF2B5EF4-FFF2-40B4-BE49-F238E27FC236}">
                <a16:creationId xmlns:a16="http://schemas.microsoft.com/office/drawing/2014/main" id="{A0377E3D-69A2-4EC0-9724-F0825E02D496}"/>
              </a:ext>
            </a:extLst>
          </p:cNvPr>
          <p:cNvSpPr>
            <a:spLocks noGrp="1"/>
          </p:cNvSpPr>
          <p:nvPr>
            <p:ph type="subTitle" idx="1"/>
          </p:nvPr>
        </p:nvSpPr>
        <p:spPr>
          <a:xfrm>
            <a:off x="551384" y="4293096"/>
            <a:ext cx="11089754" cy="288032"/>
          </a:xfrm>
        </p:spPr>
        <p:txBody>
          <a:bodyPr/>
          <a:lstStyle>
            <a:lvl1pPr marL="0" indent="0" algn="l">
              <a:buNone/>
              <a:defRPr sz="16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dirty="0"/>
          </a:p>
        </p:txBody>
      </p:sp>
      <p:pic>
        <p:nvPicPr>
          <p:cNvPr id="9" name="Picture 8">
            <a:extLst>
              <a:ext uri="{FF2B5EF4-FFF2-40B4-BE49-F238E27FC236}">
                <a16:creationId xmlns:a16="http://schemas.microsoft.com/office/drawing/2014/main" id="{1A209181-9C63-49AD-B190-1EF3172CAB2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1255" y="6408290"/>
            <a:ext cx="720602" cy="180821"/>
          </a:xfrm>
          <a:prstGeom prst="rect">
            <a:avLst/>
          </a:prstGeom>
        </p:spPr>
      </p:pic>
    </p:spTree>
    <p:extLst>
      <p:ext uri="{BB962C8B-B14F-4D97-AF65-F5344CB8AC3E}">
        <p14:creationId xmlns:p14="http://schemas.microsoft.com/office/powerpoint/2010/main" val="16198809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Zitat (Hintergrundbild)">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799EB2-FFDA-4301-9C8A-5AB7C30BFEB7}"/>
              </a:ext>
            </a:extLst>
          </p:cNvPr>
          <p:cNvSpPr>
            <a:spLocks noGrp="1"/>
          </p:cNvSpPr>
          <p:nvPr>
            <p:ph type="dt" sz="half" idx="10"/>
          </p:nvPr>
        </p:nvSpPr>
        <p:spPr/>
        <p:txBody>
          <a:bodyPr/>
          <a:lstStyle>
            <a:lvl1pPr>
              <a:defRPr>
                <a:solidFill>
                  <a:schemeClr val="bg1"/>
                </a:solidFill>
              </a:defRPr>
            </a:lvl1pPr>
          </a:lstStyle>
          <a:p>
            <a:fld id="{99132BB1-EC3C-4C63-9A7A-ABF96E50CAAA}" type="datetime1">
              <a:rPr lang="de-CH" smtClean="0"/>
              <a:pPr/>
              <a:t>06.08.2020</a:t>
            </a:fld>
            <a:endParaRPr lang="de-CH" dirty="0"/>
          </a:p>
        </p:txBody>
      </p:sp>
      <p:sp>
        <p:nvSpPr>
          <p:cNvPr id="3" name="Footer Placeholder 2">
            <a:extLst>
              <a:ext uri="{FF2B5EF4-FFF2-40B4-BE49-F238E27FC236}">
                <a16:creationId xmlns:a16="http://schemas.microsoft.com/office/drawing/2014/main" id="{69BAE397-E1E2-4191-B95B-3E696B9BB793}"/>
              </a:ext>
            </a:extLst>
          </p:cNvPr>
          <p:cNvSpPr>
            <a:spLocks noGrp="1"/>
          </p:cNvSpPr>
          <p:nvPr>
            <p:ph type="ftr" sz="quarter" idx="11"/>
          </p:nvPr>
        </p:nvSpPr>
        <p:spPr/>
        <p:txBody>
          <a:bodyPr/>
          <a:lstStyle>
            <a:lvl1pPr>
              <a:defRPr>
                <a:solidFill>
                  <a:schemeClr val="bg1"/>
                </a:solidFill>
              </a:defRPr>
            </a:lvl1pPr>
          </a:lstStyle>
          <a:p>
            <a:r>
              <a:rPr lang="de-CH"/>
              <a:t>Präsentationstitel (Arial Regular, 10 pt/Zab 14 pt)</a:t>
            </a:r>
            <a:endParaRPr lang="de-CH" dirty="0"/>
          </a:p>
        </p:txBody>
      </p:sp>
      <p:sp>
        <p:nvSpPr>
          <p:cNvPr id="4" name="Slide Number Placeholder 3">
            <a:extLst>
              <a:ext uri="{FF2B5EF4-FFF2-40B4-BE49-F238E27FC236}">
                <a16:creationId xmlns:a16="http://schemas.microsoft.com/office/drawing/2014/main" id="{9412B0ED-1EEF-448A-B788-EF6071EDF47F}"/>
              </a:ext>
            </a:extLst>
          </p:cNvPr>
          <p:cNvSpPr>
            <a:spLocks noGrp="1"/>
          </p:cNvSpPr>
          <p:nvPr>
            <p:ph type="sldNum" sz="quarter" idx="12"/>
          </p:nvPr>
        </p:nvSpPr>
        <p:spPr/>
        <p:txBody>
          <a:bodyPr/>
          <a:lstStyle>
            <a:lvl1pPr>
              <a:defRPr>
                <a:solidFill>
                  <a:schemeClr val="bg1"/>
                </a:solidFill>
              </a:defRPr>
            </a:lvl1pPr>
          </a:lstStyle>
          <a:p>
            <a:fld id="{8BFC54A6-73CC-48F7-98D1-B842A8965978}" type="slidenum">
              <a:rPr lang="de-CH" smtClean="0"/>
              <a:pPr/>
              <a:t>‹Nr.›</a:t>
            </a:fld>
            <a:endParaRPr lang="de-CH" dirty="0"/>
          </a:p>
        </p:txBody>
      </p:sp>
      <p:sp>
        <p:nvSpPr>
          <p:cNvPr id="7" name="Title 6">
            <a:extLst>
              <a:ext uri="{FF2B5EF4-FFF2-40B4-BE49-F238E27FC236}">
                <a16:creationId xmlns:a16="http://schemas.microsoft.com/office/drawing/2014/main" id="{6DF842CC-EB4E-44AF-8A4A-E48863BFE3CE}"/>
              </a:ext>
            </a:extLst>
          </p:cNvPr>
          <p:cNvSpPr>
            <a:spLocks noGrp="1"/>
          </p:cNvSpPr>
          <p:nvPr>
            <p:ph type="title"/>
          </p:nvPr>
        </p:nvSpPr>
        <p:spPr>
          <a:xfrm>
            <a:off x="551384" y="1493196"/>
            <a:ext cx="11089232" cy="2440800"/>
          </a:xfrm>
        </p:spPr>
        <p:txBody>
          <a:bodyPr anchor="b"/>
          <a:lstStyle>
            <a:lvl1pPr>
              <a:defRPr sz="4400">
                <a:solidFill>
                  <a:schemeClr val="bg1"/>
                </a:solidFill>
              </a:defRPr>
            </a:lvl1pPr>
          </a:lstStyle>
          <a:p>
            <a:r>
              <a:rPr lang="de-DE"/>
              <a:t>Mastertitelformat bearbeiten</a:t>
            </a:r>
            <a:endParaRPr lang="de-CH" dirty="0"/>
          </a:p>
        </p:txBody>
      </p:sp>
      <p:sp>
        <p:nvSpPr>
          <p:cNvPr id="8" name="Subtitle 2">
            <a:extLst>
              <a:ext uri="{FF2B5EF4-FFF2-40B4-BE49-F238E27FC236}">
                <a16:creationId xmlns:a16="http://schemas.microsoft.com/office/drawing/2014/main" id="{A0377E3D-69A2-4EC0-9724-F0825E02D496}"/>
              </a:ext>
            </a:extLst>
          </p:cNvPr>
          <p:cNvSpPr>
            <a:spLocks noGrp="1"/>
          </p:cNvSpPr>
          <p:nvPr>
            <p:ph type="subTitle" idx="1"/>
          </p:nvPr>
        </p:nvSpPr>
        <p:spPr>
          <a:xfrm>
            <a:off x="551384" y="4293096"/>
            <a:ext cx="11089754" cy="288032"/>
          </a:xfrm>
        </p:spPr>
        <p:txBody>
          <a:bodyPr/>
          <a:lstStyle>
            <a:lvl1pPr marL="0" indent="0" algn="l">
              <a:buNone/>
              <a:defRPr sz="16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dirty="0"/>
          </a:p>
        </p:txBody>
      </p:sp>
      <p:pic>
        <p:nvPicPr>
          <p:cNvPr id="9" name="Picture 8">
            <a:extLst>
              <a:ext uri="{FF2B5EF4-FFF2-40B4-BE49-F238E27FC236}">
                <a16:creationId xmlns:a16="http://schemas.microsoft.com/office/drawing/2014/main" id="{1A209181-9C63-49AD-B190-1EF3172CAB2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1255" y="6408290"/>
            <a:ext cx="720602" cy="180821"/>
          </a:xfrm>
          <a:prstGeom prst="rect">
            <a:avLst/>
          </a:prstGeom>
        </p:spPr>
      </p:pic>
    </p:spTree>
    <p:extLst>
      <p:ext uri="{BB962C8B-B14F-4D97-AF65-F5344CB8AC3E}">
        <p14:creationId xmlns:p14="http://schemas.microsoft.com/office/powerpoint/2010/main" val="925237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4BA3A-06FB-4B5B-956D-4215D51B1CBE}"/>
              </a:ext>
            </a:extLst>
          </p:cNvPr>
          <p:cNvSpPr>
            <a:spLocks noGrp="1"/>
          </p:cNvSpPr>
          <p:nvPr>
            <p:ph type="title"/>
          </p:nvPr>
        </p:nvSpPr>
        <p:spPr/>
        <p:txBody>
          <a:bodyPr/>
          <a:lstStyle/>
          <a:p>
            <a:r>
              <a:rPr lang="de-DE"/>
              <a:t>Mastertitelformat bearbeiten</a:t>
            </a:r>
            <a:endParaRPr lang="de-CH" dirty="0"/>
          </a:p>
        </p:txBody>
      </p:sp>
      <p:sp>
        <p:nvSpPr>
          <p:cNvPr id="3" name="Date Placeholder 2">
            <a:extLst>
              <a:ext uri="{FF2B5EF4-FFF2-40B4-BE49-F238E27FC236}">
                <a16:creationId xmlns:a16="http://schemas.microsoft.com/office/drawing/2014/main" id="{20EA3B59-C53E-479D-9239-C207E4820AA4}"/>
              </a:ext>
            </a:extLst>
          </p:cNvPr>
          <p:cNvSpPr>
            <a:spLocks noGrp="1"/>
          </p:cNvSpPr>
          <p:nvPr>
            <p:ph type="dt" sz="half" idx="10"/>
          </p:nvPr>
        </p:nvSpPr>
        <p:spPr/>
        <p:txBody>
          <a:bodyPr/>
          <a:lstStyle/>
          <a:p>
            <a:fld id="{1B04C38C-4EB2-413A-BF0F-B7F16C5CDE4E}" type="datetime1">
              <a:rPr lang="de-CH" smtClean="0"/>
              <a:t>06.08.2020</a:t>
            </a:fld>
            <a:endParaRPr lang="de-CH" dirty="0"/>
          </a:p>
        </p:txBody>
      </p:sp>
      <p:sp>
        <p:nvSpPr>
          <p:cNvPr id="4" name="Footer Placeholder 3">
            <a:extLst>
              <a:ext uri="{FF2B5EF4-FFF2-40B4-BE49-F238E27FC236}">
                <a16:creationId xmlns:a16="http://schemas.microsoft.com/office/drawing/2014/main" id="{8F765A02-CA46-4D90-94E1-850EBB9B0FC1}"/>
              </a:ext>
            </a:extLst>
          </p:cNvPr>
          <p:cNvSpPr>
            <a:spLocks noGrp="1"/>
          </p:cNvSpPr>
          <p:nvPr>
            <p:ph type="ftr" sz="quarter" idx="11"/>
          </p:nvPr>
        </p:nvSpPr>
        <p:spPr/>
        <p:txBody>
          <a:bodyPr/>
          <a:lstStyle/>
          <a:p>
            <a:r>
              <a:rPr lang="de-CH"/>
              <a:t>Präsentationstitel (Arial Regular, 10 pt/Zab 14 pt)</a:t>
            </a:r>
            <a:endParaRPr lang="de-CH" dirty="0"/>
          </a:p>
        </p:txBody>
      </p:sp>
      <p:sp>
        <p:nvSpPr>
          <p:cNvPr id="5" name="Slide Number Placeholder 4">
            <a:extLst>
              <a:ext uri="{FF2B5EF4-FFF2-40B4-BE49-F238E27FC236}">
                <a16:creationId xmlns:a16="http://schemas.microsoft.com/office/drawing/2014/main" id="{A4815658-ED1C-4D91-BA4E-2F25EA1C27DC}"/>
              </a:ext>
            </a:extLst>
          </p:cNvPr>
          <p:cNvSpPr>
            <a:spLocks noGrp="1"/>
          </p:cNvSpPr>
          <p:nvPr>
            <p:ph type="sldNum" sz="quarter" idx="12"/>
          </p:nvPr>
        </p:nvSpPr>
        <p:spPr/>
        <p:txBody>
          <a:bodyPr/>
          <a:lstStyle/>
          <a:p>
            <a:fld id="{A08E0235-58F6-4F55-AB7C-7287270B1087}" type="slidenum">
              <a:rPr lang="de-CH" smtClean="0"/>
              <a:pPr/>
              <a:t>‹Nr.›</a:t>
            </a:fld>
            <a:endParaRPr lang="de-CH" dirty="0"/>
          </a:p>
        </p:txBody>
      </p:sp>
      <p:sp>
        <p:nvSpPr>
          <p:cNvPr id="6" name="Text Placeholder 8">
            <a:extLst>
              <a:ext uri="{FF2B5EF4-FFF2-40B4-BE49-F238E27FC236}">
                <a16:creationId xmlns:a16="http://schemas.microsoft.com/office/drawing/2014/main" id="{5F202EA8-BF78-45FC-B765-3FB9AED1CB3D}"/>
              </a:ext>
            </a:extLst>
          </p:cNvPr>
          <p:cNvSpPr>
            <a:spLocks noGrp="1"/>
          </p:cNvSpPr>
          <p:nvPr>
            <p:ph type="body" sz="quarter" idx="13" hasCustomPrompt="1"/>
          </p:nvPr>
        </p:nvSpPr>
        <p:spPr>
          <a:xfrm>
            <a:off x="550863" y="5985917"/>
            <a:ext cx="11090275" cy="179387"/>
          </a:xfrm>
        </p:spPr>
        <p:txBody>
          <a:bodyPr/>
          <a:lstStyle>
            <a:lvl1pPr marL="0" indent="0">
              <a:buNone/>
              <a:defRPr sz="1200"/>
            </a:lvl1pPr>
          </a:lstStyle>
          <a:p>
            <a:pPr lvl="0"/>
            <a:r>
              <a:rPr lang="de-CH"/>
              <a:t>Quellenangabe</a:t>
            </a:r>
            <a:endParaRPr lang="de-CH" dirty="0"/>
          </a:p>
        </p:txBody>
      </p:sp>
    </p:spTree>
    <p:extLst>
      <p:ext uri="{BB962C8B-B14F-4D97-AF65-F5344CB8AC3E}">
        <p14:creationId xmlns:p14="http://schemas.microsoft.com/office/powerpoint/2010/main" val="7544424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799EB2-FFDA-4301-9C8A-5AB7C30BFEB7}"/>
              </a:ext>
            </a:extLst>
          </p:cNvPr>
          <p:cNvSpPr>
            <a:spLocks noGrp="1"/>
          </p:cNvSpPr>
          <p:nvPr>
            <p:ph type="dt" sz="half" idx="10"/>
          </p:nvPr>
        </p:nvSpPr>
        <p:spPr/>
        <p:txBody>
          <a:bodyPr/>
          <a:lstStyle/>
          <a:p>
            <a:fld id="{99132BB1-EC3C-4C63-9A7A-ABF96E50CAAA}" type="datetime1">
              <a:rPr lang="de-CH" smtClean="0"/>
              <a:t>06.08.2020</a:t>
            </a:fld>
            <a:endParaRPr lang="de-CH" dirty="0"/>
          </a:p>
        </p:txBody>
      </p:sp>
      <p:sp>
        <p:nvSpPr>
          <p:cNvPr id="3" name="Footer Placeholder 2">
            <a:extLst>
              <a:ext uri="{FF2B5EF4-FFF2-40B4-BE49-F238E27FC236}">
                <a16:creationId xmlns:a16="http://schemas.microsoft.com/office/drawing/2014/main" id="{69BAE397-E1E2-4191-B95B-3E696B9BB793}"/>
              </a:ext>
            </a:extLst>
          </p:cNvPr>
          <p:cNvSpPr>
            <a:spLocks noGrp="1"/>
          </p:cNvSpPr>
          <p:nvPr>
            <p:ph type="ftr" sz="quarter" idx="11"/>
          </p:nvPr>
        </p:nvSpPr>
        <p:spPr/>
        <p:txBody>
          <a:bodyPr/>
          <a:lstStyle/>
          <a:p>
            <a:r>
              <a:rPr lang="de-CH"/>
              <a:t>Präsentationstitel (Arial Regular, 10 pt/Zab 14 pt)</a:t>
            </a:r>
            <a:endParaRPr lang="de-CH" dirty="0"/>
          </a:p>
        </p:txBody>
      </p:sp>
      <p:sp>
        <p:nvSpPr>
          <p:cNvPr id="4" name="Slide Number Placeholder 3">
            <a:extLst>
              <a:ext uri="{FF2B5EF4-FFF2-40B4-BE49-F238E27FC236}">
                <a16:creationId xmlns:a16="http://schemas.microsoft.com/office/drawing/2014/main" id="{9412B0ED-1EEF-448A-B788-EF6071EDF47F}"/>
              </a:ext>
            </a:extLst>
          </p:cNvPr>
          <p:cNvSpPr>
            <a:spLocks noGrp="1"/>
          </p:cNvSpPr>
          <p:nvPr>
            <p:ph type="sldNum" sz="quarter" idx="12"/>
          </p:nvPr>
        </p:nvSpPr>
        <p:spPr/>
        <p:txBody>
          <a:bodyPr/>
          <a:lstStyle/>
          <a:p>
            <a:fld id="{8D0DD059-129C-482D-8740-69B920497CC5}" type="slidenum">
              <a:rPr lang="de-CH" smtClean="0"/>
              <a:pPr/>
              <a:t>‹Nr.›</a:t>
            </a:fld>
            <a:endParaRPr lang="de-CH" dirty="0"/>
          </a:p>
        </p:txBody>
      </p:sp>
    </p:spTree>
    <p:extLst>
      <p:ext uri="{BB962C8B-B14F-4D97-AF65-F5344CB8AC3E}">
        <p14:creationId xmlns:p14="http://schemas.microsoft.com/office/powerpoint/2010/main" val="19166057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chlussfoli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DF842CC-EB4E-44AF-8A4A-E48863BFE3CE}"/>
              </a:ext>
            </a:extLst>
          </p:cNvPr>
          <p:cNvSpPr>
            <a:spLocks noGrp="1"/>
          </p:cNvSpPr>
          <p:nvPr>
            <p:ph type="title"/>
          </p:nvPr>
        </p:nvSpPr>
        <p:spPr>
          <a:xfrm>
            <a:off x="551384" y="1557338"/>
            <a:ext cx="11089232" cy="1655638"/>
          </a:xfrm>
        </p:spPr>
        <p:txBody>
          <a:bodyPr/>
          <a:lstStyle>
            <a:lvl1pPr>
              <a:lnSpc>
                <a:spcPct val="90000"/>
              </a:lnSpc>
              <a:defRPr sz="4400">
                <a:solidFill>
                  <a:schemeClr val="accent1"/>
                </a:solidFill>
              </a:defRPr>
            </a:lvl1pPr>
          </a:lstStyle>
          <a:p>
            <a:r>
              <a:rPr lang="de-DE" dirty="0"/>
              <a:t>Mastertitelformat bearbeiten</a:t>
            </a:r>
            <a:endParaRPr lang="de-CH" dirty="0"/>
          </a:p>
        </p:txBody>
      </p:sp>
      <p:sp>
        <p:nvSpPr>
          <p:cNvPr id="10" name="Text Placeholder 9">
            <a:extLst>
              <a:ext uri="{FF2B5EF4-FFF2-40B4-BE49-F238E27FC236}">
                <a16:creationId xmlns:a16="http://schemas.microsoft.com/office/drawing/2014/main" id="{15F42B90-666C-4D55-9481-F921FC85B2B6}"/>
              </a:ext>
            </a:extLst>
          </p:cNvPr>
          <p:cNvSpPr>
            <a:spLocks noGrp="1"/>
          </p:cNvSpPr>
          <p:nvPr>
            <p:ph type="body" sz="quarter" idx="10"/>
          </p:nvPr>
        </p:nvSpPr>
        <p:spPr>
          <a:xfrm>
            <a:off x="550863" y="3429000"/>
            <a:ext cx="2736850" cy="2736850"/>
          </a:xfrm>
        </p:spPr>
        <p:txBody>
          <a:bodyPr anchor="b"/>
          <a:lstStyle>
            <a:lvl1pPr marL="0" indent="0">
              <a:buNone/>
              <a:defRPr sz="1600"/>
            </a:lvl1pPr>
          </a:lstStyle>
          <a:p>
            <a:pPr lvl="0"/>
            <a:r>
              <a:rPr lang="de-DE"/>
              <a:t>Mastertextformat bearbeiten</a:t>
            </a:r>
          </a:p>
        </p:txBody>
      </p:sp>
      <p:sp>
        <p:nvSpPr>
          <p:cNvPr id="11" name="Text Placeholder 9">
            <a:extLst>
              <a:ext uri="{FF2B5EF4-FFF2-40B4-BE49-F238E27FC236}">
                <a16:creationId xmlns:a16="http://schemas.microsoft.com/office/drawing/2014/main" id="{31A80F8E-896F-476F-9FDB-87611C4AEAC5}"/>
              </a:ext>
            </a:extLst>
          </p:cNvPr>
          <p:cNvSpPr>
            <a:spLocks noGrp="1"/>
          </p:cNvSpPr>
          <p:nvPr>
            <p:ph type="body" sz="quarter" idx="11"/>
          </p:nvPr>
        </p:nvSpPr>
        <p:spPr>
          <a:xfrm>
            <a:off x="3899496" y="3429000"/>
            <a:ext cx="2736850" cy="2736850"/>
          </a:xfrm>
        </p:spPr>
        <p:txBody>
          <a:bodyPr anchor="b"/>
          <a:lstStyle>
            <a:lvl1pPr marL="0" indent="0">
              <a:buNone/>
              <a:defRPr sz="1600"/>
            </a:lvl1pPr>
          </a:lstStyle>
          <a:p>
            <a:pPr lvl="0"/>
            <a:r>
              <a:rPr lang="de-DE"/>
              <a:t>Mastertextformat bearbeiten</a:t>
            </a:r>
          </a:p>
        </p:txBody>
      </p:sp>
      <p:sp>
        <p:nvSpPr>
          <p:cNvPr id="12" name="Text Placeholder 9">
            <a:extLst>
              <a:ext uri="{FF2B5EF4-FFF2-40B4-BE49-F238E27FC236}">
                <a16:creationId xmlns:a16="http://schemas.microsoft.com/office/drawing/2014/main" id="{FB60F4C8-C38F-4032-B18C-C40E13684124}"/>
              </a:ext>
            </a:extLst>
          </p:cNvPr>
          <p:cNvSpPr>
            <a:spLocks noGrp="1"/>
          </p:cNvSpPr>
          <p:nvPr>
            <p:ph type="body" sz="quarter" idx="12"/>
          </p:nvPr>
        </p:nvSpPr>
        <p:spPr>
          <a:xfrm>
            <a:off x="7248128" y="3429000"/>
            <a:ext cx="2736850" cy="2736850"/>
          </a:xfrm>
        </p:spPr>
        <p:txBody>
          <a:bodyPr anchor="b"/>
          <a:lstStyle>
            <a:lvl1pPr marL="0" indent="0">
              <a:buNone/>
              <a:defRPr sz="1600"/>
            </a:lvl1pPr>
          </a:lstStyle>
          <a:p>
            <a:pPr lvl="0"/>
            <a:r>
              <a:rPr lang="de-DE"/>
              <a:t>Mastertextformat bearbeiten</a:t>
            </a:r>
          </a:p>
        </p:txBody>
      </p:sp>
    </p:spTree>
    <p:extLst>
      <p:ext uri="{BB962C8B-B14F-4D97-AF65-F5344CB8AC3E}">
        <p14:creationId xmlns:p14="http://schemas.microsoft.com/office/powerpoint/2010/main" val="4245538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chlussfolie (co-Brandin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DF842CC-EB4E-44AF-8A4A-E48863BFE3CE}"/>
              </a:ext>
            </a:extLst>
          </p:cNvPr>
          <p:cNvSpPr>
            <a:spLocks noGrp="1"/>
          </p:cNvSpPr>
          <p:nvPr>
            <p:ph type="title"/>
          </p:nvPr>
        </p:nvSpPr>
        <p:spPr>
          <a:xfrm>
            <a:off x="551384" y="1557338"/>
            <a:ext cx="11089232" cy="1655638"/>
          </a:xfrm>
        </p:spPr>
        <p:txBody>
          <a:bodyPr/>
          <a:lstStyle>
            <a:lvl1pPr>
              <a:lnSpc>
                <a:spcPct val="90000"/>
              </a:lnSpc>
              <a:defRPr sz="4400">
                <a:solidFill>
                  <a:schemeClr val="accent1"/>
                </a:solidFill>
              </a:defRPr>
            </a:lvl1pPr>
          </a:lstStyle>
          <a:p>
            <a:r>
              <a:rPr lang="de-DE" dirty="0"/>
              <a:t>Mastertitelformat bearbeiten</a:t>
            </a:r>
            <a:endParaRPr lang="de-CH" dirty="0"/>
          </a:p>
        </p:txBody>
      </p:sp>
      <p:sp>
        <p:nvSpPr>
          <p:cNvPr id="10" name="Text Placeholder 9">
            <a:extLst>
              <a:ext uri="{FF2B5EF4-FFF2-40B4-BE49-F238E27FC236}">
                <a16:creationId xmlns:a16="http://schemas.microsoft.com/office/drawing/2014/main" id="{15F42B90-666C-4D55-9481-F921FC85B2B6}"/>
              </a:ext>
            </a:extLst>
          </p:cNvPr>
          <p:cNvSpPr>
            <a:spLocks noGrp="1"/>
          </p:cNvSpPr>
          <p:nvPr>
            <p:ph type="body" sz="quarter" idx="10"/>
          </p:nvPr>
        </p:nvSpPr>
        <p:spPr>
          <a:xfrm>
            <a:off x="550863" y="3429000"/>
            <a:ext cx="2736850" cy="2736850"/>
          </a:xfrm>
        </p:spPr>
        <p:txBody>
          <a:bodyPr anchor="b"/>
          <a:lstStyle>
            <a:lvl1pPr marL="0" indent="0">
              <a:buNone/>
              <a:defRPr sz="1600"/>
            </a:lvl1pPr>
          </a:lstStyle>
          <a:p>
            <a:pPr lvl="0"/>
            <a:r>
              <a:rPr lang="de-DE"/>
              <a:t>Mastertextformat bearbeiten</a:t>
            </a:r>
          </a:p>
        </p:txBody>
      </p:sp>
      <p:sp>
        <p:nvSpPr>
          <p:cNvPr id="11" name="Text Placeholder 9">
            <a:extLst>
              <a:ext uri="{FF2B5EF4-FFF2-40B4-BE49-F238E27FC236}">
                <a16:creationId xmlns:a16="http://schemas.microsoft.com/office/drawing/2014/main" id="{31A80F8E-896F-476F-9FDB-87611C4AEAC5}"/>
              </a:ext>
            </a:extLst>
          </p:cNvPr>
          <p:cNvSpPr>
            <a:spLocks noGrp="1"/>
          </p:cNvSpPr>
          <p:nvPr>
            <p:ph type="body" sz="quarter" idx="11"/>
          </p:nvPr>
        </p:nvSpPr>
        <p:spPr>
          <a:xfrm>
            <a:off x="3899496" y="3429000"/>
            <a:ext cx="2736850" cy="2736850"/>
          </a:xfrm>
        </p:spPr>
        <p:txBody>
          <a:bodyPr anchor="b"/>
          <a:lstStyle>
            <a:lvl1pPr marL="0" indent="0">
              <a:buNone/>
              <a:defRPr sz="1600"/>
            </a:lvl1pPr>
          </a:lstStyle>
          <a:p>
            <a:pPr lvl="0"/>
            <a:r>
              <a:rPr lang="de-DE"/>
              <a:t>Mastertextformat bearbeiten</a:t>
            </a:r>
          </a:p>
        </p:txBody>
      </p:sp>
      <p:sp>
        <p:nvSpPr>
          <p:cNvPr id="6" name="Picture Placeholder 8">
            <a:extLst>
              <a:ext uri="{FF2B5EF4-FFF2-40B4-BE49-F238E27FC236}">
                <a16:creationId xmlns:a16="http://schemas.microsoft.com/office/drawing/2014/main" id="{CB9BFD92-D848-42C2-9A37-32EEF01F8FDE}"/>
              </a:ext>
            </a:extLst>
          </p:cNvPr>
          <p:cNvSpPr>
            <a:spLocks noGrp="1"/>
          </p:cNvSpPr>
          <p:nvPr>
            <p:ph type="pic" sz="quarter" idx="12" hasCustomPrompt="1"/>
          </p:nvPr>
        </p:nvSpPr>
        <p:spPr>
          <a:xfrm>
            <a:off x="8543925" y="5156795"/>
            <a:ext cx="1152000" cy="1152525"/>
          </a:xfrm>
          <a:solidFill>
            <a:schemeClr val="accent6">
              <a:lumMod val="20000"/>
              <a:lumOff val="80000"/>
            </a:schemeClr>
          </a:solidFill>
        </p:spPr>
        <p:txBody>
          <a:bodyPr/>
          <a:lstStyle>
            <a:lvl1pPr marL="0" indent="0" algn="ctr">
              <a:buNone/>
              <a:defRPr/>
            </a:lvl1pPr>
          </a:lstStyle>
          <a:p>
            <a:r>
              <a:rPr lang="de-CH"/>
              <a:t>Logo</a:t>
            </a:r>
            <a:endParaRPr lang="de-CH" dirty="0"/>
          </a:p>
        </p:txBody>
      </p:sp>
      <p:pic>
        <p:nvPicPr>
          <p:cNvPr id="8" name="Picture 7">
            <a:extLst>
              <a:ext uri="{FF2B5EF4-FFF2-40B4-BE49-F238E27FC236}">
                <a16:creationId xmlns:a16="http://schemas.microsoft.com/office/drawing/2014/main" id="{5E2F9851-372F-43BB-95A6-5B4E762857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12366" y="5959998"/>
            <a:ext cx="1440160" cy="361379"/>
          </a:xfrm>
          <a:prstGeom prst="rect">
            <a:avLst/>
          </a:prstGeom>
        </p:spPr>
      </p:pic>
    </p:spTree>
    <p:extLst>
      <p:ext uri="{BB962C8B-B14F-4D97-AF65-F5344CB8AC3E}">
        <p14:creationId xmlns:p14="http://schemas.microsoft.com/office/powerpoint/2010/main" val="2729423664"/>
      </p:ext>
    </p:extLst>
  </p:cSld>
  <p:clrMapOvr>
    <a:masterClrMapping/>
  </p:clrMapOvr>
  <p:extLst>
    <p:ext uri="{DCECCB84-F9BA-43D5-87BE-67443E8EF086}">
      <p15:sldGuideLst xmlns:p15="http://schemas.microsoft.com/office/powerpoint/2012/main">
        <p15:guide id="1" orient="horz" pos="3974"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3FC17E-321B-4008-A509-7E5184EC4A30}"/>
              </a:ext>
            </a:extLst>
          </p:cNvPr>
          <p:cNvSpPr>
            <a:spLocks noGrp="1"/>
          </p:cNvSpPr>
          <p:nvPr>
            <p:ph type="title"/>
          </p:nvPr>
        </p:nvSpPr>
        <p:spPr>
          <a:xfrm>
            <a:off x="551384" y="476672"/>
            <a:ext cx="11089232" cy="864096"/>
          </a:xfrm>
          <a:prstGeom prst="rect">
            <a:avLst/>
          </a:prstGeom>
        </p:spPr>
        <p:txBody>
          <a:bodyPr vert="horz" lIns="0" tIns="0" rIns="0" bIns="0" rtlCol="0" anchor="t">
            <a:noAutofit/>
          </a:bodyPr>
          <a:lstStyle/>
          <a:p>
            <a:r>
              <a:rPr lang="de-DE"/>
              <a:t>Mastertitelformat bearbeiten</a:t>
            </a:r>
            <a:endParaRPr lang="de-CH" dirty="0"/>
          </a:p>
        </p:txBody>
      </p:sp>
      <p:sp>
        <p:nvSpPr>
          <p:cNvPr id="3" name="Text Placeholder 2">
            <a:extLst>
              <a:ext uri="{FF2B5EF4-FFF2-40B4-BE49-F238E27FC236}">
                <a16:creationId xmlns:a16="http://schemas.microsoft.com/office/drawing/2014/main" id="{441BE9E9-71C8-4301-87F2-0B38A8ED3FAB}"/>
              </a:ext>
            </a:extLst>
          </p:cNvPr>
          <p:cNvSpPr>
            <a:spLocks noGrp="1"/>
          </p:cNvSpPr>
          <p:nvPr>
            <p:ph type="body" idx="1"/>
          </p:nvPr>
        </p:nvSpPr>
        <p:spPr>
          <a:xfrm>
            <a:off x="551384" y="1556792"/>
            <a:ext cx="11089232" cy="4608513"/>
          </a:xfrm>
          <a:prstGeom prst="rect">
            <a:avLst/>
          </a:prstGeom>
        </p:spPr>
        <p:txBody>
          <a:bodyPr vert="horz" lIns="0" tIns="0" rIns="0" bIns="0" rtlCol="0">
            <a:noAutofit/>
          </a:bodyPr>
          <a:lstStyle/>
          <a:p>
            <a:pPr lvl="0"/>
            <a:r>
              <a:rPr lang="de-CH"/>
              <a:t>Edit Master text styles</a:t>
            </a:r>
          </a:p>
          <a:p>
            <a:pPr lvl="1"/>
            <a:r>
              <a:rPr lang="de-CH"/>
              <a:t>Second level</a:t>
            </a:r>
          </a:p>
          <a:p>
            <a:pPr lvl="2"/>
            <a:r>
              <a:rPr lang="de-CH"/>
              <a:t>Third level</a:t>
            </a:r>
          </a:p>
          <a:p>
            <a:pPr lvl="3"/>
            <a:r>
              <a:rPr lang="de-CH"/>
              <a:t>Fourth level</a:t>
            </a:r>
          </a:p>
          <a:p>
            <a:pPr lvl="4"/>
            <a:r>
              <a:rPr lang="de-CH"/>
              <a:t>Fifth level</a:t>
            </a:r>
          </a:p>
          <a:p>
            <a:pPr lvl="5"/>
            <a:r>
              <a:rPr lang="de-CH"/>
              <a:t>Sixth level</a:t>
            </a:r>
          </a:p>
          <a:p>
            <a:pPr lvl="6"/>
            <a:r>
              <a:rPr lang="de-CH"/>
              <a:t>Seventh level</a:t>
            </a:r>
          </a:p>
          <a:p>
            <a:pPr lvl="7"/>
            <a:r>
              <a:rPr lang="de-CH"/>
              <a:t>Eighth level</a:t>
            </a:r>
          </a:p>
          <a:p>
            <a:pPr lvl="8"/>
            <a:r>
              <a:rPr lang="de-CH"/>
              <a:t>Ninth level</a:t>
            </a:r>
            <a:endParaRPr lang="de-CH" dirty="0"/>
          </a:p>
        </p:txBody>
      </p:sp>
      <p:sp>
        <p:nvSpPr>
          <p:cNvPr id="4" name="Date Placeholder 3">
            <a:extLst>
              <a:ext uri="{FF2B5EF4-FFF2-40B4-BE49-F238E27FC236}">
                <a16:creationId xmlns:a16="http://schemas.microsoft.com/office/drawing/2014/main" id="{4B776680-C298-4B77-A9AF-1F2197D1DB8A}"/>
              </a:ext>
            </a:extLst>
          </p:cNvPr>
          <p:cNvSpPr>
            <a:spLocks noGrp="1"/>
          </p:cNvSpPr>
          <p:nvPr>
            <p:ph type="dt" sz="half" idx="2"/>
          </p:nvPr>
        </p:nvSpPr>
        <p:spPr>
          <a:xfrm>
            <a:off x="1199455" y="6448691"/>
            <a:ext cx="1080121" cy="180000"/>
          </a:xfrm>
          <a:prstGeom prst="rect">
            <a:avLst/>
          </a:prstGeom>
        </p:spPr>
        <p:txBody>
          <a:bodyPr vert="horz" lIns="0" tIns="0" rIns="0" bIns="0" rtlCol="0" anchor="ctr">
            <a:noAutofit/>
          </a:bodyPr>
          <a:lstStyle>
            <a:lvl1pPr algn="l">
              <a:defRPr sz="1000">
                <a:solidFill>
                  <a:schemeClr val="accent5"/>
                </a:solidFill>
              </a:defRPr>
            </a:lvl1pPr>
          </a:lstStyle>
          <a:p>
            <a:fld id="{5D591EB3-407D-493F-8A6B-E74825AE0D5D}" type="datetime1">
              <a:rPr lang="de-CH" smtClean="0"/>
              <a:pPr/>
              <a:t>06.08.2020</a:t>
            </a:fld>
            <a:endParaRPr lang="de-CH" dirty="0"/>
          </a:p>
        </p:txBody>
      </p:sp>
      <p:sp>
        <p:nvSpPr>
          <p:cNvPr id="5" name="Footer Placeholder 4">
            <a:extLst>
              <a:ext uri="{FF2B5EF4-FFF2-40B4-BE49-F238E27FC236}">
                <a16:creationId xmlns:a16="http://schemas.microsoft.com/office/drawing/2014/main" id="{CBBA90F4-BE6A-4B43-813B-8514C6A80B85}"/>
              </a:ext>
            </a:extLst>
          </p:cNvPr>
          <p:cNvSpPr>
            <a:spLocks noGrp="1"/>
          </p:cNvSpPr>
          <p:nvPr>
            <p:ph type="ftr" sz="quarter" idx="3"/>
          </p:nvPr>
        </p:nvSpPr>
        <p:spPr>
          <a:xfrm>
            <a:off x="2423592" y="6448691"/>
            <a:ext cx="7848872" cy="180000"/>
          </a:xfrm>
          <a:prstGeom prst="rect">
            <a:avLst/>
          </a:prstGeom>
        </p:spPr>
        <p:txBody>
          <a:bodyPr vert="horz" lIns="0" tIns="0" rIns="0" bIns="0" rtlCol="0" anchor="ctr">
            <a:noAutofit/>
          </a:bodyPr>
          <a:lstStyle>
            <a:lvl1pPr algn="l">
              <a:defRPr sz="1000">
                <a:solidFill>
                  <a:schemeClr val="accent5"/>
                </a:solidFill>
              </a:defRPr>
            </a:lvl1pPr>
          </a:lstStyle>
          <a:p>
            <a:r>
              <a:rPr lang="de-CH"/>
              <a:t>Präsentationstitel (Arial Regular, 10 pt/Zab 14 pt)</a:t>
            </a:r>
            <a:endParaRPr lang="de-CH" dirty="0"/>
          </a:p>
        </p:txBody>
      </p:sp>
      <p:sp>
        <p:nvSpPr>
          <p:cNvPr id="6" name="Slide Number Placeholder 5">
            <a:extLst>
              <a:ext uri="{FF2B5EF4-FFF2-40B4-BE49-F238E27FC236}">
                <a16:creationId xmlns:a16="http://schemas.microsoft.com/office/drawing/2014/main" id="{6F55AC4C-41CB-4962-8F28-46204D1D8C76}"/>
              </a:ext>
            </a:extLst>
          </p:cNvPr>
          <p:cNvSpPr>
            <a:spLocks noGrp="1"/>
          </p:cNvSpPr>
          <p:nvPr>
            <p:ph type="sldNum" sz="quarter" idx="4"/>
          </p:nvPr>
        </p:nvSpPr>
        <p:spPr>
          <a:xfrm>
            <a:off x="551384" y="6448691"/>
            <a:ext cx="504056" cy="180000"/>
          </a:xfrm>
          <a:prstGeom prst="rect">
            <a:avLst/>
          </a:prstGeom>
        </p:spPr>
        <p:txBody>
          <a:bodyPr vert="horz" lIns="0" tIns="0" rIns="0" bIns="0" rtlCol="0" anchor="ctr">
            <a:noAutofit/>
          </a:bodyPr>
          <a:lstStyle>
            <a:lvl1pPr algn="l">
              <a:defRPr sz="1000">
                <a:solidFill>
                  <a:schemeClr val="accent5"/>
                </a:solidFill>
              </a:defRPr>
            </a:lvl1pPr>
          </a:lstStyle>
          <a:p>
            <a:fld id="{412089B8-B5CE-4061-B9F1-3C6A87901BAB}" type="slidenum">
              <a:rPr lang="de-CH" smtClean="0"/>
              <a:pPr/>
              <a:t>‹Nr.›</a:t>
            </a:fld>
            <a:endParaRPr lang="de-CH" dirty="0"/>
          </a:p>
        </p:txBody>
      </p:sp>
      <p:pic>
        <p:nvPicPr>
          <p:cNvPr id="9" name="Picture 8">
            <a:extLst>
              <a:ext uri="{FF2B5EF4-FFF2-40B4-BE49-F238E27FC236}">
                <a16:creationId xmlns:a16="http://schemas.microsoft.com/office/drawing/2014/main" id="{91687E1B-9237-476D-8BC1-EADDAC2A1CDA}"/>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10931128" y="6407803"/>
            <a:ext cx="721398" cy="181020"/>
          </a:xfrm>
          <a:prstGeom prst="rect">
            <a:avLst/>
          </a:prstGeom>
        </p:spPr>
      </p:pic>
    </p:spTree>
    <p:extLst>
      <p:ext uri="{BB962C8B-B14F-4D97-AF65-F5344CB8AC3E}">
        <p14:creationId xmlns:p14="http://schemas.microsoft.com/office/powerpoint/2010/main" val="500272812"/>
      </p:ext>
    </p:extLst>
  </p:cSld>
  <p:clrMap bg1="lt1" tx1="dk1" bg2="lt2" tx2="dk2" accent1="accent1" accent2="accent2" accent3="accent3" accent4="accent4" accent5="accent5" accent6="accent6" hlink="hlink" folHlink="folHlink"/>
  <p:sldLayoutIdLst>
    <p:sldLayoutId id="2147483660" r:id="rId1"/>
    <p:sldLayoutId id="2147483677" r:id="rId2"/>
    <p:sldLayoutId id="2147483649" r:id="rId3"/>
    <p:sldLayoutId id="2147483678" r:id="rId4"/>
    <p:sldLayoutId id="2147483662" r:id="rId5"/>
    <p:sldLayoutId id="2147483664" r:id="rId6"/>
    <p:sldLayoutId id="2147483681" r:id="rId7"/>
    <p:sldLayoutId id="2147483650" r:id="rId8"/>
    <p:sldLayoutId id="2147483682" r:id="rId9"/>
    <p:sldLayoutId id="2147483663" r:id="rId10"/>
    <p:sldLayoutId id="2147483683" r:id="rId11"/>
    <p:sldLayoutId id="2147483651" r:id="rId12"/>
    <p:sldLayoutId id="2147483666" r:id="rId13"/>
    <p:sldLayoutId id="2147483667" r:id="rId14"/>
    <p:sldLayoutId id="2147483652" r:id="rId15"/>
    <p:sldLayoutId id="2147483665" r:id="rId16"/>
    <p:sldLayoutId id="2147483668" r:id="rId17"/>
    <p:sldLayoutId id="2147483669" r:id="rId18"/>
    <p:sldLayoutId id="2147483670" r:id="rId19"/>
    <p:sldLayoutId id="2147483671" r:id="rId20"/>
    <p:sldLayoutId id="2147483672" r:id="rId21"/>
    <p:sldLayoutId id="2147483680" r:id="rId22"/>
    <p:sldLayoutId id="2147483673" r:id="rId23"/>
    <p:sldLayoutId id="2147483674" r:id="rId24"/>
    <p:sldLayoutId id="2147483675" r:id="rId25"/>
    <p:sldLayoutId id="2147483654" r:id="rId26"/>
    <p:sldLayoutId id="2147483655" r:id="rId27"/>
    <p:sldLayoutId id="2147483676" r:id="rId28"/>
    <p:sldLayoutId id="2147483679" r:id="rId29"/>
  </p:sldLayoutIdLst>
  <p:hf hdr="0"/>
  <p:txStyles>
    <p:titleStyle>
      <a:lvl1pPr algn="l" defTabSz="914400" rtl="0" eaLnBrk="1" latinLnBrk="0" hangingPunct="1">
        <a:lnSpc>
          <a:spcPct val="100000"/>
        </a:lnSpc>
        <a:spcBef>
          <a:spcPct val="0"/>
        </a:spcBef>
        <a:buNone/>
        <a:defRPr sz="2400" b="1" kern="1200">
          <a:solidFill>
            <a:schemeClr val="accent1"/>
          </a:solidFill>
          <a:latin typeface="+mj-lt"/>
          <a:ea typeface="+mj-ea"/>
          <a:cs typeface="+mj-cs"/>
        </a:defRPr>
      </a:lvl1pPr>
    </p:titleStyle>
    <p:bodyStyle>
      <a:lvl1pPr marL="179388" indent="-179388"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449263" indent="-26987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719138" indent="-26987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987425" indent="-268288"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257300" indent="-26987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1522413" indent="-265113"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1792288" indent="-26987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2062163" indent="-26987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2330450" indent="-268288"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47" userDrawn="1">
          <p15:clr>
            <a:srgbClr val="F26B43"/>
          </p15:clr>
        </p15:guide>
        <p15:guide id="2" orient="horz" pos="482" userDrawn="1">
          <p15:clr>
            <a:srgbClr val="F26B43"/>
          </p15:clr>
        </p15:guide>
        <p15:guide id="3" pos="7333" userDrawn="1">
          <p15:clr>
            <a:srgbClr val="F26B43"/>
          </p15:clr>
        </p15:guide>
        <p15:guide id="4" orient="horz" pos="981" userDrawn="1">
          <p15:clr>
            <a:srgbClr val="F26B43"/>
          </p15:clr>
        </p15:guide>
        <p15:guide id="5" orient="horz" pos="3884" userDrawn="1">
          <p15:clr>
            <a:srgbClr val="F26B43"/>
          </p15:clr>
        </p15:guide>
        <p15:guide id="6" orient="horz" pos="414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26.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AB047-F8F7-4066-A12B-5F2C8FC02237}"/>
              </a:ext>
            </a:extLst>
          </p:cNvPr>
          <p:cNvSpPr>
            <a:spLocks noGrp="1"/>
          </p:cNvSpPr>
          <p:nvPr>
            <p:ph type="ctrTitle"/>
          </p:nvPr>
        </p:nvSpPr>
        <p:spPr/>
        <p:txBody>
          <a:bodyPr/>
          <a:lstStyle/>
          <a:p>
            <a:r>
              <a:rPr lang="fr-CH" dirty="0"/>
              <a:t>Bienvenue à la formation </a:t>
            </a:r>
            <a:br>
              <a:rPr lang="de-DE" dirty="0"/>
            </a:br>
            <a:r>
              <a:rPr lang="fr-CH" dirty="0"/>
              <a:t>«Protégez vos mains comme les pros»</a:t>
            </a:r>
          </a:p>
        </p:txBody>
      </p:sp>
      <p:sp>
        <p:nvSpPr>
          <p:cNvPr id="5" name="Untertitel 4">
            <a:extLst>
              <a:ext uri="{FF2B5EF4-FFF2-40B4-BE49-F238E27FC236}">
                <a16:creationId xmlns:a16="http://schemas.microsoft.com/office/drawing/2014/main" id="{06D08BB7-4077-4FE2-B9FD-01D0C3C6DDA5}"/>
              </a:ext>
            </a:extLst>
          </p:cNvPr>
          <p:cNvSpPr>
            <a:spLocks noGrp="1"/>
          </p:cNvSpPr>
          <p:nvPr>
            <p:ph type="subTitle" idx="1"/>
          </p:nvPr>
        </p:nvSpPr>
        <p:spPr/>
        <p:txBody>
          <a:bodyPr/>
          <a:lstStyle/>
          <a:p>
            <a:endParaRPr lang="de-CH"/>
          </a:p>
        </p:txBody>
      </p:sp>
      <p:grpSp>
        <p:nvGrpSpPr>
          <p:cNvPr id="9" name="Gruppieren 8">
            <a:extLst>
              <a:ext uri="{FF2B5EF4-FFF2-40B4-BE49-F238E27FC236}">
                <a16:creationId xmlns:a16="http://schemas.microsoft.com/office/drawing/2014/main" id="{C8C841A4-AC1E-46DF-8DFA-C0340A386285}"/>
              </a:ext>
            </a:extLst>
          </p:cNvPr>
          <p:cNvGrpSpPr/>
          <p:nvPr/>
        </p:nvGrpSpPr>
        <p:grpSpPr>
          <a:xfrm>
            <a:off x="0" y="549275"/>
            <a:ext cx="11641138" cy="3887788"/>
            <a:chOff x="0" y="549275"/>
            <a:chExt cx="11641138" cy="3887788"/>
          </a:xfrm>
        </p:grpSpPr>
        <p:pic>
          <p:nvPicPr>
            <p:cNvPr id="10" name="Grafik 9">
              <a:extLst>
                <a:ext uri="{FF2B5EF4-FFF2-40B4-BE49-F238E27FC236}">
                  <a16:creationId xmlns:a16="http://schemas.microsoft.com/office/drawing/2014/main" id="{3C4731B3-995F-470F-A8FB-495F1B403058}"/>
                </a:ext>
              </a:extLst>
            </p:cNvPr>
            <p:cNvPicPr>
              <a:picLocks noChangeAspect="1"/>
            </p:cNvPicPr>
            <p:nvPr/>
          </p:nvPicPr>
          <p:blipFill rotWithShape="1">
            <a:blip r:embed="rId2">
              <a:extLst>
                <a:ext uri="{28A0092B-C50C-407E-A947-70E740481C1C}">
                  <a14:useLocalDpi xmlns:a14="http://schemas.microsoft.com/office/drawing/2010/main" val="0"/>
                </a:ext>
              </a:extLst>
            </a:blip>
            <a:srcRect b="6802"/>
            <a:stretch/>
          </p:blipFill>
          <p:spPr>
            <a:xfrm>
              <a:off x="0" y="549275"/>
              <a:ext cx="7897906" cy="3887788"/>
            </a:xfrm>
            <a:prstGeom prst="rect">
              <a:avLst/>
            </a:prstGeom>
          </p:spPr>
        </p:pic>
        <p:pic>
          <p:nvPicPr>
            <p:cNvPr id="11" name="Grafik 10">
              <a:extLst>
                <a:ext uri="{FF2B5EF4-FFF2-40B4-BE49-F238E27FC236}">
                  <a16:creationId xmlns:a16="http://schemas.microsoft.com/office/drawing/2014/main" id="{86AD67DD-8E2D-4037-B622-C9DCCA1DD622}"/>
                </a:ext>
              </a:extLst>
            </p:cNvPr>
            <p:cNvPicPr>
              <a:picLocks noChangeAspect="1"/>
            </p:cNvPicPr>
            <p:nvPr/>
          </p:nvPicPr>
          <p:blipFill rotWithShape="1">
            <a:blip r:embed="rId2">
              <a:extLst>
                <a:ext uri="{28A0092B-C50C-407E-A947-70E740481C1C}">
                  <a14:useLocalDpi xmlns:a14="http://schemas.microsoft.com/office/drawing/2010/main" val="0"/>
                </a:ext>
              </a:extLst>
            </a:blip>
            <a:srcRect l="77185" b="6802"/>
            <a:stretch/>
          </p:blipFill>
          <p:spPr>
            <a:xfrm>
              <a:off x="6096000" y="549275"/>
              <a:ext cx="5545138" cy="3887788"/>
            </a:xfrm>
            <a:prstGeom prst="rect">
              <a:avLst/>
            </a:prstGeom>
          </p:spPr>
        </p:pic>
      </p:grpSp>
    </p:spTree>
    <p:extLst>
      <p:ext uri="{BB962C8B-B14F-4D97-AF65-F5344CB8AC3E}">
        <p14:creationId xmlns:p14="http://schemas.microsoft.com/office/powerpoint/2010/main" val="4041876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31C0A-FE85-48E4-BA6C-7B46C4D0502B}"/>
              </a:ext>
            </a:extLst>
          </p:cNvPr>
          <p:cNvSpPr>
            <a:spLocks noGrp="1"/>
          </p:cNvSpPr>
          <p:nvPr>
            <p:ph type="title"/>
          </p:nvPr>
        </p:nvSpPr>
        <p:spPr/>
        <p:txBody>
          <a:bodyPr/>
          <a:lstStyle/>
          <a:p>
            <a:r>
              <a:rPr lang="fr-CH" dirty="0"/>
              <a:t>Déroulement de la formation</a:t>
            </a:r>
          </a:p>
        </p:txBody>
      </p:sp>
      <p:sp>
        <p:nvSpPr>
          <p:cNvPr id="3" name="Content Placeholder 2">
            <a:extLst>
              <a:ext uri="{FF2B5EF4-FFF2-40B4-BE49-F238E27FC236}">
                <a16:creationId xmlns:a16="http://schemas.microsoft.com/office/drawing/2014/main" id="{65DF5501-6275-4A7B-8B77-34DF579D6B79}"/>
              </a:ext>
            </a:extLst>
          </p:cNvPr>
          <p:cNvSpPr>
            <a:spLocks noGrp="1"/>
          </p:cNvSpPr>
          <p:nvPr>
            <p:ph sz="half" idx="1"/>
          </p:nvPr>
        </p:nvSpPr>
        <p:spPr/>
        <p:txBody>
          <a:bodyPr/>
          <a:lstStyle/>
          <a:p>
            <a:pPr marL="0" indent="0">
              <a:buNone/>
            </a:pPr>
            <a:r>
              <a:rPr lang="fr-CH" dirty="0"/>
              <a:t>Introduction au thème (10 min)</a:t>
            </a:r>
            <a:br>
              <a:rPr lang="de-DE" dirty="0"/>
            </a:br>
            <a:endParaRPr lang="fr-CH" dirty="0"/>
          </a:p>
          <a:p>
            <a:pPr marL="0" indent="0">
              <a:buNone/>
            </a:pPr>
            <a:r>
              <a:rPr lang="fr-CH" dirty="0"/>
              <a:t>Exercices des postes A à E (25 min)</a:t>
            </a:r>
          </a:p>
          <a:p>
            <a:pPr marL="0" indent="0">
              <a:buNone/>
            </a:pPr>
            <a:endParaRPr lang="fr-CH" dirty="0"/>
          </a:p>
          <a:p>
            <a:pPr marL="0" indent="0">
              <a:buNone/>
            </a:pPr>
            <a:r>
              <a:rPr lang="fr-CH" dirty="0"/>
              <a:t>Bilan (15 min)</a:t>
            </a:r>
          </a:p>
          <a:p>
            <a:pPr marL="0" indent="0">
              <a:buNone/>
            </a:pPr>
            <a:endParaRPr lang="fr-CH" dirty="0"/>
          </a:p>
        </p:txBody>
      </p:sp>
      <p:sp>
        <p:nvSpPr>
          <p:cNvPr id="4" name="Date Placeholder 3">
            <a:extLst>
              <a:ext uri="{FF2B5EF4-FFF2-40B4-BE49-F238E27FC236}">
                <a16:creationId xmlns:a16="http://schemas.microsoft.com/office/drawing/2014/main" id="{F3096807-7DEC-4D8E-ADE2-63636CD3A2DB}"/>
              </a:ext>
            </a:extLst>
          </p:cNvPr>
          <p:cNvSpPr>
            <a:spLocks noGrp="1"/>
          </p:cNvSpPr>
          <p:nvPr>
            <p:ph type="dt" sz="half" idx="10"/>
          </p:nvPr>
        </p:nvSpPr>
        <p:spPr/>
        <p:txBody>
          <a:bodyPr/>
          <a:lstStyle/>
          <a:p>
            <a:fld id="{BD44C1C6-F47A-4C0C-9C14-866C0EC578C3}" type="datetime1">
              <a:rPr lang="de-CH" smtClean="0"/>
              <a:t>06.08.2020</a:t>
            </a:fld>
            <a:endParaRPr lang="fr-CH" dirty="0"/>
          </a:p>
        </p:txBody>
      </p:sp>
      <p:sp>
        <p:nvSpPr>
          <p:cNvPr id="6" name="Slide Number Placeholder 5">
            <a:extLst>
              <a:ext uri="{FF2B5EF4-FFF2-40B4-BE49-F238E27FC236}">
                <a16:creationId xmlns:a16="http://schemas.microsoft.com/office/drawing/2014/main" id="{49D9B8D9-413D-44AD-91AD-54A7C5E0012E}"/>
              </a:ext>
            </a:extLst>
          </p:cNvPr>
          <p:cNvSpPr>
            <a:spLocks noGrp="1"/>
          </p:cNvSpPr>
          <p:nvPr>
            <p:ph type="sldNum" sz="quarter" idx="12"/>
          </p:nvPr>
        </p:nvSpPr>
        <p:spPr/>
        <p:txBody>
          <a:bodyPr/>
          <a:lstStyle/>
          <a:p>
            <a:fld id="{F24536A0-103F-4254-944D-7F09BB7E4B96}" type="slidenum">
              <a:rPr lang="de-CH" smtClean="0"/>
              <a:t>2</a:t>
            </a:fld>
            <a:endParaRPr lang="fr-CH" dirty="0"/>
          </a:p>
        </p:txBody>
      </p:sp>
      <p:pic>
        <p:nvPicPr>
          <p:cNvPr id="13" name="Bildplatzhalter 4" descr="Agenda_Uhr.jpg"/>
          <p:cNvPicPr>
            <a:picLocks noChangeAspect="1"/>
          </p:cNvPicPr>
          <p:nvPr/>
        </p:nvPicPr>
        <p:blipFill rotWithShape="1">
          <a:blip r:embed="rId2" cstate="print"/>
          <a:srcRect l="13381" t="17077" r="19284" b="7989"/>
          <a:stretch/>
        </p:blipFill>
        <p:spPr>
          <a:xfrm>
            <a:off x="6382800" y="1628798"/>
            <a:ext cx="5819112" cy="4320000"/>
          </a:xfrm>
          <a:prstGeom prst="rect">
            <a:avLst/>
          </a:prstGeom>
        </p:spPr>
      </p:pic>
    </p:spTree>
    <p:extLst>
      <p:ext uri="{BB962C8B-B14F-4D97-AF65-F5344CB8AC3E}">
        <p14:creationId xmlns:p14="http://schemas.microsoft.com/office/powerpoint/2010/main" val="1357845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31C0A-FE85-48E4-BA6C-7B46C4D0502B}"/>
              </a:ext>
            </a:extLst>
          </p:cNvPr>
          <p:cNvSpPr>
            <a:spLocks noGrp="1"/>
          </p:cNvSpPr>
          <p:nvPr>
            <p:ph type="title"/>
          </p:nvPr>
        </p:nvSpPr>
        <p:spPr/>
        <p:txBody>
          <a:bodyPr/>
          <a:lstStyle/>
          <a:p>
            <a:r>
              <a:rPr lang="fr-CH" dirty="0"/>
              <a:t>Objectifs de cette formation</a:t>
            </a:r>
          </a:p>
        </p:txBody>
      </p:sp>
      <p:sp>
        <p:nvSpPr>
          <p:cNvPr id="3" name="Content Placeholder 2">
            <a:extLst>
              <a:ext uri="{FF2B5EF4-FFF2-40B4-BE49-F238E27FC236}">
                <a16:creationId xmlns:a16="http://schemas.microsoft.com/office/drawing/2014/main" id="{65DF5501-6275-4A7B-8B77-34DF579D6B79}"/>
              </a:ext>
            </a:extLst>
          </p:cNvPr>
          <p:cNvSpPr>
            <a:spLocks noGrp="1"/>
          </p:cNvSpPr>
          <p:nvPr>
            <p:ph sz="half" idx="1"/>
          </p:nvPr>
        </p:nvSpPr>
        <p:spPr/>
        <p:txBody>
          <a:bodyPr/>
          <a:lstStyle/>
          <a:p>
            <a:pPr marL="0" indent="0">
              <a:buNone/>
            </a:pPr>
            <a:r>
              <a:rPr lang="fr-CH" dirty="0"/>
              <a:t>Connaître les causes des blessures aux mains et aux doigts au travail et durant les loisirs.</a:t>
            </a:r>
          </a:p>
          <a:p>
            <a:pPr marL="0" indent="0">
              <a:buNone/>
            </a:pPr>
            <a:endParaRPr lang="fr-CH" dirty="0" err="1"/>
          </a:p>
          <a:p>
            <a:pPr marL="0" indent="0">
              <a:buNone/>
            </a:pPr>
            <a:r>
              <a:rPr lang="fr-CH" dirty="0"/>
              <a:t>Savoir empêcher les accidents et quand il est nécessaire de porter des gants.</a:t>
            </a:r>
          </a:p>
          <a:p>
            <a:pPr marL="0" indent="0">
              <a:buNone/>
            </a:pPr>
            <a:endParaRPr lang="fr-CH" dirty="0" err="1"/>
          </a:p>
          <a:p>
            <a:pPr marL="0" indent="0">
              <a:buNone/>
            </a:pPr>
            <a:r>
              <a:rPr lang="fr-CH" dirty="0"/>
              <a:t>En tant que collaborateur, vous contribuez de manière significative à la prévention des blessures aux mains et aux doigts.  </a:t>
            </a:r>
          </a:p>
          <a:p>
            <a:pPr marL="0" indent="0">
              <a:buNone/>
            </a:pPr>
            <a:endParaRPr lang="fr-CH" dirty="0" err="1"/>
          </a:p>
          <a:p>
            <a:pPr marL="0" indent="0">
              <a:buNone/>
            </a:pPr>
            <a:endParaRPr lang="fr-CH" dirty="0" err="1"/>
          </a:p>
          <a:p>
            <a:pPr marL="0" indent="0">
              <a:buNone/>
            </a:pPr>
            <a:endParaRPr lang="fr-CH" dirty="0" err="1"/>
          </a:p>
          <a:p>
            <a:pPr marL="0" indent="0">
              <a:buNone/>
            </a:pPr>
            <a:endParaRPr lang="fr-CH" dirty="0" err="1"/>
          </a:p>
          <a:p>
            <a:pPr marL="0" indent="0">
              <a:buNone/>
            </a:pPr>
            <a:endParaRPr lang="fr-CH" dirty="0" err="1"/>
          </a:p>
          <a:p>
            <a:pPr marL="0" indent="0">
              <a:buNone/>
            </a:pPr>
            <a:endParaRPr lang="fr-CH" dirty="0" err="1"/>
          </a:p>
        </p:txBody>
      </p:sp>
      <p:sp>
        <p:nvSpPr>
          <p:cNvPr id="4" name="Date Placeholder 3">
            <a:extLst>
              <a:ext uri="{FF2B5EF4-FFF2-40B4-BE49-F238E27FC236}">
                <a16:creationId xmlns:a16="http://schemas.microsoft.com/office/drawing/2014/main" id="{F3096807-7DEC-4D8E-ADE2-63636CD3A2DB}"/>
              </a:ext>
            </a:extLst>
          </p:cNvPr>
          <p:cNvSpPr>
            <a:spLocks noGrp="1"/>
          </p:cNvSpPr>
          <p:nvPr>
            <p:ph type="dt" sz="half" idx="10"/>
          </p:nvPr>
        </p:nvSpPr>
        <p:spPr/>
        <p:txBody>
          <a:bodyPr/>
          <a:lstStyle/>
          <a:p>
            <a:fld id="{BD44C1C6-F47A-4C0C-9C14-866C0EC578C3}" type="datetime1">
              <a:rPr lang="de-CH" smtClean="0"/>
              <a:t>06.08.2020</a:t>
            </a:fld>
            <a:endParaRPr lang="fr-CH" dirty="0"/>
          </a:p>
        </p:txBody>
      </p:sp>
      <p:sp>
        <p:nvSpPr>
          <p:cNvPr id="6" name="Slide Number Placeholder 5">
            <a:extLst>
              <a:ext uri="{FF2B5EF4-FFF2-40B4-BE49-F238E27FC236}">
                <a16:creationId xmlns:a16="http://schemas.microsoft.com/office/drawing/2014/main" id="{49D9B8D9-413D-44AD-91AD-54A7C5E0012E}"/>
              </a:ext>
            </a:extLst>
          </p:cNvPr>
          <p:cNvSpPr>
            <a:spLocks noGrp="1"/>
          </p:cNvSpPr>
          <p:nvPr>
            <p:ph type="sldNum" sz="quarter" idx="12"/>
          </p:nvPr>
        </p:nvSpPr>
        <p:spPr/>
        <p:txBody>
          <a:bodyPr/>
          <a:lstStyle/>
          <a:p>
            <a:fld id="{F24536A0-103F-4254-944D-7F09BB7E4B96}" type="slidenum">
              <a:rPr lang="de-CH" smtClean="0"/>
              <a:t>3</a:t>
            </a:fld>
            <a:endParaRPr lang="fr-CH" dirty="0"/>
          </a:p>
        </p:txBody>
      </p:sp>
      <p:pic>
        <p:nvPicPr>
          <p:cNvPr id="11" name="Bildplatzhalter 5"/>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9673" r="9673"/>
          <a:stretch/>
        </p:blipFill>
        <p:spPr>
          <a:prstGeom prst="rect">
            <a:avLst/>
          </a:prstGeom>
          <a:ln>
            <a:solidFill>
              <a:schemeClr val="bg2"/>
            </a:solidFill>
          </a:ln>
        </p:spPr>
      </p:pic>
    </p:spTree>
    <p:extLst>
      <p:ext uri="{BB962C8B-B14F-4D97-AF65-F5344CB8AC3E}">
        <p14:creationId xmlns:p14="http://schemas.microsoft.com/office/powerpoint/2010/main" val="1294423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1099B-518D-4C9C-B513-960845C31A04}"/>
              </a:ext>
            </a:extLst>
          </p:cNvPr>
          <p:cNvSpPr>
            <a:spLocks noGrp="1"/>
          </p:cNvSpPr>
          <p:nvPr>
            <p:ph type="title"/>
          </p:nvPr>
        </p:nvSpPr>
        <p:spPr/>
        <p:txBody>
          <a:bodyPr/>
          <a:lstStyle/>
          <a:p>
            <a:r>
              <a:rPr lang="fr-CH" dirty="0"/>
              <a:t>Vos expériences de blessures aux mains et aux doigts</a:t>
            </a:r>
          </a:p>
        </p:txBody>
      </p:sp>
      <p:sp>
        <p:nvSpPr>
          <p:cNvPr id="3" name="Content Placeholder 2">
            <a:extLst>
              <a:ext uri="{FF2B5EF4-FFF2-40B4-BE49-F238E27FC236}">
                <a16:creationId xmlns:a16="http://schemas.microsoft.com/office/drawing/2014/main" id="{89DA75CA-601E-405E-8F48-0A95387C5A3B}"/>
              </a:ext>
            </a:extLst>
          </p:cNvPr>
          <p:cNvSpPr>
            <a:spLocks noGrp="1"/>
          </p:cNvSpPr>
          <p:nvPr>
            <p:ph idx="1"/>
          </p:nvPr>
        </p:nvSpPr>
        <p:spPr/>
        <p:txBody>
          <a:bodyPr/>
          <a:lstStyle/>
          <a:p>
            <a:pPr marL="0" indent="0">
              <a:buNone/>
            </a:pPr>
            <a:r>
              <a:rPr lang="fr-CH" dirty="0"/>
              <a:t>Qui s’est déjà blessé à la main ou aux doigts?</a:t>
            </a:r>
          </a:p>
          <a:p>
            <a:pPr marL="0" indent="0">
              <a:buNone/>
            </a:pPr>
            <a:endParaRPr lang="fr-CH" dirty="0"/>
          </a:p>
          <a:p>
            <a:pPr marL="0" indent="0">
              <a:buNone/>
            </a:pPr>
            <a:r>
              <a:rPr lang="fr-CH" dirty="0"/>
              <a:t>Qu’avez-vous entrepris jusqu’ici?</a:t>
            </a:r>
          </a:p>
          <a:p>
            <a:pPr marL="0" indent="0">
              <a:buNone/>
            </a:pPr>
            <a:endParaRPr lang="fr-CH" dirty="0"/>
          </a:p>
          <a:p>
            <a:pPr marL="0" indent="0">
              <a:buNone/>
            </a:pPr>
            <a:r>
              <a:rPr lang="fr-CH" dirty="0"/>
              <a:t>Quelles sont les blessures aux mains et aux doigts les plus courantes (travail et loisirs)?</a:t>
            </a:r>
          </a:p>
          <a:p>
            <a:pPr marL="0" indent="0">
              <a:buNone/>
            </a:pPr>
            <a:endParaRPr lang="fr-CH" dirty="0"/>
          </a:p>
          <a:p>
            <a:pPr marL="0" indent="0">
              <a:buNone/>
            </a:pPr>
            <a:r>
              <a:rPr lang="fr-CH" dirty="0"/>
              <a:t>Quels risques nous guettent en permanence?</a:t>
            </a:r>
          </a:p>
          <a:p>
            <a:pPr marL="0" indent="0">
              <a:buNone/>
            </a:pPr>
            <a:endParaRPr lang="fr-CH" dirty="0"/>
          </a:p>
          <a:p>
            <a:pPr marL="0" indent="0">
              <a:buNone/>
            </a:pPr>
            <a:r>
              <a:rPr lang="fr-CH" dirty="0"/>
              <a:t>Savez-vous vous protéger contre le risque de blessure à la main ou aux doigts?</a:t>
            </a:r>
          </a:p>
          <a:p>
            <a:pPr marL="0" indent="0">
              <a:buNone/>
            </a:pPr>
            <a:endParaRPr lang="fr-CH" dirty="0"/>
          </a:p>
          <a:p>
            <a:pPr marL="0" indent="0">
              <a:buNone/>
            </a:pPr>
            <a:r>
              <a:rPr lang="fr-CH" dirty="0"/>
              <a:t>De quelles informations avez-vous besoin?</a:t>
            </a:r>
          </a:p>
          <a:p>
            <a:pPr marL="0" indent="0">
              <a:buNone/>
            </a:pPr>
            <a:endParaRPr lang="fr-CH" dirty="0"/>
          </a:p>
        </p:txBody>
      </p:sp>
      <p:sp>
        <p:nvSpPr>
          <p:cNvPr id="4" name="Date Placeholder 3">
            <a:extLst>
              <a:ext uri="{FF2B5EF4-FFF2-40B4-BE49-F238E27FC236}">
                <a16:creationId xmlns:a16="http://schemas.microsoft.com/office/drawing/2014/main" id="{A2F7F671-33A2-4DFB-ADEB-67D8E632E2A5}"/>
              </a:ext>
            </a:extLst>
          </p:cNvPr>
          <p:cNvSpPr>
            <a:spLocks noGrp="1"/>
          </p:cNvSpPr>
          <p:nvPr>
            <p:ph type="dt" sz="half" idx="10"/>
          </p:nvPr>
        </p:nvSpPr>
        <p:spPr/>
        <p:txBody>
          <a:bodyPr/>
          <a:lstStyle/>
          <a:p>
            <a:fld id="{5949DD4C-A2A5-45D7-8FC7-71E9089F31B7}" type="datetime1">
              <a:rPr lang="de-CH" smtClean="0"/>
              <a:pPr/>
              <a:t>06.08.2020</a:t>
            </a:fld>
            <a:endParaRPr lang="fr-CH" dirty="0"/>
          </a:p>
        </p:txBody>
      </p:sp>
      <p:sp>
        <p:nvSpPr>
          <p:cNvPr id="6" name="Slide Number Placeholder 5">
            <a:extLst>
              <a:ext uri="{FF2B5EF4-FFF2-40B4-BE49-F238E27FC236}">
                <a16:creationId xmlns:a16="http://schemas.microsoft.com/office/drawing/2014/main" id="{CC37D681-D3B0-47A4-AAD6-A84F10675E20}"/>
              </a:ext>
            </a:extLst>
          </p:cNvPr>
          <p:cNvSpPr>
            <a:spLocks noGrp="1"/>
          </p:cNvSpPr>
          <p:nvPr>
            <p:ph type="sldNum" sz="quarter" idx="12"/>
          </p:nvPr>
        </p:nvSpPr>
        <p:spPr/>
        <p:txBody>
          <a:bodyPr/>
          <a:lstStyle/>
          <a:p>
            <a:fld id="{B55FF471-C2C5-4EC6-88B8-EE0CC9877A9D}" type="slidenum">
              <a:rPr lang="de-CH" smtClean="0"/>
              <a:t>4</a:t>
            </a:fld>
            <a:endParaRPr lang="fr-CH" dirty="0"/>
          </a:p>
        </p:txBody>
      </p:sp>
      <p:sp>
        <p:nvSpPr>
          <p:cNvPr id="5" name="Textplatzhalter 4">
            <a:extLst>
              <a:ext uri="{FF2B5EF4-FFF2-40B4-BE49-F238E27FC236}">
                <a16:creationId xmlns:a16="http://schemas.microsoft.com/office/drawing/2014/main" id="{F4AD0FA1-7879-4EA0-B68C-A4F61B0137C6}"/>
              </a:ext>
            </a:extLst>
          </p:cNvPr>
          <p:cNvSpPr>
            <a:spLocks noGrp="1"/>
          </p:cNvSpPr>
          <p:nvPr>
            <p:ph type="body" sz="quarter" idx="13"/>
          </p:nvPr>
        </p:nvSpPr>
        <p:spPr/>
        <p:txBody>
          <a:bodyPr/>
          <a:lstStyle/>
          <a:p>
            <a:endParaRPr lang="de-CH"/>
          </a:p>
        </p:txBody>
      </p:sp>
    </p:spTree>
    <p:extLst>
      <p:ext uri="{BB962C8B-B14F-4D97-AF65-F5344CB8AC3E}">
        <p14:creationId xmlns:p14="http://schemas.microsoft.com/office/powerpoint/2010/main" val="895349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42B66CF-62EA-415F-8C87-BAAE40998920}"/>
              </a:ext>
            </a:extLst>
          </p:cNvPr>
          <p:cNvPicPr>
            <a:picLocks noChangeAspect="1"/>
          </p:cNvPicPr>
          <p:nvPr/>
        </p:nvPicPr>
        <p:blipFill>
          <a:blip r:embed="rId3"/>
          <a:stretch>
            <a:fillRect/>
          </a:stretch>
        </p:blipFill>
        <p:spPr>
          <a:xfrm>
            <a:off x="6385139" y="1557339"/>
            <a:ext cx="5810400" cy="3600652"/>
          </a:xfrm>
          <a:prstGeom prst="rect">
            <a:avLst/>
          </a:prstGeom>
        </p:spPr>
      </p:pic>
      <p:sp>
        <p:nvSpPr>
          <p:cNvPr id="2" name="Title 1">
            <a:extLst>
              <a:ext uri="{FF2B5EF4-FFF2-40B4-BE49-F238E27FC236}">
                <a16:creationId xmlns:a16="http://schemas.microsoft.com/office/drawing/2014/main" id="{F3260C13-A945-4D0E-8F61-B5315521B9C6}"/>
              </a:ext>
            </a:extLst>
          </p:cNvPr>
          <p:cNvSpPr>
            <a:spLocks noGrp="1"/>
          </p:cNvSpPr>
          <p:nvPr>
            <p:ph type="title"/>
          </p:nvPr>
        </p:nvSpPr>
        <p:spPr/>
        <p:txBody>
          <a:bodyPr/>
          <a:lstStyle/>
          <a:p>
            <a:r>
              <a:rPr lang="fr-CH" dirty="0"/>
              <a:t>Infos complémentaires</a:t>
            </a:r>
            <a:endParaRPr lang="it-CH" dirty="0"/>
          </a:p>
        </p:txBody>
      </p:sp>
      <p:sp>
        <p:nvSpPr>
          <p:cNvPr id="10" name="Inhaltsplatzhalter 9">
            <a:extLst>
              <a:ext uri="{FF2B5EF4-FFF2-40B4-BE49-F238E27FC236}">
                <a16:creationId xmlns:a16="http://schemas.microsoft.com/office/drawing/2014/main" id="{C38BF163-0280-45D6-ACEF-098A5372E1DA}"/>
              </a:ext>
            </a:extLst>
          </p:cNvPr>
          <p:cNvSpPr>
            <a:spLocks noGrp="1"/>
          </p:cNvSpPr>
          <p:nvPr>
            <p:ph sz="half" idx="1"/>
          </p:nvPr>
        </p:nvSpPr>
        <p:spPr>
          <a:xfrm>
            <a:off x="550863" y="1557339"/>
            <a:ext cx="5256000" cy="4608512"/>
          </a:xfrm>
        </p:spPr>
        <p:txBody>
          <a:bodyPr/>
          <a:lstStyle/>
          <a:p>
            <a:pPr marL="0" indent="0">
              <a:buNone/>
            </a:pPr>
            <a:r>
              <a:rPr lang="fr-CH" dirty="0">
                <a:solidFill>
                  <a:srgbClr val="2F2912"/>
                </a:solidFill>
                <a:latin typeface="HelveticaNeueLTStd-Roman"/>
              </a:rPr>
              <a:t>Norme EN 388: Gants de protection contre les risques mécaniques.</a:t>
            </a:r>
          </a:p>
          <a:p>
            <a:pPr marL="0" indent="0">
              <a:buNone/>
            </a:pPr>
            <a:r>
              <a:rPr lang="fr-CH" dirty="0">
                <a:solidFill>
                  <a:srgbClr val="2F2912"/>
                </a:solidFill>
                <a:latin typeface="HelveticaNeueLTStd-Roman"/>
              </a:rPr>
              <a:t>Plus la valeur est élevée, meilleure est la protection.</a:t>
            </a:r>
          </a:p>
          <a:p>
            <a:pPr marL="0" indent="0">
              <a:buNone/>
            </a:pPr>
            <a:endParaRPr lang="it-CH" dirty="0"/>
          </a:p>
          <a:p>
            <a:pPr marL="0" indent="0">
              <a:buNone/>
            </a:pPr>
            <a:r>
              <a:rPr lang="fr-CH" b="1" dirty="0"/>
              <a:t>Attention: </a:t>
            </a:r>
          </a:p>
          <a:p>
            <a:pPr marL="0" indent="0">
              <a:buNone/>
            </a:pPr>
            <a:r>
              <a:rPr lang="fr-CH" dirty="0"/>
              <a:t>Lors de travaux exécutés sur des machines équipées de broches, de mandrins ou de cylindres en mouvement, tels que le perçage ou le tournage, les gants risquent d’être happés par ces éléments. </a:t>
            </a:r>
          </a:p>
          <a:p>
            <a:pPr marL="0" indent="0">
              <a:buNone/>
            </a:pPr>
            <a:r>
              <a:rPr lang="fr-CH" dirty="0"/>
              <a:t>Le port des gants est donc interdit lors de ces travaux.</a:t>
            </a:r>
          </a:p>
        </p:txBody>
      </p:sp>
      <p:sp>
        <p:nvSpPr>
          <p:cNvPr id="3" name="Date Placeholder 2">
            <a:extLst>
              <a:ext uri="{FF2B5EF4-FFF2-40B4-BE49-F238E27FC236}">
                <a16:creationId xmlns:a16="http://schemas.microsoft.com/office/drawing/2014/main" id="{26935253-15F9-4F0B-8D65-7E29F234B335}"/>
              </a:ext>
            </a:extLst>
          </p:cNvPr>
          <p:cNvSpPr>
            <a:spLocks noGrp="1"/>
          </p:cNvSpPr>
          <p:nvPr>
            <p:ph type="dt" sz="half" idx="10"/>
          </p:nvPr>
        </p:nvSpPr>
        <p:spPr/>
        <p:txBody>
          <a:bodyPr/>
          <a:lstStyle/>
          <a:p>
            <a:fld id="{BD44C1C6-F47A-4C0C-9C14-866C0EC578C3}" type="datetime1">
              <a:rPr lang="de-CH" smtClean="0"/>
              <a:t>06.08.2020</a:t>
            </a:fld>
            <a:endParaRPr lang="it-CH" dirty="0"/>
          </a:p>
        </p:txBody>
      </p:sp>
      <p:sp>
        <p:nvSpPr>
          <p:cNvPr id="5" name="Slide Number Placeholder 4">
            <a:extLst>
              <a:ext uri="{FF2B5EF4-FFF2-40B4-BE49-F238E27FC236}">
                <a16:creationId xmlns:a16="http://schemas.microsoft.com/office/drawing/2014/main" id="{8B0E1312-12DB-4C1E-A642-D98475B4EAA6}"/>
              </a:ext>
            </a:extLst>
          </p:cNvPr>
          <p:cNvSpPr>
            <a:spLocks noGrp="1"/>
          </p:cNvSpPr>
          <p:nvPr>
            <p:ph type="sldNum" sz="quarter" idx="12"/>
          </p:nvPr>
        </p:nvSpPr>
        <p:spPr/>
        <p:txBody>
          <a:bodyPr/>
          <a:lstStyle/>
          <a:p>
            <a:fld id="{997C1188-46F9-40DB-8D3E-1DFAC3A47FC6}" type="slidenum">
              <a:rPr lang="de-CH" smtClean="0"/>
              <a:t>5</a:t>
            </a:fld>
            <a:endParaRPr lang="it-CH" dirty="0"/>
          </a:p>
        </p:txBody>
      </p:sp>
    </p:spTree>
    <p:extLst>
      <p:ext uri="{BB962C8B-B14F-4D97-AF65-F5344CB8AC3E}">
        <p14:creationId xmlns:p14="http://schemas.microsoft.com/office/powerpoint/2010/main" val="2529111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31C0A-FE85-48E4-BA6C-7B46C4D0502B}"/>
              </a:ext>
            </a:extLst>
          </p:cNvPr>
          <p:cNvSpPr>
            <a:spLocks noGrp="1"/>
          </p:cNvSpPr>
          <p:nvPr>
            <p:ph type="title"/>
          </p:nvPr>
        </p:nvSpPr>
        <p:spPr/>
        <p:txBody>
          <a:bodyPr/>
          <a:lstStyle/>
          <a:p>
            <a:r>
              <a:rPr lang="fr-CH" dirty="0"/>
              <a:t>Blessures aux mains et aux doigts - Statistique des accidents en Suisse</a:t>
            </a:r>
          </a:p>
        </p:txBody>
      </p:sp>
      <p:sp>
        <p:nvSpPr>
          <p:cNvPr id="3" name="Content Placeholder 2">
            <a:extLst>
              <a:ext uri="{FF2B5EF4-FFF2-40B4-BE49-F238E27FC236}">
                <a16:creationId xmlns:a16="http://schemas.microsoft.com/office/drawing/2014/main" id="{65DF5501-6275-4A7B-8B77-34DF579D6B79}"/>
              </a:ext>
            </a:extLst>
          </p:cNvPr>
          <p:cNvSpPr>
            <a:spLocks noGrp="1"/>
          </p:cNvSpPr>
          <p:nvPr>
            <p:ph sz="half" idx="1"/>
          </p:nvPr>
        </p:nvSpPr>
        <p:spPr>
          <a:xfrm>
            <a:off x="550863" y="1473115"/>
            <a:ext cx="5256000" cy="4608512"/>
          </a:xfrm>
        </p:spPr>
        <p:txBody>
          <a:bodyPr/>
          <a:lstStyle/>
          <a:p>
            <a:pPr marL="0" indent="0">
              <a:buNone/>
            </a:pPr>
            <a:r>
              <a:rPr lang="fr-CH" dirty="0"/>
              <a:t>Chaque année, près de 160 000 accidents occasionnent des blessures aux mains, aux poignets ou aux doigts. </a:t>
            </a:r>
          </a:p>
          <a:p>
            <a:pPr marL="0" indent="0">
              <a:buNone/>
            </a:pPr>
            <a:endParaRPr lang="fr-CH" dirty="0"/>
          </a:p>
          <a:p>
            <a:pPr marL="0" indent="0">
              <a:buNone/>
            </a:pPr>
            <a:r>
              <a:rPr lang="fr-CH" dirty="0"/>
              <a:t>Pour les assureurs, la prise en charge de ces accidents génère des coûts s’élevant à 480 millions de francs par an etou en moyenne à 3000 francs par cas.</a:t>
            </a:r>
          </a:p>
          <a:p>
            <a:pPr marL="0" indent="0">
              <a:buNone/>
            </a:pPr>
            <a:endParaRPr lang="fr-CH" dirty="0"/>
          </a:p>
          <a:p>
            <a:pPr marL="0" indent="0">
              <a:buNone/>
            </a:pPr>
            <a:r>
              <a:rPr lang="fr-CH" dirty="0"/>
              <a:t>L’expérience montre que le coût effectif pour l’entreprise (heures de travail perdues, remplacement de la personne accidentée, etc.) est bien plus élevé.</a:t>
            </a:r>
          </a:p>
          <a:p>
            <a:pPr marL="0" indent="0">
              <a:buNone/>
            </a:pPr>
            <a:endParaRPr lang="fr-CH" dirty="0"/>
          </a:p>
          <a:p>
            <a:pPr marL="0" indent="0">
              <a:buNone/>
            </a:pPr>
            <a:r>
              <a:rPr lang="fr-CH" dirty="0"/>
              <a:t>La plupart de ces accidents pourraient pourtant être facilement évités.</a:t>
            </a:r>
          </a:p>
          <a:p>
            <a:pPr marL="0" indent="0">
              <a:buNone/>
            </a:pPr>
            <a:endParaRPr lang="fr-CH" dirty="0"/>
          </a:p>
        </p:txBody>
      </p:sp>
      <p:sp>
        <p:nvSpPr>
          <p:cNvPr id="4" name="Date Placeholder 3">
            <a:extLst>
              <a:ext uri="{FF2B5EF4-FFF2-40B4-BE49-F238E27FC236}">
                <a16:creationId xmlns:a16="http://schemas.microsoft.com/office/drawing/2014/main" id="{F3096807-7DEC-4D8E-ADE2-63636CD3A2DB}"/>
              </a:ext>
            </a:extLst>
          </p:cNvPr>
          <p:cNvSpPr>
            <a:spLocks noGrp="1"/>
          </p:cNvSpPr>
          <p:nvPr>
            <p:ph type="dt" sz="half" idx="10"/>
          </p:nvPr>
        </p:nvSpPr>
        <p:spPr/>
        <p:txBody>
          <a:bodyPr/>
          <a:lstStyle/>
          <a:p>
            <a:fld id="{BD44C1C6-F47A-4C0C-9C14-866C0EC578C3}" type="datetime1">
              <a:rPr lang="de-CH" smtClean="0"/>
              <a:t>06.08.2020</a:t>
            </a:fld>
            <a:endParaRPr lang="fr-CH" dirty="0"/>
          </a:p>
        </p:txBody>
      </p:sp>
      <p:sp>
        <p:nvSpPr>
          <p:cNvPr id="6" name="Slide Number Placeholder 5">
            <a:extLst>
              <a:ext uri="{FF2B5EF4-FFF2-40B4-BE49-F238E27FC236}">
                <a16:creationId xmlns:a16="http://schemas.microsoft.com/office/drawing/2014/main" id="{49D9B8D9-413D-44AD-91AD-54A7C5E0012E}"/>
              </a:ext>
            </a:extLst>
          </p:cNvPr>
          <p:cNvSpPr>
            <a:spLocks noGrp="1"/>
          </p:cNvSpPr>
          <p:nvPr>
            <p:ph type="sldNum" sz="quarter" idx="12"/>
          </p:nvPr>
        </p:nvSpPr>
        <p:spPr/>
        <p:txBody>
          <a:bodyPr/>
          <a:lstStyle/>
          <a:p>
            <a:fld id="{F24536A0-103F-4254-944D-7F09BB7E4B96}" type="slidenum">
              <a:rPr lang="de-CH" smtClean="0"/>
              <a:t>6</a:t>
            </a:fld>
            <a:endParaRPr lang="fr-CH" dirty="0"/>
          </a:p>
        </p:txBody>
      </p:sp>
      <p:pic>
        <p:nvPicPr>
          <p:cNvPr id="10" name="Bildplatzhalter 9">
            <a:extLst>
              <a:ext uri="{FF2B5EF4-FFF2-40B4-BE49-F238E27FC236}">
                <a16:creationId xmlns:a16="http://schemas.microsoft.com/office/drawing/2014/main" id="{63881EF2-0495-4A9E-9E5F-9F828BB61DBE}"/>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2341" r="12341"/>
          <a:stretch>
            <a:fillRect/>
          </a:stretch>
        </p:blipFill>
        <p:spPr>
          <a:xfrm>
            <a:off x="6383338" y="1544550"/>
            <a:ext cx="5808662" cy="4320505"/>
          </a:xfrm>
        </p:spPr>
      </p:pic>
    </p:spTree>
    <p:extLst>
      <p:ext uri="{BB962C8B-B14F-4D97-AF65-F5344CB8AC3E}">
        <p14:creationId xmlns:p14="http://schemas.microsoft.com/office/powerpoint/2010/main" val="994384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1099B-518D-4C9C-B513-960845C31A04}"/>
              </a:ext>
            </a:extLst>
          </p:cNvPr>
          <p:cNvSpPr>
            <a:spLocks noGrp="1"/>
          </p:cNvSpPr>
          <p:nvPr>
            <p:ph type="title"/>
          </p:nvPr>
        </p:nvSpPr>
        <p:spPr/>
        <p:txBody>
          <a:bodyPr/>
          <a:lstStyle/>
          <a:p>
            <a:r>
              <a:rPr lang="fr-CH" dirty="0"/>
              <a:t>Statistique des accidents de l’entreprise</a:t>
            </a:r>
          </a:p>
        </p:txBody>
      </p:sp>
      <p:sp>
        <p:nvSpPr>
          <p:cNvPr id="4" name="Date Placeholder 3">
            <a:extLst>
              <a:ext uri="{FF2B5EF4-FFF2-40B4-BE49-F238E27FC236}">
                <a16:creationId xmlns:a16="http://schemas.microsoft.com/office/drawing/2014/main" id="{A2F7F671-33A2-4DFB-ADEB-67D8E632E2A5}"/>
              </a:ext>
            </a:extLst>
          </p:cNvPr>
          <p:cNvSpPr>
            <a:spLocks noGrp="1"/>
          </p:cNvSpPr>
          <p:nvPr>
            <p:ph type="dt" sz="half" idx="10"/>
          </p:nvPr>
        </p:nvSpPr>
        <p:spPr/>
        <p:txBody>
          <a:bodyPr/>
          <a:lstStyle/>
          <a:p>
            <a:fld id="{5949DD4C-A2A5-45D7-8FC7-71E9089F31B7}" type="datetime1">
              <a:rPr lang="de-CH" smtClean="0"/>
              <a:pPr/>
              <a:t>06.08.2020</a:t>
            </a:fld>
            <a:endParaRPr lang="fr-CH" dirty="0"/>
          </a:p>
        </p:txBody>
      </p:sp>
      <p:sp>
        <p:nvSpPr>
          <p:cNvPr id="6" name="Slide Number Placeholder 5">
            <a:extLst>
              <a:ext uri="{FF2B5EF4-FFF2-40B4-BE49-F238E27FC236}">
                <a16:creationId xmlns:a16="http://schemas.microsoft.com/office/drawing/2014/main" id="{CC37D681-D3B0-47A4-AAD6-A84F10675E20}"/>
              </a:ext>
            </a:extLst>
          </p:cNvPr>
          <p:cNvSpPr>
            <a:spLocks noGrp="1"/>
          </p:cNvSpPr>
          <p:nvPr>
            <p:ph type="sldNum" sz="quarter" idx="12"/>
          </p:nvPr>
        </p:nvSpPr>
        <p:spPr/>
        <p:txBody>
          <a:bodyPr/>
          <a:lstStyle/>
          <a:p>
            <a:fld id="{B55FF471-C2C5-4EC6-88B8-EE0CC9877A9D}" type="slidenum">
              <a:rPr lang="de-CH" smtClean="0"/>
              <a:t>7</a:t>
            </a:fld>
            <a:endParaRPr lang="fr-CH" dirty="0"/>
          </a:p>
        </p:txBody>
      </p:sp>
    </p:spTree>
    <p:extLst>
      <p:ext uri="{BB962C8B-B14F-4D97-AF65-F5344CB8AC3E}">
        <p14:creationId xmlns:p14="http://schemas.microsoft.com/office/powerpoint/2010/main" val="452560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CB62A768-719B-434D-B67B-D32F4639FB7A}"/>
              </a:ext>
            </a:extLst>
          </p:cNvPr>
          <p:cNvPicPr>
            <a:picLocks noChangeAspect="1"/>
          </p:cNvPicPr>
          <p:nvPr/>
        </p:nvPicPr>
        <p:blipFill>
          <a:blip r:embed="rId3"/>
          <a:stretch>
            <a:fillRect/>
          </a:stretch>
        </p:blipFill>
        <p:spPr>
          <a:xfrm>
            <a:off x="551384" y="1784910"/>
            <a:ext cx="2494022" cy="1800000"/>
          </a:xfrm>
          <a:prstGeom prst="rect">
            <a:avLst/>
          </a:prstGeom>
        </p:spPr>
      </p:pic>
      <p:sp>
        <p:nvSpPr>
          <p:cNvPr id="17" name="Rechteck 16">
            <a:extLst>
              <a:ext uri="{FF2B5EF4-FFF2-40B4-BE49-F238E27FC236}">
                <a16:creationId xmlns:a16="http://schemas.microsoft.com/office/drawing/2014/main" id="{63DE5ECD-C15C-42B4-BEE2-0EA818F036BC}"/>
              </a:ext>
            </a:extLst>
          </p:cNvPr>
          <p:cNvSpPr/>
          <p:nvPr/>
        </p:nvSpPr>
        <p:spPr>
          <a:xfrm>
            <a:off x="8639871" y="4523708"/>
            <a:ext cx="2516406" cy="18000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fr-CH" sz="1400" b="1" dirty="0" err="1"/>
          </a:p>
        </p:txBody>
      </p:sp>
      <p:sp>
        <p:nvSpPr>
          <p:cNvPr id="2" name="Title 1">
            <a:extLst>
              <a:ext uri="{FF2B5EF4-FFF2-40B4-BE49-F238E27FC236}">
                <a16:creationId xmlns:a16="http://schemas.microsoft.com/office/drawing/2014/main" id="{AB91099B-518D-4C9C-B513-960845C31A04}"/>
              </a:ext>
            </a:extLst>
          </p:cNvPr>
          <p:cNvSpPr>
            <a:spLocks noGrp="1"/>
          </p:cNvSpPr>
          <p:nvPr>
            <p:ph type="title"/>
          </p:nvPr>
        </p:nvSpPr>
        <p:spPr/>
        <p:txBody>
          <a:bodyPr/>
          <a:lstStyle/>
          <a:p>
            <a:r>
              <a:rPr lang="fr-CH" dirty="0"/>
              <a:t>Postes A à E</a:t>
            </a:r>
          </a:p>
        </p:txBody>
      </p:sp>
      <p:sp>
        <p:nvSpPr>
          <p:cNvPr id="4" name="Date Placeholder 3">
            <a:extLst>
              <a:ext uri="{FF2B5EF4-FFF2-40B4-BE49-F238E27FC236}">
                <a16:creationId xmlns:a16="http://schemas.microsoft.com/office/drawing/2014/main" id="{A2F7F671-33A2-4DFB-ADEB-67D8E632E2A5}"/>
              </a:ext>
            </a:extLst>
          </p:cNvPr>
          <p:cNvSpPr>
            <a:spLocks noGrp="1"/>
          </p:cNvSpPr>
          <p:nvPr>
            <p:ph type="dt" sz="half" idx="10"/>
          </p:nvPr>
        </p:nvSpPr>
        <p:spPr/>
        <p:txBody>
          <a:bodyPr/>
          <a:lstStyle/>
          <a:p>
            <a:fld id="{5949DD4C-A2A5-45D7-8FC7-71E9089F31B7}" type="datetime1">
              <a:rPr lang="de-CH" smtClean="0"/>
              <a:pPr/>
              <a:t>06.08.2020</a:t>
            </a:fld>
            <a:endParaRPr lang="fr-CH" dirty="0"/>
          </a:p>
        </p:txBody>
      </p:sp>
      <p:sp>
        <p:nvSpPr>
          <p:cNvPr id="6" name="Slide Number Placeholder 5">
            <a:extLst>
              <a:ext uri="{FF2B5EF4-FFF2-40B4-BE49-F238E27FC236}">
                <a16:creationId xmlns:a16="http://schemas.microsoft.com/office/drawing/2014/main" id="{CC37D681-D3B0-47A4-AAD6-A84F10675E20}"/>
              </a:ext>
            </a:extLst>
          </p:cNvPr>
          <p:cNvSpPr>
            <a:spLocks noGrp="1"/>
          </p:cNvSpPr>
          <p:nvPr>
            <p:ph type="sldNum" sz="quarter" idx="12"/>
          </p:nvPr>
        </p:nvSpPr>
        <p:spPr/>
        <p:txBody>
          <a:bodyPr/>
          <a:lstStyle/>
          <a:p>
            <a:fld id="{B55FF471-C2C5-4EC6-88B8-EE0CC9877A9D}" type="slidenum">
              <a:rPr lang="de-CH" smtClean="0"/>
              <a:t>8</a:t>
            </a:fld>
            <a:endParaRPr lang="fr-CH" dirty="0"/>
          </a:p>
        </p:txBody>
      </p:sp>
      <p:sp>
        <p:nvSpPr>
          <p:cNvPr id="12" name="Rechteck 11">
            <a:extLst>
              <a:ext uri="{FF2B5EF4-FFF2-40B4-BE49-F238E27FC236}">
                <a16:creationId xmlns:a16="http://schemas.microsoft.com/office/drawing/2014/main" id="{67818E3C-8D67-4F59-B028-50D6F6C29838}"/>
              </a:ext>
            </a:extLst>
          </p:cNvPr>
          <p:cNvSpPr/>
          <p:nvPr/>
        </p:nvSpPr>
        <p:spPr>
          <a:xfrm>
            <a:off x="457848" y="3811346"/>
            <a:ext cx="2670176" cy="646331"/>
          </a:xfrm>
          <a:prstGeom prst="rect">
            <a:avLst/>
          </a:prstGeom>
        </p:spPr>
        <p:txBody>
          <a:bodyPr wrap="square">
            <a:spAutoFit/>
          </a:bodyPr>
          <a:lstStyle/>
          <a:p>
            <a:r>
              <a:rPr lang="fr-CH" b="1" dirty="0"/>
              <a:t>Poste D: </a:t>
            </a:r>
            <a:r>
              <a:rPr lang="fr-CH" dirty="0"/>
              <a:t>«Les bons gants à la bonne place»</a:t>
            </a:r>
          </a:p>
        </p:txBody>
      </p:sp>
      <p:grpSp>
        <p:nvGrpSpPr>
          <p:cNvPr id="15" name="Gruppieren 14">
            <a:extLst>
              <a:ext uri="{FF2B5EF4-FFF2-40B4-BE49-F238E27FC236}">
                <a16:creationId xmlns:a16="http://schemas.microsoft.com/office/drawing/2014/main" id="{9DD7373F-3827-4A0C-A2BB-2A5848B0D50D}"/>
              </a:ext>
            </a:extLst>
          </p:cNvPr>
          <p:cNvGrpSpPr/>
          <p:nvPr/>
        </p:nvGrpSpPr>
        <p:grpSpPr>
          <a:xfrm>
            <a:off x="457848" y="795352"/>
            <a:ext cx="11020979" cy="923330"/>
            <a:chOff x="457848" y="892780"/>
            <a:chExt cx="11020979" cy="923330"/>
          </a:xfrm>
        </p:grpSpPr>
        <p:sp>
          <p:nvSpPr>
            <p:cNvPr id="5" name="Rechteck 4">
              <a:extLst>
                <a:ext uri="{FF2B5EF4-FFF2-40B4-BE49-F238E27FC236}">
                  <a16:creationId xmlns:a16="http://schemas.microsoft.com/office/drawing/2014/main" id="{774C4334-C57F-43E7-845A-843F17BBF525}"/>
                </a:ext>
              </a:extLst>
            </p:cNvPr>
            <p:cNvSpPr/>
            <p:nvPr/>
          </p:nvSpPr>
          <p:spPr>
            <a:xfrm>
              <a:off x="457848" y="1139435"/>
              <a:ext cx="2973986" cy="646331"/>
            </a:xfrm>
            <a:prstGeom prst="rect">
              <a:avLst/>
            </a:prstGeom>
          </p:spPr>
          <p:txBody>
            <a:bodyPr wrap="square">
              <a:spAutoFit/>
            </a:bodyPr>
            <a:lstStyle/>
            <a:p>
              <a:r>
                <a:rPr lang="fr-CH" b="1" dirty="0"/>
                <a:t>Poste A: </a:t>
              </a:r>
              <a:r>
                <a:rPr lang="fr-CH" dirty="0"/>
                <a:t>«Effets d’une blessure à la main»</a:t>
              </a:r>
            </a:p>
          </p:txBody>
        </p:sp>
        <p:sp>
          <p:nvSpPr>
            <p:cNvPr id="11" name="Rechteck 10">
              <a:extLst>
                <a:ext uri="{FF2B5EF4-FFF2-40B4-BE49-F238E27FC236}">
                  <a16:creationId xmlns:a16="http://schemas.microsoft.com/office/drawing/2014/main" id="{4C419D3A-842C-4608-BE8F-81DDAC93618F}"/>
                </a:ext>
              </a:extLst>
            </p:cNvPr>
            <p:cNvSpPr/>
            <p:nvPr/>
          </p:nvSpPr>
          <p:spPr>
            <a:xfrm>
              <a:off x="4402268" y="1113307"/>
              <a:ext cx="2792878" cy="646331"/>
            </a:xfrm>
            <a:prstGeom prst="rect">
              <a:avLst/>
            </a:prstGeom>
          </p:spPr>
          <p:txBody>
            <a:bodyPr wrap="square">
              <a:spAutoFit/>
            </a:bodyPr>
            <a:lstStyle/>
            <a:p>
              <a:r>
                <a:rPr lang="fr-CH" b="1" dirty="0"/>
                <a:t>Poste B: </a:t>
              </a:r>
              <a:r>
                <a:rPr lang="fr-CH" dirty="0"/>
                <a:t>«Comment le gant protège-t-il?»</a:t>
              </a:r>
            </a:p>
          </p:txBody>
        </p:sp>
        <p:sp>
          <p:nvSpPr>
            <p:cNvPr id="13" name="Rechteck 12">
              <a:extLst>
                <a:ext uri="{FF2B5EF4-FFF2-40B4-BE49-F238E27FC236}">
                  <a16:creationId xmlns:a16="http://schemas.microsoft.com/office/drawing/2014/main" id="{CA14DA2D-79EE-405D-9C8E-664EA44BC867}"/>
                </a:ext>
              </a:extLst>
            </p:cNvPr>
            <p:cNvSpPr/>
            <p:nvPr/>
          </p:nvSpPr>
          <p:spPr>
            <a:xfrm>
              <a:off x="8571548" y="892780"/>
              <a:ext cx="2907279" cy="923330"/>
            </a:xfrm>
            <a:prstGeom prst="rect">
              <a:avLst/>
            </a:prstGeom>
          </p:spPr>
          <p:txBody>
            <a:bodyPr wrap="square">
              <a:spAutoFit/>
            </a:bodyPr>
            <a:lstStyle/>
            <a:p>
              <a:r>
                <a:rPr lang="fr-CH" b="1" dirty="0"/>
                <a:t>Poste C: </a:t>
              </a:r>
              <a:r>
                <a:rPr lang="fr-CH" dirty="0"/>
                <a:t>«Porter ou ne pas porter des gants de protection»</a:t>
              </a:r>
            </a:p>
          </p:txBody>
        </p:sp>
      </p:grpSp>
      <p:sp>
        <p:nvSpPr>
          <p:cNvPr id="14" name="Rechteck 13">
            <a:extLst>
              <a:ext uri="{FF2B5EF4-FFF2-40B4-BE49-F238E27FC236}">
                <a16:creationId xmlns:a16="http://schemas.microsoft.com/office/drawing/2014/main" id="{E34BD10C-2DAE-45EF-B9B7-BD7FAE8E1962}"/>
              </a:ext>
            </a:extLst>
          </p:cNvPr>
          <p:cNvSpPr/>
          <p:nvPr/>
        </p:nvSpPr>
        <p:spPr>
          <a:xfrm>
            <a:off x="4442010" y="4014534"/>
            <a:ext cx="2753135" cy="369332"/>
          </a:xfrm>
          <a:prstGeom prst="rect">
            <a:avLst/>
          </a:prstGeom>
        </p:spPr>
        <p:txBody>
          <a:bodyPr wrap="square">
            <a:spAutoFit/>
          </a:bodyPr>
          <a:lstStyle/>
          <a:p>
            <a:r>
              <a:rPr lang="fr-CH" b="1" dirty="0"/>
              <a:t>Poste E: </a:t>
            </a:r>
            <a:r>
              <a:rPr lang="fr-CH" dirty="0"/>
              <a:t>«Doigté»</a:t>
            </a:r>
          </a:p>
        </p:txBody>
      </p:sp>
      <p:sp>
        <p:nvSpPr>
          <p:cNvPr id="16" name="Textfeld 15">
            <a:extLst>
              <a:ext uri="{FF2B5EF4-FFF2-40B4-BE49-F238E27FC236}">
                <a16:creationId xmlns:a16="http://schemas.microsoft.com/office/drawing/2014/main" id="{0F62A40B-0E9D-4E27-8F4B-50DB5EA2E7B5}"/>
              </a:ext>
            </a:extLst>
          </p:cNvPr>
          <p:cNvSpPr txBox="1"/>
          <p:nvPr/>
        </p:nvSpPr>
        <p:spPr>
          <a:xfrm>
            <a:off x="8897327" y="4661365"/>
            <a:ext cx="2516407" cy="1354217"/>
          </a:xfrm>
          <a:prstGeom prst="rect">
            <a:avLst/>
          </a:prstGeom>
          <a:noFill/>
        </p:spPr>
        <p:txBody>
          <a:bodyPr wrap="square" lIns="0" tIns="0" rIns="0" bIns="0" rtlCol="0">
            <a:spAutoFit/>
          </a:bodyPr>
          <a:lstStyle/>
          <a:p>
            <a:pPr algn="l"/>
            <a:r>
              <a:rPr lang="fr-CH" b="1" dirty="0"/>
              <a:t>Déroulement</a:t>
            </a:r>
          </a:p>
          <a:p>
            <a:pPr algn="l"/>
            <a:endParaRPr lang="fr-CH" sz="1600" b="1" dirty="0">
              <a:latin typeface="Verdana" panose="020B0604030504040204" pitchFamily="34" charset="0"/>
              <a:ea typeface="Verdana" panose="020B0604030504040204" pitchFamily="34" charset="0"/>
              <a:cs typeface="Verdana" panose="020B0604030504040204" pitchFamily="34" charset="0"/>
            </a:endParaRPr>
          </a:p>
          <a:p>
            <a:pPr marL="285750" indent="-285750" algn="l">
              <a:buFont typeface="Arial" panose="020B0604020202020204" pitchFamily="34" charset="0"/>
              <a:buChar char="•"/>
            </a:pPr>
            <a:r>
              <a:rPr lang="fr-CH" dirty="0"/>
              <a:t>5 min par poste</a:t>
            </a:r>
          </a:p>
          <a:p>
            <a:pPr marL="285750" indent="-285750" algn="l">
              <a:buFont typeface="Arial" panose="020B0604020202020204" pitchFamily="34" charset="0"/>
              <a:buChar char="•"/>
            </a:pPr>
            <a:r>
              <a:rPr lang="fr-CH" dirty="0"/>
              <a:t>Puis passer </a:t>
            </a:r>
            <a:br>
              <a:rPr lang="de-CH" dirty="0"/>
            </a:br>
            <a:r>
              <a:rPr lang="fr-CH" dirty="0"/>
              <a:t>au poste suivant</a:t>
            </a:r>
          </a:p>
        </p:txBody>
      </p:sp>
      <p:pic>
        <p:nvPicPr>
          <p:cNvPr id="19" name="Grafik 18">
            <a:extLst>
              <a:ext uri="{FF2B5EF4-FFF2-40B4-BE49-F238E27FC236}">
                <a16:creationId xmlns:a16="http://schemas.microsoft.com/office/drawing/2014/main" id="{1C460A9A-EFB9-448B-925D-AA533F530D45}"/>
              </a:ext>
            </a:extLst>
          </p:cNvPr>
          <p:cNvPicPr>
            <a:picLocks noChangeAspect="1"/>
          </p:cNvPicPr>
          <p:nvPr/>
        </p:nvPicPr>
        <p:blipFill rotWithShape="1">
          <a:blip r:embed="rId4"/>
          <a:srcRect r="3037"/>
          <a:stretch/>
        </p:blipFill>
        <p:spPr>
          <a:xfrm>
            <a:off x="4508388" y="1784910"/>
            <a:ext cx="2466272" cy="1800000"/>
          </a:xfrm>
          <a:prstGeom prst="rect">
            <a:avLst/>
          </a:prstGeom>
        </p:spPr>
      </p:pic>
      <p:pic>
        <p:nvPicPr>
          <p:cNvPr id="20" name="Grafik 19">
            <a:extLst>
              <a:ext uri="{FF2B5EF4-FFF2-40B4-BE49-F238E27FC236}">
                <a16:creationId xmlns:a16="http://schemas.microsoft.com/office/drawing/2014/main" id="{69105D82-98E4-4D57-9FD5-BB02D16AA151}"/>
              </a:ext>
            </a:extLst>
          </p:cNvPr>
          <p:cNvPicPr>
            <a:picLocks noChangeAspect="1"/>
          </p:cNvPicPr>
          <p:nvPr/>
        </p:nvPicPr>
        <p:blipFill>
          <a:blip r:embed="rId5"/>
          <a:stretch>
            <a:fillRect/>
          </a:stretch>
        </p:blipFill>
        <p:spPr>
          <a:xfrm>
            <a:off x="8639871" y="1759977"/>
            <a:ext cx="2472859" cy="1800000"/>
          </a:xfrm>
          <a:prstGeom prst="rect">
            <a:avLst/>
          </a:prstGeom>
        </p:spPr>
      </p:pic>
      <p:pic>
        <p:nvPicPr>
          <p:cNvPr id="21" name="Grafik 20">
            <a:extLst>
              <a:ext uri="{FF2B5EF4-FFF2-40B4-BE49-F238E27FC236}">
                <a16:creationId xmlns:a16="http://schemas.microsoft.com/office/drawing/2014/main" id="{E4FF9886-DBDE-4547-9C64-7D603D5B9071}"/>
              </a:ext>
            </a:extLst>
          </p:cNvPr>
          <p:cNvPicPr>
            <a:picLocks noChangeAspect="1"/>
          </p:cNvPicPr>
          <p:nvPr/>
        </p:nvPicPr>
        <p:blipFill rotWithShape="1">
          <a:blip r:embed="rId6"/>
          <a:srcRect r="3206"/>
          <a:stretch/>
        </p:blipFill>
        <p:spPr>
          <a:xfrm>
            <a:off x="551384" y="4505111"/>
            <a:ext cx="2494022" cy="1800000"/>
          </a:xfrm>
          <a:prstGeom prst="rect">
            <a:avLst/>
          </a:prstGeom>
        </p:spPr>
      </p:pic>
      <p:pic>
        <p:nvPicPr>
          <p:cNvPr id="22" name="Grafik 21">
            <a:extLst>
              <a:ext uri="{FF2B5EF4-FFF2-40B4-BE49-F238E27FC236}">
                <a16:creationId xmlns:a16="http://schemas.microsoft.com/office/drawing/2014/main" id="{3AE7EF5A-F598-4B46-99DB-B45EAC9F87B6}"/>
              </a:ext>
            </a:extLst>
          </p:cNvPr>
          <p:cNvPicPr>
            <a:picLocks noChangeAspect="1"/>
          </p:cNvPicPr>
          <p:nvPr/>
        </p:nvPicPr>
        <p:blipFill>
          <a:blip r:embed="rId7"/>
          <a:stretch>
            <a:fillRect/>
          </a:stretch>
        </p:blipFill>
        <p:spPr>
          <a:xfrm>
            <a:off x="4508388" y="4505111"/>
            <a:ext cx="2466272" cy="1800000"/>
          </a:xfrm>
          <a:prstGeom prst="rect">
            <a:avLst/>
          </a:prstGeom>
        </p:spPr>
      </p:pic>
    </p:spTree>
    <p:extLst>
      <p:ext uri="{BB962C8B-B14F-4D97-AF65-F5344CB8AC3E}">
        <p14:creationId xmlns:p14="http://schemas.microsoft.com/office/powerpoint/2010/main" val="2370583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1099B-518D-4C9C-B513-960845C31A04}"/>
              </a:ext>
            </a:extLst>
          </p:cNvPr>
          <p:cNvSpPr>
            <a:spLocks noGrp="1"/>
          </p:cNvSpPr>
          <p:nvPr>
            <p:ph type="title"/>
          </p:nvPr>
        </p:nvSpPr>
        <p:spPr/>
        <p:txBody>
          <a:bodyPr/>
          <a:lstStyle/>
          <a:p>
            <a:r>
              <a:rPr lang="fr-CH" dirty="0"/>
              <a:t>Constitution des groupes</a:t>
            </a:r>
          </a:p>
        </p:txBody>
      </p:sp>
      <p:sp>
        <p:nvSpPr>
          <p:cNvPr id="4" name="Date Placeholder 3">
            <a:extLst>
              <a:ext uri="{FF2B5EF4-FFF2-40B4-BE49-F238E27FC236}">
                <a16:creationId xmlns:a16="http://schemas.microsoft.com/office/drawing/2014/main" id="{A2F7F671-33A2-4DFB-ADEB-67D8E632E2A5}"/>
              </a:ext>
            </a:extLst>
          </p:cNvPr>
          <p:cNvSpPr>
            <a:spLocks noGrp="1"/>
          </p:cNvSpPr>
          <p:nvPr>
            <p:ph type="dt" sz="half" idx="10"/>
          </p:nvPr>
        </p:nvSpPr>
        <p:spPr/>
        <p:txBody>
          <a:bodyPr/>
          <a:lstStyle/>
          <a:p>
            <a:fld id="{5949DD4C-A2A5-45D7-8FC7-71E9089F31B7}" type="datetime1">
              <a:rPr lang="de-CH" smtClean="0"/>
              <a:pPr/>
              <a:t>06.08.2020</a:t>
            </a:fld>
            <a:endParaRPr lang="fr-CH" dirty="0"/>
          </a:p>
        </p:txBody>
      </p:sp>
      <p:sp>
        <p:nvSpPr>
          <p:cNvPr id="6" name="Slide Number Placeholder 5">
            <a:extLst>
              <a:ext uri="{FF2B5EF4-FFF2-40B4-BE49-F238E27FC236}">
                <a16:creationId xmlns:a16="http://schemas.microsoft.com/office/drawing/2014/main" id="{CC37D681-D3B0-47A4-AAD6-A84F10675E20}"/>
              </a:ext>
            </a:extLst>
          </p:cNvPr>
          <p:cNvSpPr>
            <a:spLocks noGrp="1"/>
          </p:cNvSpPr>
          <p:nvPr>
            <p:ph type="sldNum" sz="quarter" idx="12"/>
          </p:nvPr>
        </p:nvSpPr>
        <p:spPr/>
        <p:txBody>
          <a:bodyPr/>
          <a:lstStyle/>
          <a:p>
            <a:fld id="{B55FF471-C2C5-4EC6-88B8-EE0CC9877A9D}" type="slidenum">
              <a:rPr lang="de-CH" smtClean="0"/>
              <a:t>9</a:t>
            </a:fld>
            <a:endParaRPr lang="fr-CH" dirty="0"/>
          </a:p>
        </p:txBody>
      </p:sp>
      <p:sp>
        <p:nvSpPr>
          <p:cNvPr id="5" name="Content Placeholder 2">
            <a:extLst>
              <a:ext uri="{FF2B5EF4-FFF2-40B4-BE49-F238E27FC236}">
                <a16:creationId xmlns:a16="http://schemas.microsoft.com/office/drawing/2014/main" id="{72417865-17E8-4034-B0FF-15A93416FAA8}"/>
              </a:ext>
            </a:extLst>
          </p:cNvPr>
          <p:cNvSpPr txBox="1">
            <a:spLocks/>
          </p:cNvSpPr>
          <p:nvPr/>
        </p:nvSpPr>
        <p:spPr>
          <a:xfrm>
            <a:off x="550862" y="1557339"/>
            <a:ext cx="11089754" cy="4608512"/>
          </a:xfrm>
          <a:prstGeom prst="rect">
            <a:avLst/>
          </a:prstGeom>
        </p:spPr>
        <p:txBody>
          <a:bodyPr/>
          <a:lstStyle>
            <a:lvl1pPr marL="179388" indent="-179388"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449263" indent="-26987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2pPr>
            <a:lvl3pPr marL="719138" indent="-26987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987425" indent="-268288"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4pPr>
            <a:lvl5pPr marL="1257300" indent="-26987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5pPr>
            <a:lvl6pPr marL="1522413" indent="-265113"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1792288" indent="-26987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2062163" indent="-26987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2330450" indent="-268288"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CH" dirty="0"/>
              <a:t>Max. 4 personnes par groupe</a:t>
            </a:r>
          </a:p>
          <a:p>
            <a:pPr marL="0" indent="0">
              <a:buFont typeface="Arial" panose="020B0604020202020204" pitchFamily="34" charset="0"/>
              <a:buNone/>
            </a:pPr>
            <a:endParaRPr lang="fr-CH" dirty="0"/>
          </a:p>
          <a:p>
            <a:pPr marL="0" indent="0">
              <a:buFont typeface="Arial" panose="020B0604020202020204" pitchFamily="34" charset="0"/>
              <a:buNone/>
            </a:pPr>
            <a:r>
              <a:rPr lang="fr-CH" b="1" dirty="0"/>
              <a:t>1 membre du groupe = chef du groupe</a:t>
            </a:r>
          </a:p>
          <a:p>
            <a:pPr marL="0" indent="0">
              <a:buFont typeface="Arial" panose="020B0604020202020204" pitchFamily="34" charset="0"/>
              <a:buNone/>
            </a:pPr>
            <a:r>
              <a:rPr lang="fr-CH" dirty="0"/>
              <a:t>Lit les consignes des exercices de chaque poste et veille à ce qu’ils soient correctement réalisés.</a:t>
            </a:r>
          </a:p>
          <a:p>
            <a:pPr marL="0" indent="0">
              <a:buFont typeface="Arial" panose="020B0604020202020204" pitchFamily="34" charset="0"/>
              <a:buNone/>
            </a:pPr>
            <a:endParaRPr lang="fr-CH" dirty="0"/>
          </a:p>
          <a:p>
            <a:pPr marL="0" indent="0">
              <a:buFont typeface="Arial" panose="020B0604020202020204" pitchFamily="34" charset="0"/>
              <a:buNone/>
            </a:pPr>
            <a:r>
              <a:rPr lang="fr-CH" dirty="0">
                <a:sym typeface="Wingdings" panose="05000000000000000000" pitchFamily="2" charset="2"/>
              </a:rPr>
              <a:t> Avant de changer de poste, veuillez remettre le matériel dans sa position initiale.</a:t>
            </a:r>
            <a:endParaRPr lang="fr-CH" dirty="0"/>
          </a:p>
        </p:txBody>
      </p:sp>
    </p:spTree>
    <p:extLst>
      <p:ext uri="{BB962C8B-B14F-4D97-AF65-F5344CB8AC3E}">
        <p14:creationId xmlns:p14="http://schemas.microsoft.com/office/powerpoint/2010/main" val="4292471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0C13-A945-4D0E-8F61-B5315521B9C6}"/>
              </a:ext>
            </a:extLst>
          </p:cNvPr>
          <p:cNvSpPr>
            <a:spLocks noGrp="1"/>
          </p:cNvSpPr>
          <p:nvPr>
            <p:ph type="title"/>
          </p:nvPr>
        </p:nvSpPr>
        <p:spPr/>
        <p:txBody>
          <a:bodyPr/>
          <a:lstStyle/>
          <a:p>
            <a:r>
              <a:rPr lang="en-US" dirty="0"/>
              <a:t>Nous </a:t>
            </a:r>
            <a:r>
              <a:rPr lang="en-US" dirty="0" err="1"/>
              <a:t>vous</a:t>
            </a:r>
            <a:r>
              <a:rPr lang="en-US" dirty="0"/>
              <a:t> </a:t>
            </a:r>
            <a:r>
              <a:rPr lang="en-US" dirty="0" err="1"/>
              <a:t>souhaitons</a:t>
            </a:r>
            <a:r>
              <a:rPr lang="en-US" dirty="0"/>
              <a:t> </a:t>
            </a:r>
            <a:r>
              <a:rPr lang="en-US" dirty="0" err="1"/>
              <a:t>plein</a:t>
            </a:r>
            <a:r>
              <a:rPr lang="en-US" dirty="0"/>
              <a:t> </a:t>
            </a:r>
            <a:r>
              <a:rPr lang="en-US" dirty="0" err="1"/>
              <a:t>succès</a:t>
            </a:r>
            <a:r>
              <a:rPr lang="en-US" dirty="0"/>
              <a:t> pour la formation «</a:t>
            </a:r>
            <a:r>
              <a:rPr lang="en-US" dirty="0" err="1"/>
              <a:t>Protégez</a:t>
            </a:r>
            <a:r>
              <a:rPr lang="en-US" dirty="0"/>
              <a:t> </a:t>
            </a:r>
            <a:r>
              <a:rPr lang="en-US" dirty="0" err="1"/>
              <a:t>vos</a:t>
            </a:r>
            <a:r>
              <a:rPr lang="en-US" dirty="0"/>
              <a:t> mains </a:t>
            </a:r>
            <a:r>
              <a:rPr lang="en-US" dirty="0" err="1"/>
              <a:t>comme</a:t>
            </a:r>
            <a:r>
              <a:rPr lang="en-US"/>
              <a:t> les </a:t>
            </a:r>
            <a:r>
              <a:rPr lang="en-US" dirty="0"/>
              <a:t>pros»!</a:t>
            </a:r>
          </a:p>
        </p:txBody>
      </p:sp>
      <p:sp>
        <p:nvSpPr>
          <p:cNvPr id="3" name="Date Placeholder 2">
            <a:extLst>
              <a:ext uri="{FF2B5EF4-FFF2-40B4-BE49-F238E27FC236}">
                <a16:creationId xmlns:a16="http://schemas.microsoft.com/office/drawing/2014/main" id="{26935253-15F9-4F0B-8D65-7E29F234B335}"/>
              </a:ext>
            </a:extLst>
          </p:cNvPr>
          <p:cNvSpPr>
            <a:spLocks noGrp="1"/>
          </p:cNvSpPr>
          <p:nvPr>
            <p:ph type="dt" sz="half" idx="10"/>
          </p:nvPr>
        </p:nvSpPr>
        <p:spPr/>
        <p:txBody>
          <a:bodyPr/>
          <a:lstStyle/>
          <a:p>
            <a:fld id="{BD44C1C6-F47A-4C0C-9C14-866C0EC578C3}" type="datetime1">
              <a:rPr lang="de-CH" smtClean="0"/>
              <a:t>06.08.2020</a:t>
            </a:fld>
            <a:endParaRPr lang="fr-CH" dirty="0"/>
          </a:p>
        </p:txBody>
      </p:sp>
      <p:sp>
        <p:nvSpPr>
          <p:cNvPr id="5" name="Slide Number Placeholder 4">
            <a:extLst>
              <a:ext uri="{FF2B5EF4-FFF2-40B4-BE49-F238E27FC236}">
                <a16:creationId xmlns:a16="http://schemas.microsoft.com/office/drawing/2014/main" id="{8B0E1312-12DB-4C1E-A642-D98475B4EAA6}"/>
              </a:ext>
            </a:extLst>
          </p:cNvPr>
          <p:cNvSpPr>
            <a:spLocks noGrp="1"/>
          </p:cNvSpPr>
          <p:nvPr>
            <p:ph type="sldNum" sz="quarter" idx="12"/>
          </p:nvPr>
        </p:nvSpPr>
        <p:spPr/>
        <p:txBody>
          <a:bodyPr/>
          <a:lstStyle/>
          <a:p>
            <a:fld id="{997C1188-46F9-40DB-8D3E-1DFAC3A47FC6}" type="slidenum">
              <a:rPr lang="de-CH" smtClean="0"/>
              <a:t>10</a:t>
            </a:fld>
            <a:endParaRPr lang="fr-CH" dirty="0"/>
          </a:p>
        </p:txBody>
      </p:sp>
      <p:pic>
        <p:nvPicPr>
          <p:cNvPr id="8" name="Bildplatzhalter 7" descr="Daumen hoch.jpg"/>
          <p:cNvPicPr>
            <a:picLocks noGrp="1" noChangeAspect="1"/>
          </p:cNvPicPr>
          <p:nvPr>
            <p:ph type="pic" sz="quarter" idx="14"/>
          </p:nvPr>
        </p:nvPicPr>
        <p:blipFill rotWithShape="1">
          <a:blip r:embed="rId3" cstate="print"/>
          <a:srcRect t="22808" b="22808"/>
          <a:stretch/>
        </p:blipFill>
        <p:spPr/>
      </p:pic>
    </p:spTree>
    <p:extLst>
      <p:ext uri="{BB962C8B-B14F-4D97-AF65-F5344CB8AC3E}">
        <p14:creationId xmlns:p14="http://schemas.microsoft.com/office/powerpoint/2010/main" val="18177215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NGUAGEID" val="2055"/>
</p:tagLst>
</file>

<file path=ppt/theme/theme1.xml><?xml version="1.0" encoding="utf-8"?>
<a:theme xmlns:a="http://schemas.openxmlformats.org/drawingml/2006/main" name=" Praesentation neu 16x9_Muster">
  <a:themeElements>
    <a:clrScheme name="SUVA">
      <a:dk1>
        <a:sysClr val="windowText" lastClr="000000"/>
      </a:dk1>
      <a:lt1>
        <a:sysClr val="window" lastClr="FFFFFF"/>
      </a:lt1>
      <a:dk2>
        <a:srgbClr val="000000"/>
      </a:dk2>
      <a:lt2>
        <a:srgbClr val="FFFFFF"/>
      </a:lt2>
      <a:accent1>
        <a:srgbClr val="FF8200"/>
      </a:accent1>
      <a:accent2>
        <a:srgbClr val="FFC180"/>
      </a:accent2>
      <a:accent3>
        <a:srgbClr val="00B8CF"/>
      </a:accent3>
      <a:accent4>
        <a:srgbClr val="80DCE7"/>
      </a:accent4>
      <a:accent5>
        <a:srgbClr val="666666"/>
      </a:accent5>
      <a:accent6>
        <a:srgbClr val="B3B3B3"/>
      </a:accent6>
      <a:hlink>
        <a:srgbClr val="44546A"/>
      </a:hlink>
      <a:folHlink>
        <a:srgbClr val="AEABAB"/>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l">
          <a:defRPr sz="1400" b="1"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sz="1200" dirty="0" err="1" smtClean="0"/>
        </a:defPPr>
      </a:lstStyle>
    </a:txDef>
  </a:objectDefaults>
  <a:extraClrSchemeLst/>
  <a:custClrLst>
    <a:custClr name="Rot">
      <a:srgbClr val="F50000"/>
    </a:custClr>
    <a:custClr name="Gelb">
      <a:srgbClr val="FFD700"/>
    </a:custClr>
    <a:custClr name="Gruen">
      <a:srgbClr val="009B00"/>
    </a:custClr>
  </a:custClrLst>
  <a:extLst>
    <a:ext uri="{05A4C25C-085E-4340-85A3-A5531E510DB2}">
      <thm15:themeFamily xmlns:thm15="http://schemas.microsoft.com/office/thememl/2012/main" name="16_9_Dt_Ver 1.2.potx" id="{1CBE69C0-4001-4E6E-BD15-5ABBA50DE2E9}" vid="{4DA0041E-BCA0-4A8F-A165-214D558AC63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Praesentation neu 16x9_Muster.potx</Template>
  <TotalTime>0</TotalTime>
  <Words>497</Words>
  <Application>Microsoft Office PowerPoint</Application>
  <PresentationFormat>Breitbild</PresentationFormat>
  <Paragraphs>89</Paragraphs>
  <Slides>10</Slides>
  <Notes>7</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10</vt:i4>
      </vt:variant>
    </vt:vector>
  </HeadingPairs>
  <TitlesOfParts>
    <vt:vector size="15" baseType="lpstr">
      <vt:lpstr>Arial</vt:lpstr>
      <vt:lpstr>Calibri</vt:lpstr>
      <vt:lpstr>HelveticaNeueLTStd-Roman</vt:lpstr>
      <vt:lpstr>Verdana</vt:lpstr>
      <vt:lpstr> Praesentation neu 16x9_Muster</vt:lpstr>
      <vt:lpstr>Bienvenue à la formation  «Protégez vos mains comme les pros»</vt:lpstr>
      <vt:lpstr>Déroulement de la formation</vt:lpstr>
      <vt:lpstr>Objectifs de cette formation</vt:lpstr>
      <vt:lpstr>Vos expériences de blessures aux mains et aux doigts</vt:lpstr>
      <vt:lpstr>Infos complémentaires</vt:lpstr>
      <vt:lpstr>Blessures aux mains et aux doigts - Statistique des accidents en Suisse</vt:lpstr>
      <vt:lpstr>Statistique des accidents de l’entreprise</vt:lpstr>
      <vt:lpstr>Postes A à E</vt:lpstr>
      <vt:lpstr>Constitution des groupes</vt:lpstr>
      <vt:lpstr>Nous vous souhaitons plein succès pour la formation «Protégez vos mains comme les pros»!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Präsentationstitel (Arial Bold, 26 pt/Zab 38 pt)</dc:title>
  <dc:creator>Huber-Brun Susan (HBU)</dc:creator>
  <cp:lastModifiedBy>Lötscher Corinne (LCC)</cp:lastModifiedBy>
  <cp:revision>70</cp:revision>
  <dcterms:created xsi:type="dcterms:W3CDTF">2018-01-15T09:56:44Z</dcterms:created>
  <dcterms:modified xsi:type="dcterms:W3CDTF">2020-08-06T05:40:39Z</dcterms:modified>
</cp:coreProperties>
</file>