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344" r:id="rId5"/>
    <p:sldId id="392" r:id="rId6"/>
    <p:sldId id="301" r:id="rId7"/>
    <p:sldId id="342" r:id="rId8"/>
    <p:sldId id="360" r:id="rId9"/>
    <p:sldId id="330" r:id="rId10"/>
    <p:sldId id="382" r:id="rId11"/>
    <p:sldId id="347" r:id="rId12"/>
    <p:sldId id="387" r:id="rId13"/>
    <p:sldId id="366" r:id="rId14"/>
    <p:sldId id="389" r:id="rId15"/>
    <p:sldId id="391" r:id="rId16"/>
    <p:sldId id="353" r:id="rId17"/>
    <p:sldId id="350" r:id="rId18"/>
    <p:sldId id="388" r:id="rId19"/>
    <p:sldId id="371" r:id="rId20"/>
    <p:sldId id="356" r:id="rId21"/>
    <p:sldId id="363" r:id="rId22"/>
    <p:sldId id="358" r:id="rId23"/>
    <p:sldId id="384" r:id="rId24"/>
    <p:sldId id="359" r:id="rId25"/>
    <p:sldId id="337" r:id="rId26"/>
  </p:sldIdLst>
  <p:sldSz cx="12192000" cy="6858000"/>
  <p:notesSz cx="6669088" cy="9926638"/>
  <p:custDataLst>
    <p:tags r:id="rId29"/>
  </p:custDataLst>
  <p:defaultTextStyle>
    <a:defPPr>
      <a:defRPr lang="x-es-X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7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CE86E19-090C-C35B-1AE6-6D02ED2BA28C}" name="Landtwing Silke (LAS)" initials="LS(" userId="Landtwing Silke (LAS)" providerId="None"/>
  <p188:author id="{849BB79E-3238-E8A7-483C-F488E08EC136}" name="Mathias Zimmermann" initials="MZ" userId="S::hello@mathiaszimmermann.com::980c5b52-137d-45ef-8c93-de1cbb62042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lber Alois (AFE)" initials="afe" lastIdx="5" clrIdx="0">
    <p:extLst>
      <p:ext uri="{19B8F6BF-5375-455C-9EA6-DF929625EA0E}">
        <p15:presenceInfo xmlns:p15="http://schemas.microsoft.com/office/powerpoint/2012/main" userId="Felber Alois (AFE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180"/>
    <a:srgbClr val="00B8CF"/>
    <a:srgbClr val="B3B3B3"/>
    <a:srgbClr val="80DCE7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251B765-F91A-4008-8DD1-53D880B8B698}">
  <a:tblStyle styleId="{8251B765-F91A-4008-8DD1-53D880B8B698}" styleName="SUVA">
    <a:tblBg>
      <a:effect>
        <a:effectLst/>
      </a:effect>
    </a:tblBg>
    <a:wholeTbl>
      <a:tcTxStyle b="off" i="off">
        <a:fontRef idx="minor"/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117" cap="flat" cmpd="sng" algn="ctr">
              <a:solidFill>
                <a:schemeClr val="dk1"/>
              </a:solidFill>
              <a:prstDash val="solid"/>
            </a:ln>
          </a:top>
          <a:bottom>
            <a:ln w="2117" cap="flat" cmpd="sng" algn="ctr">
              <a:solidFill>
                <a:schemeClr val="dk1"/>
              </a:solidFill>
              <a:prstDash val="solid"/>
            </a:ln>
          </a:bottom>
          <a:insideH>
            <a:ln w="2117" cap="flat" cmpd="sng" algn="ctr">
              <a:solidFill>
                <a:schemeClr val="dk1"/>
              </a:solidFill>
              <a:prstDash val="solid"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wholeTbl>
    <a:band1H>
      <a:tcTxStyle b="off" i="off">
        <a:fontRef idx="minor"/>
        <a:schemeClr val="tx1"/>
      </a:tcTxStyle>
      <a:tcStyle>
        <a:tcBdr/>
        <a:fill>
          <a:noFill/>
        </a:fill>
      </a:tcStyle>
    </a:band1H>
    <a:band2H>
      <a:tcTxStyle b="off" i="off">
        <a:fontRef idx="minor"/>
        <a:schemeClr val="tx1"/>
      </a:tcTxStyle>
      <a:tcStyle>
        <a:tcBdr/>
        <a:fill>
          <a:noFill/>
        </a:fill>
      </a:tcStyle>
    </a:band2H>
    <a:band1V>
      <a:tcTxStyle b="off" i="off">
        <a:fontRef idx="minor"/>
        <a:schemeClr val="tx1"/>
      </a:tcTxStyle>
      <a:tcStyle>
        <a:tcBdr/>
        <a:fill>
          <a:noFill/>
        </a:fill>
      </a:tcStyle>
    </a:band1V>
    <a:band2V>
      <a:tcTxStyle b="off" i="off">
        <a:fontRef idx="minor"/>
        <a:schemeClr val="tx1"/>
      </a:tcTxStyle>
      <a:tcStyle>
        <a:tcBdr/>
        <a:fill>
          <a:noFill/>
        </a:fill>
      </a:tcStyle>
    </a:band2V>
    <a:lastCol>
      <a:tcTxStyle b="on" i="off">
        <a:fontRef idx="minor"/>
        <a:schemeClr val="tx1"/>
      </a:tcTxStyle>
      <a:tcStyle>
        <a:tcBdr/>
      </a:tcStyle>
    </a:lastCol>
    <a:firstCol>
      <a:tcTxStyle b="on" i="off">
        <a:fontRef idx="minor"/>
        <a:schemeClr val="tx1"/>
      </a:tcTxStyle>
      <a:tcStyle>
        <a:tcBdr/>
      </a:tcStyle>
    </a:firstCol>
    <a:lastRow>
      <a:tcTxStyle b="on" i="off">
        <a:fontRef idx="minor"/>
        <a:schemeClr val="accen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117" cap="flat" cmpd="sng" algn="ctr">
              <a:solidFill>
                <a:schemeClr val="dk2"/>
              </a:solidFill>
              <a:prstDash val="solid"/>
            </a:ln>
          </a:top>
          <a:bottom>
            <a:ln w="12700" cap="flat" cmpd="sng" algn="ctr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lastRow>
    <a:firstRow>
      <a:tcTxStyle b="on" i="off">
        <a:fontRef idx="minor"/>
        <a:schemeClr val="dk2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8466" cap="flat" cmpd="sng" algn="ctr">
              <a:solidFill>
                <a:schemeClr val="dk2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86395" autoAdjust="0"/>
  </p:normalViewPr>
  <p:slideViewPr>
    <p:cSldViewPr showGuides="1">
      <p:cViewPr varScale="1">
        <p:scale>
          <a:sx n="119" d="100"/>
          <a:sy n="119" d="100"/>
        </p:scale>
        <p:origin x="96" y="378"/>
      </p:cViewPr>
      <p:guideLst>
        <p:guide orient="horz" pos="1207"/>
        <p:guide pos="3840"/>
        <p:guide orient="horz" pos="3702"/>
      </p:guideLst>
    </p:cSldViewPr>
  </p:slideViewPr>
  <p:outlineViewPr>
    <p:cViewPr>
      <p:scale>
        <a:sx n="33" d="100"/>
        <a:sy n="33" d="100"/>
      </p:scale>
      <p:origin x="0" y="-283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8" d="100"/>
          <a:sy n="88" d="100"/>
        </p:scale>
        <p:origin x="3756" y="4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üller Laurin (LAM)" userId="4ddf393b-c5ce-4d7d-893e-93fef1d6292b" providerId="ADAL" clId="{6C55B07E-7E88-4785-ABC0-41CA79A3AACD}"/>
    <pc:docChg chg="undo custSel addSld delSld modSld">
      <pc:chgData name="Müller Laurin (LAM)" userId="4ddf393b-c5ce-4d7d-893e-93fef1d6292b" providerId="ADAL" clId="{6C55B07E-7E88-4785-ABC0-41CA79A3AACD}" dt="2025-02-18T07:52:08.774" v="104"/>
      <pc:docMkLst>
        <pc:docMk/>
      </pc:docMkLst>
      <pc:sldChg chg="addSp delSp modSp mod delAnim modAnim">
        <pc:chgData name="Müller Laurin (LAM)" userId="4ddf393b-c5ce-4d7d-893e-93fef1d6292b" providerId="ADAL" clId="{6C55B07E-7E88-4785-ABC0-41CA79A3AACD}" dt="2025-02-18T07:47:39.981" v="65"/>
        <pc:sldMkLst>
          <pc:docMk/>
          <pc:sldMk cId="225127860" sldId="342"/>
        </pc:sldMkLst>
        <pc:spChg chg="add del mod">
          <ac:chgData name="Müller Laurin (LAM)" userId="4ddf393b-c5ce-4d7d-893e-93fef1d6292b" providerId="ADAL" clId="{6C55B07E-7E88-4785-ABC0-41CA79A3AACD}" dt="2025-02-18T07:39:20.787" v="1"/>
          <ac:spMkLst>
            <pc:docMk/>
            <pc:sldMk cId="225127860" sldId="342"/>
            <ac:spMk id="8" creationId="{0ECDBBD9-A9DB-D7B6-FCDC-6DE9228A608B}"/>
          </ac:spMkLst>
        </pc:spChg>
        <pc:spChg chg="add mod">
          <ac:chgData name="Müller Laurin (LAM)" userId="4ddf393b-c5ce-4d7d-893e-93fef1d6292b" providerId="ADAL" clId="{6C55B07E-7E88-4785-ABC0-41CA79A3AACD}" dt="2025-02-18T07:44:25.133" v="43" actId="1076"/>
          <ac:spMkLst>
            <pc:docMk/>
            <pc:sldMk cId="225127860" sldId="342"/>
            <ac:spMk id="10" creationId="{E396EC60-A2DA-F0AE-F922-9295A8EA68CE}"/>
          </ac:spMkLst>
        </pc:spChg>
        <pc:spChg chg="add del mod">
          <ac:chgData name="Müller Laurin (LAM)" userId="4ddf393b-c5ce-4d7d-893e-93fef1d6292b" providerId="ADAL" clId="{6C55B07E-7E88-4785-ABC0-41CA79A3AACD}" dt="2025-02-18T07:47:39.981" v="65"/>
          <ac:spMkLst>
            <pc:docMk/>
            <pc:sldMk cId="225127860" sldId="342"/>
            <ac:spMk id="11" creationId="{7C283C77-2FFD-D48C-1100-76573781B611}"/>
          </ac:spMkLst>
        </pc:spChg>
        <pc:picChg chg="del">
          <ac:chgData name="Müller Laurin (LAM)" userId="4ddf393b-c5ce-4d7d-893e-93fef1d6292b" providerId="ADAL" clId="{6C55B07E-7E88-4785-ABC0-41CA79A3AACD}" dt="2025-02-18T07:39:18.242" v="0" actId="478"/>
          <ac:picMkLst>
            <pc:docMk/>
            <pc:sldMk cId="225127860" sldId="342"/>
            <ac:picMk id="3" creationId="{67BB9345-8595-366E-B167-54E5286C7859}"/>
          </ac:picMkLst>
        </pc:picChg>
        <pc:picChg chg="add mod">
          <ac:chgData name="Müller Laurin (LAM)" userId="4ddf393b-c5ce-4d7d-893e-93fef1d6292b" providerId="ADAL" clId="{6C55B07E-7E88-4785-ABC0-41CA79A3AACD}" dt="2025-02-18T07:39:28.787" v="4" actId="1076"/>
          <ac:picMkLst>
            <pc:docMk/>
            <pc:sldMk cId="225127860" sldId="342"/>
            <ac:picMk id="9" creationId="{EC300B27-3B47-C48B-B716-E14B014397AE}"/>
          </ac:picMkLst>
        </pc:picChg>
      </pc:sldChg>
      <pc:sldChg chg="addSp delSp modSp add del mod delAnim modAnim">
        <pc:chgData name="Müller Laurin (LAM)" userId="4ddf393b-c5ce-4d7d-893e-93fef1d6292b" providerId="ADAL" clId="{6C55B07E-7E88-4785-ABC0-41CA79A3AACD}" dt="2025-02-18T07:50:00.065" v="85"/>
        <pc:sldMkLst>
          <pc:docMk/>
          <pc:sldMk cId="2289678791" sldId="350"/>
        </pc:sldMkLst>
        <pc:spChg chg="add del mod">
          <ac:chgData name="Müller Laurin (LAM)" userId="4ddf393b-c5ce-4d7d-893e-93fef1d6292b" providerId="ADAL" clId="{6C55B07E-7E88-4785-ABC0-41CA79A3AACD}" dt="2025-02-18T07:41:40.285" v="24"/>
          <ac:spMkLst>
            <pc:docMk/>
            <pc:sldMk cId="2289678791" sldId="350"/>
            <ac:spMk id="8" creationId="{E4725E99-5C5D-6A46-41C3-6F7AC7255D96}"/>
          </ac:spMkLst>
        </pc:spChg>
        <pc:spChg chg="add mod">
          <ac:chgData name="Müller Laurin (LAM)" userId="4ddf393b-c5ce-4d7d-893e-93fef1d6292b" providerId="ADAL" clId="{6C55B07E-7E88-4785-ABC0-41CA79A3AACD}" dt="2025-02-18T07:44:45.875" v="53" actId="1076"/>
          <ac:spMkLst>
            <pc:docMk/>
            <pc:sldMk cId="2289678791" sldId="350"/>
            <ac:spMk id="10" creationId="{38EEEA83-8696-DB29-6708-091C1E42EDE2}"/>
          </ac:spMkLst>
        </pc:spChg>
        <pc:spChg chg="add del mod">
          <ac:chgData name="Müller Laurin (LAM)" userId="4ddf393b-c5ce-4d7d-893e-93fef1d6292b" providerId="ADAL" clId="{6C55B07E-7E88-4785-ABC0-41CA79A3AACD}" dt="2025-02-18T07:50:00.065" v="85"/>
          <ac:spMkLst>
            <pc:docMk/>
            <pc:sldMk cId="2289678791" sldId="350"/>
            <ac:spMk id="11" creationId="{34E2D23A-9CC4-3EB3-6FD8-42AAA5E58F34}"/>
          </ac:spMkLst>
        </pc:spChg>
        <pc:picChg chg="del">
          <ac:chgData name="Müller Laurin (LAM)" userId="4ddf393b-c5ce-4d7d-893e-93fef1d6292b" providerId="ADAL" clId="{6C55B07E-7E88-4785-ABC0-41CA79A3AACD}" dt="2025-02-18T07:41:36.663" v="23" actId="478"/>
          <ac:picMkLst>
            <pc:docMk/>
            <pc:sldMk cId="2289678791" sldId="350"/>
            <ac:picMk id="3" creationId="{34B31337-F06C-5285-CFEE-A4908FC6FD50}"/>
          </ac:picMkLst>
        </pc:picChg>
        <pc:picChg chg="add mod">
          <ac:chgData name="Müller Laurin (LAM)" userId="4ddf393b-c5ce-4d7d-893e-93fef1d6292b" providerId="ADAL" clId="{6C55B07E-7E88-4785-ABC0-41CA79A3AACD}" dt="2025-02-18T07:41:42.734" v="25" actId="1076"/>
          <ac:picMkLst>
            <pc:docMk/>
            <pc:sldMk cId="2289678791" sldId="350"/>
            <ac:picMk id="9" creationId="{D1B11373-1165-917A-F631-9B7BFD2D3191}"/>
          </ac:picMkLst>
        </pc:picChg>
      </pc:sldChg>
      <pc:sldChg chg="addSp delSp modSp mod delAnim modAnim">
        <pc:chgData name="Müller Laurin (LAM)" userId="4ddf393b-c5ce-4d7d-893e-93fef1d6292b" providerId="ADAL" clId="{6C55B07E-7E88-4785-ABC0-41CA79A3AACD}" dt="2025-02-18T07:49:33.617" v="81"/>
        <pc:sldMkLst>
          <pc:docMk/>
          <pc:sldMk cId="4228744745" sldId="353"/>
        </pc:sldMkLst>
        <pc:spChg chg="add del mod">
          <ac:chgData name="Müller Laurin (LAM)" userId="4ddf393b-c5ce-4d7d-893e-93fef1d6292b" providerId="ADAL" clId="{6C55B07E-7E88-4785-ABC0-41CA79A3AACD}" dt="2025-02-18T07:41:27.428" v="18"/>
          <ac:spMkLst>
            <pc:docMk/>
            <pc:sldMk cId="4228744745" sldId="353"/>
            <ac:spMk id="8" creationId="{97A0BE7B-ECED-B4EF-56C8-07679FB73884}"/>
          </ac:spMkLst>
        </pc:spChg>
        <pc:spChg chg="add mod">
          <ac:chgData name="Müller Laurin (LAM)" userId="4ddf393b-c5ce-4d7d-893e-93fef1d6292b" providerId="ADAL" clId="{6C55B07E-7E88-4785-ABC0-41CA79A3AACD}" dt="2025-02-18T07:44:42.634" v="51" actId="1076"/>
          <ac:spMkLst>
            <pc:docMk/>
            <pc:sldMk cId="4228744745" sldId="353"/>
            <ac:spMk id="10" creationId="{B0AFEEB4-C639-99B3-4484-AF0CE201AC1E}"/>
          </ac:spMkLst>
        </pc:spChg>
        <pc:spChg chg="add del mod">
          <ac:chgData name="Müller Laurin (LAM)" userId="4ddf393b-c5ce-4d7d-893e-93fef1d6292b" providerId="ADAL" clId="{6C55B07E-7E88-4785-ABC0-41CA79A3AACD}" dt="2025-02-18T07:49:33.617" v="81"/>
          <ac:spMkLst>
            <pc:docMk/>
            <pc:sldMk cId="4228744745" sldId="353"/>
            <ac:spMk id="11" creationId="{EBF7FEE4-50BB-C3C6-4F50-6533D8FAC564}"/>
          </ac:spMkLst>
        </pc:spChg>
        <pc:picChg chg="del">
          <ac:chgData name="Müller Laurin (LAM)" userId="4ddf393b-c5ce-4d7d-893e-93fef1d6292b" providerId="ADAL" clId="{6C55B07E-7E88-4785-ABC0-41CA79A3AACD}" dt="2025-02-18T07:41:24.880" v="17" actId="478"/>
          <ac:picMkLst>
            <pc:docMk/>
            <pc:sldMk cId="4228744745" sldId="353"/>
            <ac:picMk id="3" creationId="{F8E5A4C2-332E-7E80-0E4A-1887704F03A3}"/>
          </ac:picMkLst>
        </pc:picChg>
        <pc:picChg chg="add mod">
          <ac:chgData name="Müller Laurin (LAM)" userId="4ddf393b-c5ce-4d7d-893e-93fef1d6292b" providerId="ADAL" clId="{6C55B07E-7E88-4785-ABC0-41CA79A3AACD}" dt="2025-02-18T07:41:30.778" v="20" actId="14100"/>
          <ac:picMkLst>
            <pc:docMk/>
            <pc:sldMk cId="4228744745" sldId="353"/>
            <ac:picMk id="9" creationId="{55ACDB1E-AFCE-D230-FBBB-0B995D16D362}"/>
          </ac:picMkLst>
        </pc:picChg>
      </pc:sldChg>
      <pc:sldChg chg="addSp delSp modSp mod delAnim modAnim">
        <pc:chgData name="Müller Laurin (LAM)" userId="4ddf393b-c5ce-4d7d-893e-93fef1d6292b" providerId="ADAL" clId="{6C55B07E-7E88-4785-ABC0-41CA79A3AACD}" dt="2025-02-18T07:51:09.252" v="96"/>
        <pc:sldMkLst>
          <pc:docMk/>
          <pc:sldMk cId="525939203" sldId="356"/>
        </pc:sldMkLst>
        <pc:spChg chg="add del mod">
          <ac:chgData name="Müller Laurin (LAM)" userId="4ddf393b-c5ce-4d7d-893e-93fef1d6292b" providerId="ADAL" clId="{6C55B07E-7E88-4785-ABC0-41CA79A3AACD}" dt="2025-02-18T07:41:59.308" v="31"/>
          <ac:spMkLst>
            <pc:docMk/>
            <pc:sldMk cId="525939203" sldId="356"/>
            <ac:spMk id="8" creationId="{E7367528-961A-F454-9A09-C90C46FF0483}"/>
          </ac:spMkLst>
        </pc:spChg>
        <pc:spChg chg="add mod">
          <ac:chgData name="Müller Laurin (LAM)" userId="4ddf393b-c5ce-4d7d-893e-93fef1d6292b" providerId="ADAL" clId="{6C55B07E-7E88-4785-ABC0-41CA79A3AACD}" dt="2025-02-18T07:44:54.596" v="57" actId="1076"/>
          <ac:spMkLst>
            <pc:docMk/>
            <pc:sldMk cId="525939203" sldId="356"/>
            <ac:spMk id="10" creationId="{CA1AB9A7-53BE-F615-7049-603C36137A50}"/>
          </ac:spMkLst>
        </pc:spChg>
        <pc:spChg chg="add del mod">
          <ac:chgData name="Müller Laurin (LAM)" userId="4ddf393b-c5ce-4d7d-893e-93fef1d6292b" providerId="ADAL" clId="{6C55B07E-7E88-4785-ABC0-41CA79A3AACD}" dt="2025-02-18T07:50:42.219" v="92"/>
          <ac:spMkLst>
            <pc:docMk/>
            <pc:sldMk cId="525939203" sldId="356"/>
            <ac:spMk id="11" creationId="{8642C465-6C12-0874-0B43-AFDFCC336EE2}"/>
          </ac:spMkLst>
        </pc:spChg>
        <pc:spChg chg="add del mod">
          <ac:chgData name="Müller Laurin (LAM)" userId="4ddf393b-c5ce-4d7d-893e-93fef1d6292b" providerId="ADAL" clId="{6C55B07E-7E88-4785-ABC0-41CA79A3AACD}" dt="2025-02-18T07:51:09.252" v="96"/>
          <ac:spMkLst>
            <pc:docMk/>
            <pc:sldMk cId="525939203" sldId="356"/>
            <ac:spMk id="12" creationId="{486E0112-994A-C033-0117-FE08D21C6310}"/>
          </ac:spMkLst>
        </pc:spChg>
        <pc:picChg chg="del">
          <ac:chgData name="Müller Laurin (LAM)" userId="4ddf393b-c5ce-4d7d-893e-93fef1d6292b" providerId="ADAL" clId="{6C55B07E-7E88-4785-ABC0-41CA79A3AACD}" dt="2025-02-18T07:41:57.475" v="30" actId="478"/>
          <ac:picMkLst>
            <pc:docMk/>
            <pc:sldMk cId="525939203" sldId="356"/>
            <ac:picMk id="3" creationId="{9C6D7600-7A98-F086-87B6-46FD7C567DCC}"/>
          </ac:picMkLst>
        </pc:picChg>
        <pc:picChg chg="add mod">
          <ac:chgData name="Müller Laurin (LAM)" userId="4ddf393b-c5ce-4d7d-893e-93fef1d6292b" providerId="ADAL" clId="{6C55B07E-7E88-4785-ABC0-41CA79A3AACD}" dt="2025-02-18T07:42:03.742" v="33" actId="14100"/>
          <ac:picMkLst>
            <pc:docMk/>
            <pc:sldMk cId="525939203" sldId="356"/>
            <ac:picMk id="9" creationId="{0EEA16FF-6047-1397-FF7F-6DAC56F31903}"/>
          </ac:picMkLst>
        </pc:picChg>
      </pc:sldChg>
      <pc:sldChg chg="addSp delSp modSp mod delAnim modAnim">
        <pc:chgData name="Müller Laurin (LAM)" userId="4ddf393b-c5ce-4d7d-893e-93fef1d6292b" providerId="ADAL" clId="{6C55B07E-7E88-4785-ABC0-41CA79A3AACD}" dt="2025-02-18T07:51:36.823" v="100"/>
        <pc:sldMkLst>
          <pc:docMk/>
          <pc:sldMk cId="694463722" sldId="358"/>
        </pc:sldMkLst>
        <pc:spChg chg="add del mod">
          <ac:chgData name="Müller Laurin (LAM)" userId="4ddf393b-c5ce-4d7d-893e-93fef1d6292b" providerId="ADAL" clId="{6C55B07E-7E88-4785-ABC0-41CA79A3AACD}" dt="2025-02-18T07:42:07.946" v="35"/>
          <ac:spMkLst>
            <pc:docMk/>
            <pc:sldMk cId="694463722" sldId="358"/>
            <ac:spMk id="8" creationId="{37A12602-8A17-E410-537A-2C3E294F6B1B}"/>
          </ac:spMkLst>
        </pc:spChg>
        <pc:spChg chg="add mod">
          <ac:chgData name="Müller Laurin (LAM)" userId="4ddf393b-c5ce-4d7d-893e-93fef1d6292b" providerId="ADAL" clId="{6C55B07E-7E88-4785-ABC0-41CA79A3AACD}" dt="2025-02-18T07:44:58.515" v="59" actId="1076"/>
          <ac:spMkLst>
            <pc:docMk/>
            <pc:sldMk cId="694463722" sldId="358"/>
            <ac:spMk id="10" creationId="{5CFFC0B2-4964-16CF-15BB-625F7ED06946}"/>
          </ac:spMkLst>
        </pc:spChg>
        <pc:spChg chg="add del mod">
          <ac:chgData name="Müller Laurin (LAM)" userId="4ddf393b-c5ce-4d7d-893e-93fef1d6292b" providerId="ADAL" clId="{6C55B07E-7E88-4785-ABC0-41CA79A3AACD}" dt="2025-02-18T07:51:36.823" v="100"/>
          <ac:spMkLst>
            <pc:docMk/>
            <pc:sldMk cId="694463722" sldId="358"/>
            <ac:spMk id="11" creationId="{5C52C80B-4725-8185-C2A1-AFA4C522890A}"/>
          </ac:spMkLst>
        </pc:spChg>
        <pc:picChg chg="del">
          <ac:chgData name="Müller Laurin (LAM)" userId="4ddf393b-c5ce-4d7d-893e-93fef1d6292b" providerId="ADAL" clId="{6C55B07E-7E88-4785-ABC0-41CA79A3AACD}" dt="2025-02-18T07:42:06.230" v="34" actId="478"/>
          <ac:picMkLst>
            <pc:docMk/>
            <pc:sldMk cId="694463722" sldId="358"/>
            <ac:picMk id="3" creationId="{0A72CCBB-6AC5-EBFA-5343-57BA882A3F32}"/>
          </ac:picMkLst>
        </pc:picChg>
        <pc:picChg chg="add mod">
          <ac:chgData name="Müller Laurin (LAM)" userId="4ddf393b-c5ce-4d7d-893e-93fef1d6292b" providerId="ADAL" clId="{6C55B07E-7E88-4785-ABC0-41CA79A3AACD}" dt="2025-02-18T07:42:11.474" v="36" actId="1076"/>
          <ac:picMkLst>
            <pc:docMk/>
            <pc:sldMk cId="694463722" sldId="358"/>
            <ac:picMk id="9" creationId="{BFC79A0A-08B2-01B4-3786-18FEFFB9A12C}"/>
          </ac:picMkLst>
        </pc:picChg>
      </pc:sldChg>
      <pc:sldChg chg="addSp delSp modSp mod delAnim modAnim">
        <pc:chgData name="Müller Laurin (LAM)" userId="4ddf393b-c5ce-4d7d-893e-93fef1d6292b" providerId="ADAL" clId="{6C55B07E-7E88-4785-ABC0-41CA79A3AACD}" dt="2025-02-18T07:52:08.774" v="104"/>
        <pc:sldMkLst>
          <pc:docMk/>
          <pc:sldMk cId="3955693349" sldId="359"/>
        </pc:sldMkLst>
        <pc:spChg chg="add del mod">
          <ac:chgData name="Müller Laurin (LAM)" userId="4ddf393b-c5ce-4d7d-893e-93fef1d6292b" providerId="ADAL" clId="{6C55B07E-7E88-4785-ABC0-41CA79A3AACD}" dt="2025-02-18T07:42:17.658" v="38"/>
          <ac:spMkLst>
            <pc:docMk/>
            <pc:sldMk cId="3955693349" sldId="359"/>
            <ac:spMk id="8" creationId="{321245D1-0BD2-9D3E-EBEB-5B79AFC05F00}"/>
          </ac:spMkLst>
        </pc:spChg>
        <pc:spChg chg="add mod">
          <ac:chgData name="Müller Laurin (LAM)" userId="4ddf393b-c5ce-4d7d-893e-93fef1d6292b" providerId="ADAL" clId="{6C55B07E-7E88-4785-ABC0-41CA79A3AACD}" dt="2025-02-18T07:45:03.693" v="61" actId="1076"/>
          <ac:spMkLst>
            <pc:docMk/>
            <pc:sldMk cId="3955693349" sldId="359"/>
            <ac:spMk id="10" creationId="{57C9673F-969D-4A82-62C6-D05A0B3B6C1A}"/>
          </ac:spMkLst>
        </pc:spChg>
        <pc:spChg chg="add del mod">
          <ac:chgData name="Müller Laurin (LAM)" userId="4ddf393b-c5ce-4d7d-893e-93fef1d6292b" providerId="ADAL" clId="{6C55B07E-7E88-4785-ABC0-41CA79A3AACD}" dt="2025-02-18T07:52:08.774" v="104"/>
          <ac:spMkLst>
            <pc:docMk/>
            <pc:sldMk cId="3955693349" sldId="359"/>
            <ac:spMk id="11" creationId="{9DBBCB98-53BF-C26D-AFEA-7999AE1F9AC3}"/>
          </ac:spMkLst>
        </pc:spChg>
        <pc:picChg chg="del">
          <ac:chgData name="Müller Laurin (LAM)" userId="4ddf393b-c5ce-4d7d-893e-93fef1d6292b" providerId="ADAL" clId="{6C55B07E-7E88-4785-ABC0-41CA79A3AACD}" dt="2025-02-18T07:42:15.223" v="37" actId="478"/>
          <ac:picMkLst>
            <pc:docMk/>
            <pc:sldMk cId="3955693349" sldId="359"/>
            <ac:picMk id="3" creationId="{68BF9A6E-ED7D-DEFF-5DA2-2EB71E2044DB}"/>
          </ac:picMkLst>
        </pc:picChg>
        <pc:picChg chg="add mod">
          <ac:chgData name="Müller Laurin (LAM)" userId="4ddf393b-c5ce-4d7d-893e-93fef1d6292b" providerId="ADAL" clId="{6C55B07E-7E88-4785-ABC0-41CA79A3AACD}" dt="2025-02-18T07:42:22.445" v="40" actId="14100"/>
          <ac:picMkLst>
            <pc:docMk/>
            <pc:sldMk cId="3955693349" sldId="359"/>
            <ac:picMk id="9" creationId="{BCE4EFD6-3855-A2CD-5643-FE4430457F3F}"/>
          </ac:picMkLst>
        </pc:picChg>
      </pc:sldChg>
      <pc:sldChg chg="addSp delSp modSp mod delAnim modAnim">
        <pc:chgData name="Müller Laurin (LAM)" userId="4ddf393b-c5ce-4d7d-893e-93fef1d6292b" providerId="ADAL" clId="{6C55B07E-7E88-4785-ABC0-41CA79A3AACD}" dt="2025-02-18T07:48:08.754" v="69"/>
        <pc:sldMkLst>
          <pc:docMk/>
          <pc:sldMk cId="6044480" sldId="366"/>
        </pc:sldMkLst>
        <pc:spChg chg="add del mod">
          <ac:chgData name="Müller Laurin (LAM)" userId="4ddf393b-c5ce-4d7d-893e-93fef1d6292b" providerId="ADAL" clId="{6C55B07E-7E88-4785-ABC0-41CA79A3AACD}" dt="2025-02-18T07:40:55.758" v="6"/>
          <ac:spMkLst>
            <pc:docMk/>
            <pc:sldMk cId="6044480" sldId="366"/>
            <ac:spMk id="8" creationId="{FD359634-0475-FDEA-4701-CF487B47A1AA}"/>
          </ac:spMkLst>
        </pc:spChg>
        <pc:spChg chg="add mod">
          <ac:chgData name="Müller Laurin (LAM)" userId="4ddf393b-c5ce-4d7d-893e-93fef1d6292b" providerId="ADAL" clId="{6C55B07E-7E88-4785-ABC0-41CA79A3AACD}" dt="2025-02-18T07:44:30.923" v="45" actId="1076"/>
          <ac:spMkLst>
            <pc:docMk/>
            <pc:sldMk cId="6044480" sldId="366"/>
            <ac:spMk id="10" creationId="{3AA121DF-F96B-820E-C008-E81F3297A6E3}"/>
          </ac:spMkLst>
        </pc:spChg>
        <pc:spChg chg="add del mod">
          <ac:chgData name="Müller Laurin (LAM)" userId="4ddf393b-c5ce-4d7d-893e-93fef1d6292b" providerId="ADAL" clId="{6C55B07E-7E88-4785-ABC0-41CA79A3AACD}" dt="2025-02-18T07:48:08.754" v="69"/>
          <ac:spMkLst>
            <pc:docMk/>
            <pc:sldMk cId="6044480" sldId="366"/>
            <ac:spMk id="11" creationId="{540EEED2-5420-B29E-A82B-B68D986E11B2}"/>
          </ac:spMkLst>
        </pc:spChg>
        <pc:picChg chg="del">
          <ac:chgData name="Müller Laurin (LAM)" userId="4ddf393b-c5ce-4d7d-893e-93fef1d6292b" providerId="ADAL" clId="{6C55B07E-7E88-4785-ABC0-41CA79A3AACD}" dt="2025-02-18T07:39:33.104" v="5" actId="478"/>
          <ac:picMkLst>
            <pc:docMk/>
            <pc:sldMk cId="6044480" sldId="366"/>
            <ac:picMk id="3" creationId="{A0A9FB75-8AB8-F087-6C77-E65E93ACDC8D}"/>
          </ac:picMkLst>
        </pc:picChg>
        <pc:picChg chg="add mod">
          <ac:chgData name="Müller Laurin (LAM)" userId="4ddf393b-c5ce-4d7d-893e-93fef1d6292b" providerId="ADAL" clId="{6C55B07E-7E88-4785-ABC0-41CA79A3AACD}" dt="2025-02-18T07:41:00.478" v="8" actId="14100"/>
          <ac:picMkLst>
            <pc:docMk/>
            <pc:sldMk cId="6044480" sldId="366"/>
            <ac:picMk id="9" creationId="{FE762521-92C9-C4AF-C0B7-6374310E43EB}"/>
          </ac:picMkLst>
        </pc:picChg>
      </pc:sldChg>
      <pc:sldChg chg="addSp delSp modSp mod delAnim modAnim">
        <pc:chgData name="Müller Laurin (LAM)" userId="4ddf393b-c5ce-4d7d-893e-93fef1d6292b" providerId="ADAL" clId="{6C55B07E-7E88-4785-ABC0-41CA79A3AACD}" dt="2025-02-18T07:50:28.714" v="89"/>
        <pc:sldMkLst>
          <pc:docMk/>
          <pc:sldMk cId="1594377529" sldId="371"/>
        </pc:sldMkLst>
        <pc:spChg chg="add del mod">
          <ac:chgData name="Müller Laurin (LAM)" userId="4ddf393b-c5ce-4d7d-893e-93fef1d6292b" providerId="ADAL" clId="{6C55B07E-7E88-4785-ABC0-41CA79A3AACD}" dt="2025-02-18T07:41:49.410" v="27"/>
          <ac:spMkLst>
            <pc:docMk/>
            <pc:sldMk cId="1594377529" sldId="371"/>
            <ac:spMk id="8" creationId="{4C13DCFD-BF29-0600-D80B-BC61D0FFBF7F}"/>
          </ac:spMkLst>
        </pc:spChg>
        <pc:spChg chg="add mod">
          <ac:chgData name="Müller Laurin (LAM)" userId="4ddf393b-c5ce-4d7d-893e-93fef1d6292b" providerId="ADAL" clId="{6C55B07E-7E88-4785-ABC0-41CA79A3AACD}" dt="2025-02-18T07:44:50.457" v="55" actId="1076"/>
          <ac:spMkLst>
            <pc:docMk/>
            <pc:sldMk cId="1594377529" sldId="371"/>
            <ac:spMk id="10" creationId="{F745AE2A-4939-8006-80E7-3FD8EF41C3D7}"/>
          </ac:spMkLst>
        </pc:spChg>
        <pc:spChg chg="add del mod">
          <ac:chgData name="Müller Laurin (LAM)" userId="4ddf393b-c5ce-4d7d-893e-93fef1d6292b" providerId="ADAL" clId="{6C55B07E-7E88-4785-ABC0-41CA79A3AACD}" dt="2025-02-18T07:50:28.714" v="89"/>
          <ac:spMkLst>
            <pc:docMk/>
            <pc:sldMk cId="1594377529" sldId="371"/>
            <ac:spMk id="11" creationId="{A51E7A94-89CD-EEB7-E2E0-EBA9DD905567}"/>
          </ac:spMkLst>
        </pc:spChg>
        <pc:picChg chg="del">
          <ac:chgData name="Müller Laurin (LAM)" userId="4ddf393b-c5ce-4d7d-893e-93fef1d6292b" providerId="ADAL" clId="{6C55B07E-7E88-4785-ABC0-41CA79A3AACD}" dt="2025-02-18T07:41:47.128" v="26" actId="478"/>
          <ac:picMkLst>
            <pc:docMk/>
            <pc:sldMk cId="1594377529" sldId="371"/>
            <ac:picMk id="3" creationId="{876E6052-1B25-A3D7-70C0-E97184CAE0D9}"/>
          </ac:picMkLst>
        </pc:picChg>
        <pc:picChg chg="add mod">
          <ac:chgData name="Müller Laurin (LAM)" userId="4ddf393b-c5ce-4d7d-893e-93fef1d6292b" providerId="ADAL" clId="{6C55B07E-7E88-4785-ABC0-41CA79A3AACD}" dt="2025-02-18T07:41:54.337" v="29" actId="14100"/>
          <ac:picMkLst>
            <pc:docMk/>
            <pc:sldMk cId="1594377529" sldId="371"/>
            <ac:picMk id="9" creationId="{7D27CB63-6938-64AF-C4F3-B09287C97A4E}"/>
          </ac:picMkLst>
        </pc:picChg>
      </pc:sldChg>
      <pc:sldChg chg="addSp delSp modSp mod delAnim modAnim">
        <pc:chgData name="Müller Laurin (LAM)" userId="4ddf393b-c5ce-4d7d-893e-93fef1d6292b" providerId="ADAL" clId="{6C55B07E-7E88-4785-ABC0-41CA79A3AACD}" dt="2025-02-18T07:48:34.407" v="73"/>
        <pc:sldMkLst>
          <pc:docMk/>
          <pc:sldMk cId="495363510" sldId="389"/>
        </pc:sldMkLst>
        <pc:spChg chg="add del mod">
          <ac:chgData name="Müller Laurin (LAM)" userId="4ddf393b-c5ce-4d7d-893e-93fef1d6292b" providerId="ADAL" clId="{6C55B07E-7E88-4785-ABC0-41CA79A3AACD}" dt="2025-02-18T07:41:06.246" v="10"/>
          <ac:spMkLst>
            <pc:docMk/>
            <pc:sldMk cId="495363510" sldId="389"/>
            <ac:spMk id="7" creationId="{ED0BE11C-53E1-B7D1-5810-E1AF14D74503}"/>
          </ac:spMkLst>
        </pc:spChg>
        <pc:spChg chg="add mod">
          <ac:chgData name="Müller Laurin (LAM)" userId="4ddf393b-c5ce-4d7d-893e-93fef1d6292b" providerId="ADAL" clId="{6C55B07E-7E88-4785-ABC0-41CA79A3AACD}" dt="2025-02-18T07:44:34.035" v="47" actId="1076"/>
          <ac:spMkLst>
            <pc:docMk/>
            <pc:sldMk cId="495363510" sldId="389"/>
            <ac:spMk id="10" creationId="{5058D276-B649-9ABF-0479-35DF78CF7897}"/>
          </ac:spMkLst>
        </pc:spChg>
        <pc:spChg chg="add del mod">
          <ac:chgData name="Müller Laurin (LAM)" userId="4ddf393b-c5ce-4d7d-893e-93fef1d6292b" providerId="ADAL" clId="{6C55B07E-7E88-4785-ABC0-41CA79A3AACD}" dt="2025-02-18T07:48:34.407" v="73"/>
          <ac:spMkLst>
            <pc:docMk/>
            <pc:sldMk cId="495363510" sldId="389"/>
            <ac:spMk id="11" creationId="{B577ABDF-B72B-D932-7C6B-68533FA85A4A}"/>
          </ac:spMkLst>
        </pc:spChg>
        <pc:picChg chg="del">
          <ac:chgData name="Müller Laurin (LAM)" userId="4ddf393b-c5ce-4d7d-893e-93fef1d6292b" providerId="ADAL" clId="{6C55B07E-7E88-4785-ABC0-41CA79A3AACD}" dt="2025-02-18T07:41:02.543" v="9" actId="478"/>
          <ac:picMkLst>
            <pc:docMk/>
            <pc:sldMk cId="495363510" sldId="389"/>
            <ac:picMk id="8" creationId="{4AB3C9DC-7CCB-1D88-F8DF-F1CB31CF0657}"/>
          </ac:picMkLst>
        </pc:picChg>
        <pc:picChg chg="add mod">
          <ac:chgData name="Müller Laurin (LAM)" userId="4ddf393b-c5ce-4d7d-893e-93fef1d6292b" providerId="ADAL" clId="{6C55B07E-7E88-4785-ABC0-41CA79A3AACD}" dt="2025-02-18T07:41:10.109" v="12" actId="14100"/>
          <ac:picMkLst>
            <pc:docMk/>
            <pc:sldMk cId="495363510" sldId="389"/>
            <ac:picMk id="9" creationId="{6B4689CC-1D29-15BA-B967-E7E7AE415A49}"/>
          </ac:picMkLst>
        </pc:picChg>
      </pc:sldChg>
      <pc:sldChg chg="addSp delSp modSp mod delAnim modAnim">
        <pc:chgData name="Müller Laurin (LAM)" userId="4ddf393b-c5ce-4d7d-893e-93fef1d6292b" providerId="ADAL" clId="{6C55B07E-7E88-4785-ABC0-41CA79A3AACD}" dt="2025-02-18T07:48:58.192" v="77"/>
        <pc:sldMkLst>
          <pc:docMk/>
          <pc:sldMk cId="2392927246" sldId="391"/>
        </pc:sldMkLst>
        <pc:spChg chg="add del mod">
          <ac:chgData name="Müller Laurin (LAM)" userId="4ddf393b-c5ce-4d7d-893e-93fef1d6292b" providerId="ADAL" clId="{6C55B07E-7E88-4785-ABC0-41CA79A3AACD}" dt="2025-02-18T07:41:17.404" v="14"/>
          <ac:spMkLst>
            <pc:docMk/>
            <pc:sldMk cId="2392927246" sldId="391"/>
            <ac:spMk id="7" creationId="{EF38DCC1-221E-18C6-0577-FDDED4AE22D2}"/>
          </ac:spMkLst>
        </pc:spChg>
        <pc:spChg chg="add mod">
          <ac:chgData name="Müller Laurin (LAM)" userId="4ddf393b-c5ce-4d7d-893e-93fef1d6292b" providerId="ADAL" clId="{6C55B07E-7E88-4785-ABC0-41CA79A3AACD}" dt="2025-02-18T07:44:39.036" v="49" actId="1076"/>
          <ac:spMkLst>
            <pc:docMk/>
            <pc:sldMk cId="2392927246" sldId="391"/>
            <ac:spMk id="10" creationId="{45841E09-3A47-5468-B850-6C99721AC6C3}"/>
          </ac:spMkLst>
        </pc:spChg>
        <pc:spChg chg="add del mod">
          <ac:chgData name="Müller Laurin (LAM)" userId="4ddf393b-c5ce-4d7d-893e-93fef1d6292b" providerId="ADAL" clId="{6C55B07E-7E88-4785-ABC0-41CA79A3AACD}" dt="2025-02-18T07:48:58.192" v="77"/>
          <ac:spMkLst>
            <pc:docMk/>
            <pc:sldMk cId="2392927246" sldId="391"/>
            <ac:spMk id="11" creationId="{A7F5061D-3BFD-7824-3C17-C0CCE4BB50BE}"/>
          </ac:spMkLst>
        </pc:spChg>
        <pc:picChg chg="del">
          <ac:chgData name="Müller Laurin (LAM)" userId="4ddf393b-c5ce-4d7d-893e-93fef1d6292b" providerId="ADAL" clId="{6C55B07E-7E88-4785-ABC0-41CA79A3AACD}" dt="2025-02-18T07:41:13.445" v="13" actId="478"/>
          <ac:picMkLst>
            <pc:docMk/>
            <pc:sldMk cId="2392927246" sldId="391"/>
            <ac:picMk id="8" creationId="{4B34E6CD-1FB3-7D36-9901-5B946D5C9B5F}"/>
          </ac:picMkLst>
        </pc:picChg>
        <pc:picChg chg="add mod">
          <ac:chgData name="Müller Laurin (LAM)" userId="4ddf393b-c5ce-4d7d-893e-93fef1d6292b" providerId="ADAL" clId="{6C55B07E-7E88-4785-ABC0-41CA79A3AACD}" dt="2025-02-18T07:41:22.208" v="16" actId="14100"/>
          <ac:picMkLst>
            <pc:docMk/>
            <pc:sldMk cId="2392927246" sldId="391"/>
            <ac:picMk id="9" creationId="{CC129816-168F-C044-5427-36981BEA897E}"/>
          </ac:picMkLst>
        </pc:picChg>
      </pc:sldChg>
    </pc:docChg>
  </pc:docChgLst>
  <pc:docChgLst>
    <pc:chgData name="Müller Laurin (LAM)" userId="4ddf393b-c5ce-4d7d-893e-93fef1d6292b" providerId="ADAL" clId="{EBB4E82C-0BC3-46EA-85A5-4A829571B381}"/>
    <pc:docChg chg="custSel modSld">
      <pc:chgData name="Müller Laurin (LAM)" userId="4ddf393b-c5ce-4d7d-893e-93fef1d6292b" providerId="ADAL" clId="{EBB4E82C-0BC3-46EA-85A5-4A829571B381}" dt="2025-02-18T08:58:47.042" v="10" actId="478"/>
      <pc:docMkLst>
        <pc:docMk/>
      </pc:docMkLst>
      <pc:sldChg chg="delSp mod">
        <pc:chgData name="Müller Laurin (LAM)" userId="4ddf393b-c5ce-4d7d-893e-93fef1d6292b" providerId="ADAL" clId="{EBB4E82C-0BC3-46EA-85A5-4A829571B381}" dt="2025-02-18T08:58:22.831" v="0" actId="478"/>
        <pc:sldMkLst>
          <pc:docMk/>
          <pc:sldMk cId="225127860" sldId="342"/>
        </pc:sldMkLst>
        <pc:spChg chg="del">
          <ac:chgData name="Müller Laurin (LAM)" userId="4ddf393b-c5ce-4d7d-893e-93fef1d6292b" providerId="ADAL" clId="{EBB4E82C-0BC3-46EA-85A5-4A829571B381}" dt="2025-02-18T08:58:22.831" v="0" actId="478"/>
          <ac:spMkLst>
            <pc:docMk/>
            <pc:sldMk cId="225127860" sldId="342"/>
            <ac:spMk id="10" creationId="{E396EC60-A2DA-F0AE-F922-9295A8EA68CE}"/>
          </ac:spMkLst>
        </pc:spChg>
      </pc:sldChg>
      <pc:sldChg chg="delSp mod">
        <pc:chgData name="Müller Laurin (LAM)" userId="4ddf393b-c5ce-4d7d-893e-93fef1d6292b" providerId="ADAL" clId="{EBB4E82C-0BC3-46EA-85A5-4A829571B381}" dt="2025-02-18T08:58:36.084" v="6" actId="478"/>
        <pc:sldMkLst>
          <pc:docMk/>
          <pc:sldMk cId="2289678791" sldId="350"/>
        </pc:sldMkLst>
        <pc:spChg chg="del">
          <ac:chgData name="Müller Laurin (LAM)" userId="4ddf393b-c5ce-4d7d-893e-93fef1d6292b" providerId="ADAL" clId="{EBB4E82C-0BC3-46EA-85A5-4A829571B381}" dt="2025-02-18T08:58:36.084" v="6" actId="478"/>
          <ac:spMkLst>
            <pc:docMk/>
            <pc:sldMk cId="2289678791" sldId="350"/>
            <ac:spMk id="10" creationId="{38EEEA83-8696-DB29-6708-091C1E42EDE2}"/>
          </ac:spMkLst>
        </pc:spChg>
      </pc:sldChg>
      <pc:sldChg chg="delSp mod">
        <pc:chgData name="Müller Laurin (LAM)" userId="4ddf393b-c5ce-4d7d-893e-93fef1d6292b" providerId="ADAL" clId="{EBB4E82C-0BC3-46EA-85A5-4A829571B381}" dt="2025-02-18T08:58:32.906" v="5" actId="478"/>
        <pc:sldMkLst>
          <pc:docMk/>
          <pc:sldMk cId="4228744745" sldId="353"/>
        </pc:sldMkLst>
        <pc:spChg chg="del">
          <ac:chgData name="Müller Laurin (LAM)" userId="4ddf393b-c5ce-4d7d-893e-93fef1d6292b" providerId="ADAL" clId="{EBB4E82C-0BC3-46EA-85A5-4A829571B381}" dt="2025-02-18T08:58:32.906" v="5" actId="478"/>
          <ac:spMkLst>
            <pc:docMk/>
            <pc:sldMk cId="4228744745" sldId="353"/>
            <ac:spMk id="10" creationId="{B0AFEEB4-C639-99B3-4484-AF0CE201AC1E}"/>
          </ac:spMkLst>
        </pc:spChg>
      </pc:sldChg>
      <pc:sldChg chg="delSp mod">
        <pc:chgData name="Müller Laurin (LAM)" userId="4ddf393b-c5ce-4d7d-893e-93fef1d6292b" providerId="ADAL" clId="{EBB4E82C-0BC3-46EA-85A5-4A829571B381}" dt="2025-02-18T08:58:41.859" v="8" actId="478"/>
        <pc:sldMkLst>
          <pc:docMk/>
          <pc:sldMk cId="525939203" sldId="356"/>
        </pc:sldMkLst>
        <pc:spChg chg="del">
          <ac:chgData name="Müller Laurin (LAM)" userId="4ddf393b-c5ce-4d7d-893e-93fef1d6292b" providerId="ADAL" clId="{EBB4E82C-0BC3-46EA-85A5-4A829571B381}" dt="2025-02-18T08:58:41.859" v="8" actId="478"/>
          <ac:spMkLst>
            <pc:docMk/>
            <pc:sldMk cId="525939203" sldId="356"/>
            <ac:spMk id="10" creationId="{CA1AB9A7-53BE-F615-7049-603C36137A50}"/>
          </ac:spMkLst>
        </pc:spChg>
      </pc:sldChg>
      <pc:sldChg chg="delSp mod">
        <pc:chgData name="Müller Laurin (LAM)" userId="4ddf393b-c5ce-4d7d-893e-93fef1d6292b" providerId="ADAL" clId="{EBB4E82C-0BC3-46EA-85A5-4A829571B381}" dt="2025-02-18T08:58:44.627" v="9" actId="478"/>
        <pc:sldMkLst>
          <pc:docMk/>
          <pc:sldMk cId="694463722" sldId="358"/>
        </pc:sldMkLst>
        <pc:spChg chg="del">
          <ac:chgData name="Müller Laurin (LAM)" userId="4ddf393b-c5ce-4d7d-893e-93fef1d6292b" providerId="ADAL" clId="{EBB4E82C-0BC3-46EA-85A5-4A829571B381}" dt="2025-02-18T08:58:44.627" v="9" actId="478"/>
          <ac:spMkLst>
            <pc:docMk/>
            <pc:sldMk cId="694463722" sldId="358"/>
            <ac:spMk id="10" creationId="{5CFFC0B2-4964-16CF-15BB-625F7ED06946}"/>
          </ac:spMkLst>
        </pc:spChg>
      </pc:sldChg>
      <pc:sldChg chg="delSp mod">
        <pc:chgData name="Müller Laurin (LAM)" userId="4ddf393b-c5ce-4d7d-893e-93fef1d6292b" providerId="ADAL" clId="{EBB4E82C-0BC3-46EA-85A5-4A829571B381}" dt="2025-02-18T08:58:47.042" v="10" actId="478"/>
        <pc:sldMkLst>
          <pc:docMk/>
          <pc:sldMk cId="3955693349" sldId="359"/>
        </pc:sldMkLst>
        <pc:spChg chg="del">
          <ac:chgData name="Müller Laurin (LAM)" userId="4ddf393b-c5ce-4d7d-893e-93fef1d6292b" providerId="ADAL" clId="{EBB4E82C-0BC3-46EA-85A5-4A829571B381}" dt="2025-02-18T08:58:47.042" v="10" actId="478"/>
          <ac:spMkLst>
            <pc:docMk/>
            <pc:sldMk cId="3955693349" sldId="359"/>
            <ac:spMk id="10" creationId="{57C9673F-969D-4A82-62C6-D05A0B3B6C1A}"/>
          </ac:spMkLst>
        </pc:spChg>
      </pc:sldChg>
      <pc:sldChg chg="delSp modSp mod">
        <pc:chgData name="Müller Laurin (LAM)" userId="4ddf393b-c5ce-4d7d-893e-93fef1d6292b" providerId="ADAL" clId="{EBB4E82C-0BC3-46EA-85A5-4A829571B381}" dt="2025-02-18T08:58:26.508" v="2" actId="478"/>
        <pc:sldMkLst>
          <pc:docMk/>
          <pc:sldMk cId="6044480" sldId="366"/>
        </pc:sldMkLst>
        <pc:spChg chg="del mod">
          <ac:chgData name="Müller Laurin (LAM)" userId="4ddf393b-c5ce-4d7d-893e-93fef1d6292b" providerId="ADAL" clId="{EBB4E82C-0BC3-46EA-85A5-4A829571B381}" dt="2025-02-18T08:58:26.508" v="2" actId="478"/>
          <ac:spMkLst>
            <pc:docMk/>
            <pc:sldMk cId="6044480" sldId="366"/>
            <ac:spMk id="10" creationId="{3AA121DF-F96B-820E-C008-E81F3297A6E3}"/>
          </ac:spMkLst>
        </pc:spChg>
      </pc:sldChg>
      <pc:sldChg chg="delSp mod">
        <pc:chgData name="Müller Laurin (LAM)" userId="4ddf393b-c5ce-4d7d-893e-93fef1d6292b" providerId="ADAL" clId="{EBB4E82C-0BC3-46EA-85A5-4A829571B381}" dt="2025-02-18T08:58:37.977" v="7" actId="478"/>
        <pc:sldMkLst>
          <pc:docMk/>
          <pc:sldMk cId="1594377529" sldId="371"/>
        </pc:sldMkLst>
        <pc:spChg chg="del">
          <ac:chgData name="Müller Laurin (LAM)" userId="4ddf393b-c5ce-4d7d-893e-93fef1d6292b" providerId="ADAL" clId="{EBB4E82C-0BC3-46EA-85A5-4A829571B381}" dt="2025-02-18T08:58:37.977" v="7" actId="478"/>
          <ac:spMkLst>
            <pc:docMk/>
            <pc:sldMk cId="1594377529" sldId="371"/>
            <ac:spMk id="10" creationId="{F745AE2A-4939-8006-80E7-3FD8EF41C3D7}"/>
          </ac:spMkLst>
        </pc:spChg>
      </pc:sldChg>
      <pc:sldChg chg="delSp mod">
        <pc:chgData name="Müller Laurin (LAM)" userId="4ddf393b-c5ce-4d7d-893e-93fef1d6292b" providerId="ADAL" clId="{EBB4E82C-0BC3-46EA-85A5-4A829571B381}" dt="2025-02-18T08:58:29.478" v="3" actId="478"/>
        <pc:sldMkLst>
          <pc:docMk/>
          <pc:sldMk cId="495363510" sldId="389"/>
        </pc:sldMkLst>
        <pc:spChg chg="del">
          <ac:chgData name="Müller Laurin (LAM)" userId="4ddf393b-c5ce-4d7d-893e-93fef1d6292b" providerId="ADAL" clId="{EBB4E82C-0BC3-46EA-85A5-4A829571B381}" dt="2025-02-18T08:58:29.478" v="3" actId="478"/>
          <ac:spMkLst>
            <pc:docMk/>
            <pc:sldMk cId="495363510" sldId="389"/>
            <ac:spMk id="10" creationId="{5058D276-B649-9ABF-0479-35DF78CF7897}"/>
          </ac:spMkLst>
        </pc:spChg>
      </pc:sldChg>
      <pc:sldChg chg="delSp mod">
        <pc:chgData name="Müller Laurin (LAM)" userId="4ddf393b-c5ce-4d7d-893e-93fef1d6292b" providerId="ADAL" clId="{EBB4E82C-0BC3-46EA-85A5-4A829571B381}" dt="2025-02-18T08:58:31.178" v="4" actId="478"/>
        <pc:sldMkLst>
          <pc:docMk/>
          <pc:sldMk cId="2392927246" sldId="391"/>
        </pc:sldMkLst>
        <pc:spChg chg="del">
          <ac:chgData name="Müller Laurin (LAM)" userId="4ddf393b-c5ce-4d7d-893e-93fef1d6292b" providerId="ADAL" clId="{EBB4E82C-0BC3-46EA-85A5-4A829571B381}" dt="2025-02-18T08:58:31.178" v="4" actId="478"/>
          <ac:spMkLst>
            <pc:docMk/>
            <pc:sldMk cId="2392927246" sldId="391"/>
            <ac:spMk id="10" creationId="{45841E09-3A47-5468-B850-6C99721AC6C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CE676F6-F7FF-45A3-A2C3-7594A19EC6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35B9F-2446-4DD8-882A-74B42C5171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87F81F-703A-486A-ABDB-8FD28DBE1C96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3A8080-C5E6-4CAA-8935-D6036BF2D87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D33C99-2A73-4EF0-A4C6-4C899BEF70F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14E94-0214-4629-B180-35145CB53D16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7006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C7CC5-2BF5-4715-A2D9-EB8D14F8111B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39838"/>
            <a:ext cx="5954712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5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98EF2-3FE4-4244-93B5-BDDBC036C6E0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102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27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39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720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739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092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4581128"/>
            <a:ext cx="9145016" cy="1152128"/>
          </a:xfrm>
        </p:spPr>
        <p:txBody>
          <a:bodyPr anchor="b"/>
          <a:lstStyle>
            <a:lvl1pPr algn="l">
              <a:lnSpc>
                <a:spcPct val="90000"/>
              </a:lnSpc>
              <a:defRPr sz="3600"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5922628"/>
            <a:ext cx="9145016" cy="659146"/>
          </a:xfrm>
        </p:spPr>
        <p:txBody>
          <a:bodyPr/>
          <a:lstStyle>
            <a:lvl1pPr marL="0" indent="0" algn="l">
              <a:buNone/>
              <a:defRPr sz="1400" b="1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7BF588B-D687-40C3-9EF3-F45FB15D28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49275"/>
            <a:ext cx="11641138" cy="3887788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87502-C174-4E97-8780-2A00C529A8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98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(24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/>
            </a:lvl1pPr>
            <a:lvl2pPr>
              <a:defRPr sz="2400"/>
            </a:lvl2pPr>
            <a:lvl3pPr>
              <a:defRPr sz="2400"/>
            </a:lvl3pPr>
            <a:lvl4pPr marL="987425" indent="-268288">
              <a:defRPr sz="2400"/>
            </a:lvl4pPr>
            <a:lvl5pPr>
              <a:defRPr sz="24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A298D5-D76F-4118-AC77-0FA5F222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5631-564C-4CFE-9560-1E7E4246A469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E6B79-C6A5-40DB-82BA-B6B2FD7C6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Presentazione del modulo fai da te «Proteggere gli occhi come un professionista»</a:t>
            </a:r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3E3E9-A6E6-4BB4-BAE7-2D028BD02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BE615-59AB-43FA-AD56-B2490B7B2CB2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25C8180-C85C-4984-A312-10E1D194C4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44669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(24 pt) -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56792"/>
            <a:ext cx="9145016" cy="460851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/>
            </a:lvl1pPr>
            <a:lvl2pPr>
              <a:defRPr sz="2400"/>
            </a:lvl2pPr>
            <a:lvl3pPr>
              <a:defRPr sz="2400"/>
            </a:lvl3pPr>
            <a:lvl4pPr marL="987425" indent="-268288">
              <a:defRPr sz="2400"/>
            </a:lvl4pPr>
            <a:lvl5pPr>
              <a:defRPr sz="24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A298D5-D76F-4118-AC77-0FA5F222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F7C0C-DC8E-4382-B3E6-8FDEF1DEE60F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E6B79-C6A5-40DB-82BA-B6B2FD7C6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Presentazione del modulo fai da te «Proteggere gli occhi come un professionista»</a:t>
            </a:r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3E3E9-A6E6-4BB4-BAE7-2D028BD02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28A22-EC16-43A5-B316-945CD9971D9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25C8180-C85C-4984-A312-10E1D194C4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73994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eltrenner (wei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7188-6E47-43E3-AA0D-D2D5089A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56792"/>
            <a:ext cx="11090275" cy="4609057"/>
          </a:xfrm>
        </p:spPr>
        <p:txBody>
          <a:bodyPr anchor="t"/>
          <a:lstStyle>
            <a:lvl1pPr>
              <a:lnSpc>
                <a:spcPct val="90000"/>
              </a:lnSpc>
              <a:tabLst>
                <a:tab pos="719138" algn="l"/>
              </a:tabLst>
              <a:defRPr sz="4400"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A96D8-0BD4-4C4C-AF61-3B33D8464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EDF36-EE82-412D-AA35-C701D948C164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90032-627B-419F-A984-806F4AE6F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Presentazione del modulo fai da te «Proteggere gli occhi come un professionista»</a:t>
            </a:r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C7D19-2849-4174-911F-D6D1028FF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DB04E-74A2-4A0D-967A-E14B7EA8D983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83558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eltrenner (orang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7188-6E47-43E3-AA0D-D2D5089A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56792"/>
            <a:ext cx="11090275" cy="4609057"/>
          </a:xfrm>
        </p:spPr>
        <p:txBody>
          <a:bodyPr anchor="t"/>
          <a:lstStyle>
            <a:lvl1pPr>
              <a:lnSpc>
                <a:spcPct val="90000"/>
              </a:lnSpc>
              <a:tabLst>
                <a:tab pos="719138" algn="l"/>
              </a:tabLst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A96D8-0BD4-4C4C-AF61-3B33D8464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E8597D-3B7E-418E-97BB-16C8ADBFE886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90032-627B-419F-A984-806F4AE6F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Presentazione del modulo fai da te «Proteggere gli occhi come un professionista»</a:t>
            </a:r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C7D19-2849-4174-911F-D6D1028FF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57451D-4E66-4E74-B1E0-6A7594FFE79C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71CD4C-1409-4566-834B-7F413D4D36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55" y="6408290"/>
            <a:ext cx="720602" cy="18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72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eltrenner (blau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7188-6E47-43E3-AA0D-D2D5089A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56792"/>
            <a:ext cx="11090275" cy="4609057"/>
          </a:xfrm>
        </p:spPr>
        <p:txBody>
          <a:bodyPr anchor="t"/>
          <a:lstStyle>
            <a:lvl1pPr>
              <a:lnSpc>
                <a:spcPct val="90000"/>
              </a:lnSpc>
              <a:tabLst>
                <a:tab pos="719138" algn="l"/>
              </a:tabLst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A96D8-0BD4-4C4C-AF61-3B33D8464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4074E5C-24CA-4741-9EC3-A140E3CDD67A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90032-627B-419F-A984-806F4AE6F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Presentazione del modulo fai da te «Proteggere gli occhi come un professionista»</a:t>
            </a:r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C7D19-2849-4174-911F-D6D1028FF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9F98D0-71E7-43F5-BAC0-8CEC7D1F1CAC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71CD4C-1409-4566-834B-7F413D4D36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55" y="6408290"/>
            <a:ext cx="720602" cy="18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7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 (20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7FA7-E97F-4398-A657-A2CFEB322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9"/>
            <a:ext cx="5256000" cy="4608512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F3E69D-6B59-4C5F-93DB-912F3C3492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4616" y="1557339"/>
            <a:ext cx="5256000" cy="4608512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3FFB40-E772-4127-8929-94FBA3E71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AE87B-EE7C-4A37-BC9B-41974469EE62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960EC-B9A7-4148-86F0-3673FA773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Presentazione del modulo fai da te «Proteggere gli occhi come un professionista»</a:t>
            </a:r>
            <a:endParaRPr lang="de-CH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A1D717-1871-4717-92C5-C10B1B253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65F90-CB8F-4C63-AE2B-73BBDDDDDEFF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4D1642-8122-407A-9832-996A588D8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  <a:endParaRPr lang="de-CH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E9C04B6-EBA7-4B56-9795-C52254F829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4615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49664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 (16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7FA7-E97F-4398-A657-A2CFEB322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9"/>
            <a:ext cx="5256000" cy="460851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F3E69D-6B59-4C5F-93DB-912F3C3492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4616" y="1557339"/>
            <a:ext cx="5256000" cy="4608512"/>
          </a:xfrm>
        </p:spPr>
        <p:txBody>
          <a:bodyPr/>
          <a:lstStyle>
            <a:lvl1pPr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3FFB40-E772-4127-8929-94FBA3E71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E5E41-7421-488D-A5FA-22871F4384A8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960EC-B9A7-4148-86F0-3673FA773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Presentazione del modulo fai da te «Proteggere gli occhi come un professionista»</a:t>
            </a:r>
            <a:endParaRPr lang="de-CH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A1D717-1871-4717-92C5-C10B1B253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72DC-1DD4-4C31-841F-2D9D77224C99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4D1642-8122-407A-9832-996A588D8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  <a:endParaRPr lang="de-CH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B81620F-AD20-4E8C-A925-B83E66494C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4615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723761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7FA7-E97F-4398-A657-A2CFEB322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9"/>
            <a:ext cx="5256000" cy="4608512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3FFB40-E772-4127-8929-94FBA3E71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CB900-E49D-4F20-A983-6B040AD85CDD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960EC-B9A7-4148-86F0-3673FA773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Presentazione del modulo fai da te «Proteggere gli occhi come un professionista»</a:t>
            </a:r>
            <a:endParaRPr lang="de-CH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A1D717-1871-4717-92C5-C10B1B253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70F2-E97E-4942-9B60-9F2326C4FF62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4D1642-8122-407A-9832-996A588D8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3338" y="5985917"/>
            <a:ext cx="52578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  <a:endParaRPr lang="de-CH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7D9D73-1B2C-4AAF-9B7A-DD94330A6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83338" y="1628774"/>
            <a:ext cx="5808662" cy="4320505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823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3FFB40-E772-4127-8929-94FBA3E71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5ADF5-7EF2-47D1-8CF5-FBBCC7EDEB5E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960EC-B9A7-4148-86F0-3673FA773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Presentazione del modulo fai da te «Proteggere gli occhi come un professionista»</a:t>
            </a:r>
            <a:endParaRPr lang="de-CH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A1D717-1871-4717-92C5-C10B1B253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2AAAB-366F-4F48-8A88-EF975B78BC7E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7D9D73-1B2C-4AAF-9B7A-DD94330A6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863" y="1628774"/>
            <a:ext cx="11641137" cy="4537076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852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gross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3FFB40-E772-4127-8929-94FBA3E71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951E8-45A8-4FE6-9673-FF28C726A0E7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960EC-B9A7-4148-86F0-3673FA773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Presentazione del modulo fai da te «Proteggere gli occhi come un professionista»</a:t>
            </a:r>
            <a:endParaRPr lang="de-CH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A1D717-1871-4717-92C5-C10B1B253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E3244-0D8A-4D1A-AD55-BB0F44359387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7D9D73-1B2C-4AAF-9B7A-DD94330A6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616585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19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mit Bild (co-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4581128"/>
            <a:ext cx="7776864" cy="1152128"/>
          </a:xfrm>
        </p:spPr>
        <p:txBody>
          <a:bodyPr anchor="b"/>
          <a:lstStyle>
            <a:lvl1pPr algn="l">
              <a:lnSpc>
                <a:spcPct val="90000"/>
              </a:lnSpc>
              <a:defRPr sz="3600"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5922628"/>
            <a:ext cx="7776864" cy="659146"/>
          </a:xfrm>
        </p:spPr>
        <p:txBody>
          <a:bodyPr/>
          <a:lstStyle>
            <a:lvl1pPr marL="0" indent="0" algn="l">
              <a:buNone/>
              <a:defRPr sz="1400" b="1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7BF588B-D687-40C3-9EF3-F45FB15D28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49275"/>
            <a:ext cx="11641138" cy="3887788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87502-C174-4E97-8780-2A00C529A8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E8237610-DD2B-43F8-878C-2B011C2CF7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43925" y="5156795"/>
            <a:ext cx="1152000" cy="1152525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123631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3FFB40-E772-4127-8929-94FBA3E71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F294B-80A5-4045-909A-8AA9FC543ED6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960EC-B9A7-4148-86F0-3673FA773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Presentazione del modulo fai da te «Proteggere gli occhi come un professionista»</a:t>
            </a:r>
            <a:endParaRPr lang="de-CH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A1D717-1871-4717-92C5-C10B1B253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FA0A9-9546-47F1-8E53-927F52F202EF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1B9A2-1C30-457A-A137-52D4E0E7B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44213906-65CE-4A64-B02F-B21D2C6121C3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CH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3989945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ideo gross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44213906-65CE-4A64-B02F-B21D2C6121C3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CH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0569834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rtner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4BA3A-06FB-4B5B-956D-4215D51B1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EA3B59-C53E-479D-9239-C207E4820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FB8D4-EC80-4CB2-A382-977C01E29BCE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765A02-CA46-4D90-94E1-850EBB9B0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Presentazione del modulo fai da te «Proteggere gli occhi come un professionista»</a:t>
            </a:r>
            <a:endParaRPr lang="de-C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815658-ED1C-4D91-BA4E-2F25EA1C2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905E-D175-43FB-911E-14D3B49B171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B8D6D7-947A-464D-BC7F-EF23BB984C3E}"/>
              </a:ext>
            </a:extLst>
          </p:cNvPr>
          <p:cNvSpPr/>
          <p:nvPr/>
        </p:nvSpPr>
        <p:spPr>
          <a:xfrm>
            <a:off x="551384" y="1557338"/>
            <a:ext cx="11089754" cy="460851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CH" sz="14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8FC0F7-045B-4A77-A5CF-A58CF8F17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438" y="3375596"/>
            <a:ext cx="4166459" cy="1045489"/>
          </a:xfrm>
          <a:prstGeom prst="rect">
            <a:avLst/>
          </a:prstGeom>
        </p:spPr>
      </p:pic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D4C1395A-7C97-400A-B51D-F7A7F8B2C91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24192" y="2848092"/>
            <a:ext cx="2088232" cy="2089184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40844725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(wei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799EB2-FFDA-4301-9C8A-5AB7C30BF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EE2D4-08E5-48A9-95A1-57EA4EAE742F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BAE397-E1E2-4191-B95B-3E696B9BB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Presentazione del modulo fai da te «Proteggere gli occhi come un professionista»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2B0ED-1EEF-448A-B788-EF6071EDF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99B72-7FBE-4F8D-8428-1230818AD9F9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493196"/>
            <a:ext cx="11089232" cy="2439860"/>
          </a:xfrm>
        </p:spPr>
        <p:txBody>
          <a:bodyPr anchor="b"/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377E3D-69A2-4EC0-9724-F0825E02D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4293096"/>
            <a:ext cx="11089754" cy="288032"/>
          </a:xfrm>
        </p:spPr>
        <p:txBody>
          <a:bodyPr/>
          <a:lstStyle>
            <a:lvl1pPr marL="0" indent="0" algn="l">
              <a:buNone/>
              <a:defRPr sz="16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531289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Zitat (blau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799EB2-FFDA-4301-9C8A-5AB7C30BF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ED2ECE-74E0-4203-8C6F-B81D87A6C783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BAE397-E1E2-4191-B95B-3E696B9BB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Presentazione del modulo fai da te «Proteggere gli occhi come un professionista»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2B0ED-1EEF-448A-B788-EF6071EDF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1CA1D8-EB92-4908-AF20-BCAA06C7A08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493196"/>
            <a:ext cx="11089232" cy="2440800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377E3D-69A2-4EC0-9724-F0825E02D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4293096"/>
            <a:ext cx="11089754" cy="288032"/>
          </a:xfrm>
        </p:spPr>
        <p:txBody>
          <a:bodyPr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209181-9C63-49AD-B190-1EF3172CAB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55" y="6408290"/>
            <a:ext cx="720602" cy="18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809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Zitat (Hintergrundbild)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799EB2-FFDA-4301-9C8A-5AB7C30BF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6B5887B-028F-4A01-B979-6950F7419CED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BAE397-E1E2-4191-B95B-3E696B9BB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Presentazione del modulo fai da te «Proteggere gli occhi come un professionista»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2B0ED-1EEF-448A-B788-EF6071EDF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BFC54A6-73CC-48F7-98D1-B842A8965978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493196"/>
            <a:ext cx="11089232" cy="2440800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377E3D-69A2-4EC0-9724-F0825E02D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4293096"/>
            <a:ext cx="11089754" cy="288032"/>
          </a:xfrm>
        </p:spPr>
        <p:txBody>
          <a:bodyPr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252377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4BA3A-06FB-4B5B-956D-4215D51B1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EA3B59-C53E-479D-9239-C207E4820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AB75F-EDFE-4F76-B8AD-D8C620EF3557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765A02-CA46-4D90-94E1-850EBB9B0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Presentazione del modulo fai da te «Proteggere gli occhi come un professionista»</a:t>
            </a:r>
            <a:endParaRPr lang="de-C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815658-ED1C-4D91-BA4E-2F25EA1C2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0235-58F6-4F55-AB7C-7287270B1087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F202EA8-BF78-45FC-B765-3FB9AED1CB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544424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799EB2-FFDA-4301-9C8A-5AB7C30BF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B2469-545E-4163-8211-E37AB92B86DE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BAE397-E1E2-4191-B95B-3E696B9BB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Presentazione del modulo fai da te «Proteggere gli occhi come un professionista»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2B0ED-1EEF-448A-B788-EF6071EDF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DD059-129C-482D-8740-69B920497CC5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166057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557338"/>
            <a:ext cx="11089232" cy="1655638"/>
          </a:xfrm>
        </p:spPr>
        <p:txBody>
          <a:bodyPr/>
          <a:lstStyle>
            <a:lvl1pPr>
              <a:lnSpc>
                <a:spcPct val="9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F42B90-666C-4D55-9481-F921FC85B2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1A80F8E-896F-476F-9FDB-87611C4AEA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99496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B60F4C8-C38F-4032-B18C-C40E136841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48128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45538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lussfolie (co-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557338"/>
            <a:ext cx="11089232" cy="1655638"/>
          </a:xfrm>
        </p:spPr>
        <p:txBody>
          <a:bodyPr/>
          <a:lstStyle>
            <a:lvl1pPr>
              <a:lnSpc>
                <a:spcPct val="9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F42B90-666C-4D55-9481-F921FC85B2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1A80F8E-896F-476F-9FDB-87611C4AEA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99496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CB9BFD92-D848-42C2-9A37-32EEF01F8FD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43925" y="5156795"/>
            <a:ext cx="1152000" cy="1152525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 dirty="0"/>
              <a:t>Logo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2F9851-372F-43BB-95A6-5B4E762857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23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1122363"/>
            <a:ext cx="11089754" cy="2234629"/>
          </a:xfrm>
        </p:spPr>
        <p:txBody>
          <a:bodyPr anchor="b"/>
          <a:lstStyle>
            <a:lvl1pPr algn="l">
              <a:lnSpc>
                <a:spcPct val="90000"/>
              </a:lnSpc>
              <a:defRPr sz="4400"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11089754" cy="1612776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AEDEC-1C37-4F2A-B5CF-0455CCF52E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02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ohne Bild (co-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1122363"/>
            <a:ext cx="11089754" cy="2234629"/>
          </a:xfrm>
        </p:spPr>
        <p:txBody>
          <a:bodyPr anchor="b"/>
          <a:lstStyle>
            <a:lvl1pPr algn="l">
              <a:lnSpc>
                <a:spcPct val="90000"/>
              </a:lnSpc>
              <a:defRPr sz="4400"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11089754" cy="1612776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AEDEC-1C37-4F2A-B5CF-0455CCF52E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8C6438A-657A-434C-BF4C-CF90B9BD243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43925" y="5156795"/>
            <a:ext cx="1152000" cy="1152525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406659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775" indent="-358775">
              <a:lnSpc>
                <a:spcPct val="100000"/>
              </a:lnSpc>
              <a:spcBef>
                <a:spcPts val="1600"/>
              </a:spcBef>
              <a:buFont typeface="+mj-lt"/>
              <a:buAutoNum type="arabicPeriod"/>
              <a:defRPr b="1"/>
            </a:lvl1pPr>
            <a:lvl2pPr marL="628650" indent="-261938">
              <a:defRPr/>
            </a:lvl2pPr>
            <a:lvl3pPr marL="1077913" indent="-269875">
              <a:defRPr/>
            </a:lvl3pPr>
            <a:lvl4pPr marL="1436688" indent="-228600">
              <a:defRPr/>
            </a:lvl4pPr>
            <a:lvl5pPr marL="1881188" indent="-228600"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A298D5-D76F-4118-AC77-0FA5F222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2371A-CF85-45CE-A4D6-E6C4A974C103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E6B79-C6A5-40DB-82BA-B6B2FD7C6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Presentazione del modulo fai da te «Proteggere gli occhi come un professionista»</a:t>
            </a:r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3E3E9-A6E6-4BB4-BAE7-2D028BD02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21D3F-E201-4FDC-91C5-D658BB790A7C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11923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(16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 marL="987425" indent="-268288"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A298D5-D76F-4118-AC77-0FA5F222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F466D-176B-4A80-ADF0-44E24BF27A12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E6B79-C6A5-40DB-82BA-B6B2FD7C6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Presentazione del modulo fai da te «Proteggere gli occhi come un professionista»</a:t>
            </a:r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3E3E9-A6E6-4BB4-BAE7-2D028BD02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10E4D-9146-49B5-86AC-7010CE3F736E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81A56C4-3CDC-4E77-87D9-8D60A69424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41085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(16 pt) -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56792"/>
            <a:ext cx="9145016" cy="460851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 marL="987425" indent="-268288"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A298D5-D76F-4118-AC77-0FA5F222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4AF71-79AC-40AA-838F-206F5470FA36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E6B79-C6A5-40DB-82BA-B6B2FD7C6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Presentazione del modulo fai da te «Proteggere gli occhi come un professionista»</a:t>
            </a:r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3E3E9-A6E6-4BB4-BAE7-2D028BD02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CCD98-490F-4A2A-934D-D27647B78CAC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81A56C4-3CDC-4E77-87D9-8D60A69424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14267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(20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4pPr marL="987425" indent="-268288">
              <a:defRPr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A298D5-D76F-4118-AC77-0FA5F222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9AE62-8AC9-43F3-B2FA-CB8096C68D2E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E6B79-C6A5-40DB-82BA-B6B2FD7C6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Presentazione del modulo fai da te «Proteggere gli occhi come un professionista»</a:t>
            </a:r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3E3E9-A6E6-4BB4-BAE7-2D028BD02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133B1-196B-4806-87F8-E97E62673179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5BC9A5C-18BB-4B3D-A47E-6FABA1544A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08453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(20 pt) -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56792"/>
            <a:ext cx="9145016" cy="460851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4pPr marL="987425" indent="-268288">
              <a:defRPr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A298D5-D76F-4118-AC77-0FA5F222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7034D-0395-4534-85A3-BC7FF8FF58A4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E6B79-C6A5-40DB-82BA-B6B2FD7C6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Presentazione del modulo fai da te «Proteggere gli occhi come un professionista»</a:t>
            </a:r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3E3E9-A6E6-4BB4-BAE7-2D028BD02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CB2D6-DB26-494C-B415-EEE27489C551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5BC9A5C-18BB-4B3D-A47E-6FABA1544A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03822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3FC17E-321B-4008-A509-7E5184EC4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089232" cy="86409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BE9E9-71C8-4301-87F2-0B38A8ED3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384" y="1556792"/>
            <a:ext cx="11089232" cy="46085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/>
              <a:t>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</a:p>
          <a:p>
            <a:pPr lvl="5"/>
            <a:r>
              <a:rPr lang="de-CH"/>
              <a:t>Sixth level</a:t>
            </a:r>
          </a:p>
          <a:p>
            <a:pPr lvl="6"/>
            <a:r>
              <a:rPr lang="de-CH"/>
              <a:t>Seventh level</a:t>
            </a:r>
          </a:p>
          <a:p>
            <a:pPr lvl="7"/>
            <a:r>
              <a:rPr lang="de-CH"/>
              <a:t>Eighth level</a:t>
            </a:r>
          </a:p>
          <a:p>
            <a:pPr lvl="8"/>
            <a:r>
              <a:rPr lang="de-CH"/>
              <a:t>Ninth level</a:t>
            </a:r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76680-C298-4B77-A9AF-1F2197D1DB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accent5"/>
                </a:solidFill>
              </a:defRPr>
            </a:lvl1pPr>
          </a:lstStyle>
          <a:p>
            <a:fld id="{959775EA-C9C2-46B5-BF11-BDD7860E4B76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A90F4-BE6A-4B43-813B-8514C6A80B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it-IT"/>
              <a:t>Presentazione del modulo fai da te «Proteggere gli occhi come un professionista»</a:t>
            </a:r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5AC4C-41CB-4962-8F28-46204D1D8C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accent5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687E1B-9237-476D-8BC1-EADDAC2A1CDA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72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7" r:id="rId2"/>
    <p:sldLayoutId id="2147483649" r:id="rId3"/>
    <p:sldLayoutId id="2147483678" r:id="rId4"/>
    <p:sldLayoutId id="2147483662" r:id="rId5"/>
    <p:sldLayoutId id="2147483664" r:id="rId6"/>
    <p:sldLayoutId id="2147483681" r:id="rId7"/>
    <p:sldLayoutId id="2147483650" r:id="rId8"/>
    <p:sldLayoutId id="2147483682" r:id="rId9"/>
    <p:sldLayoutId id="2147483663" r:id="rId10"/>
    <p:sldLayoutId id="2147483683" r:id="rId11"/>
    <p:sldLayoutId id="2147483651" r:id="rId12"/>
    <p:sldLayoutId id="2147483666" r:id="rId13"/>
    <p:sldLayoutId id="2147483667" r:id="rId14"/>
    <p:sldLayoutId id="2147483652" r:id="rId15"/>
    <p:sldLayoutId id="2147483665" r:id="rId16"/>
    <p:sldLayoutId id="2147483668" r:id="rId17"/>
    <p:sldLayoutId id="2147483669" r:id="rId18"/>
    <p:sldLayoutId id="2147483670" r:id="rId19"/>
    <p:sldLayoutId id="2147483671" r:id="rId20"/>
    <p:sldLayoutId id="2147483672" r:id="rId21"/>
    <p:sldLayoutId id="2147483680" r:id="rId22"/>
    <p:sldLayoutId id="2147483673" r:id="rId23"/>
    <p:sldLayoutId id="2147483674" r:id="rId24"/>
    <p:sldLayoutId id="2147483675" r:id="rId25"/>
    <p:sldLayoutId id="2147483654" r:id="rId26"/>
    <p:sldLayoutId id="2147483655" r:id="rId27"/>
    <p:sldLayoutId id="2147483676" r:id="rId28"/>
    <p:sldLayoutId id="2147483679" r:id="rId29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9388" indent="-1793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49263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19138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87425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57300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22413" indent="-2651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792288" indent="-2698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62163" indent="-2698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330450" indent="-2682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es-X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>
          <p15:clr>
            <a:srgbClr val="F26B43"/>
          </p15:clr>
        </p15:guide>
        <p15:guide id="2" orient="horz" pos="482">
          <p15:clr>
            <a:srgbClr val="F26B43"/>
          </p15:clr>
        </p15:guide>
        <p15:guide id="3" pos="7333">
          <p15:clr>
            <a:srgbClr val="F26B43"/>
          </p15:clr>
        </p15:guide>
        <p15:guide id="4" orient="horz" pos="981">
          <p15:clr>
            <a:srgbClr val="F26B43"/>
          </p15:clr>
        </p15:guide>
        <p15:guide id="5" orient="horz" pos="3884">
          <p15:clr>
            <a:srgbClr val="F26B43"/>
          </p15:clr>
        </p15:guide>
        <p15:guide id="6" orient="horz" pos="414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AB047-F8F7-4066-A12B-5F2C8FC022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4581128"/>
            <a:ext cx="10945216" cy="1152128"/>
          </a:xfrm>
        </p:spPr>
        <p:txBody>
          <a:bodyPr/>
          <a:lstStyle/>
          <a:p>
            <a:r>
              <a:rPr lang="it-CH" dirty="0"/>
              <a:t>Proteggere gli occhi come un professionista
</a:t>
            </a:r>
            <a:r>
              <a:rPr lang="it-CH" sz="2800" dirty="0"/>
              <a:t>Ottimo risultato con il minimo sforzo. Indossiamo gli occhiali di protezione. Sempre!</a:t>
            </a:r>
            <a:endParaRPr lang="it-CH" noProof="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F8E251A-C51C-4C39-907D-FFF1CB30B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800100"/>
            <a:ext cx="120015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6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6A6ACD-5C85-52F4-1D45-79D980B58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Quali occhiali di protezione indossi?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3FE4F0A-F7CA-32CE-A46B-E25C18D78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90CA6-AB04-49CA-933F-8FC1C665FEA5}" type="datetime1">
              <a:rPr lang="de-DE" smtClean="0"/>
              <a:t>18.02.2025</a:t>
            </a:fld>
            <a:endParaRPr lang="it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FC87B44-2049-6175-B082-BF31B133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Presentazione del modulo fai da te «Proteggere gli occhi come un professionista»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C0DAF99-5ADC-D99D-42EC-F40D4DD7C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133B1-196B-4806-87F8-E97E62673179}" type="slidenum">
              <a:rPr lang="de-CH" smtClean="0"/>
              <a:pPr/>
              <a:t>10</a:t>
            </a:fld>
            <a:endParaRPr lang="it-CH" dirty="0"/>
          </a:p>
        </p:txBody>
      </p:sp>
      <p:pic>
        <p:nvPicPr>
          <p:cNvPr id="9" name="Folie 10">
            <a:hlinkClick r:id="" action="ppaction://media"/>
            <a:extLst>
              <a:ext uri="{FF2B5EF4-FFF2-40B4-BE49-F238E27FC236}">
                <a16:creationId xmlns:a16="http://schemas.microsoft.com/office/drawing/2014/main" id="{FE762521-92C9-C4AF-C0B7-6374310E43E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7191" y="1052736"/>
            <a:ext cx="7771057" cy="4371125"/>
          </a:xfrm>
        </p:spPr>
      </p:pic>
    </p:spTree>
    <p:extLst>
      <p:ext uri="{BB962C8B-B14F-4D97-AF65-F5344CB8AC3E}">
        <p14:creationId xmlns:p14="http://schemas.microsoft.com/office/powerpoint/2010/main" val="604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69234-4D27-CFC2-6A88-B67D7F707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Indossi gli occhiali di protezione nel tempo libero? 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26F4CEE-9B87-DE98-0A9F-80D423A4B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78F7-3F0F-45D7-926A-0DFD8B7F78ED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395E6A8-C42A-7EB6-AF5C-B70C01761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Presentazione del modulo fai da te «Proteggere gli occhi come un professionista»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6EEB0AD-A72D-EDAB-DE6E-B0D058964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133B1-196B-4806-87F8-E97E62673179}" type="slidenum">
              <a:rPr lang="de-CH" smtClean="0"/>
              <a:pPr/>
              <a:t>11</a:t>
            </a:fld>
            <a:endParaRPr lang="de-CH" dirty="0"/>
          </a:p>
        </p:txBody>
      </p:sp>
      <p:pic>
        <p:nvPicPr>
          <p:cNvPr id="9" name="Folie 11">
            <a:hlinkClick r:id="" action="ppaction://media"/>
            <a:extLst>
              <a:ext uri="{FF2B5EF4-FFF2-40B4-BE49-F238E27FC236}">
                <a16:creationId xmlns:a16="http://schemas.microsoft.com/office/drawing/2014/main" id="{6B4689CC-1D29-15BA-B967-E7E7AE415A4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2602" y="980728"/>
            <a:ext cx="8065070" cy="4536504"/>
          </a:xfrm>
        </p:spPr>
      </p:pic>
    </p:spTree>
    <p:extLst>
      <p:ext uri="{BB962C8B-B14F-4D97-AF65-F5344CB8AC3E}">
        <p14:creationId xmlns:p14="http://schemas.microsoft.com/office/powerpoint/2010/main" val="49536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F12B9E-1795-4631-BF7E-56ACB9EE5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Conosci questa attività?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19A2A8D-DD58-8E9E-6411-FBBF2AB21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7F351-851B-4D43-AC42-5240A35338C3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FED06DC-AE93-F264-EF65-391C2B08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Presentazione del modulo fai da te «Proteggere gli occhi come un professionista»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E428B4-9DB4-60A9-A30D-B9AB2D597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133B1-196B-4806-87F8-E97E62673179}" type="slidenum">
              <a:rPr lang="de-CH" smtClean="0"/>
              <a:pPr/>
              <a:t>12</a:t>
            </a:fld>
            <a:endParaRPr lang="de-CH" dirty="0"/>
          </a:p>
        </p:txBody>
      </p:sp>
      <p:pic>
        <p:nvPicPr>
          <p:cNvPr id="9" name="Folie 12">
            <a:hlinkClick r:id="" action="ppaction://media"/>
            <a:extLst>
              <a:ext uri="{FF2B5EF4-FFF2-40B4-BE49-F238E27FC236}">
                <a16:creationId xmlns:a16="http://schemas.microsoft.com/office/drawing/2014/main" id="{CC129816-168F-C044-5427-36981BEA897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1385" y="980728"/>
            <a:ext cx="7920880" cy="4455399"/>
          </a:xfrm>
        </p:spPr>
      </p:pic>
    </p:spTree>
    <p:extLst>
      <p:ext uri="{BB962C8B-B14F-4D97-AF65-F5344CB8AC3E}">
        <p14:creationId xmlns:p14="http://schemas.microsoft.com/office/powerpoint/2010/main" val="239292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F66904-1318-47D4-9336-3AA1E41F0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377264" cy="864096"/>
          </a:xfrm>
        </p:spPr>
        <p:txBody>
          <a:bodyPr/>
          <a:lstStyle/>
          <a:p>
            <a:r>
              <a:rPr lang="it-CH" dirty="0"/>
              <a:t>Cristiano Ronaldo si proteggerebbe gli occhi durante i lavori di giardinaggio?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877CB21-2670-4FF4-BC46-FD5ED483C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A1B3-A320-458E-B44F-66AB3065AF93}" type="datetime1">
              <a:rPr lang="de-DE" smtClean="0"/>
              <a:t>18.02.2025</a:t>
            </a:fld>
            <a:endParaRPr lang="it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2FCE8EF-E891-457E-A13C-5ACEAB1E5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Presentazione del modulo fai da te «Proteggere gli occhi come un professionista»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775FC58-2AC5-486A-A609-BCA0981B0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10E4D-9146-49B5-86AC-7010CE3F736E}" type="slidenum">
              <a:rPr lang="de-CH" smtClean="0"/>
              <a:pPr/>
              <a:t>13</a:t>
            </a:fld>
            <a:endParaRPr lang="it-CH" dirty="0"/>
          </a:p>
        </p:txBody>
      </p:sp>
      <p:pic>
        <p:nvPicPr>
          <p:cNvPr id="9" name="Folie 13">
            <a:hlinkClick r:id="" action="ppaction://media"/>
            <a:extLst>
              <a:ext uri="{FF2B5EF4-FFF2-40B4-BE49-F238E27FC236}">
                <a16:creationId xmlns:a16="http://schemas.microsoft.com/office/drawing/2014/main" id="{55ACDB1E-AFCE-D230-FBBB-0B995D16D36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7591" y="980728"/>
            <a:ext cx="7770658" cy="4370901"/>
          </a:xfrm>
        </p:spPr>
      </p:pic>
    </p:spTree>
    <p:extLst>
      <p:ext uri="{BB962C8B-B14F-4D97-AF65-F5344CB8AC3E}">
        <p14:creationId xmlns:p14="http://schemas.microsoft.com/office/powerpoint/2010/main" val="422874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606646-B349-4AA2-B12C-CE67655C7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A cosa servono i sovraocchiali?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0A70FC-603D-49EF-8C8D-042C271E6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3F389-A684-43C3-B032-385404733C57}" type="datetime1">
              <a:rPr lang="de-DE" smtClean="0"/>
              <a:t>18.02.2025</a:t>
            </a:fld>
            <a:endParaRPr lang="it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EE3FACC-40B1-4895-8F25-426719B4F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Presentazione del modulo fai da te «Proteggere gli occhi come un professionista»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996780-2D42-4A3A-A8C4-BC1B538E1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10E4D-9146-49B5-86AC-7010CE3F736E}" type="slidenum">
              <a:rPr lang="de-CH" smtClean="0"/>
              <a:pPr/>
              <a:t>14</a:t>
            </a:fld>
            <a:endParaRPr lang="it-CH" dirty="0"/>
          </a:p>
        </p:txBody>
      </p:sp>
      <p:pic>
        <p:nvPicPr>
          <p:cNvPr id="9" name="Folie 14">
            <a:hlinkClick r:id="" action="ppaction://media"/>
            <a:extLst>
              <a:ext uri="{FF2B5EF4-FFF2-40B4-BE49-F238E27FC236}">
                <a16:creationId xmlns:a16="http://schemas.microsoft.com/office/drawing/2014/main" id="{D1B11373-1165-917A-F631-9B7BFD2D319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0043" y="1052736"/>
            <a:ext cx="8193087" cy="4608512"/>
          </a:xfrm>
        </p:spPr>
      </p:pic>
    </p:spTree>
    <p:extLst>
      <p:ext uri="{BB962C8B-B14F-4D97-AF65-F5344CB8AC3E}">
        <p14:creationId xmlns:p14="http://schemas.microsoft.com/office/powerpoint/2010/main" val="228967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2601B-1BA9-FD76-7A95-E74FD2FD3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Chi paga gli occhiali di protezione con lenti graduate?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AF0885-DAFC-0CEF-FFFC-3EAEA98C10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CH" dirty="0">
                <a:solidFill>
                  <a:srgbClr val="F50000"/>
                </a:solidFill>
              </a:rPr>
              <a:t>Discutete sui seguenti punti con la direzione prima della formazione.</a:t>
            </a:r>
          </a:p>
          <a:p>
            <a:pPr marL="0" indent="0">
              <a:buNone/>
            </a:pPr>
            <a:endParaRPr lang="it-CH" dirty="0">
              <a:solidFill>
                <a:srgbClr val="F50000"/>
              </a:solidFill>
            </a:endParaRPr>
          </a:p>
          <a:p>
            <a:r>
              <a:rPr lang="it-CH" sz="3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 partire da quando paga l’azienda?</a:t>
            </a:r>
          </a:p>
          <a:p>
            <a:r>
              <a:rPr lang="it-CH" sz="3200" dirty="0">
                <a:latin typeface="Arial" panose="020B0604020202020204" pitchFamily="34" charset="0"/>
                <a:ea typeface="Calibri" panose="020F0502020204030204" pitchFamily="34" charset="0"/>
              </a:rPr>
              <a:t>A chi può rivolgersi il personale? </a:t>
            </a:r>
          </a:p>
          <a:p>
            <a:endParaRPr lang="it-CH" sz="1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it-CH" sz="1600" dirty="0">
                <a:solidFill>
                  <a:srgbClr val="F50000"/>
                </a:solidFill>
              </a:rPr>
              <a:t>Per maggiori informazioni sugli occhiali di protezione con lenti graduate, vedi supporto nel piano di azione, pagina 6.</a:t>
            </a:r>
            <a:endParaRPr lang="it-CH" dirty="0">
              <a:solidFill>
                <a:srgbClr val="F50000"/>
              </a:solidFill>
            </a:endParaRPr>
          </a:p>
          <a:p>
            <a:pPr marL="0" indent="0">
              <a:buNone/>
            </a:pPr>
            <a:endParaRPr lang="it-CH" dirty="0">
              <a:solidFill>
                <a:srgbClr val="F50000"/>
              </a:solidFill>
            </a:endParaRPr>
          </a:p>
          <a:p>
            <a:pPr marL="0" indent="0">
              <a:buNone/>
            </a:pPr>
            <a:endParaRPr lang="it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6887D56-8442-E11F-57C4-9308ED265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88F68-FB67-44F5-A9E2-53A27CC82019}" type="datetime1">
              <a:rPr lang="de-DE" smtClean="0"/>
              <a:t>18.02.2025</a:t>
            </a:fld>
            <a:endParaRPr lang="it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25D01A-9888-DC75-C7C4-645A44D25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Presentazione del modulo fai da te «Proteggere gli occhi come un professionista»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9D9AA7-927F-0CFC-F133-5CEA06DD5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10E4D-9146-49B5-86AC-7010CE3F736E}" type="slidenum">
              <a:rPr lang="de-CH" smtClean="0"/>
              <a:pPr/>
              <a:t>15</a:t>
            </a:fld>
            <a:endParaRPr lang="it-CH" dirty="0"/>
          </a:p>
        </p:txBody>
      </p:sp>
    </p:spTree>
    <p:extLst>
      <p:ext uri="{BB962C8B-B14F-4D97-AF65-F5344CB8AC3E}">
        <p14:creationId xmlns:p14="http://schemas.microsoft.com/office/powerpoint/2010/main" val="614991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0FB229-4F0D-9379-2EFA-D4642A386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Chi conosce qualcuno che vive con un legamento crociato artificiale oppure una protesi al ginocchio o all’anca?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7D2A09-0B99-26B6-D9F0-8EBB18A94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486FB-9681-4C73-B591-EB5392338B6E}" type="datetime1">
              <a:rPr lang="de-DE" smtClean="0"/>
              <a:t>18.02.2025</a:t>
            </a:fld>
            <a:endParaRPr lang="it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DBCCB90-8B73-9C3C-A783-19ADF09E9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Presentazione del modulo fai da te «Proteggere gli occhi come un professionista»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2A1C32-D198-829D-3C26-FFF1F8175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133B1-196B-4806-87F8-E97E62673179}" type="slidenum">
              <a:rPr lang="de-CH" smtClean="0"/>
              <a:pPr/>
              <a:t>16</a:t>
            </a:fld>
            <a:endParaRPr lang="it-CH" dirty="0"/>
          </a:p>
        </p:txBody>
      </p:sp>
      <p:pic>
        <p:nvPicPr>
          <p:cNvPr id="9" name="Folie 16">
            <a:hlinkClick r:id="" action="ppaction://media"/>
            <a:extLst>
              <a:ext uri="{FF2B5EF4-FFF2-40B4-BE49-F238E27FC236}">
                <a16:creationId xmlns:a16="http://schemas.microsoft.com/office/drawing/2014/main" id="{7D27CB63-6938-64AF-C4F3-B09287C97A4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1385" y="1340768"/>
            <a:ext cx="7704856" cy="4333888"/>
          </a:xfrm>
        </p:spPr>
      </p:pic>
    </p:spTree>
    <p:extLst>
      <p:ext uri="{BB962C8B-B14F-4D97-AF65-F5344CB8AC3E}">
        <p14:creationId xmlns:p14="http://schemas.microsoft.com/office/powerpoint/2010/main" val="159437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D3B481-8593-48AC-9135-5C5793CD8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La parola a Herbert, vittima di infortunio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780F2FD-1FE6-4DC4-81B9-6B25D27D8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CCE77-FD29-4298-BBF4-370C43962584}" type="datetime1">
              <a:rPr lang="de-DE" smtClean="0"/>
              <a:t>18.02.2025</a:t>
            </a:fld>
            <a:endParaRPr lang="it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93584B8-D0FC-4D69-8A66-547204162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Presentazione del modulo fai da te «Proteggere gli occhi come un professionista»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93243E-DCE8-450D-8581-943E6829B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10E4D-9146-49B5-86AC-7010CE3F736E}" type="slidenum">
              <a:rPr lang="de-CH" smtClean="0"/>
              <a:pPr/>
              <a:t>17</a:t>
            </a:fld>
            <a:endParaRPr lang="it-CH" dirty="0"/>
          </a:p>
        </p:txBody>
      </p:sp>
      <p:pic>
        <p:nvPicPr>
          <p:cNvPr id="9" name="Folie 17">
            <a:hlinkClick r:id="" action="ppaction://media"/>
            <a:extLst>
              <a:ext uri="{FF2B5EF4-FFF2-40B4-BE49-F238E27FC236}">
                <a16:creationId xmlns:a16="http://schemas.microsoft.com/office/drawing/2014/main" id="{0EEA16FF-6047-1397-FF7F-6DAC56F3190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1384" y="928773"/>
            <a:ext cx="7848872" cy="4416607"/>
          </a:xfrm>
        </p:spPr>
      </p:pic>
    </p:spTree>
    <p:extLst>
      <p:ext uri="{BB962C8B-B14F-4D97-AF65-F5344CB8AC3E}">
        <p14:creationId xmlns:p14="http://schemas.microsoft.com/office/powerpoint/2010/main" val="52593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606646-B349-4AA2-B12C-CE67655C7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Dove ricevo i miei occhiali di protezione presso l’azienda XY?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0A70FC-603D-49EF-8C8D-042C271E6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7E772-EEEF-4059-AE31-2661C4FDEE1A}" type="datetime1">
              <a:rPr lang="de-DE" smtClean="0"/>
              <a:t>18.02.2025</a:t>
            </a:fld>
            <a:endParaRPr lang="it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EE3FACC-40B1-4895-8F25-426719B4F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Presentazione del modulo fai da te «Proteggere gli occhi come un professionista»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996780-2D42-4A3A-A8C4-BC1B538E1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10E4D-9146-49B5-86AC-7010CE3F736E}" type="slidenum">
              <a:rPr lang="de-CH" smtClean="0"/>
              <a:pPr/>
              <a:t>18</a:t>
            </a:fld>
            <a:endParaRPr lang="it-CH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0722041D-8A3F-4008-9170-F61D54D6B7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sz="2800" dirty="0">
                <a:latin typeface="Arial" panose="020B0604020202020204" pitchFamily="34" charset="0"/>
              </a:rPr>
              <a:t>Gli occhiali di protezione idonei a seconda dell’attività svolta sono disponibili </a:t>
            </a:r>
            <a:r>
              <a:rPr lang="it-CH" sz="2800" dirty="0">
                <a:solidFill>
                  <a:srgbClr val="FF0000"/>
                </a:solidFill>
                <a:latin typeface="Arial" panose="020B0604020202020204" pitchFamily="34" charset="0"/>
              </a:rPr>
              <a:t>qui</a:t>
            </a:r>
            <a:r>
              <a:rPr lang="it-CH" sz="2800" dirty="0">
                <a:latin typeface="Arial" panose="020B0604020202020204" pitchFamily="34" charset="0"/>
              </a:rPr>
              <a:t>. </a:t>
            </a:r>
          </a:p>
          <a:p>
            <a:r>
              <a:rPr lang="it-CH" sz="2800" dirty="0">
                <a:latin typeface="Arial" panose="020B0604020202020204" pitchFamily="34" charset="0"/>
              </a:rPr>
              <a:t>Gli occhali difettosi vanno consegnati </a:t>
            </a:r>
            <a:r>
              <a:rPr lang="it-CH" sz="2800" dirty="0">
                <a:solidFill>
                  <a:srgbClr val="FF0000"/>
                </a:solidFill>
                <a:latin typeface="Arial" panose="020B0604020202020204" pitchFamily="34" charset="0"/>
              </a:rPr>
              <a:t>qui</a:t>
            </a:r>
            <a:r>
              <a:rPr lang="it-CH" sz="2800" dirty="0">
                <a:latin typeface="Arial" panose="020B0604020202020204" pitchFamily="34" charset="0"/>
              </a:rPr>
              <a:t>. </a:t>
            </a:r>
          </a:p>
          <a:p>
            <a:r>
              <a:rPr lang="it-CH" sz="2800" dirty="0">
                <a:latin typeface="Arial" panose="020B0604020202020204" pitchFamily="34" charset="0"/>
              </a:rPr>
              <a:t>Gli occhiali speciali si trovano </a:t>
            </a:r>
            <a:r>
              <a:rPr lang="it-CH" sz="2800" dirty="0">
                <a:solidFill>
                  <a:srgbClr val="FF0000"/>
                </a:solidFill>
                <a:latin typeface="Arial" panose="020B0604020202020204" pitchFamily="34" charset="0"/>
              </a:rPr>
              <a:t>qui</a:t>
            </a:r>
            <a:r>
              <a:rPr lang="it-CH" sz="2800" dirty="0">
                <a:latin typeface="Arial" panose="020B0604020202020204" pitchFamily="34" charset="0"/>
              </a:rPr>
              <a:t> e puoi richiederli in prestito. </a:t>
            </a:r>
          </a:p>
          <a:p>
            <a:endParaRPr lang="it-CH" sz="28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it-CH" sz="2800" dirty="0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Al posto di «qui» si dovranno indicare il luogo e la persona di riferimento in azienda</a:t>
            </a:r>
            <a:r>
              <a:rPr lang="it-CH" sz="2800" dirty="0">
                <a:latin typeface="Arial" panose="020B0604020202020204" pitchFamily="34" charset="0"/>
                <a:sym typeface="Wingdings" panose="05000000000000000000" pitchFamily="2" charset="2"/>
              </a:rPr>
              <a:t>. </a:t>
            </a:r>
          </a:p>
          <a:p>
            <a:pPr>
              <a:buFont typeface="Wingdings" panose="05000000000000000000" pitchFamily="2" charset="2"/>
              <a:buChar char="à"/>
            </a:pPr>
            <a:endParaRPr lang="it-CH" sz="2800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it-CH" sz="2800" dirty="0">
                <a:solidFill>
                  <a:srgbClr val="F50000"/>
                </a:solidFill>
              </a:rPr>
              <a:t>Vedi supporto nel piano di azione, pagina 6.</a:t>
            </a:r>
          </a:p>
          <a:p>
            <a:pPr marL="0" indent="0">
              <a:buNone/>
            </a:pPr>
            <a:endParaRPr lang="it-CH" sz="2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391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D3B481-8593-48AC-9135-5C5793CD8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Attività per il tempo libero e gli occhiali più adatti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780F2FD-1FE6-4DC4-81B9-6B25D27D8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C2AAA-8A6C-43B1-B476-73B55D5CD481}" type="datetime1">
              <a:rPr lang="de-DE" smtClean="0"/>
              <a:t>18.02.2025</a:t>
            </a:fld>
            <a:endParaRPr lang="it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93584B8-D0FC-4D69-8A66-547204162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Presentazione del modulo fai da te «Proteggere gli occhi come un professionista»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93243E-DCE8-450D-8581-943E6829B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10E4D-9146-49B5-86AC-7010CE3F736E}" type="slidenum">
              <a:rPr lang="de-CH" smtClean="0"/>
              <a:pPr/>
              <a:t>19</a:t>
            </a:fld>
            <a:endParaRPr lang="it-CH" dirty="0"/>
          </a:p>
        </p:txBody>
      </p:sp>
      <p:pic>
        <p:nvPicPr>
          <p:cNvPr id="9" name="Folie 19">
            <a:hlinkClick r:id="" action="ppaction://media"/>
            <a:extLst>
              <a:ext uri="{FF2B5EF4-FFF2-40B4-BE49-F238E27FC236}">
                <a16:creationId xmlns:a16="http://schemas.microsoft.com/office/drawing/2014/main" id="{BFC79A0A-08B2-01B4-3786-18FEFFB9A12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973" y="980728"/>
            <a:ext cx="8193087" cy="4608512"/>
          </a:xfrm>
        </p:spPr>
      </p:pic>
    </p:spTree>
    <p:extLst>
      <p:ext uri="{BB962C8B-B14F-4D97-AF65-F5344CB8AC3E}">
        <p14:creationId xmlns:p14="http://schemas.microsoft.com/office/powerpoint/2010/main" val="69446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3BC7FA-5BCF-5671-5911-89F2D79B0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Saluto di benvenuto della Direzione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72B6C2-6825-60C7-889D-764319956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solidFill>
                  <a:srgbClr val="F50000"/>
                </a:solidFill>
              </a:rPr>
              <a:t>Il piano di azione a pagina 5 vi aiuta a preparare la direzione a presentarsi di persona sul posto o a realizzare un videoclip.</a:t>
            </a:r>
          </a:p>
          <a:p>
            <a:pPr marL="0" indent="0">
              <a:buNone/>
            </a:pPr>
            <a:endParaRPr lang="it-IT" dirty="0">
              <a:solidFill>
                <a:srgbClr val="F50000"/>
              </a:solidFill>
            </a:endParaRPr>
          </a:p>
          <a:p>
            <a:r>
              <a:rPr lang="it-IT" dirty="0">
                <a:solidFill>
                  <a:srgbClr val="F50000"/>
                </a:solidFill>
              </a:rPr>
              <a:t>Basta girare il videoclip con il vostro smartphone e inserirlo poi nella presentazione tramite la diapositiva.</a:t>
            </a:r>
            <a:endParaRPr lang="de-CH" dirty="0">
              <a:solidFill>
                <a:srgbClr val="F50000"/>
              </a:solidFill>
            </a:endParaRPr>
          </a:p>
          <a:p>
            <a:pPr marL="0" indent="0">
              <a:buNone/>
            </a:pP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746C58-F1DD-E1FF-CB2E-2EC0B409D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2C8D-3AD5-4C73-B075-5EBD53D63EFA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D46A282-50F2-F107-E27B-FA46D3AA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Presentazione del modulo fai da te «Proteggere gli occhi come un professionista»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A6725B-C9F8-8B70-1875-D39D0ED4D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133B1-196B-4806-87F8-E97E62673179}" type="slidenum">
              <a:rPr lang="de-CH" smtClean="0"/>
              <a:pPr/>
              <a:t>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126553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21AEAF-4962-F4C1-52FB-F48BD8DA1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Obblighi e regole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5B2F523-FCB2-7847-6C3C-8DD70CF91F7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CH" sz="2400" b="1" dirty="0">
                <a:solidFill>
                  <a:schemeClr val="accent1"/>
                </a:solidFill>
              </a:rPr>
              <a:t>Datore di lavoro</a:t>
            </a:r>
          </a:p>
          <a:p>
            <a:pPr marL="0" indent="0">
              <a:buNone/>
            </a:pPr>
            <a:endParaRPr lang="it-CH" sz="1800" dirty="0">
              <a:solidFill>
                <a:schemeClr val="accent1"/>
              </a:solidFill>
            </a:endParaRPr>
          </a:p>
          <a:p>
            <a:r>
              <a:rPr lang="it-CH" sz="1800" dirty="0"/>
              <a:t>Mettere a disposizione i DPI</a:t>
            </a:r>
          </a:p>
          <a:p>
            <a:r>
              <a:rPr lang="it-CH" sz="1800" dirty="0"/>
              <a:t>Provvedere alla sostituzione in caso di danno</a:t>
            </a:r>
          </a:p>
          <a:p>
            <a:r>
              <a:rPr lang="it-CH" sz="1800" dirty="0"/>
              <a:t>Stabilire e chiarire le regole</a:t>
            </a:r>
          </a:p>
          <a:p>
            <a:r>
              <a:rPr lang="it-CH" sz="1800" dirty="0"/>
              <a:t>Garantire il rispetto delle regole </a:t>
            </a:r>
          </a:p>
          <a:p>
            <a:endParaRPr lang="it-CH" sz="18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9B2A0CF-A7DD-DC19-8183-F81D04BD87E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it-CH" sz="2400" b="1" dirty="0">
                <a:solidFill>
                  <a:schemeClr val="accent3"/>
                </a:solidFill>
              </a:rPr>
              <a:t>Personale</a:t>
            </a:r>
          </a:p>
          <a:p>
            <a:pPr marL="0" indent="0">
              <a:buNone/>
            </a:pPr>
            <a:endParaRPr lang="it-CH" dirty="0">
              <a:solidFill>
                <a:schemeClr val="accent3"/>
              </a:solidFill>
            </a:endParaRPr>
          </a:p>
          <a:p>
            <a:r>
              <a:rPr lang="it-CH" sz="1800" dirty="0"/>
              <a:t>Utilizzare i DPI</a:t>
            </a:r>
          </a:p>
          <a:p>
            <a:r>
              <a:rPr lang="it-CH" sz="1800" dirty="0"/>
              <a:t>Segnalare i DPI difettosi e farseli sostituire</a:t>
            </a:r>
          </a:p>
          <a:p>
            <a:r>
              <a:rPr lang="it-CH" sz="1800" dirty="0"/>
              <a:t>Osservare e rispettare le regole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22CB1CD-48E3-F271-5522-A9FD9BCC5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1930B-1116-403F-A246-E780D042BD63}" type="datetime1">
              <a:rPr lang="de-DE" smtClean="0"/>
              <a:t>18.02.2025</a:t>
            </a:fld>
            <a:endParaRPr lang="it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8ADE62B-22C5-CD53-A157-993AF8784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Presentazione del modulo fai da te «Proteggere gli occhi come un professionista»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EAF1CD7-EC54-E1C9-E446-6A1F138F3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72DC-1DD4-4C31-841F-2D9D77224C99}" type="slidenum">
              <a:rPr lang="de-CH" smtClean="0"/>
              <a:pPr/>
              <a:t>20</a:t>
            </a:fld>
            <a:endParaRPr lang="it-CH" dirty="0"/>
          </a:p>
        </p:txBody>
      </p:sp>
    </p:spTree>
    <p:extLst>
      <p:ext uri="{BB962C8B-B14F-4D97-AF65-F5344CB8AC3E}">
        <p14:creationId xmlns:p14="http://schemas.microsoft.com/office/powerpoint/2010/main" val="346637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33DC8A-CAE1-4899-9CE7-D5FC4D0D8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Tiago lo fa come favore personale al suo capo?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EF3C6B9-1B8E-4807-96C9-BC1314EF1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4F48C-3724-449F-B25E-FBBD720E3194}" type="datetime1">
              <a:rPr lang="de-DE" smtClean="0"/>
              <a:t>18.02.2025</a:t>
            </a:fld>
            <a:endParaRPr lang="it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D4756A8-A30B-4CD7-B627-03D1011D1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Presentazione del modulo fai da te «Proteggere gli occhi come un professionista»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008CE1-86A4-408C-8139-07F98A973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10E4D-9146-49B5-86AC-7010CE3F736E}" type="slidenum">
              <a:rPr lang="de-CH" smtClean="0"/>
              <a:pPr/>
              <a:t>21</a:t>
            </a:fld>
            <a:endParaRPr lang="it-CH" dirty="0"/>
          </a:p>
        </p:txBody>
      </p:sp>
      <p:pic>
        <p:nvPicPr>
          <p:cNvPr id="9" name="Folie 21">
            <a:hlinkClick r:id="" action="ppaction://media"/>
            <a:extLst>
              <a:ext uri="{FF2B5EF4-FFF2-40B4-BE49-F238E27FC236}">
                <a16:creationId xmlns:a16="http://schemas.microsoft.com/office/drawing/2014/main" id="{BCE4EFD6-3855-A2CD-5643-FE4430457F3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063" y="980728"/>
            <a:ext cx="8065070" cy="4536504"/>
          </a:xfrm>
        </p:spPr>
      </p:pic>
    </p:spTree>
    <p:extLst>
      <p:ext uri="{BB962C8B-B14F-4D97-AF65-F5344CB8AC3E}">
        <p14:creationId xmlns:p14="http://schemas.microsoft.com/office/powerpoint/2010/main" val="395569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F3A796-628B-48C2-8D57-A1A19005E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Grazie per aver partecipato e…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91E547-437B-4725-B881-3364BC05C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0C6B4-3503-449C-B3B7-C09A482D0228}" type="datetime1">
              <a:rPr lang="de-DE" smtClean="0"/>
              <a:t>18.02.2025</a:t>
            </a:fld>
            <a:endParaRPr lang="it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6DFEE48-C7AB-4CB1-A380-E15237A86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Presentazione del modulo fai da te «Proteggere gli occhi come un professionista»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AA33301-B975-4BCD-98BD-0EE92B695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133B1-196B-4806-87F8-E97E62673179}" type="slidenum">
              <a:rPr lang="de-CH" smtClean="0"/>
              <a:pPr/>
              <a:t>22</a:t>
            </a:fld>
            <a:endParaRPr lang="it-CH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9615D1A-E704-4041-9910-6C0050536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1340768"/>
            <a:ext cx="9994710" cy="43204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4CBBC7-8602-61CB-1733-1202309DE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1628800"/>
            <a:ext cx="561662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925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31C0A-FE85-48E4-BA6C-7B46C4D0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Obiettivi della formazione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F5501-6275-4A7B-8B77-34DF579D6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285285"/>
            <a:ext cx="6192688" cy="4287430"/>
          </a:xfrm>
        </p:spPr>
        <p:txBody>
          <a:bodyPr>
            <a:normAutofit lnSpcReduction="10000"/>
          </a:bodyPr>
          <a:lstStyle/>
          <a:p>
            <a:r>
              <a:rPr lang="it-CH" sz="2200" dirty="0"/>
              <a:t>Tutti noi abbiamo occhiali che ci garantiscono la migliore protezione sul lavoro e nel tempo libero.</a:t>
            </a:r>
          </a:p>
          <a:p>
            <a:endParaRPr lang="it-CH" sz="2200" dirty="0"/>
          </a:p>
          <a:p>
            <a:r>
              <a:rPr lang="it-CH" sz="2200" dirty="0"/>
              <a:t>Se necessario, indossiamo sempre gli occhiali di protezione. Conosciamo le regole in proposito. </a:t>
            </a:r>
          </a:p>
          <a:p>
            <a:pPr marL="0" indent="0">
              <a:buNone/>
            </a:pPr>
            <a:endParaRPr lang="it-CH" sz="2200" dirty="0"/>
          </a:p>
          <a:p>
            <a:r>
              <a:rPr lang="it-CH" sz="2200" dirty="0"/>
              <a:t>Conosciamo l’</a:t>
            </a:r>
            <a:r>
              <a:rPr lang="it-CH" sz="2200" b="1" dirty="0">
                <a:solidFill>
                  <a:schemeClr val="accent1"/>
                </a:solidFill>
              </a:rPr>
              <a:t>efficacia protettiva</a:t>
            </a:r>
            <a:r>
              <a:rPr lang="it-CH" sz="2200" dirty="0"/>
              <a:t> degli occhiali e comprendiamo che c’è in gioco la nostra </a:t>
            </a:r>
            <a:r>
              <a:rPr lang="it-CH" sz="2200" b="1" dirty="0">
                <a:solidFill>
                  <a:schemeClr val="accent1"/>
                </a:solidFill>
              </a:rPr>
              <a:t>vista</a:t>
            </a:r>
            <a:r>
              <a:rPr lang="it-CH" sz="2200" dirty="0"/>
              <a:t>.</a:t>
            </a:r>
          </a:p>
          <a:p>
            <a:pPr marL="0" indent="0">
              <a:buNone/>
            </a:pPr>
            <a:endParaRPr lang="it-CH" sz="2200" dirty="0"/>
          </a:p>
          <a:p>
            <a:r>
              <a:rPr lang="it-CH" sz="2200" b="1" dirty="0">
                <a:solidFill>
                  <a:schemeClr val="accent1"/>
                </a:solidFill>
              </a:rPr>
              <a:t>Siamo un team </a:t>
            </a:r>
            <a:r>
              <a:rPr lang="it-CH" sz="2200" dirty="0"/>
              <a:t>e quindi ci correggiamo e sosteniamo a vicenda. </a:t>
            </a:r>
            <a:r>
              <a:rPr lang="it-CH" sz="2200" b="1" dirty="0">
                <a:solidFill>
                  <a:schemeClr val="accent1"/>
                </a:solidFill>
              </a:rPr>
              <a:t>Siamo solidali.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CFAE680-5F90-49F5-8873-E9E0B4465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CF0FB-2F13-44CF-B6BE-CF36C04D140F}" type="datetime1">
              <a:rPr lang="de-DE" smtClean="0"/>
              <a:t>18.02.2025</a:t>
            </a:fld>
            <a:endParaRPr lang="it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9CAE628-4A44-4C3F-A152-179645A41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Presentazione del modulo fai da te «Proteggere gli occhi come un professionista»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9B8D9-413D-44AD-91AD-54A7C5E0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36A0-103F-4254-944D-7F09BB7E4B96}" type="slidenum">
              <a:rPr lang="de-CH" smtClean="0"/>
              <a:pPr/>
              <a:t>3</a:t>
            </a:fld>
            <a:endParaRPr lang="it-CH" dirty="0"/>
          </a:p>
        </p:txBody>
      </p:sp>
      <p:pic>
        <p:nvPicPr>
          <p:cNvPr id="10" name="Bildplatzhalt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5" r="24855"/>
          <a:stretch>
            <a:fillRect/>
          </a:stretch>
        </p:blipFill>
        <p:spPr>
          <a:xfrm>
            <a:off x="7249467" y="604418"/>
            <a:ext cx="4391149" cy="5239805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166297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873827F-F0AB-490A-A3C2-E1DAB85E7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603B2-D6B5-4D38-94C3-4AF116CAB3A8}" type="datetime1">
              <a:rPr lang="de-DE" smtClean="0"/>
              <a:t>18.02.2025</a:t>
            </a:fld>
            <a:endParaRPr lang="it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9A67F2C-2451-4C8D-B988-FE88A5D50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Presentazione del modulo fai da te «Proteggere gli occhi come un professionista»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815C53-8B00-499A-BB6E-3A562FB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133B1-196B-4806-87F8-E97E62673179}" type="slidenum">
              <a:rPr lang="de-CH" smtClean="0"/>
              <a:pPr/>
              <a:t>4</a:t>
            </a:fld>
            <a:endParaRPr lang="it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719D1B-90F0-4E9B-9D61-EC6974EE6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Serve una veggente?</a:t>
            </a:r>
          </a:p>
        </p:txBody>
      </p:sp>
      <p:pic>
        <p:nvPicPr>
          <p:cNvPr id="9" name="Folie 4">
            <a:hlinkClick r:id="" action="ppaction://media"/>
            <a:extLst>
              <a:ext uri="{FF2B5EF4-FFF2-40B4-BE49-F238E27FC236}">
                <a16:creationId xmlns:a16="http://schemas.microsoft.com/office/drawing/2014/main" id="{EC300B27-3B47-C48B-B716-E14B014397AE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7936" y="908720"/>
            <a:ext cx="7920880" cy="4451948"/>
          </a:xfrm>
        </p:spPr>
      </p:pic>
    </p:spTree>
    <p:extLst>
      <p:ext uri="{BB962C8B-B14F-4D97-AF65-F5344CB8AC3E}">
        <p14:creationId xmlns:p14="http://schemas.microsoft.com/office/powerpoint/2010/main" val="22512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D4B43-A014-4CEB-9588-7B1D63637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Siete invitati a condividere le vostre esperienze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41879B-5965-4F58-BCC3-D1D0AB3C57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CH" sz="2800" b="1" dirty="0"/>
          </a:p>
          <a:p>
            <a:pPr marL="0" indent="0">
              <a:buNone/>
            </a:pPr>
            <a:endParaRPr lang="it-CH" sz="2800" b="1" dirty="0"/>
          </a:p>
          <a:p>
            <a:pPr marL="0" indent="0">
              <a:buNone/>
            </a:pPr>
            <a:r>
              <a:rPr lang="it-CH" sz="4000" b="1" dirty="0"/>
              <a:t>Descrivete situazioni o attività sul lavoro o nel tempo libero dove sussiste un pericolo per i vostri occhi.</a:t>
            </a:r>
            <a:endParaRPr lang="it-CH" sz="32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EB28FE-457B-4129-A53B-EEB0BEB6C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10F9-B866-4809-A873-102F2572B997}" type="datetime1">
              <a:rPr lang="de-DE" smtClean="0"/>
              <a:t>18.02.2025</a:t>
            </a:fld>
            <a:endParaRPr lang="it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714701F-3E8A-467B-882F-BE11B281F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Presentazione del modulo fai da te «Proteggere gli occhi come un professionista»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89B754-5673-4488-914B-3FEFA481D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133B1-196B-4806-87F8-E97E62673179}" type="slidenum">
              <a:rPr lang="de-CH" smtClean="0"/>
              <a:pPr/>
              <a:t>5</a:t>
            </a:fld>
            <a:endParaRPr lang="it-CH" dirty="0"/>
          </a:p>
        </p:txBody>
      </p:sp>
    </p:spTree>
    <p:extLst>
      <p:ext uri="{BB962C8B-B14F-4D97-AF65-F5344CB8AC3E}">
        <p14:creationId xmlns:p14="http://schemas.microsoft.com/office/powerpoint/2010/main" val="3802084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D4B43-A014-4CEB-9588-7B1D63637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In tutta sincerità, com’è la situazione nella vostra vita quotidiana?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41879B-5965-4F58-BCC3-D1D0AB3C5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865" y="1347540"/>
            <a:ext cx="11089232" cy="4608513"/>
          </a:xfrm>
        </p:spPr>
        <p:txBody>
          <a:bodyPr/>
          <a:lstStyle/>
          <a:p>
            <a:pPr marL="0" indent="0">
              <a:buNone/>
            </a:pPr>
            <a:endParaRPr lang="it-CH" sz="2800" b="1" dirty="0"/>
          </a:p>
          <a:p>
            <a:pPr marL="0" indent="0">
              <a:buNone/>
            </a:pPr>
            <a:r>
              <a:rPr lang="it-CH" sz="2800" b="1" dirty="0"/>
              <a:t>Per questa attività / questo lavoro indosso sempre gli occhiali di protezione.</a:t>
            </a:r>
          </a:p>
          <a:p>
            <a:pPr marL="0" indent="0">
              <a:buNone/>
            </a:pPr>
            <a:endParaRPr lang="it-CH" sz="2800" b="1" dirty="0"/>
          </a:p>
          <a:p>
            <a:pPr marL="0" indent="0">
              <a:buNone/>
            </a:pPr>
            <a:r>
              <a:rPr lang="it-CH" sz="2800" b="1" dirty="0"/>
              <a:t>Per questa attività / questo lavoro indosso ogni tanto gli occhiali di protezione.</a:t>
            </a:r>
          </a:p>
          <a:p>
            <a:pPr marL="0" indent="0">
              <a:buNone/>
            </a:pPr>
            <a:endParaRPr lang="it-CH" sz="2800" b="1" dirty="0"/>
          </a:p>
          <a:p>
            <a:pPr marL="0" indent="0">
              <a:buNone/>
            </a:pPr>
            <a:r>
              <a:rPr lang="it-CH" sz="2800" b="1" dirty="0"/>
              <a:t>Cosa mi motiva a indossare gli occhiali di protezione?</a:t>
            </a:r>
          </a:p>
          <a:p>
            <a:pPr marL="0" indent="0">
              <a:buNone/>
            </a:pPr>
            <a:endParaRPr lang="it-CH" sz="2800" b="1" dirty="0"/>
          </a:p>
          <a:p>
            <a:pPr marL="0" indent="0">
              <a:buNone/>
            </a:pPr>
            <a:r>
              <a:rPr lang="it-CH" sz="2800" b="1" dirty="0"/>
              <a:t>Perché non indosso gli occhiali di protezione? </a:t>
            </a:r>
          </a:p>
          <a:p>
            <a:pPr marL="0" indent="0">
              <a:buNone/>
            </a:pPr>
            <a:endParaRPr lang="it-CH" sz="2800" b="1" dirty="0"/>
          </a:p>
          <a:p>
            <a:pPr marL="0" indent="0">
              <a:buNone/>
            </a:pPr>
            <a:endParaRPr lang="it-CH" sz="2800" b="1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EB28FE-457B-4129-A53B-EEB0BEB6C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901C3-61D6-474A-AAA5-B7F56DA02153}" type="datetime1">
              <a:rPr lang="de-DE" smtClean="0"/>
              <a:t>18.02.2025</a:t>
            </a:fld>
            <a:endParaRPr lang="it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714701F-3E8A-467B-882F-BE11B281F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Presentazione del modulo fai da te «Proteggere gli occhi come un professionista»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89B754-5673-4488-914B-3FEFA481D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133B1-196B-4806-87F8-E97E62673179}" type="slidenum">
              <a:rPr lang="de-CH" smtClean="0"/>
              <a:pPr/>
              <a:t>6</a:t>
            </a:fld>
            <a:endParaRPr lang="it-CH" dirty="0"/>
          </a:p>
        </p:txBody>
      </p:sp>
    </p:spTree>
    <p:extLst>
      <p:ext uri="{BB962C8B-B14F-4D97-AF65-F5344CB8AC3E}">
        <p14:creationId xmlns:p14="http://schemas.microsoft.com/office/powerpoint/2010/main" val="244018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F0528F-ADC8-78B0-E5B9-EC4C3497C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Queste regole valgono per l’azienda XY e proteggono la vostra vista.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26CEA0C-D9CE-C4EE-BDA8-A83908B1C52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it-CH" dirty="0"/>
              <a:t>Per i lavori / le attività indicati di seguito bisogna sempre indossare gli occhiali di protezione:</a:t>
            </a:r>
          </a:p>
          <a:p>
            <a:endParaRPr lang="it-CH" dirty="0"/>
          </a:p>
          <a:p>
            <a:r>
              <a:rPr lang="it-CH" dirty="0">
                <a:solidFill>
                  <a:srgbClr val="F50000"/>
                </a:solidFill>
              </a:rPr>
              <a:t>L’azienda ha stabilito queste regole, che si possono riprendere e inserire direttamente qui.</a:t>
            </a:r>
          </a:p>
          <a:p>
            <a:r>
              <a:rPr lang="it-CH" dirty="0">
                <a:solidFill>
                  <a:srgbClr val="F50000"/>
                </a:solidFill>
              </a:rPr>
              <a:t>Se non ci sono regole, occorre stabilirle in anticipo con la direzione, dopodiché sarà possibile comunicarle durante la formazione. </a:t>
            </a:r>
          </a:p>
          <a:p>
            <a:r>
              <a:rPr lang="it-CH" dirty="0">
                <a:solidFill>
                  <a:srgbClr val="F50000"/>
                </a:solidFill>
              </a:rPr>
              <a:t>Vedi supporto nel piano di azione, pagina 5.</a:t>
            </a:r>
          </a:p>
          <a:p>
            <a:pPr marL="0" indent="0">
              <a:buNone/>
            </a:pPr>
            <a:endParaRPr lang="it-CH" dirty="0"/>
          </a:p>
          <a:p>
            <a:pPr marL="0" indent="0">
              <a:buNone/>
            </a:pPr>
            <a:endParaRPr lang="it-CH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2D82F11-1B0A-22ED-ED4A-D31ED1EA2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80CFA-2B43-40D2-8470-66B358F41884}" type="datetime1">
              <a:rPr lang="de-DE" smtClean="0"/>
              <a:t>18.02.2025</a:t>
            </a:fld>
            <a:endParaRPr lang="it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60703E3-C516-6B80-12CB-41D413CFE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Presentazione del modulo fai da te «Proteggere gli occhi come un professionista»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4DD87E4-7B6A-AE19-54A3-73D82F4E9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72DC-1DD4-4C31-841F-2D9D77224C99}" type="slidenum">
              <a:rPr lang="de-CH" smtClean="0"/>
              <a:pPr/>
              <a:t>7</a:t>
            </a:fld>
            <a:endParaRPr lang="it-CH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56FF06F-F6AC-60E1-51CC-DA6BC38A4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53" y="1615010"/>
            <a:ext cx="4463888" cy="383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45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36928A-942A-4815-B2A0-05F8B69CC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Quiz sulle cifre</a:t>
            </a:r>
          </a:p>
        </p:txBody>
      </p:sp>
      <p:graphicFrame>
        <p:nvGraphicFramePr>
          <p:cNvPr id="10" name="Tabelle 10">
            <a:extLst>
              <a:ext uri="{FF2B5EF4-FFF2-40B4-BE49-F238E27FC236}">
                <a16:creationId xmlns:a16="http://schemas.microsoft.com/office/drawing/2014/main" id="{C4FB7970-55D4-49E8-BE4E-7671ED70C14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27864410"/>
              </p:ext>
            </p:extLst>
          </p:nvPr>
        </p:nvGraphicFramePr>
        <p:xfrm>
          <a:off x="449054" y="984242"/>
          <a:ext cx="11335575" cy="10109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778525">
                  <a:extLst>
                    <a:ext uri="{9D8B030D-6E8A-4147-A177-3AD203B41FA5}">
                      <a16:colId xmlns:a16="http://schemas.microsoft.com/office/drawing/2014/main" val="3812172440"/>
                    </a:ext>
                  </a:extLst>
                </a:gridCol>
                <a:gridCol w="3778525">
                  <a:extLst>
                    <a:ext uri="{9D8B030D-6E8A-4147-A177-3AD203B41FA5}">
                      <a16:colId xmlns:a16="http://schemas.microsoft.com/office/drawing/2014/main" val="829849353"/>
                    </a:ext>
                  </a:extLst>
                </a:gridCol>
                <a:gridCol w="3778525">
                  <a:extLst>
                    <a:ext uri="{9D8B030D-6E8A-4147-A177-3AD203B41FA5}">
                      <a16:colId xmlns:a16="http://schemas.microsoft.com/office/drawing/2014/main" val="270893009"/>
                    </a:ext>
                  </a:extLst>
                </a:gridCol>
              </a:tblGrid>
              <a:tr h="338708">
                <a:tc gridSpan="3">
                  <a:txBody>
                    <a:bodyPr/>
                    <a:lstStyle/>
                    <a:p>
                      <a:r>
                        <a:rPr lang="it-CH" dirty="0"/>
                        <a:t>Quanti infortuni agli occhi si verificano al giorno (lavoro e tempo libero)?</a:t>
                      </a:r>
                    </a:p>
                    <a:p>
                      <a:endParaRPr lang="it-C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C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620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CH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CH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CH" dirty="0"/>
                        <a:t>550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786570"/>
                  </a:ext>
                </a:extLst>
              </a:tr>
            </a:tbl>
          </a:graphicData>
        </a:graphic>
      </p:graphicFrame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293D32C-8720-49E2-8B1A-09DDF39D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44A64-93D9-4499-9DE3-BB8A5B4C999F}" type="datetime1">
              <a:rPr lang="de-DE" smtClean="0"/>
              <a:t>18.02.2025</a:t>
            </a:fld>
            <a:endParaRPr lang="it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C6176D4-1069-4BA6-B1FE-5B89EB72E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5184" y="6448691"/>
            <a:ext cx="7848872" cy="180000"/>
          </a:xfrm>
        </p:spPr>
        <p:txBody>
          <a:bodyPr/>
          <a:lstStyle/>
          <a:p>
            <a:r>
              <a:rPr lang="it-CH" dirty="0"/>
              <a:t>Presentazione del modulo fai da te «Proteggere gli occhi come un professionista»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BA724DB-5D15-40D0-9C87-9E89600C3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65F90-CB8F-4C63-AE2B-73BBDDDDDEFF}" type="slidenum">
              <a:rPr lang="de-CH" smtClean="0"/>
              <a:pPr/>
              <a:t>8</a:t>
            </a:fld>
            <a:endParaRPr lang="it-CH" dirty="0"/>
          </a:p>
        </p:txBody>
      </p:sp>
      <p:graphicFrame>
        <p:nvGraphicFramePr>
          <p:cNvPr id="12" name="Tabelle 11">
            <a:extLst>
              <a:ext uri="{FF2B5EF4-FFF2-40B4-BE49-F238E27FC236}">
                <a16:creationId xmlns:a16="http://schemas.microsoft.com/office/drawing/2014/main" id="{5EBA0090-B9D0-4FA1-87DC-C378A16299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8855145"/>
              </p:ext>
            </p:extLst>
          </p:nvPr>
        </p:nvGraphicFramePr>
        <p:xfrm>
          <a:off x="397938" y="3861174"/>
          <a:ext cx="11335574" cy="10109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5744579">
                  <a:extLst>
                    <a:ext uri="{9D8B030D-6E8A-4147-A177-3AD203B41FA5}">
                      <a16:colId xmlns:a16="http://schemas.microsoft.com/office/drawing/2014/main" val="3812172440"/>
                    </a:ext>
                  </a:extLst>
                </a:gridCol>
                <a:gridCol w="5590995">
                  <a:extLst>
                    <a:ext uri="{9D8B030D-6E8A-4147-A177-3AD203B41FA5}">
                      <a16:colId xmlns:a16="http://schemas.microsoft.com/office/drawing/2014/main" val="82984935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it-CH" dirty="0"/>
                        <a:t>Dove si verificano più infortuni agli occhi, sul lavoro o nel tempo libero?</a:t>
                      </a:r>
                    </a:p>
                    <a:p>
                      <a:endParaRPr lang="it-C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620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CH" dirty="0"/>
                        <a:t>28 000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CH" dirty="0"/>
                        <a:t>14 000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786570"/>
                  </a:ext>
                </a:extLst>
              </a:tr>
            </a:tbl>
          </a:graphicData>
        </a:graphic>
      </p:graphicFrame>
      <p:graphicFrame>
        <p:nvGraphicFramePr>
          <p:cNvPr id="13" name="Tabelle 12">
            <a:extLst>
              <a:ext uri="{FF2B5EF4-FFF2-40B4-BE49-F238E27FC236}">
                <a16:creationId xmlns:a16="http://schemas.microsoft.com/office/drawing/2014/main" id="{7430BCCC-55B5-4241-AFAD-AE16DE04A4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5353338"/>
              </p:ext>
            </p:extLst>
          </p:nvPr>
        </p:nvGraphicFramePr>
        <p:xfrm>
          <a:off x="428212" y="2455252"/>
          <a:ext cx="11335575" cy="101092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3778525">
                  <a:extLst>
                    <a:ext uri="{9D8B030D-6E8A-4147-A177-3AD203B41FA5}">
                      <a16:colId xmlns:a16="http://schemas.microsoft.com/office/drawing/2014/main" val="3812172440"/>
                    </a:ext>
                  </a:extLst>
                </a:gridCol>
                <a:gridCol w="3778525">
                  <a:extLst>
                    <a:ext uri="{9D8B030D-6E8A-4147-A177-3AD203B41FA5}">
                      <a16:colId xmlns:a16="http://schemas.microsoft.com/office/drawing/2014/main" val="829849353"/>
                    </a:ext>
                  </a:extLst>
                </a:gridCol>
                <a:gridCol w="3778525">
                  <a:extLst>
                    <a:ext uri="{9D8B030D-6E8A-4147-A177-3AD203B41FA5}">
                      <a16:colId xmlns:a16="http://schemas.microsoft.com/office/drawing/2014/main" val="270893009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it-CH" dirty="0"/>
                        <a:t>Quanti infortuni agli occhi si verificano in un anno (lavoro e tempo libero)?</a:t>
                      </a:r>
                    </a:p>
                    <a:p>
                      <a:endParaRPr lang="it-C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C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620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CH" dirty="0"/>
                        <a:t>21 000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CH" dirty="0"/>
                        <a:t>37 000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CH" dirty="0"/>
                        <a:t>42 000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786570"/>
                  </a:ext>
                </a:extLst>
              </a:tr>
            </a:tbl>
          </a:graphicData>
        </a:graphic>
      </p:graphicFrame>
      <p:graphicFrame>
        <p:nvGraphicFramePr>
          <p:cNvPr id="14" name="Tabelle 13">
            <a:extLst>
              <a:ext uri="{FF2B5EF4-FFF2-40B4-BE49-F238E27FC236}">
                <a16:creationId xmlns:a16="http://schemas.microsoft.com/office/drawing/2014/main" id="{FDEF7F46-A9DD-4448-B962-85B87407FD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5979165"/>
              </p:ext>
            </p:extLst>
          </p:nvPr>
        </p:nvGraphicFramePr>
        <p:xfrm>
          <a:off x="380978" y="5371766"/>
          <a:ext cx="11352534" cy="128524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3784178">
                  <a:extLst>
                    <a:ext uri="{9D8B030D-6E8A-4147-A177-3AD203B41FA5}">
                      <a16:colId xmlns:a16="http://schemas.microsoft.com/office/drawing/2014/main" val="3812172440"/>
                    </a:ext>
                  </a:extLst>
                </a:gridCol>
                <a:gridCol w="3784178">
                  <a:extLst>
                    <a:ext uri="{9D8B030D-6E8A-4147-A177-3AD203B41FA5}">
                      <a16:colId xmlns:a16="http://schemas.microsoft.com/office/drawing/2014/main" val="829849353"/>
                    </a:ext>
                  </a:extLst>
                </a:gridCol>
                <a:gridCol w="3784178">
                  <a:extLst>
                    <a:ext uri="{9D8B030D-6E8A-4147-A177-3AD203B41FA5}">
                      <a16:colId xmlns:a16="http://schemas.microsoft.com/office/drawing/2014/main" val="270893009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it-CH" dirty="0"/>
                        <a:t>Parlando di infortuni agli occhi, con quale frequenza schegge, trucioli, polvere, liquidi ecc. finiscono nell’occhio?</a:t>
                      </a:r>
                    </a:p>
                    <a:p>
                      <a:endParaRPr lang="it-C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C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620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CH" dirty="0"/>
                        <a:t>60%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CH" dirty="0"/>
                        <a:t>90%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CH" dirty="0"/>
                        <a:t>75%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786570"/>
                  </a:ext>
                </a:extLst>
              </a:tr>
            </a:tbl>
          </a:graphicData>
        </a:graphic>
      </p:graphicFrame>
      <p:pic>
        <p:nvPicPr>
          <p:cNvPr id="20" name="Grafik 19" descr="Häkchen mit einfarbiger Füllung">
            <a:extLst>
              <a:ext uri="{FF2B5EF4-FFF2-40B4-BE49-F238E27FC236}">
                <a16:creationId xmlns:a16="http://schemas.microsoft.com/office/drawing/2014/main" id="{50416611-D2F3-4EDA-B954-4DE38FBCE3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9857" y="6021288"/>
            <a:ext cx="394400" cy="394400"/>
          </a:xfrm>
          <a:prstGeom prst="rect">
            <a:avLst/>
          </a:prstGeom>
        </p:spPr>
      </p:pic>
      <p:pic>
        <p:nvPicPr>
          <p:cNvPr id="21" name="Grafik 20" descr="Bulldozer mit einfarbiger Füllung">
            <a:extLst>
              <a:ext uri="{FF2B5EF4-FFF2-40B4-BE49-F238E27FC236}">
                <a16:creationId xmlns:a16="http://schemas.microsoft.com/office/drawing/2014/main" id="{CB352ACD-F709-4429-B9F7-BCC56912DA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96313" y="4374680"/>
            <a:ext cx="686404" cy="686404"/>
          </a:xfrm>
          <a:prstGeom prst="rect">
            <a:avLst/>
          </a:prstGeom>
        </p:spPr>
      </p:pic>
      <p:pic>
        <p:nvPicPr>
          <p:cNvPr id="23" name="Grafik 22" descr="Radfahren mit einfarbiger Füllung">
            <a:extLst>
              <a:ext uri="{FF2B5EF4-FFF2-40B4-BE49-F238E27FC236}">
                <a16:creationId xmlns:a16="http://schemas.microsoft.com/office/drawing/2014/main" id="{553067DE-F5AC-4958-AA9E-29F472BF1A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92145" y="4509120"/>
            <a:ext cx="362974" cy="362974"/>
          </a:xfrm>
          <a:prstGeom prst="rect">
            <a:avLst/>
          </a:prstGeom>
        </p:spPr>
      </p:pic>
      <p:pic>
        <p:nvPicPr>
          <p:cNvPr id="15" name="Grafik 14" descr="Häkchen mit einfarbiger Füllung">
            <a:extLst>
              <a:ext uri="{FF2B5EF4-FFF2-40B4-BE49-F238E27FC236}">
                <a16:creationId xmlns:a16="http://schemas.microsoft.com/office/drawing/2014/main" id="{1E983FAA-AB80-40A0-B4E9-E6F0C8FF7D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30083" y="3071552"/>
            <a:ext cx="388454" cy="388454"/>
          </a:xfrm>
          <a:prstGeom prst="rect">
            <a:avLst/>
          </a:prstGeom>
        </p:spPr>
      </p:pic>
      <p:pic>
        <p:nvPicPr>
          <p:cNvPr id="16" name="Grafik 15" descr="Häkchen mit einfarbiger Füllung">
            <a:extLst>
              <a:ext uri="{FF2B5EF4-FFF2-40B4-BE49-F238E27FC236}">
                <a16:creationId xmlns:a16="http://schemas.microsoft.com/office/drawing/2014/main" id="{5EA9AC9D-11FD-414F-818C-798EDEE70C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97057" y="1589082"/>
            <a:ext cx="388454" cy="39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9077D7-60D2-D201-A876-0E0099A18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Le cifre relative agli infortuni nella nostra azienda</a:t>
            </a:r>
          </a:p>
        </p:txBody>
      </p:sp>
      <p:graphicFrame>
        <p:nvGraphicFramePr>
          <p:cNvPr id="8" name="Tabelle 8">
            <a:extLst>
              <a:ext uri="{FF2B5EF4-FFF2-40B4-BE49-F238E27FC236}">
                <a16:creationId xmlns:a16="http://schemas.microsoft.com/office/drawing/2014/main" id="{903DD8F7-6363-1E0E-B66C-20145D513E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1754979"/>
              </p:ext>
            </p:extLst>
          </p:nvPr>
        </p:nvGraphicFramePr>
        <p:xfrm>
          <a:off x="550863" y="2729736"/>
          <a:ext cx="11090272" cy="10109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088753">
                  <a:extLst>
                    <a:ext uri="{9D8B030D-6E8A-4147-A177-3AD203B41FA5}">
                      <a16:colId xmlns:a16="http://schemas.microsoft.com/office/drawing/2014/main" val="2538350450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2512210916"/>
                    </a:ext>
                  </a:extLst>
                </a:gridCol>
                <a:gridCol w="2700559">
                  <a:extLst>
                    <a:ext uri="{9D8B030D-6E8A-4147-A177-3AD203B41FA5}">
                      <a16:colId xmlns:a16="http://schemas.microsoft.com/office/drawing/2014/main" val="1114190969"/>
                    </a:ext>
                  </a:extLst>
                </a:gridCol>
                <a:gridCol w="2772568">
                  <a:extLst>
                    <a:ext uri="{9D8B030D-6E8A-4147-A177-3AD203B41FA5}">
                      <a16:colId xmlns:a16="http://schemas.microsoft.com/office/drawing/2014/main" val="12881616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CH" dirty="0"/>
                        <a:t>Periodo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CH" dirty="0"/>
                        <a:t>Totale infortuni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CH" dirty="0"/>
                        <a:t>Infortuni sul lavoro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CH" dirty="0"/>
                        <a:t>Infortuni nel tempo libero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0738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CH" dirty="0"/>
                        <a:t>2016-2023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CH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CH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CH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3657913"/>
                  </a:ext>
                </a:extLst>
              </a:tr>
            </a:tbl>
          </a:graphicData>
        </a:graphic>
      </p:graphicFrame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CD4F263-0FB2-A838-2B4A-4032DE8A7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B285D-74DA-4E66-981C-D2D01B677F35}" type="datetime1">
              <a:rPr lang="de-DE" smtClean="0"/>
              <a:t>18.02.2025</a:t>
            </a:fld>
            <a:endParaRPr lang="it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72A34D9-06C0-2E78-60CF-E96F7FD83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CH" dirty="0"/>
              <a:t>Presentazione del modulo fai da te «Proteggere gli occhi come un professionista»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F5DA83-9C7B-5762-0942-579EF0684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10E4D-9146-49B5-86AC-7010CE3F736E}" type="slidenum">
              <a:rPr lang="de-CH" smtClean="0"/>
              <a:pPr/>
              <a:t>9</a:t>
            </a:fld>
            <a:endParaRPr lang="it-CH" dirty="0"/>
          </a:p>
        </p:txBody>
      </p:sp>
      <p:graphicFrame>
        <p:nvGraphicFramePr>
          <p:cNvPr id="11" name="Tabelle 8">
            <a:extLst>
              <a:ext uri="{FF2B5EF4-FFF2-40B4-BE49-F238E27FC236}">
                <a16:creationId xmlns:a16="http://schemas.microsoft.com/office/drawing/2014/main" id="{85DD4C2A-758D-4CB6-AF24-9F8CAC2135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6918313"/>
              </p:ext>
            </p:extLst>
          </p:nvPr>
        </p:nvGraphicFramePr>
        <p:xfrm>
          <a:off x="550863" y="3761839"/>
          <a:ext cx="11090272" cy="101092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016745">
                  <a:extLst>
                    <a:ext uri="{9D8B030D-6E8A-4147-A177-3AD203B41FA5}">
                      <a16:colId xmlns:a16="http://schemas.microsoft.com/office/drawing/2014/main" val="2538350450"/>
                    </a:ext>
                  </a:extLst>
                </a:gridCol>
                <a:gridCol w="3528391">
                  <a:extLst>
                    <a:ext uri="{9D8B030D-6E8A-4147-A177-3AD203B41FA5}">
                      <a16:colId xmlns:a16="http://schemas.microsoft.com/office/drawing/2014/main" val="2512210916"/>
                    </a:ext>
                  </a:extLst>
                </a:gridCol>
                <a:gridCol w="2772568">
                  <a:extLst>
                    <a:ext uri="{9D8B030D-6E8A-4147-A177-3AD203B41FA5}">
                      <a16:colId xmlns:a16="http://schemas.microsoft.com/office/drawing/2014/main" val="1114190969"/>
                    </a:ext>
                  </a:extLst>
                </a:gridCol>
                <a:gridCol w="2772568">
                  <a:extLst>
                    <a:ext uri="{9D8B030D-6E8A-4147-A177-3AD203B41FA5}">
                      <a16:colId xmlns:a16="http://schemas.microsoft.com/office/drawing/2014/main" val="1288161643"/>
                    </a:ext>
                  </a:extLst>
                </a:gridCol>
              </a:tblGrid>
              <a:tr h="448449">
                <a:tc>
                  <a:txBody>
                    <a:bodyPr/>
                    <a:lstStyle/>
                    <a:p>
                      <a:r>
                        <a:rPr lang="it-CH" dirty="0"/>
                        <a:t>Periodo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CH" dirty="0"/>
                        <a:t>Totale infortuni agli occhi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CH" dirty="0"/>
                        <a:t>Infortuni sul lavoro (occhi)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CH" dirty="0"/>
                        <a:t>Infortuni nel tempo libero (occhi)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0738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CH" dirty="0"/>
                        <a:t>2016-2023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CH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CH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CH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3657913"/>
                  </a:ext>
                </a:extLst>
              </a:tr>
            </a:tbl>
          </a:graphicData>
        </a:graphic>
      </p:graphicFrame>
      <p:sp>
        <p:nvSpPr>
          <p:cNvPr id="12" name="Textfeld 11">
            <a:extLst>
              <a:ext uri="{FF2B5EF4-FFF2-40B4-BE49-F238E27FC236}">
                <a16:creationId xmlns:a16="http://schemas.microsoft.com/office/drawing/2014/main" id="{4D9C12D0-B0E2-5533-062C-F065D14F66DF}"/>
              </a:ext>
            </a:extLst>
          </p:cNvPr>
          <p:cNvSpPr txBox="1"/>
          <p:nvPr/>
        </p:nvSpPr>
        <p:spPr>
          <a:xfrm>
            <a:off x="560082" y="4975746"/>
            <a:ext cx="5788892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it-CH" sz="2000" dirty="0"/>
              <a:t>Circa il </a:t>
            </a:r>
            <a:r>
              <a:rPr lang="it-CH" sz="2000" b="1" dirty="0">
                <a:solidFill>
                  <a:srgbClr val="FF0000"/>
                </a:solidFill>
              </a:rPr>
              <a:t>50% degli infortuni sul lavoro </a:t>
            </a:r>
            <a:r>
              <a:rPr lang="it-CH" sz="2000" dirty="0"/>
              <a:t>riguarda gli occhi. </a:t>
            </a:r>
          </a:p>
          <a:p>
            <a:pPr algn="l"/>
            <a:r>
              <a:rPr lang="it-CH" sz="2000" dirty="0"/>
              <a:t>Un infortunio </a:t>
            </a:r>
            <a:r>
              <a:rPr lang="it-CH" sz="2000" b="1" dirty="0">
                <a:solidFill>
                  <a:srgbClr val="FF0000"/>
                </a:solidFill>
              </a:rPr>
              <a:t>su 8 nel tempo libero </a:t>
            </a:r>
            <a:r>
              <a:rPr lang="it-CH" sz="2000" dirty="0"/>
              <a:t>riguarda gli occhi.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FEE36F4-22B8-60BD-88FF-26F5E6C69D48}"/>
              </a:ext>
            </a:extLst>
          </p:cNvPr>
          <p:cNvSpPr txBox="1"/>
          <p:nvPr/>
        </p:nvSpPr>
        <p:spPr>
          <a:xfrm>
            <a:off x="550863" y="943590"/>
            <a:ext cx="1108923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CH" dirty="0">
                <a:solidFill>
                  <a:srgbClr val="F50000"/>
                </a:solidFill>
              </a:rPr>
              <a:t>Se avete a disposizione cifre concrete relative agli infortuni agli occhi (sul lavoro e nel tempo libero), è importante indicarli su questa diapositiva.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CH" dirty="0">
                <a:solidFill>
                  <a:srgbClr val="F50000"/>
                </a:solidFill>
              </a:rPr>
              <a:t>L’ideale è mettere in relazione questi dati con il totale degli infortuni che si verificano in azienda e nel tempo libero. Vedi supporto nel piano di azione, pagina 6. </a:t>
            </a:r>
          </a:p>
          <a:p>
            <a:endParaRPr lang="it-CH" dirty="0">
              <a:solidFill>
                <a:srgbClr val="F50000"/>
              </a:solidFill>
            </a:endParaRPr>
          </a:p>
          <a:p>
            <a:r>
              <a:rPr lang="it-CH" b="1" dirty="0">
                <a:solidFill>
                  <a:srgbClr val="F50000"/>
                </a:solidFill>
              </a:rPr>
              <a:t>Ecco un esempio:</a:t>
            </a:r>
          </a:p>
        </p:txBody>
      </p:sp>
    </p:spTree>
    <p:extLst>
      <p:ext uri="{BB962C8B-B14F-4D97-AF65-F5344CB8AC3E}">
        <p14:creationId xmlns:p14="http://schemas.microsoft.com/office/powerpoint/2010/main" val="32215114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NGUAGEID" val="2055"/>
</p:tagLst>
</file>

<file path=ppt/theme/theme1.xml><?xml version="1.0" encoding="utf-8"?>
<a:theme xmlns:a="http://schemas.openxmlformats.org/drawingml/2006/main" name="Office Theme">
  <a:themeElements>
    <a:clrScheme name="SUVA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FF8200"/>
      </a:accent1>
      <a:accent2>
        <a:srgbClr val="FFC180"/>
      </a:accent2>
      <a:accent3>
        <a:srgbClr val="00B8CF"/>
      </a:accent3>
      <a:accent4>
        <a:srgbClr val="80DCE7"/>
      </a:accent4>
      <a:accent5>
        <a:srgbClr val="666666"/>
      </a:accent5>
      <a:accent6>
        <a:srgbClr val="B3B3B3"/>
      </a:accent6>
      <a:hlink>
        <a:srgbClr val="44546A"/>
      </a:hlink>
      <a:folHlink>
        <a:srgbClr val="AEABA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l">
          <a:defRPr sz="1400" b="1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1200" dirty="0" err="1" smtClean="0"/>
        </a:defPPr>
      </a:lstStyle>
    </a:txDef>
  </a:objectDefaults>
  <a:extraClrSchemeLst/>
  <a:custClrLst>
    <a:custClr name="Rot">
      <a:srgbClr val="F50000"/>
    </a:custClr>
    <a:custClr name="Gelb">
      <a:srgbClr val="FFD700"/>
    </a:custClr>
    <a:custClr name="Gruen">
      <a:srgbClr val="009B00"/>
    </a:custClr>
  </a:custClrLst>
  <a:extLst>
    <a:ext uri="{05A4C25C-085E-4340-85A3-A5531E510DB2}">
      <thm15:themeFamily xmlns:thm15="http://schemas.microsoft.com/office/thememl/2012/main" name="Powerpoint-Präsentation Provisorisch" id="{AB574659-A13F-4696-9E35-A4D0E34D0A29}" vid="{1B5D0164-74FE-4AFA-B63D-4F984DABA8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c88b331-1fd0-485e-a90e-2905f4c89d0c">
      <Terms xmlns="http://schemas.microsoft.com/office/infopath/2007/PartnerControls"/>
    </lcf76f155ced4ddcb4097134ff3c332f>
    <TaxCatchAll xmlns="07f87285-b57b-43fb-8d15-ec53b412e16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48108AD3F2F3C4692C8F155B64CF5A5" ma:contentTypeVersion="16" ma:contentTypeDescription="Ein neues Dokument erstellen." ma:contentTypeScope="" ma:versionID="1b70d41722514233dc7c6f009546becb">
  <xsd:schema xmlns:xsd="http://www.w3.org/2001/XMLSchema" xmlns:xs="http://www.w3.org/2001/XMLSchema" xmlns:p="http://schemas.microsoft.com/office/2006/metadata/properties" xmlns:ns2="ec88b331-1fd0-485e-a90e-2905f4c89d0c" xmlns:ns3="07f87285-b57b-43fb-8d15-ec53b412e168" targetNamespace="http://schemas.microsoft.com/office/2006/metadata/properties" ma:root="true" ma:fieldsID="7ede6e1520b3d16cff7d49a24ea94f91" ns2:_="" ns3:_="">
    <xsd:import namespace="ec88b331-1fd0-485e-a90e-2905f4c89d0c"/>
    <xsd:import namespace="07f87285-b57b-43fb-8d15-ec53b412e1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88b331-1fd0-485e-a90e-2905f4c89d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Bildmarkierungen" ma:readOnly="false" ma:fieldId="{5cf76f15-5ced-4ddc-b409-7134ff3c332f}" ma:taxonomyMulti="true" ma:sspId="5398598b-1692-41ba-b181-08e92b7f90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f87285-b57b-43fb-8d15-ec53b412e168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7be014ae-6277-46ad-b167-dacedec6b34c}" ma:internalName="TaxCatchAll" ma:showField="CatchAllData" ma:web="07f87285-b57b-43fb-8d15-ec53b412e1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37D7573-B505-45CE-ABC0-EFEBC921BF16}">
  <ds:schemaRefs>
    <ds:schemaRef ds:uri="http://schemas.microsoft.com/office/2006/metadata/properties"/>
    <ds:schemaRef ds:uri="http://schemas.microsoft.com/office/infopath/2007/PartnerControls"/>
    <ds:schemaRef ds:uri="ec88b331-1fd0-485e-a90e-2905f4c89d0c"/>
    <ds:schemaRef ds:uri="07f87285-b57b-43fb-8d15-ec53b412e168"/>
  </ds:schemaRefs>
</ds:datastoreItem>
</file>

<file path=customXml/itemProps2.xml><?xml version="1.0" encoding="utf-8"?>
<ds:datastoreItem xmlns:ds="http://schemas.openxmlformats.org/officeDocument/2006/customXml" ds:itemID="{D746AA5C-FD49-4F46-9144-1703B5A3CA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c88b331-1fd0-485e-a90e-2905f4c89d0c"/>
    <ds:schemaRef ds:uri="07f87285-b57b-43fb-8d15-ec53b412e1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0EBAF4A-3C42-4589-9865-060F34044496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98616167-5668-4e66-acbf-925e81df8b00}" enabled="0" method="" siteId="{98616167-5668-4e66-acbf-925e81df8b0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Powerpoint-Präsentation Provisorisch</Template>
  <TotalTime>0</TotalTime>
  <Words>1117</Words>
  <Application>Microsoft Office PowerPoint</Application>
  <PresentationFormat>Breitbild</PresentationFormat>
  <Paragraphs>177</Paragraphs>
  <Slides>22</Slides>
  <Notes>5</Notes>
  <HiddenSlides>0</HiddenSlides>
  <MMClips>10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6" baseType="lpstr">
      <vt:lpstr>Arial</vt:lpstr>
      <vt:lpstr>Calibri</vt:lpstr>
      <vt:lpstr>Wingdings</vt:lpstr>
      <vt:lpstr>Office Theme</vt:lpstr>
      <vt:lpstr>Proteggere gli occhi come un professionista
Ottimo risultato con il minimo sforzo. Indossiamo gli occhiali di protezione. Sempre!</vt:lpstr>
      <vt:lpstr>Saluto di benvenuto della Direzione</vt:lpstr>
      <vt:lpstr>Obiettivi della formazione</vt:lpstr>
      <vt:lpstr>Serve una veggente?</vt:lpstr>
      <vt:lpstr>Siete invitati a condividere le vostre esperienze</vt:lpstr>
      <vt:lpstr>In tutta sincerità, com’è la situazione nella vostra vita quotidiana?</vt:lpstr>
      <vt:lpstr>Queste regole valgono per l’azienda XY e proteggono la vostra vista.</vt:lpstr>
      <vt:lpstr>Quiz sulle cifre</vt:lpstr>
      <vt:lpstr>Le cifre relative agli infortuni nella nostra azienda</vt:lpstr>
      <vt:lpstr>Quali occhiali di protezione indossi?</vt:lpstr>
      <vt:lpstr>Indossi gli occhiali di protezione nel tempo libero? </vt:lpstr>
      <vt:lpstr>Conosci questa attività?</vt:lpstr>
      <vt:lpstr>Cristiano Ronaldo si proteggerebbe gli occhi durante i lavori di giardinaggio? </vt:lpstr>
      <vt:lpstr>A cosa servono i sovraocchiali?</vt:lpstr>
      <vt:lpstr>Chi paga gli occhiali di protezione con lenti graduate?</vt:lpstr>
      <vt:lpstr>Chi conosce qualcuno che vive con un legamento crociato artificiale oppure una protesi al ginocchio o all’anca?</vt:lpstr>
      <vt:lpstr>La parola a Herbert, vittima di infortunio</vt:lpstr>
      <vt:lpstr>Dove ricevo i miei occhiali di protezione presso l’azienda XY?</vt:lpstr>
      <vt:lpstr>Attività per il tempo libero e gli occhiali più adatti</vt:lpstr>
      <vt:lpstr>Obblighi e regole</vt:lpstr>
      <vt:lpstr>Tiago lo fa come favore personale al suo capo?</vt:lpstr>
      <vt:lpstr>Grazie per aver partecipato e…</vt:lpstr>
    </vt:vector>
  </TitlesOfParts>
  <Company>SUVA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Stolper- und Sturzunfälle: die häufigste Unfallursache im Visier</dc:title>
  <dc:creator>Marcel Thommen</dc:creator>
  <cp:lastModifiedBy>Müller Laurin (LAM)</cp:lastModifiedBy>
  <cp:revision>266</cp:revision>
  <cp:lastPrinted>2024-04-22T15:35:33Z</cp:lastPrinted>
  <dcterms:created xsi:type="dcterms:W3CDTF">2018-02-13T06:12:33Z</dcterms:created>
  <dcterms:modified xsi:type="dcterms:W3CDTF">2025-02-18T08:58:53Z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0x010100748108AD3F2F3C4692C8F155B64CF5A5</vt:lpwstr>
  </property>
  <property fmtid="{D5CDD505-2E9C-101B-9397-08002B2CF9AE}" pid="3" name="MediaServiceImageTags">
    <vt:lpwstr/>
  </property>
</Properties>
</file>