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4867" r:id="rId5"/>
    <p:sldId id="4775" r:id="rId6"/>
    <p:sldId id="4868" r:id="rId7"/>
    <p:sldId id="4882" r:id="rId8"/>
    <p:sldId id="4871" r:id="rId9"/>
    <p:sldId id="4888" r:id="rId10"/>
    <p:sldId id="4887" r:id="rId11"/>
    <p:sldId id="4879" r:id="rId12"/>
    <p:sldId id="4880" r:id="rId13"/>
    <p:sldId id="4873" r:id="rId14"/>
    <p:sldId id="4869" r:id="rId15"/>
    <p:sldId id="4875" r:id="rId16"/>
    <p:sldId id="4876" r:id="rId17"/>
    <p:sldId id="4877" r:id="rId18"/>
    <p:sldId id="4891" r:id="rId19"/>
    <p:sldId id="4810" r:id="rId20"/>
    <p:sldId id="4884" r:id="rId21"/>
    <p:sldId id="4860" r:id="rId22"/>
    <p:sldId id="4801" r:id="rId23"/>
    <p:sldId id="4859" r:id="rId24"/>
    <p:sldId id="4862" r:id="rId25"/>
    <p:sldId id="4885" r:id="rId26"/>
    <p:sldId id="4864" r:id="rId27"/>
    <p:sldId id="4814" r:id="rId28"/>
    <p:sldId id="4863" r:id="rId29"/>
    <p:sldId id="4818" r:id="rId30"/>
    <p:sldId id="4855" r:id="rId31"/>
    <p:sldId id="4836" r:id="rId32"/>
    <p:sldId id="4890" r:id="rId33"/>
  </p:sldIdLst>
  <p:sldSz cx="12192000" cy="6858000"/>
  <p:notesSz cx="6858000" cy="9144000"/>
  <p:custDataLst>
    <p:tags r:id="rId36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682045C-6D82-41F8-BACC-B542A61918E0}">
          <p14:sldIdLst>
            <p14:sldId id="4867"/>
            <p14:sldId id="4775"/>
          </p14:sldIdLst>
        </p14:section>
        <p14:section name="GL - Präsentation" id="{32B0ECAF-AF55-4C24-9138-F7594D10DD29}">
          <p14:sldIdLst>
            <p14:sldId id="4868"/>
            <p14:sldId id="4882"/>
            <p14:sldId id="4871"/>
            <p14:sldId id="4888"/>
            <p14:sldId id="4887"/>
            <p14:sldId id="4879"/>
            <p14:sldId id="4880"/>
            <p14:sldId id="4873"/>
          </p14:sldIdLst>
        </p14:section>
        <p14:section name="Anleitung SiBe" id="{EE6443C9-F2DE-44A2-8682-ABC0EACAD764}">
          <p14:sldIdLst>
            <p14:sldId id="4869"/>
            <p14:sldId id="4875"/>
            <p14:sldId id="4876"/>
            <p14:sldId id="4877"/>
            <p14:sldId id="4891"/>
            <p14:sldId id="4810"/>
            <p14:sldId id="4884"/>
            <p14:sldId id="4860"/>
            <p14:sldId id="4801"/>
            <p14:sldId id="4859"/>
            <p14:sldId id="4862"/>
            <p14:sldId id="4885"/>
            <p14:sldId id="4864"/>
            <p14:sldId id="4814"/>
            <p14:sldId id="4863"/>
            <p14:sldId id="4818"/>
            <p14:sldId id="4855"/>
            <p14:sldId id="4836"/>
            <p14:sldId id="48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E86E19-090C-C35B-1AE6-6D02ED2BA28C}" name="Landtwing Silke (LAS)" initials="LS(" userId="Landtwing Silke (LAS)" providerId="None"/>
  <p188:author id="{35A45929-E41F-ABFF-8379-37D2EE8C7437}" name="Arnold Victoria (AV8)" initials="AV(" userId="Arnold Victoria (AV8)" providerId="None"/>
  <p188:author id="{DF83382D-D2BD-1FF7-0025-DE5589930894}" name="Lauber Joshua (LJ3)" initials="LJ(" userId="Lauber Joshua (LJ3)" providerId="None"/>
  <p188:author id="{173A8532-82E2-F17E-D6BF-736A38B18B78}" name="von Moos Erwin (EVO)" initials="vME(" userId="von Moos Erwin (EVO)" providerId="None"/>
  <p188:author id="{3825FB58-5B1E-5751-9423-C6D4BA6D9071}" name="von Moos Erwin (EVO)" initials="v(" userId="S::erwin.vonmoos@suva.ch::cc62506b-4cd2-49f8-b06a-e1e995ab752f" providerId="AD"/>
  <p188:author id="{2A0198DC-83F4-2ED0-9447-7883E83FA2B7}" name="Frey Valena (FRV)" initials="F(" userId="S::valena.frey@suva.ch::cd36fd6b-e894-47fb-85a6-d9e2a3cf7e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FFF064"/>
    <a:srgbClr val="E7E6E6"/>
    <a:srgbClr val="FFC180"/>
    <a:srgbClr val="80DCE7"/>
    <a:srgbClr val="F0F0F0"/>
    <a:srgbClr val="B3B3B3"/>
    <a:srgbClr val="F2F2F2"/>
    <a:srgbClr val="00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AE3529-DF2E-4F72-B16E-18803B3E8C92}" v="1123" dt="2026-04-07T15:34:33.841"/>
  </p1510:revLst>
</p1510:revInfo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20" autoAdjust="0"/>
  </p:normalViewPr>
  <p:slideViewPr>
    <p:cSldViewPr snapToGrid="0">
      <p:cViewPr varScale="1">
        <p:scale>
          <a:sx n="148" d="100"/>
          <a:sy n="148" d="100"/>
        </p:scale>
        <p:origin x="414" y="114"/>
      </p:cViewPr>
      <p:guideLst>
        <p:guide orient="horz" pos="1207"/>
        <p:guide pos="3840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ber Joshua (LJ3)" userId="cbceccdb-64f3-4087-a905-da1c18304642" providerId="ADAL" clId="{A456EA3F-31B4-4CEA-A592-018B2D3A3135}"/>
    <pc:docChg chg="undo custSel addSld delSld modSld sldOrd addSection modSection">
      <pc:chgData name="Lauber Joshua (LJ3)" userId="cbceccdb-64f3-4087-a905-da1c18304642" providerId="ADAL" clId="{A456EA3F-31B4-4CEA-A592-018B2D3A3135}" dt="2026-02-25T08:22:38.838" v="16713" actId="700"/>
      <pc:docMkLst>
        <pc:docMk/>
      </pc:docMkLst>
      <pc:sldChg chg="delSp modSp mod ord modAnim modShow">
        <pc:chgData name="Lauber Joshua (LJ3)" userId="cbceccdb-64f3-4087-a905-da1c18304642" providerId="ADAL" clId="{A456EA3F-31B4-4CEA-A592-018B2D3A3135}" dt="2026-02-25T08:02:58.118" v="16711" actId="14100"/>
        <pc:sldMkLst>
          <pc:docMk/>
          <pc:sldMk cId="3983279542" sldId="4867"/>
        </pc:sldMkLst>
      </pc:sldChg>
      <pc:sldChg chg="addSp delSp modSp add mod ord modClrScheme modCm chgLayout">
        <pc:chgData name="Lauber Joshua (LJ3)" userId="cbceccdb-64f3-4087-a905-da1c18304642" providerId="ADAL" clId="{A456EA3F-31B4-4CEA-A592-018B2D3A3135}" dt="2026-02-25T08:22:38.838" v="16713" actId="700"/>
        <pc:sldMkLst>
          <pc:docMk/>
          <pc:sldMk cId="1378243385" sldId="48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uber Joshua (LJ3)" userId="cbceccdb-64f3-4087-a905-da1c18304642" providerId="ADAL" clId="{A456EA3F-31B4-4CEA-A592-018B2D3A3135}" dt="2026-02-12T06:58:51.196" v="14412" actId="20577"/>
              <pc2:cmMkLst xmlns:pc2="http://schemas.microsoft.com/office/powerpoint/2019/9/main/command">
                <pc:docMk/>
                <pc:sldMk cId="1378243385" sldId="4882"/>
                <pc2:cmMk id="{CC032F8B-542D-47BE-A580-711BDF6A83D6}"/>
              </pc2:cmMkLst>
            </pc226:cmChg>
            <pc226:cmChg xmlns:pc226="http://schemas.microsoft.com/office/powerpoint/2022/06/main/command" chg="mod">
              <pc226:chgData name="Lauber Joshua (LJ3)" userId="cbceccdb-64f3-4087-a905-da1c18304642" providerId="ADAL" clId="{A456EA3F-31B4-4CEA-A592-018B2D3A3135}" dt="2026-02-12T06:38:48.683" v="14258" actId="20577"/>
              <pc2:cmMkLst xmlns:pc2="http://schemas.microsoft.com/office/powerpoint/2019/9/main/command">
                <pc:docMk/>
                <pc:sldMk cId="1378243385" sldId="4882"/>
                <pc2:cmMk id="{91CE54D4-9387-4530-90E3-4FFB6FB854BC}"/>
              </pc2:cmMkLst>
            </pc226:cmChg>
          </p:ext>
        </pc:extLst>
      </pc:sldChg>
    </pc:docChg>
  </pc:docChgLst>
  <pc:docChgLst>
    <pc:chgData name="Landtwing Silke (LAS)" userId="d2041cba-de93-4922-8b71-b1a88d373361" providerId="ADAL" clId="{D6FF1710-A042-49ED-994C-1F3FF914134E}"/>
    <pc:docChg chg="undo redo custSel addSld delSld modSld modSection">
      <pc:chgData name="Landtwing Silke (LAS)" userId="d2041cba-de93-4922-8b71-b1a88d373361" providerId="ADAL" clId="{D6FF1710-A042-49ED-994C-1F3FF914134E}" dt="2026-04-07T15:34:37.582" v="4463" actId="2"/>
      <pc:docMkLst>
        <pc:docMk/>
      </pc:docMkLst>
      <pc:sldChg chg="modSp mod">
        <pc:chgData name="Landtwing Silke (LAS)" userId="d2041cba-de93-4922-8b71-b1a88d373361" providerId="ADAL" clId="{D6FF1710-A042-49ED-994C-1F3FF914134E}" dt="2026-04-07T15:27:21.028" v="4388" actId="20577"/>
        <pc:sldMkLst>
          <pc:docMk/>
          <pc:sldMk cId="941807200" sldId="4801"/>
        </pc:sldMkLst>
        <pc:spChg chg="mod">
          <ac:chgData name="Landtwing Silke (LAS)" userId="d2041cba-de93-4922-8b71-b1a88d373361" providerId="ADAL" clId="{D6FF1710-A042-49ED-994C-1F3FF914134E}" dt="2026-04-07T15:27:21.028" v="4388" actId="20577"/>
          <ac:spMkLst>
            <pc:docMk/>
            <pc:sldMk cId="941807200" sldId="4801"/>
            <ac:spMk id="11" creationId="{6B3D9E32-FAB9-5269-28A2-423E518E147F}"/>
          </ac:spMkLst>
        </pc:spChg>
        <pc:spChg chg="mod">
          <ac:chgData name="Landtwing Silke (LAS)" userId="d2041cba-de93-4922-8b71-b1a88d373361" providerId="ADAL" clId="{D6FF1710-A042-49ED-994C-1F3FF914134E}" dt="2026-04-07T15:25:35.156" v="4372" actId="1076"/>
          <ac:spMkLst>
            <pc:docMk/>
            <pc:sldMk cId="941807200" sldId="4801"/>
            <ac:spMk id="14" creationId="{709944F2-4E82-B73E-2F33-C9ABA5F744E7}"/>
          </ac:spMkLst>
        </pc:spChg>
        <pc:spChg chg="mod">
          <ac:chgData name="Landtwing Silke (LAS)" userId="d2041cba-de93-4922-8b71-b1a88d373361" providerId="ADAL" clId="{D6FF1710-A042-49ED-994C-1F3FF914134E}" dt="2026-04-07T15:25:45.868" v="4374" actId="20577"/>
          <ac:spMkLst>
            <pc:docMk/>
            <pc:sldMk cId="941807200" sldId="4801"/>
            <ac:spMk id="15" creationId="{341042DF-6794-F2AB-33AF-F7E0572B62C2}"/>
          </ac:spMkLst>
        </pc:spChg>
      </pc:sldChg>
      <pc:sldChg chg="modSp mod">
        <pc:chgData name="Landtwing Silke (LAS)" userId="d2041cba-de93-4922-8b71-b1a88d373361" providerId="ADAL" clId="{D6FF1710-A042-49ED-994C-1F3FF914134E}" dt="2026-04-07T12:57:23.763" v="4211" actId="20577"/>
        <pc:sldMkLst>
          <pc:docMk/>
          <pc:sldMk cId="3928902772" sldId="4810"/>
        </pc:sldMkLst>
        <pc:spChg chg="mod">
          <ac:chgData name="Landtwing Silke (LAS)" userId="d2041cba-de93-4922-8b71-b1a88d373361" providerId="ADAL" clId="{D6FF1710-A042-49ED-994C-1F3FF914134E}" dt="2026-04-07T12:57:23.763" v="4211" actId="20577"/>
          <ac:spMkLst>
            <pc:docMk/>
            <pc:sldMk cId="3928902772" sldId="4810"/>
            <ac:spMk id="3" creationId="{3F05CDB4-5F04-39E3-6DC8-C9872A1A22E0}"/>
          </ac:spMkLst>
        </pc:spChg>
      </pc:sldChg>
      <pc:sldChg chg="addSp delSp modSp mod modCm">
        <pc:chgData name="Landtwing Silke (LAS)" userId="d2041cba-de93-4922-8b71-b1a88d373361" providerId="ADAL" clId="{D6FF1710-A042-49ED-994C-1F3FF914134E}" dt="2026-04-07T15:34:37.582" v="4463" actId="2"/>
        <pc:sldMkLst>
          <pc:docMk/>
          <pc:sldMk cId="55765115" sldId="4814"/>
        </pc:sldMkLst>
        <pc:spChg chg="del mod">
          <ac:chgData name="Landtwing Silke (LAS)" userId="d2041cba-de93-4922-8b71-b1a88d373361" providerId="ADAL" clId="{D6FF1710-A042-49ED-994C-1F3FF914134E}" dt="2026-04-07T12:48:41.486" v="4055" actId="478"/>
          <ac:spMkLst>
            <pc:docMk/>
            <pc:sldMk cId="55765115" sldId="4814"/>
            <ac:spMk id="3" creationId="{708CFCB6-F4F4-CF04-E8E1-D55EF909421B}"/>
          </ac:spMkLst>
        </pc:spChg>
        <pc:spChg chg="mod">
          <ac:chgData name="Landtwing Silke (LAS)" userId="d2041cba-de93-4922-8b71-b1a88d373361" providerId="ADAL" clId="{D6FF1710-A042-49ED-994C-1F3FF914134E}" dt="2026-04-07T15:34:37.582" v="4463" actId="2"/>
          <ac:spMkLst>
            <pc:docMk/>
            <pc:sldMk cId="55765115" sldId="4814"/>
            <ac:spMk id="4" creationId="{65487AFC-7FC3-6A77-707E-E4EDAB05D8CC}"/>
          </ac:spMkLst>
        </pc:spChg>
        <pc:spChg chg="add mod">
          <ac:chgData name="Landtwing Silke (LAS)" userId="d2041cba-de93-4922-8b71-b1a88d373361" providerId="ADAL" clId="{D6FF1710-A042-49ED-994C-1F3FF914134E}" dt="2026-04-07T15:31:27.523" v="4459" actId="20577"/>
          <ac:spMkLst>
            <pc:docMk/>
            <pc:sldMk cId="55765115" sldId="4814"/>
            <ac:spMk id="7" creationId="{30B60A17-BA16-B371-1D14-C24D025CA95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ndtwing Silke (LAS)" userId="d2041cba-de93-4922-8b71-b1a88d373361" providerId="ADAL" clId="{D6FF1710-A042-49ED-994C-1F3FF914134E}" dt="2026-04-07T12:39:13.090" v="3458" actId="20577"/>
              <pc2:cmMkLst xmlns:pc2="http://schemas.microsoft.com/office/powerpoint/2019/9/main/command">
                <pc:docMk/>
                <pc:sldMk cId="55765115" sldId="4814"/>
                <pc2:cmMk id="{F7BC4500-3AAA-4C70-BC26-665C7E1030D2}"/>
              </pc2:cmMkLst>
            </pc226:cmChg>
            <pc226:cmChg xmlns:pc226="http://schemas.microsoft.com/office/powerpoint/2022/06/main/command" chg="mod">
              <pc226:chgData name="Landtwing Silke (LAS)" userId="d2041cba-de93-4922-8b71-b1a88d373361" providerId="ADAL" clId="{D6FF1710-A042-49ED-994C-1F3FF914134E}" dt="2026-04-07T12:39:13.090" v="3458" actId="20577"/>
              <pc2:cmMkLst xmlns:pc2="http://schemas.microsoft.com/office/powerpoint/2019/9/main/command">
                <pc:docMk/>
                <pc:sldMk cId="55765115" sldId="4814"/>
                <pc2:cmMk id="{19904F27-8153-4BF0-97DA-5A06B11FCF65}"/>
              </pc2:cmMkLst>
            </pc226:cmChg>
          </p:ext>
        </pc:extLst>
      </pc:sldChg>
      <pc:sldChg chg="addSp delSp modSp mod">
        <pc:chgData name="Landtwing Silke (LAS)" userId="d2041cba-de93-4922-8b71-b1a88d373361" providerId="ADAL" clId="{D6FF1710-A042-49ED-994C-1F3FF914134E}" dt="2026-04-07T15:32:56.103" v="4461" actId="20577"/>
        <pc:sldMkLst>
          <pc:docMk/>
          <pc:sldMk cId="494134173" sldId="4818"/>
        </pc:sldMkLst>
        <pc:spChg chg="del mod">
          <ac:chgData name="Landtwing Silke (LAS)" userId="d2041cba-de93-4922-8b71-b1a88d373361" providerId="ADAL" clId="{D6FF1710-A042-49ED-994C-1F3FF914134E}" dt="2026-04-07T12:48:54.872" v="4057" actId="478"/>
          <ac:spMkLst>
            <pc:docMk/>
            <pc:sldMk cId="494134173" sldId="4818"/>
            <ac:spMk id="4" creationId="{949A57EF-9B95-805D-9B7C-CC9248B94C50}"/>
          </ac:spMkLst>
        </pc:spChg>
        <pc:spChg chg="add mod">
          <ac:chgData name="Landtwing Silke (LAS)" userId="d2041cba-de93-4922-8b71-b1a88d373361" providerId="ADAL" clId="{D6FF1710-A042-49ED-994C-1F3FF914134E}" dt="2026-04-07T15:32:56.103" v="4461" actId="20577"/>
          <ac:spMkLst>
            <pc:docMk/>
            <pc:sldMk cId="494134173" sldId="4818"/>
            <ac:spMk id="5" creationId="{E046976B-5897-E992-5699-6F6A6A6166BF}"/>
          </ac:spMkLst>
        </pc:spChg>
        <pc:spChg chg="mod">
          <ac:chgData name="Landtwing Silke (LAS)" userId="d2041cba-de93-4922-8b71-b1a88d373361" providerId="ADAL" clId="{D6FF1710-A042-49ED-994C-1F3FF914134E}" dt="2026-04-07T12:53:02.212" v="4134" actId="20577"/>
          <ac:spMkLst>
            <pc:docMk/>
            <pc:sldMk cId="494134173" sldId="4818"/>
            <ac:spMk id="19" creationId="{BCE67D27-E575-488D-9420-EAA899B181B0}"/>
          </ac:spMkLst>
        </pc:spChg>
      </pc:sldChg>
      <pc:sldChg chg="modSp mod">
        <pc:chgData name="Landtwing Silke (LAS)" userId="d2041cba-de93-4922-8b71-b1a88d373361" providerId="ADAL" clId="{D6FF1710-A042-49ED-994C-1F3FF914134E}" dt="2026-04-02T14:52:24.570" v="1430" actId="20577"/>
        <pc:sldMkLst>
          <pc:docMk/>
          <pc:sldMk cId="1131497777" sldId="4836"/>
        </pc:sldMkLst>
        <pc:spChg chg="mod">
          <ac:chgData name="Landtwing Silke (LAS)" userId="d2041cba-de93-4922-8b71-b1a88d373361" providerId="ADAL" clId="{D6FF1710-A042-49ED-994C-1F3FF914134E}" dt="2026-04-02T14:52:24.570" v="1430" actId="20577"/>
          <ac:spMkLst>
            <pc:docMk/>
            <pc:sldMk cId="1131497777" sldId="4836"/>
            <ac:spMk id="3" creationId="{FCCC419B-2BA0-14AB-2E8D-5FD7264692B3}"/>
          </ac:spMkLst>
        </pc:spChg>
      </pc:sldChg>
      <pc:sldChg chg="modSp mod">
        <pc:chgData name="Landtwing Silke (LAS)" userId="d2041cba-de93-4922-8b71-b1a88d373361" providerId="ADAL" clId="{D6FF1710-A042-49ED-994C-1F3FF914134E}" dt="2026-04-07T15:28:44.679" v="4390" actId="20577"/>
        <pc:sldMkLst>
          <pc:docMk/>
          <pc:sldMk cId="177390219" sldId="4859"/>
        </pc:sldMkLst>
        <pc:spChg chg="mod">
          <ac:chgData name="Landtwing Silke (LAS)" userId="d2041cba-de93-4922-8b71-b1a88d373361" providerId="ADAL" clId="{D6FF1710-A042-49ED-994C-1F3FF914134E}" dt="2026-04-07T15:28:44.679" v="4390" actId="20577"/>
          <ac:spMkLst>
            <pc:docMk/>
            <pc:sldMk cId="177390219" sldId="4859"/>
            <ac:spMk id="3" creationId="{03D22BC2-29E6-0D75-7E6D-34206E7FABBE}"/>
          </ac:spMkLst>
        </pc:spChg>
      </pc:sldChg>
      <pc:sldChg chg="modSp mod">
        <pc:chgData name="Landtwing Silke (LAS)" userId="d2041cba-de93-4922-8b71-b1a88d373361" providerId="ADAL" clId="{D6FF1710-A042-49ED-994C-1F3FF914134E}" dt="2026-04-07T15:30:18.603" v="4445" actId="20577"/>
        <pc:sldMkLst>
          <pc:docMk/>
          <pc:sldMk cId="2233793226" sldId="4862"/>
        </pc:sldMkLst>
        <pc:spChg chg="mod">
          <ac:chgData name="Landtwing Silke (LAS)" userId="d2041cba-de93-4922-8b71-b1a88d373361" providerId="ADAL" clId="{D6FF1710-A042-49ED-994C-1F3FF914134E}" dt="2026-04-07T15:30:18.603" v="4445" actId="20577"/>
          <ac:spMkLst>
            <pc:docMk/>
            <pc:sldMk cId="2233793226" sldId="4862"/>
            <ac:spMk id="3" creationId="{469CC25C-6FBB-5992-275C-2E5837BBCA82}"/>
          </ac:spMkLst>
        </pc:spChg>
        <pc:picChg chg="mod">
          <ac:chgData name="Landtwing Silke (LAS)" userId="d2041cba-de93-4922-8b71-b1a88d373361" providerId="ADAL" clId="{D6FF1710-A042-49ED-994C-1F3FF914134E}" dt="2026-04-07T12:24:52.936" v="3038" actId="1076"/>
          <ac:picMkLst>
            <pc:docMk/>
            <pc:sldMk cId="2233793226" sldId="4862"/>
            <ac:picMk id="6" creationId="{B31652C9-17B0-37BF-7FE9-BA22CEB6A558}"/>
          </ac:picMkLst>
        </pc:picChg>
      </pc:sldChg>
      <pc:sldChg chg="modSp mod">
        <pc:chgData name="Landtwing Silke (LAS)" userId="d2041cba-de93-4922-8b71-b1a88d373361" providerId="ADAL" clId="{D6FF1710-A042-49ED-994C-1F3FF914134E}" dt="2026-04-07T11:35:06.285" v="1433" actId="20577"/>
        <pc:sldMkLst>
          <pc:docMk/>
          <pc:sldMk cId="3983279542" sldId="4867"/>
        </pc:sldMkLst>
        <pc:spChg chg="mod">
          <ac:chgData name="Landtwing Silke (LAS)" userId="d2041cba-de93-4922-8b71-b1a88d373361" providerId="ADAL" clId="{D6FF1710-A042-49ED-994C-1F3FF914134E}" dt="2026-04-07T11:35:06.285" v="1433" actId="20577"/>
          <ac:spMkLst>
            <pc:docMk/>
            <pc:sldMk cId="3983279542" sldId="4867"/>
            <ac:spMk id="2" creationId="{0F0B5059-EBB2-EE27-5365-87EFC49DDE3F}"/>
          </ac:spMkLst>
        </pc:spChg>
        <pc:spChg chg="mod">
          <ac:chgData name="Landtwing Silke (LAS)" userId="d2041cba-de93-4922-8b71-b1a88d373361" providerId="ADAL" clId="{D6FF1710-A042-49ED-994C-1F3FF914134E}" dt="2026-04-02T08:13:37.228" v="75" actId="20577"/>
          <ac:spMkLst>
            <pc:docMk/>
            <pc:sldMk cId="3983279542" sldId="4867"/>
            <ac:spMk id="5" creationId="{4999DEA5-6DC5-02A3-9D3B-3B821108487E}"/>
          </ac:spMkLst>
        </pc:spChg>
      </pc:sldChg>
      <pc:sldChg chg="modSp mod">
        <pc:chgData name="Landtwing Silke (LAS)" userId="d2041cba-de93-4922-8b71-b1a88d373361" providerId="ADAL" clId="{D6FF1710-A042-49ED-994C-1F3FF914134E}" dt="2026-04-07T15:34:18.878" v="4462" actId="313"/>
        <pc:sldMkLst>
          <pc:docMk/>
          <pc:sldMk cId="3265726815" sldId="4871"/>
        </pc:sldMkLst>
        <pc:spChg chg="mod">
          <ac:chgData name="Landtwing Silke (LAS)" userId="d2041cba-de93-4922-8b71-b1a88d373361" providerId="ADAL" clId="{D6FF1710-A042-49ED-994C-1F3FF914134E}" dt="2026-04-07T15:34:18.878" v="4462" actId="313"/>
          <ac:spMkLst>
            <pc:docMk/>
            <pc:sldMk cId="3265726815" sldId="4871"/>
            <ac:spMk id="3" creationId="{A4B8B7F7-C185-ECFB-1888-F54CAF7D08EB}"/>
          </ac:spMkLst>
        </pc:spChg>
      </pc:sldChg>
      <pc:sldChg chg="modSp mod">
        <pc:chgData name="Landtwing Silke (LAS)" userId="d2041cba-de93-4922-8b71-b1a88d373361" providerId="ADAL" clId="{D6FF1710-A042-49ED-994C-1F3FF914134E}" dt="2026-04-07T11:53:04.873" v="1961" actId="6549"/>
        <pc:sldMkLst>
          <pc:docMk/>
          <pc:sldMk cId="1352681282" sldId="4873"/>
        </pc:sldMkLst>
        <pc:graphicFrameChg chg="modGraphic">
          <ac:chgData name="Landtwing Silke (LAS)" userId="d2041cba-de93-4922-8b71-b1a88d373361" providerId="ADAL" clId="{D6FF1710-A042-49ED-994C-1F3FF914134E}" dt="2026-04-07T11:53:04.873" v="1961" actId="6549"/>
          <ac:graphicFrameMkLst>
            <pc:docMk/>
            <pc:sldMk cId="1352681282" sldId="4873"/>
            <ac:graphicFrameMk id="9" creationId="{7FB971D4-8D41-0811-739A-967B4165C763}"/>
          </ac:graphicFrameMkLst>
        </pc:graphicFrameChg>
      </pc:sldChg>
      <pc:sldChg chg="modSp mod">
        <pc:chgData name="Landtwing Silke (LAS)" userId="d2041cba-de93-4922-8b71-b1a88d373361" providerId="ADAL" clId="{D6FF1710-A042-49ED-994C-1F3FF914134E}" dt="2026-04-02T14:29:47.828" v="703" actId="20577"/>
        <pc:sldMkLst>
          <pc:docMk/>
          <pc:sldMk cId="4105997395" sldId="4875"/>
        </pc:sldMkLst>
        <pc:spChg chg="mod">
          <ac:chgData name="Landtwing Silke (LAS)" userId="d2041cba-de93-4922-8b71-b1a88d373361" providerId="ADAL" clId="{D6FF1710-A042-49ED-994C-1F3FF914134E}" dt="2026-04-02T14:29:47.828" v="703" actId="20577"/>
          <ac:spMkLst>
            <pc:docMk/>
            <pc:sldMk cId="4105997395" sldId="4875"/>
            <ac:spMk id="4" creationId="{FDD78FB1-AB2E-C132-5A82-F074AF3AA2AD}"/>
          </ac:spMkLst>
        </pc:spChg>
      </pc:sldChg>
      <pc:sldChg chg="addSp delSp modSp mod modCm">
        <pc:chgData name="Landtwing Silke (LAS)" userId="d2041cba-de93-4922-8b71-b1a88d373361" providerId="ADAL" clId="{D6FF1710-A042-49ED-994C-1F3FF914134E}" dt="2026-04-07T15:20:01.329" v="4323" actId="20577"/>
        <pc:sldMkLst>
          <pc:docMk/>
          <pc:sldMk cId="3448050844" sldId="4876"/>
        </pc:sldMkLst>
        <pc:spChg chg="add del mod">
          <ac:chgData name="Landtwing Silke (LAS)" userId="d2041cba-de93-4922-8b71-b1a88d373361" providerId="ADAL" clId="{D6FF1710-A042-49ED-994C-1F3FF914134E}" dt="2026-04-07T15:19:39.396" v="4321" actId="478"/>
          <ac:spMkLst>
            <pc:docMk/>
            <pc:sldMk cId="3448050844" sldId="4876"/>
            <ac:spMk id="3" creationId="{621E7C28-A1EA-0C5A-D90E-CD5CAD410A5C}"/>
          </ac:spMkLst>
        </pc:spChg>
        <pc:spChg chg="add mod">
          <ac:chgData name="Landtwing Silke (LAS)" userId="d2041cba-de93-4922-8b71-b1a88d373361" providerId="ADAL" clId="{D6FF1710-A042-49ED-994C-1F3FF914134E}" dt="2026-04-07T15:20:01.329" v="4323" actId="20577"/>
          <ac:spMkLst>
            <pc:docMk/>
            <pc:sldMk cId="3448050844" sldId="4876"/>
            <ac:spMk id="4" creationId="{046E8501-D9F3-0C95-317D-266F41048530}"/>
          </ac:spMkLst>
        </pc:spChg>
        <pc:spChg chg="mod">
          <ac:chgData name="Landtwing Silke (LAS)" userId="d2041cba-de93-4922-8b71-b1a88d373361" providerId="ADAL" clId="{D6FF1710-A042-49ED-994C-1F3FF914134E}" dt="2026-04-07T12:19:38.190" v="2922" actId="20577"/>
          <ac:spMkLst>
            <pc:docMk/>
            <pc:sldMk cId="3448050844" sldId="4876"/>
            <ac:spMk id="5" creationId="{6850305C-7A0B-93B6-AE8D-28E1589072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ndtwing Silke (LAS)" userId="d2041cba-de93-4922-8b71-b1a88d373361" providerId="ADAL" clId="{D6FF1710-A042-49ED-994C-1F3FF914134E}" dt="2026-04-07T11:59:38.248" v="2248" actId="20577"/>
              <pc2:cmMkLst xmlns:pc2="http://schemas.microsoft.com/office/powerpoint/2019/9/main/command">
                <pc:docMk/>
                <pc:sldMk cId="3448050844" sldId="4876"/>
                <pc2:cmMk id="{E8553B1E-D72B-4F72-8C58-544AC4957FAF}"/>
              </pc2:cmMkLst>
            </pc226:cmChg>
            <pc226:cmChg xmlns:pc226="http://schemas.microsoft.com/office/powerpoint/2022/06/main/command" chg="mod">
              <pc226:chgData name="Landtwing Silke (LAS)" userId="d2041cba-de93-4922-8b71-b1a88d373361" providerId="ADAL" clId="{D6FF1710-A042-49ED-994C-1F3FF914134E}" dt="2026-04-07T11:59:38.248" v="2248" actId="20577"/>
              <pc2:cmMkLst xmlns:pc2="http://schemas.microsoft.com/office/powerpoint/2019/9/main/command">
                <pc:docMk/>
                <pc:sldMk cId="3448050844" sldId="4876"/>
                <pc2:cmMk id="{CC6BE57F-90A1-4BE7-ABF8-9F058E3A2250}"/>
              </pc2:cmMkLst>
            </pc226:cmChg>
          </p:ext>
        </pc:extLst>
      </pc:sldChg>
      <pc:sldChg chg="addSp delSp modSp mod">
        <pc:chgData name="Landtwing Silke (LAS)" userId="d2041cba-de93-4922-8b71-b1a88d373361" providerId="ADAL" clId="{D6FF1710-A042-49ED-994C-1F3FF914134E}" dt="2026-04-07T15:20:22.113" v="4326" actId="20577"/>
        <pc:sldMkLst>
          <pc:docMk/>
          <pc:sldMk cId="3257443967" sldId="4877"/>
        </pc:sldMkLst>
        <pc:spChg chg="mod">
          <ac:chgData name="Landtwing Silke (LAS)" userId="d2041cba-de93-4922-8b71-b1a88d373361" providerId="ADAL" clId="{D6FF1710-A042-49ED-994C-1F3FF914134E}" dt="2026-04-07T12:11:24.807" v="2717" actId="20577"/>
          <ac:spMkLst>
            <pc:docMk/>
            <pc:sldMk cId="3257443967" sldId="4877"/>
            <ac:spMk id="3" creationId="{CC302743-46AE-5F43-BD86-78B9CD6214A1}"/>
          </ac:spMkLst>
        </pc:spChg>
        <pc:spChg chg="mod">
          <ac:chgData name="Landtwing Silke (LAS)" userId="d2041cba-de93-4922-8b71-b1a88d373361" providerId="ADAL" clId="{D6FF1710-A042-49ED-994C-1F3FF914134E}" dt="2026-04-02T14:23:09.533" v="613" actId="1076"/>
          <ac:spMkLst>
            <pc:docMk/>
            <pc:sldMk cId="3257443967" sldId="4877"/>
            <ac:spMk id="4" creationId="{105A8DB7-6E54-9896-04F5-5348B66EF204}"/>
          </ac:spMkLst>
        </pc:spChg>
        <pc:spChg chg="add mod">
          <ac:chgData name="Landtwing Silke (LAS)" userId="d2041cba-de93-4922-8b71-b1a88d373361" providerId="ADAL" clId="{D6FF1710-A042-49ED-994C-1F3FF914134E}" dt="2026-04-07T15:20:22.113" v="4326" actId="20577"/>
          <ac:spMkLst>
            <pc:docMk/>
            <pc:sldMk cId="3257443967" sldId="4877"/>
            <ac:spMk id="6" creationId="{46707DD5-DC10-A4A2-A016-665C62C5EF66}"/>
          </ac:spMkLst>
        </pc:spChg>
        <pc:spChg chg="add del mod">
          <ac:chgData name="Landtwing Silke (LAS)" userId="d2041cba-de93-4922-8b71-b1a88d373361" providerId="ADAL" clId="{D6FF1710-A042-49ED-994C-1F3FF914134E}" dt="2026-04-07T15:20:13.868" v="4324" actId="478"/>
          <ac:spMkLst>
            <pc:docMk/>
            <pc:sldMk cId="3257443967" sldId="4877"/>
            <ac:spMk id="10" creationId="{04153808-5A5A-91A4-7634-C0A8A9B3FDFD}"/>
          </ac:spMkLst>
        </pc:spChg>
      </pc:sldChg>
      <pc:sldChg chg="modSp mod">
        <pc:chgData name="Landtwing Silke (LAS)" userId="d2041cba-de93-4922-8b71-b1a88d373361" providerId="ADAL" clId="{D6FF1710-A042-49ED-994C-1F3FF914134E}" dt="2026-04-07T15:16:44.586" v="4320" actId="20577"/>
        <pc:sldMkLst>
          <pc:docMk/>
          <pc:sldMk cId="2532643623" sldId="4879"/>
        </pc:sldMkLst>
        <pc:spChg chg="mod">
          <ac:chgData name="Landtwing Silke (LAS)" userId="d2041cba-de93-4922-8b71-b1a88d373361" providerId="ADAL" clId="{D6FF1710-A042-49ED-994C-1F3FF914134E}" dt="2026-04-02T13:52:23.516" v="493" actId="6549"/>
          <ac:spMkLst>
            <pc:docMk/>
            <pc:sldMk cId="2532643623" sldId="4879"/>
            <ac:spMk id="2" creationId="{13FCBB9B-3598-6213-0725-190D8B77A8DB}"/>
          </ac:spMkLst>
        </pc:spChg>
        <pc:spChg chg="mod">
          <ac:chgData name="Landtwing Silke (LAS)" userId="d2041cba-de93-4922-8b71-b1a88d373361" providerId="ADAL" clId="{D6FF1710-A042-49ED-994C-1F3FF914134E}" dt="2026-04-07T15:16:44.586" v="4320" actId="20577"/>
          <ac:spMkLst>
            <pc:docMk/>
            <pc:sldMk cId="2532643623" sldId="4879"/>
            <ac:spMk id="3" creationId="{01085024-F26A-A574-B27E-F6CCF0083ADE}"/>
          </ac:spMkLst>
        </pc:spChg>
      </pc:sldChg>
      <pc:sldChg chg="modSp mod">
        <pc:chgData name="Landtwing Silke (LAS)" userId="d2041cba-de93-4922-8b71-b1a88d373361" providerId="ADAL" clId="{D6FF1710-A042-49ED-994C-1F3FF914134E}" dt="2026-04-02T13:49:57.198" v="489" actId="14100"/>
        <pc:sldMkLst>
          <pc:docMk/>
          <pc:sldMk cId="830437451" sldId="4880"/>
        </pc:sldMkLst>
        <pc:spChg chg="mod">
          <ac:chgData name="Landtwing Silke (LAS)" userId="d2041cba-de93-4922-8b71-b1a88d373361" providerId="ADAL" clId="{D6FF1710-A042-49ED-994C-1F3FF914134E}" dt="2026-04-02T13:49:57.198" v="489" actId="14100"/>
          <ac:spMkLst>
            <pc:docMk/>
            <pc:sldMk cId="830437451" sldId="4880"/>
            <ac:spMk id="18" creationId="{6A02740D-FC47-88EC-1465-3D8F77C6C873}"/>
          </ac:spMkLst>
        </pc:spChg>
      </pc:sldChg>
      <pc:sldChg chg="modSp mod">
        <pc:chgData name="Landtwing Silke (LAS)" userId="d2041cba-de93-4922-8b71-b1a88d373361" providerId="ADAL" clId="{D6FF1710-A042-49ED-994C-1F3FF914134E}" dt="2026-04-02T08:15:06.599" v="106" actId="20577"/>
        <pc:sldMkLst>
          <pc:docMk/>
          <pc:sldMk cId="1378243385" sldId="4882"/>
        </pc:sldMkLst>
        <pc:spChg chg="mod">
          <ac:chgData name="Landtwing Silke (LAS)" userId="d2041cba-de93-4922-8b71-b1a88d373361" providerId="ADAL" clId="{D6FF1710-A042-49ED-994C-1F3FF914134E}" dt="2026-04-02T08:15:06.599" v="106" actId="20577"/>
          <ac:spMkLst>
            <pc:docMk/>
            <pc:sldMk cId="1378243385" sldId="4882"/>
            <ac:spMk id="8" creationId="{B708B772-451F-FB1E-C24B-38F5965984C6}"/>
          </ac:spMkLst>
        </pc:spChg>
      </pc:sldChg>
      <pc:sldChg chg="del">
        <pc:chgData name="Landtwing Silke (LAS)" userId="d2041cba-de93-4922-8b71-b1a88d373361" providerId="ADAL" clId="{D6FF1710-A042-49ED-994C-1F3FF914134E}" dt="2026-04-07T12:54:51.868" v="4158" actId="47"/>
        <pc:sldMkLst>
          <pc:docMk/>
          <pc:sldMk cId="228693082" sldId="4883"/>
        </pc:sldMkLst>
      </pc:sldChg>
      <pc:sldChg chg="modSp mod">
        <pc:chgData name="Landtwing Silke (LAS)" userId="d2041cba-de93-4922-8b71-b1a88d373361" providerId="ADAL" clId="{D6FF1710-A042-49ED-994C-1F3FF914134E}" dt="2026-04-07T15:23:50.405" v="4335" actId="20577"/>
        <pc:sldMkLst>
          <pc:docMk/>
          <pc:sldMk cId="1993971455" sldId="4884"/>
        </pc:sldMkLst>
        <pc:spChg chg="mod">
          <ac:chgData name="Landtwing Silke (LAS)" userId="d2041cba-de93-4922-8b71-b1a88d373361" providerId="ADAL" clId="{D6FF1710-A042-49ED-994C-1F3FF914134E}" dt="2026-04-07T15:23:50.405" v="4335" actId="20577"/>
          <ac:spMkLst>
            <pc:docMk/>
            <pc:sldMk cId="1993971455" sldId="4884"/>
            <ac:spMk id="3" creationId="{D380D76B-3339-7D04-8117-3A2590F4AE7B}"/>
          </ac:spMkLst>
        </pc:spChg>
      </pc:sldChg>
      <pc:sldChg chg="modSp mod">
        <pc:chgData name="Landtwing Silke (LAS)" userId="d2041cba-de93-4922-8b71-b1a88d373361" providerId="ADAL" clId="{D6FF1710-A042-49ED-994C-1F3FF914134E}" dt="2026-04-07T15:31:38.409" v="4460" actId="20577"/>
        <pc:sldMkLst>
          <pc:docMk/>
          <pc:sldMk cId="2684803287" sldId="4885"/>
        </pc:sldMkLst>
        <pc:spChg chg="mod">
          <ac:chgData name="Landtwing Silke (LAS)" userId="d2041cba-de93-4922-8b71-b1a88d373361" providerId="ADAL" clId="{D6FF1710-A042-49ED-994C-1F3FF914134E}" dt="2026-04-07T12:32:56.950" v="3218" actId="20577"/>
          <ac:spMkLst>
            <pc:docMk/>
            <pc:sldMk cId="2684803287" sldId="4885"/>
            <ac:spMk id="2" creationId="{AFC5B847-3627-9ABC-CB05-499D50CD66CE}"/>
          </ac:spMkLst>
        </pc:spChg>
        <pc:spChg chg="mod">
          <ac:chgData name="Landtwing Silke (LAS)" userId="d2041cba-de93-4922-8b71-b1a88d373361" providerId="ADAL" clId="{D6FF1710-A042-49ED-994C-1F3FF914134E}" dt="2026-04-07T15:30:46.672" v="4447" actId="20577"/>
          <ac:spMkLst>
            <pc:docMk/>
            <pc:sldMk cId="2684803287" sldId="4885"/>
            <ac:spMk id="4" creationId="{BDF87D97-8DBD-F853-70F7-01B447E3B2DB}"/>
          </ac:spMkLst>
        </pc:spChg>
        <pc:spChg chg="mod">
          <ac:chgData name="Landtwing Silke (LAS)" userId="d2041cba-de93-4922-8b71-b1a88d373361" providerId="ADAL" clId="{D6FF1710-A042-49ED-994C-1F3FF914134E}" dt="2026-04-07T15:31:38.409" v="4460" actId="20577"/>
          <ac:spMkLst>
            <pc:docMk/>
            <pc:sldMk cId="2684803287" sldId="4885"/>
            <ac:spMk id="10" creationId="{3FD858FA-D84E-37F7-0023-2CBE6B9F7739}"/>
          </ac:spMkLst>
        </pc:spChg>
      </pc:sldChg>
      <pc:sldChg chg="modSp mod">
        <pc:chgData name="Landtwing Silke (LAS)" userId="d2041cba-de93-4922-8b71-b1a88d373361" providerId="ADAL" clId="{D6FF1710-A042-49ED-994C-1F3FF914134E}" dt="2026-04-02T08:21:10.219" v="236" actId="20577"/>
        <pc:sldMkLst>
          <pc:docMk/>
          <pc:sldMk cId="598205014" sldId="4887"/>
        </pc:sldMkLst>
        <pc:spChg chg="mod">
          <ac:chgData name="Landtwing Silke (LAS)" userId="d2041cba-de93-4922-8b71-b1a88d373361" providerId="ADAL" clId="{D6FF1710-A042-49ED-994C-1F3FF914134E}" dt="2026-04-02T08:17:44.151" v="150" actId="20577"/>
          <ac:spMkLst>
            <pc:docMk/>
            <pc:sldMk cId="598205014" sldId="4887"/>
            <ac:spMk id="2" creationId="{D2045F2D-0BF3-57B2-8027-A768AB8BD6BC}"/>
          </ac:spMkLst>
        </pc:spChg>
        <pc:spChg chg="mod">
          <ac:chgData name="Landtwing Silke (LAS)" userId="d2041cba-de93-4922-8b71-b1a88d373361" providerId="ADAL" clId="{D6FF1710-A042-49ED-994C-1F3FF914134E}" dt="2026-04-02T08:21:10.219" v="236" actId="20577"/>
          <ac:spMkLst>
            <pc:docMk/>
            <pc:sldMk cId="598205014" sldId="4887"/>
            <ac:spMk id="52" creationId="{C1D50E4E-261C-5F55-66D0-12CBF5397DDE}"/>
          </ac:spMkLst>
        </pc:spChg>
      </pc:sldChg>
      <pc:sldChg chg="modSp mod">
        <pc:chgData name="Landtwing Silke (LAS)" userId="d2041cba-de93-4922-8b71-b1a88d373361" providerId="ADAL" clId="{D6FF1710-A042-49ED-994C-1F3FF914134E}" dt="2026-04-02T13:52:16.145" v="492" actId="6549"/>
        <pc:sldMkLst>
          <pc:docMk/>
          <pc:sldMk cId="2155934972" sldId="4888"/>
        </pc:sldMkLst>
        <pc:spChg chg="mod">
          <ac:chgData name="Landtwing Silke (LAS)" userId="d2041cba-de93-4922-8b71-b1a88d373361" providerId="ADAL" clId="{D6FF1710-A042-49ED-994C-1F3FF914134E}" dt="2026-04-02T13:52:16.145" v="492" actId="6549"/>
          <ac:spMkLst>
            <pc:docMk/>
            <pc:sldMk cId="2155934972" sldId="4888"/>
            <ac:spMk id="6" creationId="{D9830C08-7AFB-7B49-CF8C-1E17CB75CE12}"/>
          </ac:spMkLst>
        </pc:spChg>
        <pc:spChg chg="mod">
          <ac:chgData name="Landtwing Silke (LAS)" userId="d2041cba-de93-4922-8b71-b1a88d373361" providerId="ADAL" clId="{D6FF1710-A042-49ED-994C-1F3FF914134E}" dt="2026-04-02T08:17:25.767" v="126" actId="20577"/>
          <ac:spMkLst>
            <pc:docMk/>
            <pc:sldMk cId="2155934972" sldId="4888"/>
            <ac:spMk id="10" creationId="{7CC5C500-0759-7AAB-B0D3-B501C1301EC6}"/>
          </ac:spMkLst>
        </pc:spChg>
      </pc:sldChg>
      <pc:sldChg chg="modSp add mod">
        <pc:chgData name="Landtwing Silke (LAS)" userId="d2041cba-de93-4922-8b71-b1a88d373361" providerId="ADAL" clId="{D6FF1710-A042-49ED-994C-1F3FF914134E}" dt="2026-04-07T15:20:32.097" v="4327" actId="20577"/>
        <pc:sldMkLst>
          <pc:docMk/>
          <pc:sldMk cId="373921416" sldId="4891"/>
        </pc:sldMkLst>
        <pc:spChg chg="mod">
          <ac:chgData name="Landtwing Silke (LAS)" userId="d2041cba-de93-4922-8b71-b1a88d373361" providerId="ADAL" clId="{D6FF1710-A042-49ED-994C-1F3FF914134E}" dt="2026-04-07T15:20:32.097" v="4327" actId="20577"/>
          <ac:spMkLst>
            <pc:docMk/>
            <pc:sldMk cId="373921416" sldId="4891"/>
            <ac:spMk id="2" creationId="{0D267392-48D7-747F-DA29-57CC097B34F5}"/>
          </ac:spMkLst>
        </pc:spChg>
        <pc:spChg chg="mod">
          <ac:chgData name="Landtwing Silke (LAS)" userId="d2041cba-de93-4922-8b71-b1a88d373361" providerId="ADAL" clId="{D6FF1710-A042-49ED-994C-1F3FF914134E}" dt="2026-04-07T12:55:48.209" v="4203" actId="20577"/>
          <ac:spMkLst>
            <pc:docMk/>
            <pc:sldMk cId="373921416" sldId="4891"/>
            <ac:spMk id="3" creationId="{EBB0C3F1-B909-883E-238E-3E809A6A63F7}"/>
          </ac:spMkLst>
        </pc:spChg>
      </pc:sldChg>
    </pc:docChg>
  </pc:docChgLst>
  <pc:docChgLst>
    <pc:chgData name="Lauber Joshua (LJ3)" userId="cbceccdb-64f3-4087-a905-da1c18304642" providerId="ADAL" clId="{59400FEB-2B3F-4C22-ABD8-3C9BAD43903E}"/>
    <pc:docChg chg="undo custSel delSld modSld sldOrd delSection modSection">
      <pc:chgData name="Lauber Joshua (LJ3)" userId="cbceccdb-64f3-4087-a905-da1c18304642" providerId="ADAL" clId="{59400FEB-2B3F-4C22-ABD8-3C9BAD43903E}" dt="2026-03-16T09:18:20.767" v="414" actId="20577"/>
      <pc:docMkLst>
        <pc:docMk/>
      </pc:docMkLst>
      <pc:sldChg chg="modSp mod ord chgLayout">
        <pc:chgData name="Lauber Joshua (LJ3)" userId="cbceccdb-64f3-4087-a905-da1c18304642" providerId="ADAL" clId="{59400FEB-2B3F-4C22-ABD8-3C9BAD43903E}" dt="2026-03-12T10:02:51.140" v="63"/>
        <pc:sldMkLst>
          <pc:docMk/>
          <pc:sldMk cId="3606762118" sldId="4824"/>
        </pc:sldMkLst>
      </pc:sldChg>
      <pc:sldChg chg="modSp mod modAnim">
        <pc:chgData name="Lauber Joshua (LJ3)" userId="cbceccdb-64f3-4087-a905-da1c18304642" providerId="ADAL" clId="{59400FEB-2B3F-4C22-ABD8-3C9BAD43903E}" dt="2026-03-16T09:18:20.767" v="414" actId="20577"/>
        <pc:sldMkLst>
          <pc:docMk/>
          <pc:sldMk cId="3983279542" sldId="4867"/>
        </pc:sldMkLst>
        <pc:spChg chg="mod">
          <ac:chgData name="Lauber Joshua (LJ3)" userId="cbceccdb-64f3-4087-a905-da1c18304642" providerId="ADAL" clId="{59400FEB-2B3F-4C22-ABD8-3C9BAD43903E}" dt="2026-03-16T09:18:20.767" v="414" actId="20577"/>
          <ac:spMkLst>
            <pc:docMk/>
            <pc:sldMk cId="3983279542" sldId="4867"/>
            <ac:spMk id="5" creationId="{4999DEA5-6DC5-02A3-9D3B-3B821108487E}"/>
          </ac:spMkLst>
        </pc:spChg>
      </pc:sldChg>
    </pc:docChg>
  </pc:docChgLst>
  <pc:docChgLst>
    <pc:chgData name="Lauber Joshua (LJ3)" userId="cbceccdb-64f3-4087-a905-da1c18304642" providerId="ADAL" clId="{1E3BC938-C657-4497-A2ED-6781437FF568}"/>
    <pc:docChg chg="undo custSel addSld delSld modSld sldOrd modSection">
      <pc:chgData name="Lauber Joshua (LJ3)" userId="cbceccdb-64f3-4087-a905-da1c18304642" providerId="ADAL" clId="{1E3BC938-C657-4497-A2ED-6781437FF568}" dt="2026-03-18T12:26:32.769" v="4015" actId="20577"/>
      <pc:docMkLst>
        <pc:docMk/>
      </pc:docMkLst>
      <pc:sldChg chg="addSp delSp modSp mod">
        <pc:chgData name="Lauber Joshua (LJ3)" userId="cbceccdb-64f3-4087-a905-da1c18304642" providerId="ADAL" clId="{1E3BC938-C657-4497-A2ED-6781437FF568}" dt="2026-03-17T08:59:03.431" v="3983" actId="732"/>
        <pc:sldMkLst>
          <pc:docMk/>
          <pc:sldMk cId="3606762118" sldId="4824"/>
        </pc:sldMkLst>
      </pc:sldChg>
      <pc:sldChg chg="modSp mod">
        <pc:chgData name="Lauber Joshua (LJ3)" userId="cbceccdb-64f3-4087-a905-da1c18304642" providerId="ADAL" clId="{1E3BC938-C657-4497-A2ED-6781437FF568}" dt="2026-03-18T12:20:43.004" v="3984" actId="113"/>
        <pc:sldMkLst>
          <pc:docMk/>
          <pc:sldMk cId="3983279542" sldId="4867"/>
        </pc:sldMkLst>
        <pc:spChg chg="mod">
          <ac:chgData name="Lauber Joshua (LJ3)" userId="cbceccdb-64f3-4087-a905-da1c18304642" providerId="ADAL" clId="{1E3BC938-C657-4497-A2ED-6781437FF568}" dt="2026-03-18T12:20:43.004" v="3984" actId="113"/>
          <ac:spMkLst>
            <pc:docMk/>
            <pc:sldMk cId="3983279542" sldId="4867"/>
            <ac:spMk id="5" creationId="{4999DEA5-6DC5-02A3-9D3B-3B821108487E}"/>
          </ac:spMkLst>
        </pc:spChg>
      </pc:sldChg>
      <pc:sldChg chg="addSp delSp modSp mod">
        <pc:chgData name="Lauber Joshua (LJ3)" userId="cbceccdb-64f3-4087-a905-da1c18304642" providerId="ADAL" clId="{1E3BC938-C657-4497-A2ED-6781437FF568}" dt="2026-03-17T07:22:08.618" v="2084" actId="20577"/>
        <pc:sldMkLst>
          <pc:docMk/>
          <pc:sldMk cId="3265726815" sldId="4871"/>
        </pc:sldMkLst>
        <pc:spChg chg="mod">
          <ac:chgData name="Lauber Joshua (LJ3)" userId="cbceccdb-64f3-4087-a905-da1c18304642" providerId="ADAL" clId="{1E3BC938-C657-4497-A2ED-6781437FF568}" dt="2026-03-17T07:22:08.618" v="2084" actId="20577"/>
          <ac:spMkLst>
            <pc:docMk/>
            <pc:sldMk cId="3265726815" sldId="4871"/>
            <ac:spMk id="3" creationId="{A4B8B7F7-C185-ECFB-1888-F54CAF7D08EB}"/>
          </ac:spMkLst>
        </pc:spChg>
        <pc:picChg chg="add mod ord modCrop">
          <ac:chgData name="Lauber Joshua (LJ3)" userId="cbceccdb-64f3-4087-a905-da1c18304642" providerId="ADAL" clId="{1E3BC938-C657-4497-A2ED-6781437FF568}" dt="2026-03-16T10:30:01.573" v="1955" actId="167"/>
          <ac:picMkLst>
            <pc:docMk/>
            <pc:sldMk cId="3265726815" sldId="4871"/>
            <ac:picMk id="8" creationId="{02B377A8-0E46-86C7-E791-7534A56526FB}"/>
          </ac:picMkLst>
        </pc:picChg>
        <pc:cxnChg chg="add mod">
          <ac:chgData name="Lauber Joshua (LJ3)" userId="cbceccdb-64f3-4087-a905-da1c18304642" providerId="ADAL" clId="{1E3BC938-C657-4497-A2ED-6781437FF568}" dt="2026-03-16T09:57:15.076" v="1848"/>
          <ac:cxnSpMkLst>
            <pc:docMk/>
            <pc:sldMk cId="3265726815" sldId="4871"/>
            <ac:cxnSpMk id="5" creationId="{B493AEA1-C919-A25A-0435-667281ADBD57}"/>
          </ac:cxnSpMkLst>
        </pc:cxnChg>
      </pc:sldChg>
      <pc:sldChg chg="addSp delSp modSp mod">
        <pc:chgData name="Lauber Joshua (LJ3)" userId="cbceccdb-64f3-4087-a905-da1c18304642" providerId="ADAL" clId="{1E3BC938-C657-4497-A2ED-6781437FF568}" dt="2026-03-18T12:26:04.698" v="4003" actId="113"/>
        <pc:sldMkLst>
          <pc:docMk/>
          <pc:sldMk cId="4105997395" sldId="4875"/>
        </pc:sldMkLst>
        <pc:spChg chg="mod">
          <ac:chgData name="Lauber Joshua (LJ3)" userId="cbceccdb-64f3-4087-a905-da1c18304642" providerId="ADAL" clId="{1E3BC938-C657-4497-A2ED-6781437FF568}" dt="2026-03-17T07:57:09.207" v="2956" actId="14100"/>
          <ac:spMkLst>
            <pc:docMk/>
            <pc:sldMk cId="4105997395" sldId="4875"/>
            <ac:spMk id="2" creationId="{3B8B6984-2034-B0A2-63DA-74A81A33A7FB}"/>
          </ac:spMkLst>
        </pc:spChg>
        <pc:spChg chg="mod">
          <ac:chgData name="Lauber Joshua (LJ3)" userId="cbceccdb-64f3-4087-a905-da1c18304642" providerId="ADAL" clId="{1E3BC938-C657-4497-A2ED-6781437FF568}" dt="2026-03-18T12:26:04.698" v="4003" actId="113"/>
          <ac:spMkLst>
            <pc:docMk/>
            <pc:sldMk cId="4105997395" sldId="4875"/>
            <ac:spMk id="4" creationId="{FDD78FB1-AB2E-C132-5A82-F074AF3AA2AD}"/>
          </ac:spMkLst>
        </pc:spChg>
        <pc:spChg chg="add mod ord">
          <ac:chgData name="Lauber Joshua (LJ3)" userId="cbceccdb-64f3-4087-a905-da1c18304642" providerId="ADAL" clId="{1E3BC938-C657-4497-A2ED-6781437FF568}" dt="2026-03-17T08:40:28.278" v="3160" actId="167"/>
          <ac:spMkLst>
            <pc:docMk/>
            <pc:sldMk cId="4105997395" sldId="4875"/>
            <ac:spMk id="10" creationId="{E905D86C-02F9-67F5-FB5B-A07CACD11479}"/>
          </ac:spMkLst>
        </pc:spChg>
        <pc:picChg chg="add mod modCrop">
          <ac:chgData name="Lauber Joshua (LJ3)" userId="cbceccdb-64f3-4087-a905-da1c18304642" providerId="ADAL" clId="{1E3BC938-C657-4497-A2ED-6781437FF568}" dt="2026-03-17T08:41:22.845" v="3171" actId="1076"/>
          <ac:picMkLst>
            <pc:docMk/>
            <pc:sldMk cId="4105997395" sldId="4875"/>
            <ac:picMk id="9" creationId="{8A9A8599-69EB-09A7-02D7-6952FE84158B}"/>
          </ac:picMkLst>
        </pc:picChg>
        <pc:cxnChg chg="add mod">
          <ac:chgData name="Lauber Joshua (LJ3)" userId="cbceccdb-64f3-4087-a905-da1c18304642" providerId="ADAL" clId="{1E3BC938-C657-4497-A2ED-6781437FF568}" dt="2026-03-17T08:49:28.191" v="3935" actId="1038"/>
          <ac:cxnSpMkLst>
            <pc:docMk/>
            <pc:sldMk cId="4105997395" sldId="4875"/>
            <ac:cxnSpMk id="3" creationId="{E565754E-78A5-8F25-9186-B97FABD46FC4}"/>
          </ac:cxnSpMkLst>
        </pc:cxnChg>
      </pc:sldChg>
      <pc:sldChg chg="addSp delSp modSp mod">
        <pc:chgData name="Lauber Joshua (LJ3)" userId="cbceccdb-64f3-4087-a905-da1c18304642" providerId="ADAL" clId="{1E3BC938-C657-4497-A2ED-6781437FF568}" dt="2026-03-17T08:49:22.903" v="3933" actId="1038"/>
        <pc:sldMkLst>
          <pc:docMk/>
          <pc:sldMk cId="3448050844" sldId="4876"/>
        </pc:sldMkLst>
        <pc:spChg chg="mod">
          <ac:chgData name="Lauber Joshua (LJ3)" userId="cbceccdb-64f3-4087-a905-da1c18304642" providerId="ADAL" clId="{1E3BC938-C657-4497-A2ED-6781437FF568}" dt="2026-03-17T08:47:01.109" v="3905" actId="14100"/>
          <ac:spMkLst>
            <pc:docMk/>
            <pc:sldMk cId="3448050844" sldId="4876"/>
            <ac:spMk id="5" creationId="{6850305C-7A0B-93B6-AE8D-28E158907225}"/>
          </ac:spMkLst>
        </pc:spChg>
        <pc:spChg chg="add mod ord">
          <ac:chgData name="Lauber Joshua (LJ3)" userId="cbceccdb-64f3-4087-a905-da1c18304642" providerId="ADAL" clId="{1E3BC938-C657-4497-A2ED-6781437FF568}" dt="2026-03-17T08:42:12.530" v="3182" actId="167"/>
          <ac:spMkLst>
            <pc:docMk/>
            <pc:sldMk cId="3448050844" sldId="4876"/>
            <ac:spMk id="10" creationId="{9B1D035F-C214-E5B9-CCAA-3764CA404F10}"/>
          </ac:spMkLst>
        </pc:spChg>
        <pc:picChg chg="add mod ord modCrop">
          <ac:chgData name="Lauber Joshua (LJ3)" userId="cbceccdb-64f3-4087-a905-da1c18304642" providerId="ADAL" clId="{1E3BC938-C657-4497-A2ED-6781437FF568}" dt="2026-03-17T08:42:08.407" v="3180" actId="167"/>
          <ac:picMkLst>
            <pc:docMk/>
            <pc:sldMk cId="3448050844" sldId="4876"/>
            <ac:picMk id="9" creationId="{8700D8ED-CCDE-39F3-677B-65494B9C04B4}"/>
          </ac:picMkLst>
        </pc:picChg>
        <pc:cxnChg chg="add mod">
          <ac:chgData name="Lauber Joshua (LJ3)" userId="cbceccdb-64f3-4087-a905-da1c18304642" providerId="ADAL" clId="{1E3BC938-C657-4497-A2ED-6781437FF568}" dt="2026-03-17T08:49:22.903" v="3933" actId="1038"/>
          <ac:cxnSpMkLst>
            <pc:docMk/>
            <pc:sldMk cId="3448050844" sldId="4876"/>
            <ac:cxnSpMk id="6" creationId="{7BAB9E47-D4E4-B236-F9F7-0AD9B88AF930}"/>
          </ac:cxnSpMkLst>
        </pc:cxnChg>
      </pc:sldChg>
      <pc:sldChg chg="addSp delSp modSp mod">
        <pc:chgData name="Lauber Joshua (LJ3)" userId="cbceccdb-64f3-4087-a905-da1c18304642" providerId="ADAL" clId="{1E3BC938-C657-4497-A2ED-6781437FF568}" dt="2026-03-17T08:49:18.049" v="3931" actId="1038"/>
        <pc:sldMkLst>
          <pc:docMk/>
          <pc:sldMk cId="3257443967" sldId="4877"/>
        </pc:sldMkLst>
        <pc:spChg chg="mod ord">
          <ac:chgData name="Lauber Joshua (LJ3)" userId="cbceccdb-64f3-4087-a905-da1c18304642" providerId="ADAL" clId="{1E3BC938-C657-4497-A2ED-6781437FF568}" dt="2026-03-17T08:46:22.837" v="3883" actId="948"/>
          <ac:spMkLst>
            <pc:docMk/>
            <pc:sldMk cId="3257443967" sldId="4877"/>
            <ac:spMk id="3" creationId="{CC302743-46AE-5F43-BD86-78B9CD6214A1}"/>
          </ac:spMkLst>
        </pc:spChg>
        <pc:spChg chg="add mod">
          <ac:chgData name="Lauber Joshua (LJ3)" userId="cbceccdb-64f3-4087-a905-da1c18304642" providerId="ADAL" clId="{1E3BC938-C657-4497-A2ED-6781437FF568}" dt="2026-03-17T08:42:35.654" v="3183"/>
          <ac:spMkLst>
            <pc:docMk/>
            <pc:sldMk cId="3257443967" sldId="4877"/>
            <ac:spMk id="4" creationId="{105A8DB7-6E54-9896-04F5-5348B66EF204}"/>
          </ac:spMkLst>
        </pc:spChg>
        <pc:picChg chg="add mod modCrop">
          <ac:chgData name="Lauber Joshua (LJ3)" userId="cbceccdb-64f3-4087-a905-da1c18304642" providerId="ADAL" clId="{1E3BC938-C657-4497-A2ED-6781437FF568}" dt="2026-03-17T08:49:05.275" v="3929" actId="1076"/>
          <ac:picMkLst>
            <pc:docMk/>
            <pc:sldMk cId="3257443967" sldId="4877"/>
            <ac:picMk id="11" creationId="{3076C8CD-C21C-BB49-2391-1E5E6D032FE8}"/>
          </ac:picMkLst>
        </pc:picChg>
        <pc:cxnChg chg="add mod">
          <ac:chgData name="Lauber Joshua (LJ3)" userId="cbceccdb-64f3-4087-a905-da1c18304642" providerId="ADAL" clId="{1E3BC938-C657-4497-A2ED-6781437FF568}" dt="2026-03-17T08:49:18.049" v="3931" actId="1038"/>
          <ac:cxnSpMkLst>
            <pc:docMk/>
            <pc:sldMk cId="3257443967" sldId="4877"/>
            <ac:cxnSpMk id="5" creationId="{A86F04F2-12E4-031F-2DFB-36492A7CCAEE}"/>
          </ac:cxnSpMkLst>
        </pc:cxnChg>
      </pc:sldChg>
      <pc:sldChg chg="addSp modSp mod">
        <pc:chgData name="Lauber Joshua (LJ3)" userId="cbceccdb-64f3-4087-a905-da1c18304642" providerId="ADAL" clId="{1E3BC938-C657-4497-A2ED-6781437FF568}" dt="2026-03-17T07:30:07.098" v="2109" actId="20577"/>
        <pc:sldMkLst>
          <pc:docMk/>
          <pc:sldMk cId="2532643623" sldId="4879"/>
        </pc:sldMkLst>
        <pc:spChg chg="mod">
          <ac:chgData name="Lauber Joshua (LJ3)" userId="cbceccdb-64f3-4087-a905-da1c18304642" providerId="ADAL" clId="{1E3BC938-C657-4497-A2ED-6781437FF568}" dt="2026-03-17T07:30:07.098" v="2109" actId="20577"/>
          <ac:spMkLst>
            <pc:docMk/>
            <pc:sldMk cId="2532643623" sldId="4879"/>
            <ac:spMk id="3" creationId="{01085024-F26A-A574-B27E-F6CCF0083ADE}"/>
          </ac:spMkLst>
        </pc:spChg>
        <pc:picChg chg="add mod ord modCrop">
          <ac:chgData name="Lauber Joshua (LJ3)" userId="cbceccdb-64f3-4087-a905-da1c18304642" providerId="ADAL" clId="{1E3BC938-C657-4497-A2ED-6781437FF568}" dt="2026-03-16T10:32:21.673" v="1962" actId="167"/>
          <ac:picMkLst>
            <pc:docMk/>
            <pc:sldMk cId="2532643623" sldId="4879"/>
            <ac:picMk id="6" creationId="{92AC00A9-3640-5CC7-F03A-DCFA7FFED0B1}"/>
          </ac:picMkLst>
        </pc:picChg>
        <pc:cxnChg chg="add mod">
          <ac:chgData name="Lauber Joshua (LJ3)" userId="cbceccdb-64f3-4087-a905-da1c18304642" providerId="ADAL" clId="{1E3BC938-C657-4497-A2ED-6781437FF568}" dt="2026-03-16T09:54:12.812" v="1754"/>
          <ac:cxnSpMkLst>
            <pc:docMk/>
            <pc:sldMk cId="2532643623" sldId="4879"/>
            <ac:cxnSpMk id="4" creationId="{6D41E97E-21BF-B4BA-FFA7-7B34DB9FA375}"/>
          </ac:cxnSpMkLst>
        </pc:cxnChg>
      </pc:sldChg>
      <pc:sldChg chg="modSp mod">
        <pc:chgData name="Lauber Joshua (LJ3)" userId="cbceccdb-64f3-4087-a905-da1c18304642" providerId="ADAL" clId="{1E3BC938-C657-4497-A2ED-6781437FF568}" dt="2026-03-17T07:41:42.642" v="2244" actId="20577"/>
        <pc:sldMkLst>
          <pc:docMk/>
          <pc:sldMk cId="830437451" sldId="4880"/>
        </pc:sldMkLst>
        <pc:spChg chg="mod">
          <ac:chgData name="Lauber Joshua (LJ3)" userId="cbceccdb-64f3-4087-a905-da1c18304642" providerId="ADAL" clId="{1E3BC938-C657-4497-A2ED-6781437FF568}" dt="2026-03-17T07:35:32.218" v="2127" actId="1076"/>
          <ac:spMkLst>
            <pc:docMk/>
            <pc:sldMk cId="830437451" sldId="4880"/>
            <ac:spMk id="12" creationId="{489B0F83-D6BE-BD38-8D20-D0F4FEE050F2}"/>
          </ac:spMkLst>
        </pc:spChg>
        <pc:spChg chg="mod">
          <ac:chgData name="Lauber Joshua (LJ3)" userId="cbceccdb-64f3-4087-a905-da1c18304642" providerId="ADAL" clId="{1E3BC938-C657-4497-A2ED-6781437FF568}" dt="2026-03-17T07:35:36.830" v="2128" actId="1076"/>
          <ac:spMkLst>
            <pc:docMk/>
            <pc:sldMk cId="830437451" sldId="4880"/>
            <ac:spMk id="13" creationId="{1BEA4667-8555-C6CB-D660-8123C3EDDD86}"/>
          </ac:spMkLst>
        </pc:spChg>
        <pc:spChg chg="mod">
          <ac:chgData name="Lauber Joshua (LJ3)" userId="cbceccdb-64f3-4087-a905-da1c18304642" providerId="ADAL" clId="{1E3BC938-C657-4497-A2ED-6781437FF568}" dt="2026-03-17T07:36:26.758" v="2133" actId="1076"/>
          <ac:spMkLst>
            <pc:docMk/>
            <pc:sldMk cId="830437451" sldId="4880"/>
            <ac:spMk id="14" creationId="{C7B79A20-65B9-9378-0456-EE175FDEB30D}"/>
          </ac:spMkLst>
        </pc:spChg>
        <pc:spChg chg="mod">
          <ac:chgData name="Lauber Joshua (LJ3)" userId="cbceccdb-64f3-4087-a905-da1c18304642" providerId="ADAL" clId="{1E3BC938-C657-4497-A2ED-6781437FF568}" dt="2026-03-17T07:36:37.102" v="2134" actId="1076"/>
          <ac:spMkLst>
            <pc:docMk/>
            <pc:sldMk cId="830437451" sldId="4880"/>
            <ac:spMk id="15" creationId="{641BDC54-AE72-044F-E3C7-10F7BAA5315B}"/>
          </ac:spMkLst>
        </pc:spChg>
        <pc:spChg chg="mod">
          <ac:chgData name="Lauber Joshua (LJ3)" userId="cbceccdb-64f3-4087-a905-da1c18304642" providerId="ADAL" clId="{1E3BC938-C657-4497-A2ED-6781437FF568}" dt="2026-03-17T07:36:45.816" v="2135" actId="1076"/>
          <ac:spMkLst>
            <pc:docMk/>
            <pc:sldMk cId="830437451" sldId="4880"/>
            <ac:spMk id="16" creationId="{3CDD8E82-8C3F-109F-D772-242923110AC1}"/>
          </ac:spMkLst>
        </pc:spChg>
        <pc:spChg chg="mod">
          <ac:chgData name="Lauber Joshua (LJ3)" userId="cbceccdb-64f3-4087-a905-da1c18304642" providerId="ADAL" clId="{1E3BC938-C657-4497-A2ED-6781437FF568}" dt="2026-03-17T07:41:42.642" v="2244" actId="20577"/>
          <ac:spMkLst>
            <pc:docMk/>
            <pc:sldMk cId="830437451" sldId="4880"/>
            <ac:spMk id="18" creationId="{6A02740D-FC47-88EC-1465-3D8F77C6C873}"/>
          </ac:spMkLst>
        </pc:spChg>
        <pc:spChg chg="mod">
          <ac:chgData name="Lauber Joshua (LJ3)" userId="cbceccdb-64f3-4087-a905-da1c18304642" providerId="ADAL" clId="{1E3BC938-C657-4497-A2ED-6781437FF568}" dt="2026-03-17T07:40:36.503" v="2220" actId="255"/>
          <ac:spMkLst>
            <pc:docMk/>
            <pc:sldMk cId="830437451" sldId="4880"/>
            <ac:spMk id="19" creationId="{EC3E0C9F-81F8-7729-3EF5-803ABA922883}"/>
          </ac:spMkLst>
        </pc:spChg>
        <pc:spChg chg="mod">
          <ac:chgData name="Lauber Joshua (LJ3)" userId="cbceccdb-64f3-4087-a905-da1c18304642" providerId="ADAL" clId="{1E3BC938-C657-4497-A2ED-6781437FF568}" dt="2026-03-17T07:40:52.477" v="2223" actId="1076"/>
          <ac:spMkLst>
            <pc:docMk/>
            <pc:sldMk cId="830437451" sldId="4880"/>
            <ac:spMk id="20" creationId="{6E809B87-6134-5DE4-EDCD-689F240442EC}"/>
          </ac:spMkLst>
        </pc:spChg>
        <pc:spChg chg="mod">
          <ac:chgData name="Lauber Joshua (LJ3)" userId="cbceccdb-64f3-4087-a905-da1c18304642" providerId="ADAL" clId="{1E3BC938-C657-4497-A2ED-6781437FF568}" dt="2026-03-17T07:40:36.503" v="2220" actId="255"/>
          <ac:spMkLst>
            <pc:docMk/>
            <pc:sldMk cId="830437451" sldId="4880"/>
            <ac:spMk id="21" creationId="{B558BC6E-4CC4-EFD5-4A51-7947E7E3C746}"/>
          </ac:spMkLst>
        </pc:spChg>
        <pc:spChg chg="mod">
          <ac:chgData name="Lauber Joshua (LJ3)" userId="cbceccdb-64f3-4087-a905-da1c18304642" providerId="ADAL" clId="{1E3BC938-C657-4497-A2ED-6781437FF568}" dt="2026-03-17T07:41:01.131" v="2224" actId="1076"/>
          <ac:spMkLst>
            <pc:docMk/>
            <pc:sldMk cId="830437451" sldId="4880"/>
            <ac:spMk id="22" creationId="{4EE8488A-6BC6-698F-C1B8-8B1999164FC7}"/>
          </ac:spMkLst>
        </pc:spChg>
      </pc:sldChg>
      <pc:sldChg chg="modSp mod">
        <pc:chgData name="Lauber Joshua (LJ3)" userId="cbceccdb-64f3-4087-a905-da1c18304642" providerId="ADAL" clId="{1E3BC938-C657-4497-A2ED-6781437FF568}" dt="2026-03-17T07:00:10.681" v="2042" actId="20577"/>
        <pc:sldMkLst>
          <pc:docMk/>
          <pc:sldMk cId="1378243385" sldId="4882"/>
        </pc:sldMkLst>
        <pc:spChg chg="mod">
          <ac:chgData name="Lauber Joshua (LJ3)" userId="cbceccdb-64f3-4087-a905-da1c18304642" providerId="ADAL" clId="{1E3BC938-C657-4497-A2ED-6781437FF568}" dt="2026-03-17T07:00:10.681" v="2042" actId="20577"/>
          <ac:spMkLst>
            <pc:docMk/>
            <pc:sldMk cId="1378243385" sldId="4882"/>
            <ac:spMk id="8" creationId="{B708B772-451F-FB1E-C24B-38F5965984C6}"/>
          </ac:spMkLst>
        </pc:spChg>
        <pc:picChg chg="mod">
          <ac:chgData name="Lauber Joshua (LJ3)" userId="cbceccdb-64f3-4087-a905-da1c18304642" providerId="ADAL" clId="{1E3BC938-C657-4497-A2ED-6781437FF568}" dt="2026-03-16T09:28:24.345" v="20" actId="1076"/>
          <ac:picMkLst>
            <pc:docMk/>
            <pc:sldMk cId="1378243385" sldId="4882"/>
            <ac:picMk id="12" creationId="{6692C739-B9CA-86F2-576E-5C8B9397120F}"/>
          </ac:picMkLst>
        </pc:picChg>
      </pc:sldChg>
      <pc:sldChg chg="addSp delSp modSp mod">
        <pc:chgData name="Lauber Joshua (LJ3)" userId="cbceccdb-64f3-4087-a905-da1c18304642" providerId="ADAL" clId="{1E3BC938-C657-4497-A2ED-6781437FF568}" dt="2026-03-18T12:26:32.769" v="4015" actId="20577"/>
        <pc:sldMkLst>
          <pc:docMk/>
          <pc:sldMk cId="1886084576" sldId="4886"/>
        </pc:sldMkLst>
      </pc:sldChg>
      <pc:sldChg chg="addSp delSp modSp add mod modClrScheme chgLayout">
        <pc:chgData name="Lauber Joshua (LJ3)" userId="cbceccdb-64f3-4087-a905-da1c18304642" providerId="ADAL" clId="{1E3BC938-C657-4497-A2ED-6781437FF568}" dt="2026-03-18T12:25:39.364" v="4001" actId="948"/>
        <pc:sldMkLst>
          <pc:docMk/>
          <pc:sldMk cId="598205014" sldId="4887"/>
        </pc:sldMkLst>
        <pc:spChg chg="mod ord">
          <ac:chgData name="Lauber Joshua (LJ3)" userId="cbceccdb-64f3-4087-a905-da1c18304642" providerId="ADAL" clId="{1E3BC938-C657-4497-A2ED-6781437FF568}" dt="2026-03-16T09:40:28.683" v="949" actId="700"/>
          <ac:spMkLst>
            <pc:docMk/>
            <pc:sldMk cId="598205014" sldId="4887"/>
            <ac:spMk id="2" creationId="{D2045F2D-0BF3-57B2-8027-A768AB8BD6BC}"/>
          </ac:spMkLst>
        </pc:spChg>
        <pc:spChg chg="mod ord">
          <ac:chgData name="Lauber Joshua (LJ3)" userId="cbceccdb-64f3-4087-a905-da1c18304642" providerId="ADAL" clId="{1E3BC938-C657-4497-A2ED-6781437FF568}" dt="2026-03-16T09:40:28.683" v="949" actId="700"/>
          <ac:spMkLst>
            <pc:docMk/>
            <pc:sldMk cId="598205014" sldId="4887"/>
            <ac:spMk id="7" creationId="{BBE7847C-EECB-F7A2-47D3-76DF2CE32B5E}"/>
          </ac:spMkLst>
        </pc:spChg>
        <pc:spChg chg="add mod">
          <ac:chgData name="Lauber Joshua (LJ3)" userId="cbceccdb-64f3-4087-a905-da1c18304642" providerId="ADAL" clId="{1E3BC938-C657-4497-A2ED-6781437FF568}" dt="2026-03-18T12:25:39.364" v="4001" actId="948"/>
          <ac:spMkLst>
            <pc:docMk/>
            <pc:sldMk cId="598205014" sldId="4887"/>
            <ac:spMk id="52" creationId="{C1D50E4E-261C-5F55-66D0-12CBF5397DDE}"/>
          </ac:spMkLst>
        </pc:spChg>
        <pc:picChg chg="add mod">
          <ac:chgData name="Lauber Joshua (LJ3)" userId="cbceccdb-64f3-4087-a905-da1c18304642" providerId="ADAL" clId="{1E3BC938-C657-4497-A2ED-6781437FF568}" dt="2026-03-18T12:24:02.486" v="3988" actId="167"/>
          <ac:picMkLst>
            <pc:docMk/>
            <pc:sldMk cId="598205014" sldId="4887"/>
            <ac:picMk id="1028" creationId="{9F53FDD1-BF30-D624-3E20-7957A2AF4B03}"/>
          </ac:picMkLst>
        </pc:picChg>
        <pc:cxnChg chg="add mod">
          <ac:chgData name="Lauber Joshua (LJ3)" userId="cbceccdb-64f3-4087-a905-da1c18304642" providerId="ADAL" clId="{1E3BC938-C657-4497-A2ED-6781437FF568}" dt="2026-03-16T09:53:52.959" v="1743" actId="1038"/>
          <ac:cxnSpMkLst>
            <pc:docMk/>
            <pc:sldMk cId="598205014" sldId="4887"/>
            <ac:cxnSpMk id="46" creationId="{B29E8D5E-7063-CB51-8F31-EFE5E45BE18D}"/>
          </ac:cxnSpMkLst>
        </pc:cxnChg>
      </pc:sldChg>
      <pc:sldChg chg="addSp delSp modSp add mod ord">
        <pc:chgData name="Lauber Joshua (LJ3)" userId="cbceccdb-64f3-4087-a905-da1c18304642" providerId="ADAL" clId="{1E3BC938-C657-4497-A2ED-6781437FF568}" dt="2026-03-18T12:25:31.857" v="4000" actId="948"/>
        <pc:sldMkLst>
          <pc:docMk/>
          <pc:sldMk cId="2155934972" sldId="4888"/>
        </pc:sldMkLst>
        <pc:spChg chg="add mod">
          <ac:chgData name="Lauber Joshua (LJ3)" userId="cbceccdb-64f3-4087-a905-da1c18304642" providerId="ADAL" clId="{1E3BC938-C657-4497-A2ED-6781437FF568}" dt="2026-03-18T12:25:07.885" v="3995"/>
          <ac:spMkLst>
            <pc:docMk/>
            <pc:sldMk cId="2155934972" sldId="4888"/>
            <ac:spMk id="6" creationId="{D9830C08-7AFB-7B49-CF8C-1E17CB75CE12}"/>
          </ac:spMkLst>
        </pc:spChg>
        <pc:spChg chg="add mod">
          <ac:chgData name="Lauber Joshua (LJ3)" userId="cbceccdb-64f3-4087-a905-da1c18304642" providerId="ADAL" clId="{1E3BC938-C657-4497-A2ED-6781437FF568}" dt="2026-03-18T12:25:31.857" v="4000" actId="948"/>
          <ac:spMkLst>
            <pc:docMk/>
            <pc:sldMk cId="2155934972" sldId="4888"/>
            <ac:spMk id="10" creationId="{7CC5C500-0759-7AAB-B0D3-B501C1301EC6}"/>
          </ac:spMkLst>
        </pc:spChg>
        <pc:picChg chg="add mod ord modCrop">
          <ac:chgData name="Lauber Joshua (LJ3)" userId="cbceccdb-64f3-4087-a905-da1c18304642" providerId="ADAL" clId="{1E3BC938-C657-4497-A2ED-6781437FF568}" dt="2026-03-18T12:24:56.701" v="3993"/>
          <ac:picMkLst>
            <pc:docMk/>
            <pc:sldMk cId="2155934972" sldId="4888"/>
            <ac:picMk id="9" creationId="{7AB4E5BE-0182-1FA9-42EE-7EB495EB6E30}"/>
          </ac:picMkLst>
        </pc:picChg>
        <pc:cxnChg chg="add mod">
          <ac:chgData name="Lauber Joshua (LJ3)" userId="cbceccdb-64f3-4087-a905-da1c18304642" providerId="ADAL" clId="{1E3BC938-C657-4497-A2ED-6781437FF568}" dt="2026-03-18T12:24:07.860" v="3989"/>
          <ac:cxnSpMkLst>
            <pc:docMk/>
            <pc:sldMk cId="2155934972" sldId="4888"/>
            <ac:cxnSpMk id="5" creationId="{5FAE9BE6-A5CA-A80C-8580-C2B00729B432}"/>
          </ac:cxnSpMkLst>
        </pc:cxnChg>
      </pc:sldChg>
      <pc:sldChg chg="modSp add del mod">
        <pc:chgData name="Lauber Joshua (LJ3)" userId="cbceccdb-64f3-4087-a905-da1c18304642" providerId="ADAL" clId="{1E3BC938-C657-4497-A2ED-6781437FF568}" dt="2026-03-17T07:40:10.698" v="2218" actId="47"/>
        <pc:sldMkLst>
          <pc:docMk/>
          <pc:sldMk cId="2840643140" sldId="4889"/>
        </pc:sldMkLst>
      </pc:sldChg>
    </pc:docChg>
  </pc:docChgLst>
  <pc:docChgLst>
    <pc:chgData name="von Moos Erwin (EVO)" userId="cc62506b-4cd2-49f8-b06a-e1e995ab752f" providerId="ADAL" clId="{3C02E3A4-DD45-425A-86BE-54C653C5148A}"/>
    <pc:docChg chg="modSld">
      <pc:chgData name="von Moos Erwin (EVO)" userId="cc62506b-4cd2-49f8-b06a-e1e995ab752f" providerId="ADAL" clId="{3C02E3A4-DD45-425A-86BE-54C653C5148A}" dt="2026-03-26T08:07:37.826" v="40" actId="113"/>
      <pc:docMkLst>
        <pc:docMk/>
      </pc:docMkLst>
      <pc:sldChg chg="modSp mod">
        <pc:chgData name="von Moos Erwin (EVO)" userId="cc62506b-4cd2-49f8-b06a-e1e995ab752f" providerId="ADAL" clId="{3C02E3A4-DD45-425A-86BE-54C653C5148A}" dt="2026-03-26T08:07:37.826" v="40" actId="113"/>
        <pc:sldMkLst>
          <pc:docMk/>
          <pc:sldMk cId="3983279542" sldId="4867"/>
        </pc:sldMkLst>
        <pc:spChg chg="mod">
          <ac:chgData name="von Moos Erwin (EVO)" userId="cc62506b-4cd2-49f8-b06a-e1e995ab752f" providerId="ADAL" clId="{3C02E3A4-DD45-425A-86BE-54C653C5148A}" dt="2026-03-26T08:07:37.826" v="40" actId="113"/>
          <ac:spMkLst>
            <pc:docMk/>
            <pc:sldMk cId="3983279542" sldId="4867"/>
            <ac:spMk id="5" creationId="{4999DEA5-6DC5-02A3-9D3B-3B821108487E}"/>
          </ac:spMkLst>
        </pc:spChg>
      </pc:sldChg>
    </pc:docChg>
  </pc:docChgLst>
  <pc:docChgLst>
    <pc:chgData name="Landtwing Silke (LAS)" userId="d2041cba-de93-4922-8b71-b1a88d373361" providerId="ADAL" clId="{A4AE3529-DF2E-4F72-B16E-18803B3E8C92}"/>
    <pc:docChg chg="undo custSel addSld delSld modSld modSection">
      <pc:chgData name="Landtwing Silke (LAS)" userId="d2041cba-de93-4922-8b71-b1a88d373361" providerId="ADAL" clId="{A4AE3529-DF2E-4F72-B16E-18803B3E8C92}" dt="2026-04-01T15:19:06.587" v="3677" actId="20577"/>
      <pc:docMkLst>
        <pc:docMk/>
      </pc:docMkLst>
      <pc:sldChg chg="modSp mod">
        <pc:chgData name="Landtwing Silke (LAS)" userId="d2041cba-de93-4922-8b71-b1a88d373361" providerId="ADAL" clId="{A4AE3529-DF2E-4F72-B16E-18803B3E8C92}" dt="2026-03-31T12:25:57.203" v="768" actId="20577"/>
        <pc:sldMkLst>
          <pc:docMk/>
          <pc:sldMk cId="483811172" sldId="4775"/>
        </pc:sldMkLst>
        <pc:spChg chg="mod">
          <ac:chgData name="Landtwing Silke (LAS)" userId="d2041cba-de93-4922-8b71-b1a88d373361" providerId="ADAL" clId="{A4AE3529-DF2E-4F72-B16E-18803B3E8C92}" dt="2026-03-31T12:25:57.203" v="768" actId="20577"/>
          <ac:spMkLst>
            <pc:docMk/>
            <pc:sldMk cId="483811172" sldId="4775"/>
            <ac:spMk id="3" creationId="{4CBD0FA6-0C76-2476-6875-01F58AE28C90}"/>
          </ac:spMkLst>
        </pc:spChg>
      </pc:sldChg>
      <pc:sldChg chg="modSp add modNotesTx">
        <pc:chgData name="Landtwing Silke (LAS)" userId="d2041cba-de93-4922-8b71-b1a88d373361" providerId="ADAL" clId="{A4AE3529-DF2E-4F72-B16E-18803B3E8C92}" dt="2026-04-01T14:58:04.930" v="2899" actId="20577"/>
        <pc:sldMkLst>
          <pc:docMk/>
          <pc:sldMk cId="941807200" sldId="4801"/>
        </pc:sldMkLst>
        <pc:spChg chg="mod">
          <ac:chgData name="Landtwing Silke (LAS)" userId="d2041cba-de93-4922-8b71-b1a88d373361" providerId="ADAL" clId="{A4AE3529-DF2E-4F72-B16E-18803B3E8C92}" dt="2026-04-01T14:33:39.774" v="2760" actId="20577"/>
          <ac:spMkLst>
            <pc:docMk/>
            <pc:sldMk cId="941807200" sldId="4801"/>
            <ac:spMk id="11" creationId="{6B3D9E32-FAB9-5269-28A2-423E518E147F}"/>
          </ac:spMkLst>
        </pc:spChg>
        <pc:spChg chg="mod">
          <ac:chgData name="Landtwing Silke (LAS)" userId="d2041cba-de93-4922-8b71-b1a88d373361" providerId="ADAL" clId="{A4AE3529-DF2E-4F72-B16E-18803B3E8C92}" dt="2026-04-01T14:33:50.687" v="2763" actId="6549"/>
          <ac:spMkLst>
            <pc:docMk/>
            <pc:sldMk cId="941807200" sldId="4801"/>
            <ac:spMk id="14" creationId="{709944F2-4E82-B73E-2F33-C9ABA5F744E7}"/>
          </ac:spMkLst>
        </pc:spChg>
        <pc:spChg chg="mod">
          <ac:chgData name="Landtwing Silke (LAS)" userId="d2041cba-de93-4922-8b71-b1a88d373361" providerId="ADAL" clId="{A4AE3529-DF2E-4F72-B16E-18803B3E8C92}" dt="2026-04-01T14:34:10.120" v="2777" actId="20577"/>
          <ac:spMkLst>
            <pc:docMk/>
            <pc:sldMk cId="941807200" sldId="4801"/>
            <ac:spMk id="15" creationId="{341042DF-6794-F2AB-33AF-F7E0572B62C2}"/>
          </ac:spMkLst>
        </pc:spChg>
      </pc:sldChg>
      <pc:sldChg chg="modSp add mod">
        <pc:chgData name="Landtwing Silke (LAS)" userId="d2041cba-de93-4922-8b71-b1a88d373361" providerId="ADAL" clId="{A4AE3529-DF2E-4F72-B16E-18803B3E8C92}" dt="2026-04-01T14:24:40.196" v="2452" actId="14100"/>
        <pc:sldMkLst>
          <pc:docMk/>
          <pc:sldMk cId="3928902772" sldId="4810"/>
        </pc:sldMkLst>
        <pc:spChg chg="mod">
          <ac:chgData name="Landtwing Silke (LAS)" userId="d2041cba-de93-4922-8b71-b1a88d373361" providerId="ADAL" clId="{A4AE3529-DF2E-4F72-B16E-18803B3E8C92}" dt="2026-04-01T14:24:40.196" v="2452" actId="14100"/>
          <ac:spMkLst>
            <pc:docMk/>
            <pc:sldMk cId="3928902772" sldId="4810"/>
            <ac:spMk id="3" creationId="{3F05CDB4-5F04-39E3-6DC8-C9872A1A22E0}"/>
          </ac:spMkLst>
        </pc:spChg>
      </pc:sldChg>
      <pc:sldChg chg="addSp delSp modSp add del mod setBg modCm">
        <pc:chgData name="Landtwing Silke (LAS)" userId="d2041cba-de93-4922-8b71-b1a88d373361" providerId="ADAL" clId="{A4AE3529-DF2E-4F72-B16E-18803B3E8C92}" dt="2026-04-01T15:16:01.997" v="3629" actId="20577"/>
        <pc:sldMkLst>
          <pc:docMk/>
          <pc:sldMk cId="55765115" sldId="4814"/>
        </pc:sldMkLst>
        <pc:spChg chg="mod">
          <ac:chgData name="Landtwing Silke (LAS)" userId="d2041cba-de93-4922-8b71-b1a88d373361" providerId="ADAL" clId="{A4AE3529-DF2E-4F72-B16E-18803B3E8C92}" dt="2026-04-01T15:13:35.510" v="3523" actId="20577"/>
          <ac:spMkLst>
            <pc:docMk/>
            <pc:sldMk cId="55765115" sldId="4814"/>
            <ac:spMk id="2" creationId="{2568B5BB-5B1E-6974-D786-0DD989C1B3C6}"/>
          </ac:spMkLst>
        </pc:spChg>
        <pc:spChg chg="mod">
          <ac:chgData name="Landtwing Silke (LAS)" userId="d2041cba-de93-4922-8b71-b1a88d373361" providerId="ADAL" clId="{A4AE3529-DF2E-4F72-B16E-18803B3E8C92}" dt="2026-04-01T15:16:01.997" v="3629" actId="20577"/>
          <ac:spMkLst>
            <pc:docMk/>
            <pc:sldMk cId="55765115" sldId="4814"/>
            <ac:spMk id="4" creationId="{65487AFC-7FC3-6A77-707E-E4EDAB05D8C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ndtwing Silke (LAS)" userId="d2041cba-de93-4922-8b71-b1a88d373361" providerId="ADAL" clId="{A4AE3529-DF2E-4F72-B16E-18803B3E8C92}" dt="2026-04-01T15:16:01.997" v="3629" actId="20577"/>
              <pc2:cmMkLst xmlns:pc2="http://schemas.microsoft.com/office/powerpoint/2019/9/main/command">
                <pc:docMk/>
                <pc:sldMk cId="55765115" sldId="4814"/>
                <pc2:cmMk id="{F7BC4500-3AAA-4C70-BC26-665C7E1030D2}"/>
              </pc2:cmMkLst>
            </pc226:cmChg>
          </p:ext>
        </pc:extLst>
      </pc:sldChg>
      <pc:sldChg chg="addSp delSp modSp add del mod">
        <pc:chgData name="Landtwing Silke (LAS)" userId="d2041cba-de93-4922-8b71-b1a88d373361" providerId="ADAL" clId="{A4AE3529-DF2E-4F72-B16E-18803B3E8C92}" dt="2026-04-01T15:17:40.015" v="3640" actId="20577"/>
        <pc:sldMkLst>
          <pc:docMk/>
          <pc:sldMk cId="494134173" sldId="4818"/>
        </pc:sldMkLst>
        <pc:spChg chg="mod">
          <ac:chgData name="Landtwing Silke (LAS)" userId="d2041cba-de93-4922-8b71-b1a88d373361" providerId="ADAL" clId="{A4AE3529-DF2E-4F72-B16E-18803B3E8C92}" dt="2026-04-01T15:17:40.015" v="3640" actId="20577"/>
          <ac:spMkLst>
            <pc:docMk/>
            <pc:sldMk cId="494134173" sldId="4818"/>
            <ac:spMk id="19" creationId="{BCE67D27-E575-488D-9420-EAA899B181B0}"/>
          </ac:spMkLst>
        </pc:spChg>
      </pc:sldChg>
      <pc:sldChg chg="del">
        <pc:chgData name="Landtwing Silke (LAS)" userId="d2041cba-de93-4922-8b71-b1a88d373361" providerId="ADAL" clId="{A4AE3529-DF2E-4F72-B16E-18803B3E8C92}" dt="2026-03-31T09:49:57.719" v="220" actId="47"/>
        <pc:sldMkLst>
          <pc:docMk/>
          <pc:sldMk cId="3606762118" sldId="4824"/>
        </pc:sldMkLst>
      </pc:sldChg>
      <pc:sldChg chg="modSp add del mod">
        <pc:chgData name="Landtwing Silke (LAS)" userId="d2041cba-de93-4922-8b71-b1a88d373361" providerId="ADAL" clId="{A4AE3529-DF2E-4F72-B16E-18803B3E8C92}" dt="2026-04-01T15:18:54.520" v="3673" actId="20577"/>
        <pc:sldMkLst>
          <pc:docMk/>
          <pc:sldMk cId="1131497777" sldId="4836"/>
        </pc:sldMkLst>
        <pc:spChg chg="mod">
          <ac:chgData name="Landtwing Silke (LAS)" userId="d2041cba-de93-4922-8b71-b1a88d373361" providerId="ADAL" clId="{A4AE3529-DF2E-4F72-B16E-18803B3E8C92}" dt="2026-04-01T15:18:54.520" v="3673" actId="20577"/>
          <ac:spMkLst>
            <pc:docMk/>
            <pc:sldMk cId="1131497777" sldId="4836"/>
            <ac:spMk id="3" creationId="{FCCC419B-2BA0-14AB-2E8D-5FD7264692B3}"/>
          </ac:spMkLst>
        </pc:spChg>
      </pc:sldChg>
      <pc:sldChg chg="add del">
        <pc:chgData name="Landtwing Silke (LAS)" userId="d2041cba-de93-4922-8b71-b1a88d373361" providerId="ADAL" clId="{A4AE3529-DF2E-4F72-B16E-18803B3E8C92}" dt="2026-03-31T09:49:13.871" v="219"/>
        <pc:sldMkLst>
          <pc:docMk/>
          <pc:sldMk cId="3526165558" sldId="4855"/>
        </pc:sldMkLst>
      </pc:sldChg>
      <pc:sldChg chg="modSp add mod setBg">
        <pc:chgData name="Landtwing Silke (LAS)" userId="d2041cba-de93-4922-8b71-b1a88d373361" providerId="ADAL" clId="{A4AE3529-DF2E-4F72-B16E-18803B3E8C92}" dt="2026-04-01T14:59:32.783" v="3005" actId="3626"/>
        <pc:sldMkLst>
          <pc:docMk/>
          <pc:sldMk cId="177390219" sldId="4859"/>
        </pc:sldMkLst>
        <pc:spChg chg="mod">
          <ac:chgData name="Landtwing Silke (LAS)" userId="d2041cba-de93-4922-8b71-b1a88d373361" providerId="ADAL" clId="{A4AE3529-DF2E-4F72-B16E-18803B3E8C92}" dt="2026-04-01T14:58:30.138" v="2900" actId="20577"/>
          <ac:spMkLst>
            <pc:docMk/>
            <pc:sldMk cId="177390219" sldId="4859"/>
            <ac:spMk id="2" creationId="{2568B5BB-5B1E-6974-D786-0DD989C1B3C6}"/>
          </ac:spMkLst>
        </pc:spChg>
        <pc:spChg chg="mod">
          <ac:chgData name="Landtwing Silke (LAS)" userId="d2041cba-de93-4922-8b71-b1a88d373361" providerId="ADAL" clId="{A4AE3529-DF2E-4F72-B16E-18803B3E8C92}" dt="2026-04-01T14:59:32.783" v="3005" actId="3626"/>
          <ac:spMkLst>
            <pc:docMk/>
            <pc:sldMk cId="177390219" sldId="4859"/>
            <ac:spMk id="3" creationId="{03D22BC2-29E6-0D75-7E6D-34206E7FABBE}"/>
          </ac:spMkLst>
        </pc:spChg>
      </pc:sldChg>
      <pc:sldChg chg="add">
        <pc:chgData name="Landtwing Silke (LAS)" userId="d2041cba-de93-4922-8b71-b1a88d373361" providerId="ADAL" clId="{A4AE3529-DF2E-4F72-B16E-18803B3E8C92}" dt="2026-03-31T09:49:13.871" v="219"/>
        <pc:sldMkLst>
          <pc:docMk/>
          <pc:sldMk cId="2414938247" sldId="4860"/>
        </pc:sldMkLst>
      </pc:sldChg>
      <pc:sldChg chg="modSp add mod modNotesTx">
        <pc:chgData name="Landtwing Silke (LAS)" userId="d2041cba-de93-4922-8b71-b1a88d373361" providerId="ADAL" clId="{A4AE3529-DF2E-4F72-B16E-18803B3E8C92}" dt="2026-04-01T15:01:33.949" v="3076" actId="20577"/>
        <pc:sldMkLst>
          <pc:docMk/>
          <pc:sldMk cId="2233793226" sldId="4862"/>
        </pc:sldMkLst>
        <pc:spChg chg="mod">
          <ac:chgData name="Landtwing Silke (LAS)" userId="d2041cba-de93-4922-8b71-b1a88d373361" providerId="ADAL" clId="{A4AE3529-DF2E-4F72-B16E-18803B3E8C92}" dt="2026-04-01T15:01:07.004" v="3006" actId="20577"/>
          <ac:spMkLst>
            <pc:docMk/>
            <pc:sldMk cId="2233793226" sldId="4862"/>
            <ac:spMk id="3" creationId="{469CC25C-6FBB-5992-275C-2E5837BBCA82}"/>
          </ac:spMkLst>
        </pc:spChg>
      </pc:sldChg>
      <pc:sldChg chg="add del">
        <pc:chgData name="Landtwing Silke (LAS)" userId="d2041cba-de93-4922-8b71-b1a88d373361" providerId="ADAL" clId="{A4AE3529-DF2E-4F72-B16E-18803B3E8C92}" dt="2026-03-31T09:49:13.871" v="219"/>
        <pc:sldMkLst>
          <pc:docMk/>
          <pc:sldMk cId="698184629" sldId="4863"/>
        </pc:sldMkLst>
      </pc:sldChg>
      <pc:sldChg chg="modSp add mod">
        <pc:chgData name="Landtwing Silke (LAS)" userId="d2041cba-de93-4922-8b71-b1a88d373361" providerId="ADAL" clId="{A4AE3529-DF2E-4F72-B16E-18803B3E8C92}" dt="2026-04-01T15:13:39.453" v="3524" actId="20577"/>
        <pc:sldMkLst>
          <pc:docMk/>
          <pc:sldMk cId="2079505074" sldId="4864"/>
        </pc:sldMkLst>
        <pc:spChg chg="mod">
          <ac:chgData name="Landtwing Silke (LAS)" userId="d2041cba-de93-4922-8b71-b1a88d373361" providerId="ADAL" clId="{A4AE3529-DF2E-4F72-B16E-18803B3E8C92}" dt="2026-04-01T15:13:39.453" v="3524" actId="20577"/>
          <ac:spMkLst>
            <pc:docMk/>
            <pc:sldMk cId="2079505074" sldId="4864"/>
            <ac:spMk id="3" creationId="{2727AE60-8129-22C8-3224-EF4E2B467E48}"/>
          </ac:spMkLst>
        </pc:spChg>
      </pc:sldChg>
      <pc:sldChg chg="modSp mod">
        <pc:chgData name="Landtwing Silke (LAS)" userId="d2041cba-de93-4922-8b71-b1a88d373361" providerId="ADAL" clId="{A4AE3529-DF2E-4F72-B16E-18803B3E8C92}" dt="2026-03-31T12:18:09.598" v="764" actId="20577"/>
        <pc:sldMkLst>
          <pc:docMk/>
          <pc:sldMk cId="3983279542" sldId="4867"/>
        </pc:sldMkLst>
        <pc:spChg chg="mod">
          <ac:chgData name="Landtwing Silke (LAS)" userId="d2041cba-de93-4922-8b71-b1a88d373361" providerId="ADAL" clId="{A4AE3529-DF2E-4F72-B16E-18803B3E8C92}" dt="2026-03-31T12:18:09.598" v="764" actId="20577"/>
          <ac:spMkLst>
            <pc:docMk/>
            <pc:sldMk cId="3983279542" sldId="4867"/>
            <ac:spMk id="5" creationId="{4999DEA5-6DC5-02A3-9D3B-3B821108487E}"/>
          </ac:spMkLst>
        </pc:spChg>
      </pc:sldChg>
      <pc:sldChg chg="modSp mod modCm">
        <pc:chgData name="Landtwing Silke (LAS)" userId="d2041cba-de93-4922-8b71-b1a88d373361" providerId="ADAL" clId="{A4AE3529-DF2E-4F72-B16E-18803B3E8C92}" dt="2026-03-31T12:26:36.378" v="771" actId="20577"/>
        <pc:sldMkLst>
          <pc:docMk/>
          <pc:sldMk cId="857645765" sldId="4868"/>
        </pc:sldMkLst>
        <pc:spChg chg="mod">
          <ac:chgData name="Landtwing Silke (LAS)" userId="d2041cba-de93-4922-8b71-b1a88d373361" providerId="ADAL" clId="{A4AE3529-DF2E-4F72-B16E-18803B3E8C92}" dt="2026-03-31T12:26:36.378" v="771" actId="20577"/>
          <ac:spMkLst>
            <pc:docMk/>
            <pc:sldMk cId="857645765" sldId="4868"/>
            <ac:spMk id="2" creationId="{FF1171C7-AA14-39F7-21E7-857FC8F5DEF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ndtwing Silke (LAS)" userId="d2041cba-de93-4922-8b71-b1a88d373361" providerId="ADAL" clId="{A4AE3529-DF2E-4F72-B16E-18803B3E8C92}" dt="2026-03-31T12:26:36.378" v="771" actId="20577"/>
              <pc2:cmMkLst xmlns:pc2="http://schemas.microsoft.com/office/powerpoint/2019/9/main/command">
                <pc:docMk/>
                <pc:sldMk cId="857645765" sldId="4868"/>
                <pc2:cmMk id="{8804425D-B3BA-4BA9-A156-EDF4F6CDAB9B}"/>
              </pc2:cmMkLst>
            </pc226:cmChg>
          </p:ext>
        </pc:extLst>
      </pc:sldChg>
      <pc:sldChg chg="modSp mod modCm">
        <pc:chgData name="Landtwing Silke (LAS)" userId="d2041cba-de93-4922-8b71-b1a88d373361" providerId="ADAL" clId="{A4AE3529-DF2E-4F72-B16E-18803B3E8C92}" dt="2026-04-01T14:12:25.671" v="2227" actId="20577"/>
        <pc:sldMkLst>
          <pc:docMk/>
          <pc:sldMk cId="3265726815" sldId="4871"/>
        </pc:sldMkLst>
        <pc:spChg chg="mod">
          <ac:chgData name="Landtwing Silke (LAS)" userId="d2041cba-de93-4922-8b71-b1a88d373361" providerId="ADAL" clId="{A4AE3529-DF2E-4F72-B16E-18803B3E8C92}" dt="2026-03-31T12:29:14.913" v="806" actId="20577"/>
          <ac:spMkLst>
            <pc:docMk/>
            <pc:sldMk cId="3265726815" sldId="4871"/>
            <ac:spMk id="2" creationId="{A1AAAC4E-CAC6-DDB5-73A5-49737E864256}"/>
          </ac:spMkLst>
        </pc:spChg>
        <pc:spChg chg="mod">
          <ac:chgData name="Landtwing Silke (LAS)" userId="d2041cba-de93-4922-8b71-b1a88d373361" providerId="ADAL" clId="{A4AE3529-DF2E-4F72-B16E-18803B3E8C92}" dt="2026-04-01T14:12:25.671" v="2227" actId="20577"/>
          <ac:spMkLst>
            <pc:docMk/>
            <pc:sldMk cId="3265726815" sldId="4871"/>
            <ac:spMk id="3" creationId="{A4B8B7F7-C185-ECFB-1888-F54CAF7D08E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ndtwing Silke (LAS)" userId="d2041cba-de93-4922-8b71-b1a88d373361" providerId="ADAL" clId="{A4AE3529-DF2E-4F72-B16E-18803B3E8C92}" dt="2026-04-01T14:12:25.671" v="2227" actId="20577"/>
              <pc2:cmMkLst xmlns:pc2="http://schemas.microsoft.com/office/powerpoint/2019/9/main/command">
                <pc:docMk/>
                <pc:sldMk cId="3265726815" sldId="4871"/>
                <pc2:cmMk id="{08D2F3CB-DD72-4CD7-A5A5-AA7997D11D1A}"/>
              </pc2:cmMkLst>
            </pc226:cmChg>
            <pc226:cmChg xmlns:pc226="http://schemas.microsoft.com/office/powerpoint/2022/06/main/command" chg="mod">
              <pc226:chgData name="Landtwing Silke (LAS)" userId="d2041cba-de93-4922-8b71-b1a88d373361" providerId="ADAL" clId="{A4AE3529-DF2E-4F72-B16E-18803B3E8C92}" dt="2026-04-01T14:12:25.671" v="2227" actId="20577"/>
              <pc2:cmMkLst xmlns:pc2="http://schemas.microsoft.com/office/powerpoint/2019/9/main/command">
                <pc:docMk/>
                <pc:sldMk cId="3265726815" sldId="4871"/>
                <pc2:cmMk id="{B03BB0D3-A58C-418F-B98F-E9F2087B8A74}"/>
              </pc2:cmMkLst>
            </pc226:cmChg>
          </p:ext>
        </pc:extLst>
      </pc:sldChg>
      <pc:sldChg chg="modSp mod">
        <pc:chgData name="Landtwing Silke (LAS)" userId="d2041cba-de93-4922-8b71-b1a88d373361" providerId="ADAL" clId="{A4AE3529-DF2E-4F72-B16E-18803B3E8C92}" dt="2026-04-01T14:07:13.563" v="2045" actId="20577"/>
        <pc:sldMkLst>
          <pc:docMk/>
          <pc:sldMk cId="4105997395" sldId="4875"/>
        </pc:sldMkLst>
        <pc:spChg chg="mod">
          <ac:chgData name="Landtwing Silke (LAS)" userId="d2041cba-de93-4922-8b71-b1a88d373361" providerId="ADAL" clId="{A4AE3529-DF2E-4F72-B16E-18803B3E8C92}" dt="2026-04-01T14:07:13.563" v="2045" actId="20577"/>
          <ac:spMkLst>
            <pc:docMk/>
            <pc:sldMk cId="4105997395" sldId="4875"/>
            <ac:spMk id="4" creationId="{FDD78FB1-AB2E-C132-5A82-F074AF3AA2AD}"/>
          </ac:spMkLst>
        </pc:spChg>
        <pc:picChg chg="mod">
          <ac:chgData name="Landtwing Silke (LAS)" userId="d2041cba-de93-4922-8b71-b1a88d373361" providerId="ADAL" clId="{A4AE3529-DF2E-4F72-B16E-18803B3E8C92}" dt="2026-04-01T14:05:18.713" v="1900" actId="14100"/>
          <ac:picMkLst>
            <pc:docMk/>
            <pc:sldMk cId="4105997395" sldId="4875"/>
            <ac:picMk id="9" creationId="{8A9A8599-69EB-09A7-02D7-6952FE84158B}"/>
          </ac:picMkLst>
        </pc:picChg>
      </pc:sldChg>
      <pc:sldChg chg="modSp mod modCm">
        <pc:chgData name="Landtwing Silke (LAS)" userId="d2041cba-de93-4922-8b71-b1a88d373361" providerId="ADAL" clId="{A4AE3529-DF2E-4F72-B16E-18803B3E8C92}" dt="2026-04-01T14:21:14.146" v="2366" actId="20577"/>
        <pc:sldMkLst>
          <pc:docMk/>
          <pc:sldMk cId="3448050844" sldId="4876"/>
        </pc:sldMkLst>
        <pc:spChg chg="mod">
          <ac:chgData name="Landtwing Silke (LAS)" userId="d2041cba-de93-4922-8b71-b1a88d373361" providerId="ADAL" clId="{A4AE3529-DF2E-4F72-B16E-18803B3E8C92}" dt="2026-04-01T14:21:14.146" v="2366" actId="20577"/>
          <ac:spMkLst>
            <pc:docMk/>
            <pc:sldMk cId="3448050844" sldId="4876"/>
            <ac:spMk id="5" creationId="{6850305C-7A0B-93B6-AE8D-28E1589072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ndtwing Silke (LAS)" userId="d2041cba-de93-4922-8b71-b1a88d373361" providerId="ADAL" clId="{A4AE3529-DF2E-4F72-B16E-18803B3E8C92}" dt="2026-04-01T14:21:14.146" v="2366" actId="20577"/>
              <pc2:cmMkLst xmlns:pc2="http://schemas.microsoft.com/office/powerpoint/2019/9/main/command">
                <pc:docMk/>
                <pc:sldMk cId="3448050844" sldId="4876"/>
                <pc2:cmMk id="{E8553B1E-D72B-4F72-8C58-544AC4957FAF}"/>
              </pc2:cmMkLst>
            </pc226:cmChg>
          </p:ext>
        </pc:extLst>
      </pc:sldChg>
      <pc:sldChg chg="modSp mod">
        <pc:chgData name="Landtwing Silke (LAS)" userId="d2041cba-de93-4922-8b71-b1a88d373361" providerId="ADAL" clId="{A4AE3529-DF2E-4F72-B16E-18803B3E8C92}" dt="2026-04-01T14:22:27.286" v="2389" actId="14100"/>
        <pc:sldMkLst>
          <pc:docMk/>
          <pc:sldMk cId="3257443967" sldId="4877"/>
        </pc:sldMkLst>
        <pc:spChg chg="mod">
          <ac:chgData name="Landtwing Silke (LAS)" userId="d2041cba-de93-4922-8b71-b1a88d373361" providerId="ADAL" clId="{A4AE3529-DF2E-4F72-B16E-18803B3E8C92}" dt="2026-04-01T14:22:27.286" v="2389" actId="14100"/>
          <ac:spMkLst>
            <pc:docMk/>
            <pc:sldMk cId="3257443967" sldId="4877"/>
            <ac:spMk id="3" creationId="{CC302743-46AE-5F43-BD86-78B9CD6214A1}"/>
          </ac:spMkLst>
        </pc:spChg>
      </pc:sldChg>
      <pc:sldChg chg="modSp mod">
        <pc:chgData name="Landtwing Silke (LAS)" userId="d2041cba-de93-4922-8b71-b1a88d373361" providerId="ADAL" clId="{A4AE3529-DF2E-4F72-B16E-18803B3E8C92}" dt="2026-04-01T13:49:33.209" v="1892" actId="6549"/>
        <pc:sldMkLst>
          <pc:docMk/>
          <pc:sldMk cId="2532643623" sldId="4879"/>
        </pc:sldMkLst>
        <pc:spChg chg="mod">
          <ac:chgData name="Landtwing Silke (LAS)" userId="d2041cba-de93-4922-8b71-b1a88d373361" providerId="ADAL" clId="{A4AE3529-DF2E-4F72-B16E-18803B3E8C92}" dt="2026-04-01T13:49:33.209" v="1892" actId="6549"/>
          <ac:spMkLst>
            <pc:docMk/>
            <pc:sldMk cId="2532643623" sldId="4879"/>
            <ac:spMk id="3" creationId="{01085024-F26A-A574-B27E-F6CCF0083ADE}"/>
          </ac:spMkLst>
        </pc:spChg>
      </pc:sldChg>
      <pc:sldChg chg="modSp mod">
        <pc:chgData name="Landtwing Silke (LAS)" userId="d2041cba-de93-4922-8b71-b1a88d373361" providerId="ADAL" clId="{A4AE3529-DF2E-4F72-B16E-18803B3E8C92}" dt="2026-04-01T14:14:27.017" v="2254" actId="20577"/>
        <pc:sldMkLst>
          <pc:docMk/>
          <pc:sldMk cId="830437451" sldId="4880"/>
        </pc:sldMkLst>
        <pc:spChg chg="mod">
          <ac:chgData name="Landtwing Silke (LAS)" userId="d2041cba-de93-4922-8b71-b1a88d373361" providerId="ADAL" clId="{A4AE3529-DF2E-4F72-B16E-18803B3E8C92}" dt="2026-04-01T14:14:27.017" v="2254" actId="20577"/>
          <ac:spMkLst>
            <pc:docMk/>
            <pc:sldMk cId="830437451" sldId="4880"/>
            <ac:spMk id="20" creationId="{6E809B87-6134-5DE4-EDCD-689F240442EC}"/>
          </ac:spMkLst>
        </pc:spChg>
        <pc:spChg chg="mod">
          <ac:chgData name="Landtwing Silke (LAS)" userId="d2041cba-de93-4922-8b71-b1a88d373361" providerId="ADAL" clId="{A4AE3529-DF2E-4F72-B16E-18803B3E8C92}" dt="2026-04-01T13:51:09.516" v="1898" actId="20577"/>
          <ac:spMkLst>
            <pc:docMk/>
            <pc:sldMk cId="830437451" sldId="4880"/>
            <ac:spMk id="22" creationId="{4EE8488A-6BC6-698F-C1B8-8B1999164FC7}"/>
          </ac:spMkLst>
        </pc:spChg>
      </pc:sldChg>
      <pc:sldChg chg="modSp mod">
        <pc:chgData name="Landtwing Silke (LAS)" userId="d2041cba-de93-4922-8b71-b1a88d373361" providerId="ADAL" clId="{A4AE3529-DF2E-4F72-B16E-18803B3E8C92}" dt="2026-04-01T14:10:48.965" v="2206" actId="20577"/>
        <pc:sldMkLst>
          <pc:docMk/>
          <pc:sldMk cId="1378243385" sldId="4882"/>
        </pc:sldMkLst>
        <pc:spChg chg="mod">
          <ac:chgData name="Landtwing Silke (LAS)" userId="d2041cba-de93-4922-8b71-b1a88d373361" providerId="ADAL" clId="{A4AE3529-DF2E-4F72-B16E-18803B3E8C92}" dt="2026-04-01T14:10:48.965" v="2206" actId="20577"/>
          <ac:spMkLst>
            <pc:docMk/>
            <pc:sldMk cId="1378243385" sldId="4882"/>
            <ac:spMk id="8" creationId="{B708B772-451F-FB1E-C24B-38F5965984C6}"/>
          </ac:spMkLst>
        </pc:spChg>
        <pc:picChg chg="mod">
          <ac:chgData name="Landtwing Silke (LAS)" userId="d2041cba-de93-4922-8b71-b1a88d373361" providerId="ADAL" clId="{A4AE3529-DF2E-4F72-B16E-18803B3E8C92}" dt="2026-04-01T13:33:54.143" v="1525" actId="1036"/>
          <ac:picMkLst>
            <pc:docMk/>
            <pc:sldMk cId="1378243385" sldId="4882"/>
            <ac:picMk id="12" creationId="{6692C739-B9CA-86F2-576E-5C8B9397120F}"/>
          </ac:picMkLst>
        </pc:picChg>
      </pc:sldChg>
      <pc:sldChg chg="add">
        <pc:chgData name="Landtwing Silke (LAS)" userId="d2041cba-de93-4922-8b71-b1a88d373361" providerId="ADAL" clId="{A4AE3529-DF2E-4F72-B16E-18803B3E8C92}" dt="2026-03-31T09:49:13.871" v="219"/>
        <pc:sldMkLst>
          <pc:docMk/>
          <pc:sldMk cId="228693082" sldId="4883"/>
        </pc:sldMkLst>
      </pc:sldChg>
      <pc:sldChg chg="modSp add mod">
        <pc:chgData name="Landtwing Silke (LAS)" userId="d2041cba-de93-4922-8b71-b1a88d373361" providerId="ADAL" clId="{A4AE3529-DF2E-4F72-B16E-18803B3E8C92}" dt="2026-04-01T14:56:24.001" v="2793" actId="20577"/>
        <pc:sldMkLst>
          <pc:docMk/>
          <pc:sldMk cId="1993971455" sldId="4884"/>
        </pc:sldMkLst>
        <pc:spChg chg="mod">
          <ac:chgData name="Landtwing Silke (LAS)" userId="d2041cba-de93-4922-8b71-b1a88d373361" providerId="ADAL" clId="{A4AE3529-DF2E-4F72-B16E-18803B3E8C92}" dt="2026-04-01T14:56:24.001" v="2793" actId="20577"/>
          <ac:spMkLst>
            <pc:docMk/>
            <pc:sldMk cId="1993971455" sldId="4884"/>
            <ac:spMk id="3" creationId="{D380D76B-3339-7D04-8117-3A2590F4AE7B}"/>
          </ac:spMkLst>
        </pc:spChg>
      </pc:sldChg>
      <pc:sldChg chg="addSp delSp modSp add mod">
        <pc:chgData name="Landtwing Silke (LAS)" userId="d2041cba-de93-4922-8b71-b1a88d373361" providerId="ADAL" clId="{A4AE3529-DF2E-4F72-B16E-18803B3E8C92}" dt="2026-04-01T15:05:23.462" v="3168" actId="20577"/>
        <pc:sldMkLst>
          <pc:docMk/>
          <pc:sldMk cId="2684803287" sldId="4885"/>
        </pc:sldMkLst>
        <pc:spChg chg="mod">
          <ac:chgData name="Landtwing Silke (LAS)" userId="d2041cba-de93-4922-8b71-b1a88d373361" providerId="ADAL" clId="{A4AE3529-DF2E-4F72-B16E-18803B3E8C92}" dt="2026-04-01T15:03:36.443" v="3121" actId="1076"/>
          <ac:spMkLst>
            <pc:docMk/>
            <pc:sldMk cId="2684803287" sldId="4885"/>
            <ac:spMk id="4" creationId="{BDF87D97-8DBD-F853-70F7-01B447E3B2DB}"/>
          </ac:spMkLst>
        </pc:spChg>
        <pc:spChg chg="add del mod">
          <ac:chgData name="Landtwing Silke (LAS)" userId="d2041cba-de93-4922-8b71-b1a88d373361" providerId="ADAL" clId="{A4AE3529-DF2E-4F72-B16E-18803B3E8C92}" dt="2026-04-01T15:05:23.462" v="3168" actId="20577"/>
          <ac:spMkLst>
            <pc:docMk/>
            <pc:sldMk cId="2684803287" sldId="4885"/>
            <ac:spMk id="10" creationId="{3FD858FA-D84E-37F7-0023-2CBE6B9F7739}"/>
          </ac:spMkLst>
        </pc:spChg>
      </pc:sldChg>
      <pc:sldChg chg="del">
        <pc:chgData name="Landtwing Silke (LAS)" userId="d2041cba-de93-4922-8b71-b1a88d373361" providerId="ADAL" clId="{A4AE3529-DF2E-4F72-B16E-18803B3E8C92}" dt="2026-03-31T09:49:59.015" v="221" actId="47"/>
        <pc:sldMkLst>
          <pc:docMk/>
          <pc:sldMk cId="1886084576" sldId="4886"/>
        </pc:sldMkLst>
      </pc:sldChg>
      <pc:sldChg chg="modSp mod">
        <pc:chgData name="Landtwing Silke (LAS)" userId="d2041cba-de93-4922-8b71-b1a88d373361" providerId="ADAL" clId="{A4AE3529-DF2E-4F72-B16E-18803B3E8C92}" dt="2026-04-01T13:47:27.124" v="1847" actId="20577"/>
        <pc:sldMkLst>
          <pc:docMk/>
          <pc:sldMk cId="598205014" sldId="4887"/>
        </pc:sldMkLst>
        <pc:spChg chg="mod">
          <ac:chgData name="Landtwing Silke (LAS)" userId="d2041cba-de93-4922-8b71-b1a88d373361" providerId="ADAL" clId="{A4AE3529-DF2E-4F72-B16E-18803B3E8C92}" dt="2026-04-01T13:47:27.124" v="1847" actId="20577"/>
          <ac:spMkLst>
            <pc:docMk/>
            <pc:sldMk cId="598205014" sldId="4887"/>
            <ac:spMk id="52" creationId="{C1D50E4E-261C-5F55-66D0-12CBF5397DDE}"/>
          </ac:spMkLst>
        </pc:spChg>
      </pc:sldChg>
      <pc:sldChg chg="modSp mod">
        <pc:chgData name="Landtwing Silke (LAS)" userId="d2041cba-de93-4922-8b71-b1a88d373361" providerId="ADAL" clId="{A4AE3529-DF2E-4F72-B16E-18803B3E8C92}" dt="2026-04-01T13:42:24.727" v="1613" actId="20577"/>
        <pc:sldMkLst>
          <pc:docMk/>
          <pc:sldMk cId="2155934972" sldId="4888"/>
        </pc:sldMkLst>
        <pc:spChg chg="mod">
          <ac:chgData name="Landtwing Silke (LAS)" userId="d2041cba-de93-4922-8b71-b1a88d373361" providerId="ADAL" clId="{A4AE3529-DF2E-4F72-B16E-18803B3E8C92}" dt="2026-04-01T13:42:24.727" v="1613" actId="20577"/>
          <ac:spMkLst>
            <pc:docMk/>
            <pc:sldMk cId="2155934972" sldId="4888"/>
            <ac:spMk id="10" creationId="{7CC5C500-0759-7AAB-B0D3-B501C1301EC6}"/>
          </ac:spMkLst>
        </pc:spChg>
      </pc:sldChg>
      <pc:sldChg chg="add del">
        <pc:chgData name="Landtwing Silke (LAS)" userId="d2041cba-de93-4922-8b71-b1a88d373361" providerId="ADAL" clId="{A4AE3529-DF2E-4F72-B16E-18803B3E8C92}" dt="2026-03-31T09:50:09.183" v="222" actId="47"/>
        <pc:sldMkLst>
          <pc:docMk/>
          <pc:sldMk cId="1427998658" sldId="4889"/>
        </pc:sldMkLst>
      </pc:sldChg>
      <pc:sldChg chg="modSp add mod">
        <pc:chgData name="Landtwing Silke (LAS)" userId="d2041cba-de93-4922-8b71-b1a88d373361" providerId="ADAL" clId="{A4AE3529-DF2E-4F72-B16E-18803B3E8C92}" dt="2026-04-01T15:19:06.587" v="3677" actId="20577"/>
        <pc:sldMkLst>
          <pc:docMk/>
          <pc:sldMk cId="621983850" sldId="4890"/>
        </pc:sldMkLst>
        <pc:spChg chg="mod">
          <ac:chgData name="Landtwing Silke (LAS)" userId="d2041cba-de93-4922-8b71-b1a88d373361" providerId="ADAL" clId="{A4AE3529-DF2E-4F72-B16E-18803B3E8C92}" dt="2026-04-01T15:19:06.587" v="3677" actId="20577"/>
          <ac:spMkLst>
            <pc:docMk/>
            <pc:sldMk cId="621983850" sldId="4890"/>
            <ac:spMk id="3" creationId="{9962AC27-0863-10ED-47A1-DF3A45EDC54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7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49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59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21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54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5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544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00187-F0EE-6EED-3FAA-7AC9531B4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524406-F1E8-9A9C-B420-4CEC6FFB1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72A4DB-D9B7-4DB7-D302-DAC06A9A1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3ED2C8-3EF1-8469-B6EA-A35B44EF8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9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BC294-68B7-2FA5-E9A0-500FF786B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4C0A856-BF38-B6DE-522E-566DC5B65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CE34303-C271-30A6-8435-588571FBC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97D46D-3395-064A-80EB-4E0A9D272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45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Betrieb lädt Datei mit Mitarbeitenden-Daten hoch. Schlüssel für das Login ist die AHV-Nummer. Die AHV-Nr. steht z. B. auf der Versicherungskarte der Krankenkasse. </a:t>
            </a:r>
          </a:p>
          <a:p>
            <a:r>
              <a:rPr lang="de-CH" dirty="0"/>
              <a:t>Mitarbeitenden mitteilen, welche E-Mail Adresse für die Einladung verwendet wurde.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86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09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Zertifikate, Schulungsnachweise, Instruktionsnachweise usw.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3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1620B-1A8E-C9CD-7ED4-4E82183AE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8B512D-595A-1773-D9E4-B1AE9CA8B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A4FDD2-F80C-A4FA-B017-266459C6A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9B93BE-6A28-3FFF-EE7C-365F7A3B5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7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F504AEB-753F-4EE6-A308-87922D3B64C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8CD58E8-FDDE-4B94-ADC9-1E4F20973766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A8A3A19-42B8-4464-A1FB-F557690B01C0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9B218F1-87EA-4593-BC9D-ABA6DCB04403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6784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DC86019-FF90-45BD-8C35-9C23AA1DF45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08885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00D56ED-BA41-4D44-AB93-19A22B85ADA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1F745EF-801F-4CA3-A5DC-7514D00E9F1E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5ABD361-AF9E-49BA-8848-957C1B4A0A40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C3D6D67-EBEB-41D0-9A4C-7CF352F4335D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5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F4A7480-F1C5-4AB9-B5F2-1C90A1932580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99596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 dirty="0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6B64B03-6FD6-414D-A2AA-F1A528DE8E3E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9124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3AEA9D8-559B-4B60-8393-7EE5ED2C6C32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45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4D98D24-1889-4BE0-BC2A-F014B5941C11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41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1DDD03B7-8349-49C6-8C73-C2DEF5EE4FDC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38883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55E048F-A39B-4D65-94EA-087697EBD1C7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9950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20FCA2D-60D8-4FC0-B279-266059E4D0DB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7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7756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0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1886678"/>
            <a:ext cx="11101664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947189"/>
            <a:ext cx="4092507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de-CH" noProof="0"/>
              <a:t>Datum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94E763C-735F-4F0D-8542-9B92C3CD41BB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90275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9522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B73394-0A27-47CD-899B-E241A7C6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50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90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8200417 w 12192000"/>
              <a:gd name="connsiteY65" fmla="*/ 6858000 h 6858000"/>
              <a:gd name="connsiteX66" fmla="*/ 8200417 w 12192000"/>
              <a:gd name="connsiteY66" fmla="*/ 5184843 h 6858000"/>
              <a:gd name="connsiteX67" fmla="*/ 1 w 12192000"/>
              <a:gd name="connsiteY67" fmla="*/ 5184843 h 6858000"/>
              <a:gd name="connsiteX68" fmla="*/ 1 w 12192000"/>
              <a:gd name="connsiteY68" fmla="*/ 6858000 h 6858000"/>
              <a:gd name="connsiteX69" fmla="*/ 0 w 12192000"/>
              <a:gd name="connsiteY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50" y="3509535"/>
                  <a:pt x="5207850" y="3555255"/>
                </a:cubicBezTo>
                <a:cubicBezTo>
                  <a:pt x="5207850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30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90" y="3341472"/>
                  <a:pt x="5032590" y="3285169"/>
                </a:cubicBezTo>
                <a:cubicBezTo>
                  <a:pt x="5032590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200417" y="6858000"/>
                </a:lnTo>
                <a:lnTo>
                  <a:pt x="8200417" y="5184843"/>
                </a:lnTo>
                <a:lnTo>
                  <a:pt x="1" y="518484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AFA3CB23-EDCE-4D31-AB51-C72D4DDA771E}"/>
              </a:ext>
            </a:extLst>
          </p:cNvPr>
          <p:cNvSpPr/>
          <p:nvPr userDrawn="1"/>
        </p:nvSpPr>
        <p:spPr>
          <a:xfrm>
            <a:off x="1" y="5184843"/>
            <a:ext cx="8200416" cy="1673157"/>
          </a:xfrm>
          <a:prstGeom prst="rect">
            <a:avLst/>
          </a:prstGeom>
          <a:solidFill>
            <a:srgbClr val="FF8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C3C907-06B5-4B8F-9792-483F4C1919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157395"/>
            <a:ext cx="11197974" cy="7147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14EA2A7-FFDB-4225-8931-FEC927947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978103"/>
            <a:ext cx="11197974" cy="714797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60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Untertitel</a:t>
            </a:r>
          </a:p>
          <a:p>
            <a:pPr lvl="0"/>
            <a:r>
              <a:rPr lang="de-CH" noProof="0"/>
              <a:t>Name, Ort, Datum</a:t>
            </a:r>
          </a:p>
        </p:txBody>
      </p:sp>
    </p:spTree>
    <p:extLst>
      <p:ext uri="{BB962C8B-B14F-4D97-AF65-F5344CB8AC3E}">
        <p14:creationId xmlns:p14="http://schemas.microsoft.com/office/powerpoint/2010/main" val="142166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060666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3A50C6B-6428-442A-A250-7EAADD63F27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476672"/>
            <a:ext cx="1105925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349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0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6871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26837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7571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3" y="910404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3" y="1389388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3" y="1759981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3" y="2238965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3" y="2614793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3" y="3093777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3" y="3464370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3" y="3943354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3" y="4312849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3" y="4791833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3" y="5163526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3" y="5619226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99196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379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84327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967388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61665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9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0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1CE9025D-ED9B-40AB-9169-E97491A9B4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F79CBD76-D3B6-49BD-B2CD-AAAB71DC8F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C402B17-C51B-426A-BAD3-5B66E65E6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1991C82C-5226-412E-B05A-FF5378736D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F126347F-AEF0-43B6-ACFB-F2516E4053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BE565A10-1918-4297-8F36-E003DD625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442692FC-615C-4913-B884-8E2D151659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61A93469-A418-4B69-A996-CA5BF578EF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89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1B551A2-49BA-4E21-A4CD-E3B29E4033B1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5940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F1C790F-5500-4F38-9C81-CCE68AFD4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D9D2B79-4BFC-4D80-8C26-C195335325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1721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29307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2651829"/>
            <a:ext cx="503001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6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7097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0143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EA0C2B-A964-449F-BF36-308B4BB0204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57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8A624B7-8019-4F7C-A6BB-F375EFB7E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347798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44B8E-63E8-4E3E-8DB8-968197E3710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9E239B48-2796-4E0F-A5D5-B3D81D4BA8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0E0D05C-9CE2-4B44-A587-7B485873A6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BE41CCB6-CB7E-472D-BCA9-83E2F52D9F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50001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7" y="476672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13ADB44-8158-4B91-9D1B-5BF8B2923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A60FCC5E-345C-48A2-A7C1-8C1C9F2C10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366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35524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5101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de-CH" sz="1400" b="1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5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0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79EB326-51CA-4001-937D-4A2311BA7EDF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577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FD0C74-2C61-4B82-9B15-572B9F359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B93FF44F-F39D-4143-BDB3-278D5BF5D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28040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 dirty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26129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FCB00CA-5DAC-46A0-AA6D-E0CBF8868928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89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 dirty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56768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80D5B65-FA68-4DA4-BC83-2B7881A6A7E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7FA1568A-54BE-4729-9FBC-3AB8F54F9A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333CBF-7020-492A-A9D1-10A3864F7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841145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77572DC-12F5-493A-970D-5A9A19B770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C9211E5-22DF-494D-845F-058CDE1810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C1128C-AF74-4B02-8FC1-61CDD3940F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noProof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234629804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dirty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437069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3CDF2B-CE32-4893-8D06-EF06294A5620}"/>
              </a:ext>
            </a:extLst>
          </p:cNvPr>
          <p:cNvSpPr/>
          <p:nvPr userDrawn="1"/>
        </p:nvSpPr>
        <p:spPr>
          <a:xfrm>
            <a:off x="0" y="0"/>
            <a:ext cx="53916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58B092D-1777-4796-8A1A-B5F5790E6C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33C5ABA-C203-4AD0-8675-6ED503BE71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4086" y="-7938"/>
            <a:ext cx="5327914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2AFDB-6B13-43C7-AC96-09BA3921276A}"/>
              </a:ext>
            </a:extLst>
          </p:cNvPr>
          <p:cNvSpPr/>
          <p:nvPr userDrawn="1"/>
        </p:nvSpPr>
        <p:spPr>
          <a:xfrm>
            <a:off x="5327915" y="0"/>
            <a:ext cx="1536171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</p:spTree>
    <p:extLst>
      <p:ext uri="{BB962C8B-B14F-4D97-AF65-F5344CB8AC3E}">
        <p14:creationId xmlns:p14="http://schemas.microsoft.com/office/powerpoint/2010/main" val="1195482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1AC32E-C87C-4B14-AC6A-15B69733F1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31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44A3233-3C21-4398-9DCB-D228999E9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55361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467A685-C491-4D48-9DDC-9E99F78A2F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5117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49D851F-91A1-4CB9-8D2E-3BE631303D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1737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445BA56-159D-4B3C-9980-6C2765D59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01138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9CD8C24-7CB5-45C7-8ED8-0CB52E68628B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68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8F7EED-72CE-4582-BF4F-9957D04CD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06018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AD188D5-7968-486E-A44C-E892F4DB86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364319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AC4629-75B3-4F79-B22C-D01914463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4601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</a:t>
            </a:r>
            <a:br>
              <a:rPr lang="de-CH" dirty="0"/>
            </a:br>
            <a:r>
              <a:rPr lang="de-CH" dirty="0"/>
              <a:t>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746B065-30E3-44AD-B92B-878695D4EE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04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</a:t>
            </a:r>
            <a:br>
              <a:rPr lang="de-CH" dirty="0"/>
            </a:br>
            <a:r>
              <a:rPr lang="de-CH" dirty="0"/>
              <a:t>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8B07D5-C75F-4705-A820-106BFADF1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02598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2EF46CA-8518-4483-B4BD-6D628E970504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0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A3DD783-C77E-444E-A81B-E43732C38A03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6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A46D95D-2597-403C-B9E7-F298C5AA0DE0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ueber-uns/services/kundenportal-mysuva/erste-schritte-im-kundenportal" TargetMode="External"/><Relationship Id="rId2" Type="http://schemas.openxmlformats.org/officeDocument/2006/relationships/hyperlink" Target="https://www.suva.ch/de-ch/ueber-uns/services/kundenportal-mysuva/online-services-praevention/gefaehrliche-situationen-service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ueber-uns/services/kundenportal-mysuva/online-services-praevention/sicherheitspaess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ueber-uns/services/kundenportal-mysuva/online-services-praevention/sicherheitspaess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va.ch/de-ch/ueber-uns/services/kundenportal-mysuva/online-services-praevention/sicherheitspaesse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uva.ch/de-ch/ueber-uns/services/kundenportal-mysuva/online-services-praevention/sicherheitspaess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uva.ch/de-ch/ueber-uns/services/kundenportal-mysuva/online-services-praevention/sicherheitspaess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uva.ch/de-ch/ueber-uns/services/kundenportal-mysuva/online-services-praevention/sicherheitspaesse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ueber-uns/services/kundenportal-mysuva/online-services-praevention/sicherheitspaess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uva.ch/mysuv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F7F9F-DC5E-EA38-B808-7B3F214D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B5059-EBB2-EE27-5365-87EFC49D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455145"/>
          </a:xfrm>
        </p:spPr>
        <p:txBody>
          <a:bodyPr/>
          <a:lstStyle/>
          <a:p>
            <a:r>
              <a:rPr lang="de-CH" dirty="0"/>
              <a:t>Aufbau der Präsentation zum Online-Service «Sicherheitspässe»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2319190-C03E-1F8A-BA0F-D78411086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</a:t>
            </a:fld>
            <a:endParaRPr lang="de-CH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4999DEA5-6DC5-02A3-9D3B-3B821108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166597"/>
            <a:ext cx="11089232" cy="2900306"/>
          </a:xfrm>
        </p:spPr>
        <p:txBody>
          <a:bodyPr/>
          <a:lstStyle/>
          <a:p>
            <a:pPr marL="179388" lvl="1" indent="0">
              <a:spcAft>
                <a:spcPts val="600"/>
              </a:spcAft>
              <a:buNone/>
            </a:pPr>
            <a:br>
              <a:rPr lang="de-CH" sz="1600" i="1" dirty="0"/>
            </a:br>
            <a:r>
              <a:rPr lang="de-CH" sz="1600" b="1" dirty="0"/>
              <a:t>Die Präsentation besteht aus drei Teilen:</a:t>
            </a:r>
            <a:br>
              <a:rPr lang="de-CH" sz="1600" b="1" dirty="0"/>
            </a:br>
            <a:endParaRPr lang="de-CH" sz="1600" b="1" dirty="0"/>
          </a:p>
          <a:p>
            <a:pPr marL="522288" lvl="1" indent="-342900">
              <a:spcAft>
                <a:spcPts val="600"/>
              </a:spcAft>
              <a:buFont typeface="+mj-lt"/>
              <a:buAutoNum type="arabicPeriod"/>
            </a:pPr>
            <a:r>
              <a:rPr lang="de-CH" sz="1600" b="1" dirty="0"/>
              <a:t>Informationen für die Geschäftsleitung</a:t>
            </a:r>
          </a:p>
          <a:p>
            <a:pPr marL="522288" lvl="1" indent="-342900">
              <a:spcAft>
                <a:spcPts val="600"/>
              </a:spcAft>
              <a:buFont typeface="+mj-lt"/>
              <a:buAutoNum type="arabicPeriod"/>
            </a:pPr>
            <a:r>
              <a:rPr lang="de-CH" sz="1600" b="1" dirty="0"/>
              <a:t>Anleitung für Sicherheitsbeauftragte</a:t>
            </a:r>
          </a:p>
          <a:p>
            <a:pPr marL="522288" lvl="1" indent="-342900">
              <a:spcAft>
                <a:spcPts val="600"/>
              </a:spcAft>
              <a:buFont typeface="+mj-lt"/>
              <a:buAutoNum type="arabicPeriod"/>
            </a:pPr>
            <a:r>
              <a:rPr lang="de-CH" sz="1600" b="1" dirty="0"/>
              <a:t>Präsentation zur Schulung der Mitarbeitenden </a:t>
            </a:r>
            <a:r>
              <a:rPr lang="de-CH" sz="1600" dirty="0"/>
              <a:t>(wird zusätzlich separat zur Verfügung gestellt)</a:t>
            </a:r>
          </a:p>
          <a:p>
            <a:pPr marL="179388" lvl="1" indent="0">
              <a:spcAft>
                <a:spcPts val="600"/>
              </a:spcAft>
              <a:buNone/>
            </a:pPr>
            <a:endParaRPr lang="de-CH" sz="1600" dirty="0"/>
          </a:p>
          <a:p>
            <a:pPr marL="179388" lvl="1" indent="0">
              <a:spcAft>
                <a:spcPts val="600"/>
              </a:spcAft>
              <a:buNone/>
            </a:pPr>
            <a:r>
              <a:rPr lang="de-CH" sz="1600" dirty="0"/>
              <a:t>Nutzen Sie diese Präsentation als Vorlage. Sie unterstützt Sie dabei, den Sicherheitspass im Betrieb einzuführen. </a:t>
            </a:r>
            <a:br>
              <a:rPr lang="de-CH" sz="1600" dirty="0"/>
            </a:br>
            <a:r>
              <a:rPr lang="de-CH" sz="1600" dirty="0"/>
              <a:t>Die Inhalte und das Corporate Design können Sie individuell für Ihren Betrieb anpassen. </a:t>
            </a:r>
          </a:p>
        </p:txBody>
      </p:sp>
    </p:spTree>
    <p:extLst>
      <p:ext uri="{BB962C8B-B14F-4D97-AF65-F5344CB8AC3E}">
        <p14:creationId xmlns:p14="http://schemas.microsoft.com/office/powerpoint/2010/main" val="3983279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34042-335D-1828-42DE-29A12758E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3895F-5734-1417-AFA3-D53F9932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Antrag an die Geschäftsleitung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9FA33B-57EE-F0EB-1702-EF03EB2CF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10</a:t>
            </a:fld>
            <a:endParaRPr lang="de-CH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4C6023B-8EFA-F13A-786A-86420A30940C}"/>
              </a:ext>
            </a:extLst>
          </p:cNvPr>
          <p:cNvGrpSpPr/>
          <p:nvPr/>
        </p:nvGrpSpPr>
        <p:grpSpPr>
          <a:xfrm>
            <a:off x="551384" y="1340768"/>
            <a:ext cx="11089232" cy="2631157"/>
            <a:chOff x="551384" y="1340768"/>
            <a:chExt cx="11089232" cy="321671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F0AE86E-B360-9C71-F0A0-DFEF30B1323F}"/>
                </a:ext>
              </a:extLst>
            </p:cNvPr>
            <p:cNvSpPr/>
            <p:nvPr/>
          </p:nvSpPr>
          <p:spPr>
            <a:xfrm>
              <a:off x="551384" y="1340768"/>
              <a:ext cx="11089232" cy="3216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A2A315C7-2540-BF23-FF91-1735DE36B4C8}"/>
                </a:ext>
              </a:extLst>
            </p:cNvPr>
            <p:cNvSpPr/>
            <p:nvPr/>
          </p:nvSpPr>
          <p:spPr>
            <a:xfrm>
              <a:off x="696443" y="1448304"/>
              <a:ext cx="10801200" cy="3000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7FB971D4-8D41-0811-739A-967B4165C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254994"/>
              </p:ext>
            </p:extLst>
          </p:nvPr>
        </p:nvGraphicFramePr>
        <p:xfrm>
          <a:off x="737080" y="1651256"/>
          <a:ext cx="10801200" cy="2010180"/>
        </p:xfrm>
        <a:graphic>
          <a:graphicData uri="http://schemas.openxmlformats.org/drawingml/2006/table">
            <a:tbl>
              <a:tblPr/>
              <a:tblGrid>
                <a:gridCol w="1811814">
                  <a:extLst>
                    <a:ext uri="{9D8B030D-6E8A-4147-A177-3AD203B41FA5}">
                      <a16:colId xmlns:a16="http://schemas.microsoft.com/office/drawing/2014/main" val="124417592"/>
                    </a:ext>
                  </a:extLst>
                </a:gridCol>
                <a:gridCol w="428052">
                  <a:extLst>
                    <a:ext uri="{9D8B030D-6E8A-4147-A177-3AD203B41FA5}">
                      <a16:colId xmlns:a16="http://schemas.microsoft.com/office/drawing/2014/main" val="309641720"/>
                    </a:ext>
                  </a:extLst>
                </a:gridCol>
                <a:gridCol w="7254737">
                  <a:extLst>
                    <a:ext uri="{9D8B030D-6E8A-4147-A177-3AD203B41FA5}">
                      <a16:colId xmlns:a16="http://schemas.microsoft.com/office/drawing/2014/main" val="2180132242"/>
                    </a:ext>
                  </a:extLst>
                </a:gridCol>
                <a:gridCol w="1306597">
                  <a:extLst>
                    <a:ext uri="{9D8B030D-6E8A-4147-A177-3AD203B41FA5}">
                      <a16:colId xmlns:a16="http://schemas.microsoft.com/office/drawing/2014/main" val="4017690208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l" fontAlgn="auto"/>
                      <a:endParaRPr lang="de-CH" sz="1400" b="1" i="0" dirty="0">
                        <a:solidFill>
                          <a:srgbClr val="A5A5A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de-CH" sz="1400" b="1" i="0" dirty="0">
                          <a:solidFill>
                            <a:srgbClr val="00B8CF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  <a:endParaRPr lang="de-CH" sz="1400" b="1" i="0" dirty="0">
                        <a:solidFill>
                          <a:srgbClr val="A5A5A5"/>
                        </a:solidFill>
                        <a:effectLst/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de-CH" sz="1400" b="1" i="0" u="none" strike="noStrike" dirty="0">
                          <a:solidFill>
                            <a:srgbClr val="00B8CF"/>
                          </a:solidFill>
                          <a:effectLst/>
                          <a:latin typeface="Arial" panose="020B0604020202020204" pitchFamily="34" charset="0"/>
                        </a:rPr>
                        <a:t>Antrag</a:t>
                      </a:r>
                      <a:endParaRPr lang="de-CH" sz="1400" b="1" i="0" dirty="0">
                        <a:solidFill>
                          <a:srgbClr val="A5A5A5"/>
                        </a:solidFill>
                        <a:effectLst/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de-CH" sz="1400" b="1" i="0" dirty="0">
                          <a:solidFill>
                            <a:srgbClr val="00B8CF"/>
                          </a:solidFill>
                          <a:effectLst/>
                          <a:latin typeface="Arial" panose="020B0604020202020204" pitchFamily="34" charset="0"/>
                        </a:rPr>
                        <a:t>Entscheid</a:t>
                      </a:r>
                      <a:endParaRPr lang="de-CH" sz="1400" b="1" i="0" dirty="0">
                        <a:solidFill>
                          <a:srgbClr val="A5A5A5"/>
                        </a:solidFill>
                        <a:effectLst/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341804"/>
                  </a:ext>
                </a:extLst>
              </a:tr>
              <a:tr h="141709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de-CH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>
                          <a:solidFill>
                            <a:schemeClr val="tx1"/>
                          </a:solidFill>
                        </a:rPr>
                        <a:t>Die Geschäftsleitung ist einverstanden, den Online-Service «Sicherheitspässe» einzuführen und den Mitarbeitenden einen Sicherheitspass auszustellen.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dirty="0"/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de-CH" sz="1400" b="0" i="0" u="none" strike="noStrike" dirty="0">
                        <a:solidFill>
                          <a:srgbClr val="F5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60" marR="85860" marT="42930" marB="42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75206"/>
                  </a:ext>
                </a:extLst>
              </a:tr>
              <a:tr h="184066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de-CH" sz="1400" b="0" i="0" dirty="0">
                          <a:solidFill>
                            <a:srgbClr val="000000"/>
                          </a:solidFill>
                          <a:effectLst/>
                        </a:rPr>
                        <a:t>2.</a:t>
                      </a: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/>
                        <a:t>Die Geschäftsleitung ist einverstanden, künftig alle Ausbildungen und Instruktionen in den Sicherheitspässen der Mitarbeitenden zu dokumentieren. </a:t>
                      </a:r>
                      <a:endParaRPr lang="de-CH" sz="1600" dirty="0">
                        <a:solidFill>
                          <a:schemeClr val="tx1"/>
                        </a:solidFill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de-CH" sz="1400" b="0" i="0" u="none" strike="noStrike" dirty="0">
                        <a:solidFill>
                          <a:srgbClr val="F5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60" marR="85860" marT="42930" marB="42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949779"/>
                  </a:ext>
                </a:extLst>
              </a:tr>
            </a:tbl>
          </a:graphicData>
        </a:graphic>
      </p:graphicFrame>
      <p:pic>
        <p:nvPicPr>
          <p:cNvPr id="11" name="Grafik 10" descr="Auktionshammer mit einfarbiger Füllung">
            <a:extLst>
              <a:ext uri="{FF2B5EF4-FFF2-40B4-BE49-F238E27FC236}">
                <a16:creationId xmlns:a16="http://schemas.microsoft.com/office/drawing/2014/main" id="{15DED2A4-49AB-2408-12A8-2675364B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1035" y="1448305"/>
            <a:ext cx="263885" cy="263885"/>
          </a:xfrm>
          <a:prstGeom prst="rect">
            <a:avLst/>
          </a:prstGeom>
        </p:spPr>
      </p:pic>
      <p:pic>
        <p:nvPicPr>
          <p:cNvPr id="18" name="Grafik 17" descr="Handschlag Silhouette">
            <a:extLst>
              <a:ext uri="{FF2B5EF4-FFF2-40B4-BE49-F238E27FC236}">
                <a16:creationId xmlns:a16="http://schemas.microsoft.com/office/drawing/2014/main" id="{40348397-96B9-98A6-E3AE-E296DB9CF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215" y="21986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1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73DA9-0F4F-8084-17A8-DE5CFF149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D494E-F1FA-D546-604C-DAD949E2D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Anleitung Sicherheitsbeauftragte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F4D39E-93CB-E4D3-074D-4515CEA85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92558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6001E-E748-8AF9-F5FF-B323F89F5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E905D86C-02F9-67F5-FB5B-A07CACD11479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8B6984-2034-B0A2-63DA-74A81A33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6189047" cy="490989"/>
          </a:xfrm>
        </p:spPr>
        <p:txBody>
          <a:bodyPr/>
          <a:lstStyle/>
          <a:p>
            <a:r>
              <a:rPr lang="de-CH" dirty="0"/>
              <a:t>Zugriff Online-Service «Sicherheitspässe»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CB2385-2CAF-A46E-D295-A6A31904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12</a:t>
            </a:fld>
            <a:endParaRPr lang="de-CH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DD78FB1-AB2E-C132-5A82-F074AF3AA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236611"/>
            <a:ext cx="5344319" cy="494313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Im Kundenportal mySuva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Zugriff im </a:t>
            </a:r>
            <a:r>
              <a:rPr lang="de-CH" sz="1800" dirty="0">
                <a:hlinkClick r:id="rId2"/>
              </a:rPr>
              <a:t>Kundenportal mySuva </a:t>
            </a:r>
            <a:r>
              <a:rPr lang="de-CH" sz="1800" dirty="0"/>
              <a:t>und in der mySuva-App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de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Noch nicht registriert? </a:t>
            </a:r>
          </a:p>
          <a:p>
            <a:pPr marL="182563" lvl="1" indent="-182563">
              <a:spcAft>
                <a:spcPts val="600"/>
              </a:spcAft>
              <a:buFontTx/>
              <a:buChar char="-"/>
            </a:pPr>
            <a:r>
              <a:rPr lang="de-CH" sz="1800" dirty="0">
                <a:hlinkClick r:id="rId3"/>
              </a:rPr>
              <a:t>Kundenportal: Neu registrieren| Suva</a:t>
            </a:r>
            <a:r>
              <a:rPr lang="de-CH" sz="1800" dirty="0"/>
              <a:t> 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de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Bereits registriert aber noch keinen Zugang?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Fragen Sie den Administrator / die Administratorin für Ihren Betrieb.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de-CH" sz="1800" dirty="0"/>
              <a:t>für SiBe: Berechtigung «Sicherheitspässe und Instruktionen»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de-CH" sz="1800" dirty="0"/>
              <a:t>ausserdem Berechtigung «Workplace Sicherheitsbeauftragte»</a:t>
            </a:r>
          </a:p>
          <a:p>
            <a:pPr marL="0" indent="0">
              <a:spcAft>
                <a:spcPts val="600"/>
              </a:spcAft>
              <a:buNone/>
            </a:pPr>
            <a:endParaRPr lang="de-CH" sz="1800" dirty="0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565754E-78A5-8F25-9186-B97FABD46FC4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Text, Computer, Screenshot, Software enthält.&#10;&#10;KI-generierte Inhalte können fehlerhaft sein.">
            <a:extLst>
              <a:ext uri="{FF2B5EF4-FFF2-40B4-BE49-F238E27FC236}">
                <a16:creationId xmlns:a16="http://schemas.microsoft.com/office/drawing/2014/main" id="{8A9A8599-69EB-09A7-02D7-6952FE841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13444" r="8873" b="13828"/>
          <a:stretch/>
        </p:blipFill>
        <p:spPr>
          <a:xfrm>
            <a:off x="7257549" y="2010129"/>
            <a:ext cx="4522653" cy="283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97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90B5A-3EE3-F521-C3A0-521BCBD3B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B1D035F-C214-E5B9-CCAA-3764CA404F10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pic>
        <p:nvPicPr>
          <p:cNvPr id="9" name="Grafik 8" descr="Ein Bild, das Text, Computer, Screenshot, Software enthält.&#10;&#10;KI-generierte Inhalte können fehlerhaft sein.">
            <a:extLst>
              <a:ext uri="{FF2B5EF4-FFF2-40B4-BE49-F238E27FC236}">
                <a16:creationId xmlns:a16="http://schemas.microsoft.com/office/drawing/2014/main" id="{8700D8ED-CCDE-39F3-677B-65494B9C0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13032" r="5567" b="13298"/>
          <a:stretch/>
        </p:blipFill>
        <p:spPr>
          <a:xfrm>
            <a:off x="7257549" y="2018944"/>
            <a:ext cx="4629689" cy="28289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891634-6410-CE7F-BC54-0B3E1BD8B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Sicherheitspass einrichten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DEB7FF-B8AD-3B35-885F-4B6394658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850305C-7A0B-93B6-AE8D-28E158907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236611"/>
            <a:ext cx="5820841" cy="4601481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CH" sz="1800" b="1" dirty="0"/>
              <a:t>Vorgehen: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de-CH" sz="1800" dirty="0"/>
              <a:t>Mitarbeitenden die Einführung der Sicherheitspässe ankündigen und sie darüber informieren, dass sie in Kürze eine Einladung erhalten (per SMS oder E-Mail)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de-CH" sz="1800" dirty="0"/>
              <a:t>Mehrfacherfassung: Excel-Vorlage mit den Angaben der betreffenden Mitarbeitenden befüllen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de-CH" sz="1800" dirty="0"/>
              <a:t>Excel-Datei </a:t>
            </a:r>
            <a:r>
              <a:rPr lang="de-CH" sz="1800" b="1" dirty="0"/>
              <a:t>direkt während der Schulung der Mitarbeitenden </a:t>
            </a:r>
            <a:r>
              <a:rPr lang="de-CH" sz="1800" dirty="0"/>
              <a:t>hochladen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de-CH" sz="1800" dirty="0"/>
              <a:t>Mitarbeitende werden automatisch zum Sicherheitspass eingeladen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BAB9E47-D4E4-B236-F9F7-0AD9B88AF930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46E8501-D9F3-0C95-317D-266F41048530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CH" sz="1400" dirty="0"/>
              <a:t>ℹ️ Weitere Informationen und Erklärvideos finden Sie auf der Seite </a:t>
            </a:r>
            <a:r>
              <a:rPr lang="de-CH" sz="1400" dirty="0">
                <a:hlinkClick r:id="rId3"/>
              </a:rPr>
              <a:t>Online-Service «Sicherheitspässe»</a:t>
            </a:r>
            <a:r>
              <a:rPr lang="de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8050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9C2A2-8774-7EFE-0198-063BA9651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2A662-1A6D-A850-A357-E740E53B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Vorbereitung und Durchführung Schulung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306C65-124A-0233-4B95-D004BBE4A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05A8DB7-6E54-9896-04F5-5348B66EF204}"/>
              </a:ext>
            </a:extLst>
          </p:cNvPr>
          <p:cNvSpPr/>
          <p:nvPr/>
        </p:nvSpPr>
        <p:spPr>
          <a:xfrm>
            <a:off x="6826703" y="351692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86F04F2-12E4-031F-2DFB-36492A7CCAEE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302743-46AE-5F43-BD86-78B9CD62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236610"/>
            <a:ext cx="5906563" cy="4578035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de-CH" sz="1800" dirty="0"/>
              <a:t>Mitarbeitende inkl. Vorgesetzte in geeigneten Gruppen zusammenstellen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de-CH" sz="1800" dirty="0"/>
              <a:t>Termine definieren und Einladung an Gruppen verschicken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de-CH" sz="1800" dirty="0"/>
              <a:t>Schulung Sicherheitspässe: bei Bedarf Präsentation für Mitarbeitende/Vorgesetzte anpassen und Schulung durchführen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CH" sz="1800" b="1" dirty="0"/>
              <a:t>Weitere Schulungen planen und durchführen</a:t>
            </a:r>
          </a:p>
          <a:p>
            <a:pPr>
              <a:spcAft>
                <a:spcPts val="1200"/>
              </a:spcAft>
            </a:pPr>
            <a:r>
              <a:rPr lang="de-CH" sz="1800" dirty="0"/>
              <a:t>Schulungskonzept für allgemeine Instruktionen und Ausbildungen erstellen.</a:t>
            </a:r>
          </a:p>
          <a:p>
            <a:pPr>
              <a:spcAft>
                <a:spcPts val="1200"/>
              </a:spcAft>
            </a:pPr>
            <a:r>
              <a:rPr lang="de-CH" sz="1800" dirty="0"/>
              <a:t>regelmässige Instruktionen und Ausbildungen planen und durchführen</a:t>
            </a:r>
          </a:p>
        </p:txBody>
      </p:sp>
      <p:pic>
        <p:nvPicPr>
          <p:cNvPr id="11" name="Grafik 10" descr="Ein Bild, das Elektronik, Handy, Gerät, tragbares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3076C8CD-C21C-BB49-2391-1E5E6D032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8751" r="33693" b="9166"/>
          <a:stretch/>
        </p:blipFill>
        <p:spPr>
          <a:xfrm>
            <a:off x="8059844" y="2014981"/>
            <a:ext cx="2918064" cy="3995293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6707DD5-DC10-A4A2-A016-665C62C5EF66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CH" sz="1400" dirty="0"/>
              <a:t>ℹ️ Weitere Informationen und Erklärvideos finden Sie auf der Seite </a:t>
            </a:r>
            <a:r>
              <a:rPr lang="de-CH" sz="1400" dirty="0">
                <a:hlinkClick r:id="rId3"/>
              </a:rPr>
              <a:t>Online-Service «Sicherheitspässe»</a:t>
            </a:r>
            <a:r>
              <a:rPr lang="de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7443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4E121-E888-9A56-D14B-129F82C97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Mann, Im Haus enthält.&#10;&#10;KI-generierte Inhalte können fehlerhaft sein.">
            <a:extLst>
              <a:ext uri="{FF2B5EF4-FFF2-40B4-BE49-F238E27FC236}">
                <a16:creationId xmlns:a16="http://schemas.microsoft.com/office/drawing/2014/main" id="{330507A4-3B7E-7F43-213C-208E92C56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" r="107" b="-143"/>
          <a:stretch/>
        </p:blipFill>
        <p:spPr>
          <a:xfrm>
            <a:off x="0" y="549275"/>
            <a:ext cx="11199223" cy="38933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267392-48D7-747F-DA29-57CC097B3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322" y="4442642"/>
            <a:ext cx="11077908" cy="910450"/>
          </a:xfrm>
        </p:spPr>
        <p:txBody>
          <a:bodyPr>
            <a:normAutofit/>
          </a:bodyPr>
          <a:lstStyle/>
          <a:p>
            <a:r>
              <a:rPr lang="de-CH" dirty="0"/>
              <a:t>Schulung Online-Service «Sicherheitspass»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BB0C3F1-B909-883E-238E-3E809A6A6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6007473"/>
            <a:ext cx="9145016" cy="301252"/>
          </a:xfrm>
        </p:spPr>
        <p:txBody>
          <a:bodyPr/>
          <a:lstStyle/>
          <a:p>
            <a:r>
              <a:rPr lang="de-CH" sz="1600" dirty="0"/>
              <a:t>Präsentation für Mitarbeitende und Vorgesetzte</a:t>
            </a:r>
            <a:endParaRPr lang="de-CH" b="0" dirty="0"/>
          </a:p>
        </p:txBody>
      </p:sp>
    </p:spTree>
    <p:extLst>
      <p:ext uri="{BB962C8B-B14F-4D97-AF65-F5344CB8AC3E}">
        <p14:creationId xmlns:p14="http://schemas.microsoft.com/office/powerpoint/2010/main" val="373921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998C7-6031-BD26-7F0D-220DF320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Ziele der Schulung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05CDB4-5F04-39E3-6DC8-C9872A1A2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3"/>
            <a:ext cx="5544614" cy="38819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CH" sz="2000" dirty="0"/>
              <a:t>Sie haben einen digitalen Sicherheitspass in mySuva.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CH" sz="2000" dirty="0"/>
              <a:t>Sie können ein Dokument ( z. B. Nachweis für Instruktion) hochladen.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CH" sz="2000" dirty="0"/>
              <a:t>Sie können Ausbildungen / Instruktionen absolvieren.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CH" sz="2000" dirty="0"/>
              <a:t>Sie kennen die wichtigsten Funktionen.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2EC8E1-C3FC-A975-2D83-1B766149B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16</a:t>
            </a:fld>
            <a:endParaRPr lang="de-CH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A7F619C-E566-6A4F-CFEE-2CDDA013C5BA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D3552A42-9A9E-1278-9D1D-19A84F6219A4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pic>
        <p:nvPicPr>
          <p:cNvPr id="9" name="Grafik 8" descr="Ein Bild, das Elektronik, Handy, Gerät, tragbares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D254BF0D-868C-9599-E4B8-C707AE784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8751" r="33693" b="9166"/>
          <a:stretch/>
        </p:blipFill>
        <p:spPr>
          <a:xfrm>
            <a:off x="7912800" y="1230027"/>
            <a:ext cx="3212152" cy="439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0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C7F9A-B8EC-F5C2-19D5-23EB6ECDA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149D1-6944-2777-3845-9CAFF74D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560839"/>
          </a:xfrm>
        </p:spPr>
        <p:txBody>
          <a:bodyPr/>
          <a:lstStyle/>
          <a:p>
            <a:r>
              <a:rPr lang="de-CH" dirty="0"/>
              <a:t>Online-Service «Sicherheitspass»</a:t>
            </a:r>
            <a:endParaRPr lang="de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90E1B4-CAB3-FB15-2FF9-8DAC6C087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17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80D76B-3339-7D04-8117-3A2590F4A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6131"/>
            <a:ext cx="11089232" cy="414573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Kundenportal mySuva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CH" sz="1800" dirty="0"/>
              <a:t>Der kostenlose Online-Service «Mein Sicherheitspass» ist für Sie im Kundenportal mySuva und über die mySuva-App zugänglich. </a:t>
            </a:r>
          </a:p>
          <a:p>
            <a:pPr marL="0" indent="0">
              <a:spcAft>
                <a:spcPts val="600"/>
              </a:spcAft>
              <a:buNone/>
            </a:pPr>
            <a:endParaRPr lang="de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Der Sicherheitspass gehört Ihnen.</a:t>
            </a:r>
          </a:p>
          <a:p>
            <a:pPr>
              <a:spcAft>
                <a:spcPts val="600"/>
              </a:spcAft>
            </a:pPr>
            <a:r>
              <a:rPr lang="de-CH" sz="1800" dirty="0"/>
              <a:t>Sie entscheiden, wem Sie Zugriff auf Ihre Daten geben.</a:t>
            </a:r>
          </a:p>
          <a:p>
            <a:pPr>
              <a:spcAft>
                <a:spcPts val="600"/>
              </a:spcAft>
            </a:pPr>
            <a:r>
              <a:rPr lang="de-CH" sz="1800" dirty="0"/>
              <a:t>Die Suva hat keinen Zugriff (keine Dateneinsicht).</a:t>
            </a:r>
          </a:p>
          <a:p>
            <a:pPr>
              <a:spcAft>
                <a:spcPts val="600"/>
              </a:spcAft>
            </a:pPr>
            <a:r>
              <a:rPr lang="de-CH" sz="1800" dirty="0"/>
              <a:t>Sie erteilen Ihrem Betrieb Zugriff. </a:t>
            </a:r>
            <a:r>
              <a:rPr lang="de-CH" sz="1800" dirty="0">
                <a:sym typeface="Wingdings" panose="05000000000000000000" pitchFamily="2" charset="2"/>
              </a:rPr>
              <a:t>Erst dann sieht der Betrieb Ihren Ausbildungsstand und kann Ihnen gezielt Instruktion zuweisen.</a:t>
            </a: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1993971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80BA039-C4A2-6F4C-D9E6-3E9638AB8E0D}"/>
              </a:ext>
            </a:extLst>
          </p:cNvPr>
          <p:cNvSpPr/>
          <p:nvPr/>
        </p:nvSpPr>
        <p:spPr>
          <a:xfrm>
            <a:off x="10306050" y="0"/>
            <a:ext cx="1885950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pic>
        <p:nvPicPr>
          <p:cNvPr id="8" name="Bildplatzhalter 7" descr="Ein Bild, das Kleidung, Person, Schuhwerk, Mann enthält.&#10;&#10;KI-generierte Inhalte können fehlerhaft sein.">
            <a:extLst>
              <a:ext uri="{FF2B5EF4-FFF2-40B4-BE49-F238E27FC236}">
                <a16:creationId xmlns:a16="http://schemas.microsoft.com/office/drawing/2014/main" id="{9ADD8153-7416-3C11-5FE2-4641F56AD2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23742" r="34554" b="9210"/>
          <a:stretch/>
        </p:blipFill>
        <p:spPr>
          <a:xfrm>
            <a:off x="7081838" y="0"/>
            <a:ext cx="376904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331F1C-07E0-C792-7D38-FB051FB84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902729"/>
            <a:ext cx="3640137" cy="1252538"/>
          </a:xfrm>
        </p:spPr>
        <p:txBody>
          <a:bodyPr/>
          <a:lstStyle/>
          <a:p>
            <a:r>
              <a:rPr lang="de-CH" dirty="0"/>
              <a:t>Sicherheitspass einrichten</a:t>
            </a:r>
          </a:p>
        </p:txBody>
      </p:sp>
    </p:spTree>
    <p:extLst>
      <p:ext uri="{BB962C8B-B14F-4D97-AF65-F5344CB8AC3E}">
        <p14:creationId xmlns:p14="http://schemas.microsoft.com/office/powerpoint/2010/main" val="2414938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9C6868-2B88-FBDB-EF32-932EF693209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560839"/>
          </a:xfrm>
        </p:spPr>
        <p:txBody>
          <a:bodyPr/>
          <a:lstStyle/>
          <a:p>
            <a:r>
              <a:rPr lang="de-CH" dirty="0"/>
              <a:t>Vorgehen</a:t>
            </a:r>
            <a:endParaRPr lang="de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B3D9E32-FAB9-5269-28A2-423E518E147F}"/>
              </a:ext>
            </a:extLst>
          </p:cNvPr>
          <p:cNvSpPr txBox="1"/>
          <p:nvPr/>
        </p:nvSpPr>
        <p:spPr>
          <a:xfrm>
            <a:off x="551384" y="1236707"/>
            <a:ext cx="4582544" cy="4708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CH" dirty="0"/>
              <a:t>Der Betrieb «</a:t>
            </a:r>
            <a:r>
              <a:rPr lang="de-CH" b="1" dirty="0"/>
              <a:t>XX»</a:t>
            </a:r>
            <a:r>
              <a:rPr lang="de-CH" dirty="0"/>
              <a:t> möchte den digitalen Sicherheitspass (DSP) einführen.</a:t>
            </a:r>
          </a:p>
          <a:p>
            <a:pPr algn="l"/>
            <a:endParaRPr lang="de-CH" dirty="0"/>
          </a:p>
          <a:p>
            <a:pPr algn="l"/>
            <a:r>
              <a:rPr lang="de-CH" b="1" dirty="0"/>
              <a:t>Schritt 1: </a:t>
            </a:r>
            <a:r>
              <a:rPr lang="de-CH" dirty="0"/>
              <a:t>Der</a:t>
            </a:r>
            <a:r>
              <a:rPr lang="de-CH" b="1" dirty="0"/>
              <a:t> </a:t>
            </a:r>
            <a:r>
              <a:rPr lang="de-CH" dirty="0"/>
              <a:t>Betrieb lädt Sie in mySuva zum Online-Service «Mein Sicherheitspass» ein. </a:t>
            </a:r>
            <a:r>
              <a:rPr lang="de-CH" i="1" dirty="0"/>
              <a:t>((SiBe: Excel-Liste jetzt hochladen)) </a:t>
            </a:r>
          </a:p>
          <a:p>
            <a:pPr algn="l"/>
            <a:endParaRPr lang="de-CH" dirty="0"/>
          </a:p>
          <a:p>
            <a:pPr algn="l"/>
            <a:r>
              <a:rPr lang="de-CH" b="1" dirty="0"/>
              <a:t>Schritt 2: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dirty="0"/>
              <a:t>Sicherheitspass vorhanden </a:t>
            </a:r>
            <a:r>
              <a:rPr lang="de-CH" dirty="0">
                <a:sym typeface="Wingdings" panose="05000000000000000000" pitchFamily="2" charset="2"/>
              </a:rPr>
              <a:t> Freigabeanforderung durch Betrieb</a:t>
            </a:r>
            <a:endParaRPr lang="de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dirty="0"/>
              <a:t>Sicherheitspass nicht vorhanden </a:t>
            </a:r>
            <a:r>
              <a:rPr lang="de-CH" dirty="0">
                <a:sym typeface="Wingdings" panose="05000000000000000000" pitchFamily="2" charset="2"/>
              </a:rPr>
              <a:t> Einladung per E-Mail / SMS zur Aktivierung und Freigabe</a:t>
            </a:r>
            <a:endParaRPr lang="de-CH" dirty="0"/>
          </a:p>
          <a:p>
            <a:pPr algn="l"/>
            <a:endParaRPr lang="de-CH" dirty="0"/>
          </a:p>
          <a:p>
            <a:pPr algn="l"/>
            <a:r>
              <a:rPr lang="de-CH" b="1" dirty="0"/>
              <a:t>Schritt 3: </a:t>
            </a:r>
            <a:r>
              <a:rPr lang="de-CH" dirty="0"/>
              <a:t>Nach Ihrer Freigabe kann Sie der Betrieb instruieren.</a:t>
            </a:r>
            <a:endParaRPr lang="de-CH" dirty="0">
              <a:cs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9980D94-75C5-EC4D-F579-260432548BDD}"/>
              </a:ext>
            </a:extLst>
          </p:cNvPr>
          <p:cNvGrpSpPr/>
          <p:nvPr/>
        </p:nvGrpSpPr>
        <p:grpSpPr>
          <a:xfrm>
            <a:off x="6628938" y="2070884"/>
            <a:ext cx="2004347" cy="3834404"/>
            <a:chOff x="5921223" y="1108155"/>
            <a:chExt cx="2564791" cy="490655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D538A8E-A5E4-C675-88BD-D2A04DAB3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3806" y="1243766"/>
              <a:ext cx="2141921" cy="463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FAE80CC-81D0-754E-9E29-93F2BEAC7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5921223" y="1108155"/>
              <a:ext cx="2564791" cy="4906557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7A4D9E0-F093-7ADB-6E3E-C3BCB4C70A30}"/>
              </a:ext>
            </a:extLst>
          </p:cNvPr>
          <p:cNvGrpSpPr/>
          <p:nvPr/>
        </p:nvGrpSpPr>
        <p:grpSpPr>
          <a:xfrm>
            <a:off x="9189329" y="969100"/>
            <a:ext cx="2004347" cy="3834404"/>
            <a:chOff x="8774796" y="6210308"/>
            <a:chExt cx="2564791" cy="4906557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68373BE4-0307-9998-1ABD-AED5FFB27B50}"/>
                </a:ext>
              </a:extLst>
            </p:cNvPr>
            <p:cNvGrpSpPr/>
            <p:nvPr/>
          </p:nvGrpSpPr>
          <p:grpSpPr>
            <a:xfrm>
              <a:off x="8985081" y="6343431"/>
              <a:ext cx="2144219" cy="4640310"/>
              <a:chOff x="8985081" y="6343431"/>
              <a:chExt cx="2144219" cy="4640310"/>
            </a:xfrm>
          </p:grpSpPr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9E4EDB4A-4FA1-8B5E-4172-60CE62B0AF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081" y="6343431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328FFDA5-BBCF-05DE-5A33-A31BBD8A0E73}"/>
                  </a:ext>
                </a:extLst>
              </p:cNvPr>
              <p:cNvSpPr/>
              <p:nvPr/>
            </p:nvSpPr>
            <p:spPr>
              <a:xfrm>
                <a:off x="9202723" y="9773174"/>
                <a:ext cx="671119" cy="117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de-CH" sz="1400" b="1" dirty="0"/>
              </a:p>
            </p:txBody>
          </p:sp>
        </p:grp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474296F-3C8B-9FE1-F3A3-521ECF289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8774796" y="6210308"/>
              <a:ext cx="2564791" cy="4906557"/>
            </a:xfrm>
            <a:prstGeom prst="rect">
              <a:avLst/>
            </a:prstGeom>
          </p:spPr>
        </p:pic>
      </p:grp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36028D1-3A42-B32C-7670-E10AF88FE962}"/>
              </a:ext>
            </a:extLst>
          </p:cNvPr>
          <p:cNvCxnSpPr>
            <a:cxnSpLocks/>
          </p:cNvCxnSpPr>
          <p:nvPr/>
        </p:nvCxnSpPr>
        <p:spPr>
          <a:xfrm>
            <a:off x="6115050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709944F2-4E82-B73E-2F33-C9ABA5F744E7}"/>
              </a:ext>
            </a:extLst>
          </p:cNvPr>
          <p:cNvSpPr txBox="1"/>
          <p:nvPr/>
        </p:nvSpPr>
        <p:spPr>
          <a:xfrm>
            <a:off x="8633285" y="397075"/>
            <a:ext cx="3545746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CH" sz="1400" b="1" dirty="0"/>
              <a:t>Sie haben noch keinen Sicherheitspass? </a:t>
            </a:r>
          </a:p>
          <a:p>
            <a:pPr algn="l"/>
            <a:r>
              <a:rPr lang="de-CH" sz="1400" dirty="0">
                <a:cs typeface="Arial"/>
              </a:rPr>
              <a:t>Angaben kontrollieren und aktivieren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41042DF-6794-F2AB-33AF-F7E0572B62C2}"/>
              </a:ext>
            </a:extLst>
          </p:cNvPr>
          <p:cNvSpPr txBox="1"/>
          <p:nvPr/>
        </p:nvSpPr>
        <p:spPr>
          <a:xfrm>
            <a:off x="6448989" y="6054502"/>
            <a:ext cx="3074759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CH" sz="1400" b="1" dirty="0"/>
              <a:t>Sie haben einen Sicherheitspass? </a:t>
            </a:r>
            <a:r>
              <a:rPr lang="de-CH" sz="1400" dirty="0">
                <a:cs typeface="Arial"/>
              </a:rPr>
              <a:t>Anmelden und Freigabe erteilen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4CD397B-41F1-9574-6534-02CB3B94996A}"/>
              </a:ext>
            </a:extLst>
          </p:cNvPr>
          <p:cNvCxnSpPr>
            <a:cxnSpLocks/>
          </p:cNvCxnSpPr>
          <p:nvPr/>
        </p:nvCxnSpPr>
        <p:spPr>
          <a:xfrm flipH="1">
            <a:off x="8896313" y="933450"/>
            <a:ext cx="1" cy="5061595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80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Mann, Im Haus enthält.&#10;&#10;KI-generierte Inhalte können fehlerhaft sein.">
            <a:extLst>
              <a:ext uri="{FF2B5EF4-FFF2-40B4-BE49-F238E27FC236}">
                <a16:creationId xmlns:a16="http://schemas.microsoft.com/office/drawing/2014/main" id="{6EBA6AEC-7ECD-D54D-F634-45783879D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" r="107" b="-143"/>
          <a:stretch/>
        </p:blipFill>
        <p:spPr>
          <a:xfrm>
            <a:off x="0" y="549275"/>
            <a:ext cx="11199223" cy="38933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C8975B-DD4B-7B9B-845F-7FA14DA3F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869027"/>
            <a:ext cx="9145016" cy="535948"/>
          </a:xfrm>
        </p:spPr>
        <p:txBody>
          <a:bodyPr/>
          <a:lstStyle/>
          <a:p>
            <a:r>
              <a:rPr lang="de-CH" dirty="0"/>
              <a:t>Online-Service «Sicherheitspässe»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BD0FA6-0C76-2476-6875-01F58AE28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6007473"/>
            <a:ext cx="9145016" cy="301252"/>
          </a:xfrm>
        </p:spPr>
        <p:txBody>
          <a:bodyPr/>
          <a:lstStyle/>
          <a:p>
            <a:r>
              <a:rPr lang="de-CH" sz="1600" dirty="0"/>
              <a:t>Präsentation für Betriebe</a:t>
            </a:r>
            <a:endParaRPr lang="de-CH" b="0" dirty="0"/>
          </a:p>
        </p:txBody>
      </p:sp>
    </p:spTree>
    <p:extLst>
      <p:ext uri="{BB962C8B-B14F-4D97-AF65-F5344CB8AC3E}">
        <p14:creationId xmlns:p14="http://schemas.microsoft.com/office/powerpoint/2010/main" val="483811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EE4B639-98E6-FEC7-AF33-D4EC1EDDAF3D}"/>
              </a:ext>
            </a:extLst>
          </p:cNvPr>
          <p:cNvSpPr/>
          <p:nvPr/>
        </p:nvSpPr>
        <p:spPr>
          <a:xfrm>
            <a:off x="551384" y="933450"/>
            <a:ext cx="11089232" cy="4448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864096"/>
          </a:xfrm>
        </p:spPr>
        <p:txBody>
          <a:bodyPr/>
          <a:lstStyle/>
          <a:p>
            <a:r>
              <a:rPr lang="de-CH" dirty="0"/>
              <a:t>Aktivierung Digitaler Sicherheitspass  </a:t>
            </a:r>
            <a:endParaRPr lang="de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20</a:t>
            </a:fld>
            <a:endParaRPr lang="de-CH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001C45F-1C5A-18A0-B2D9-576DB26898AD}"/>
              </a:ext>
            </a:extLst>
          </p:cNvPr>
          <p:cNvGrpSpPr/>
          <p:nvPr/>
        </p:nvGrpSpPr>
        <p:grpSpPr>
          <a:xfrm>
            <a:off x="3661699" y="1119199"/>
            <a:ext cx="2084717" cy="3988154"/>
            <a:chOff x="8774796" y="6210308"/>
            <a:chExt cx="2564791" cy="4906557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A476B44E-9372-4748-1D89-D4AD29A07068}"/>
                </a:ext>
              </a:extLst>
            </p:cNvPr>
            <p:cNvGrpSpPr/>
            <p:nvPr/>
          </p:nvGrpSpPr>
          <p:grpSpPr>
            <a:xfrm>
              <a:off x="8985081" y="6343431"/>
              <a:ext cx="2144219" cy="4640310"/>
              <a:chOff x="8985081" y="6343431"/>
              <a:chExt cx="2144219" cy="4640310"/>
            </a:xfrm>
          </p:grpSpPr>
          <p:pic>
            <p:nvPicPr>
              <p:cNvPr id="1027" name="Picture 3">
                <a:extLst>
                  <a:ext uri="{FF2B5EF4-FFF2-40B4-BE49-F238E27FC236}">
                    <a16:creationId xmlns:a16="http://schemas.microsoft.com/office/drawing/2014/main" id="{19D37BA7-B91F-3348-54FF-DA85CBD99B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081" y="6343431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6F6D6326-0838-2AF6-9726-8CD1604BA563}"/>
                  </a:ext>
                </a:extLst>
              </p:cNvPr>
              <p:cNvSpPr/>
              <p:nvPr/>
            </p:nvSpPr>
            <p:spPr>
              <a:xfrm>
                <a:off x="9202723" y="9773174"/>
                <a:ext cx="671119" cy="117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de-CH" sz="1400" b="1" dirty="0"/>
              </a:p>
            </p:txBody>
          </p:sp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D028635D-1086-EE61-1A89-CC1ACEDF9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8774796" y="6210308"/>
              <a:ext cx="2564791" cy="4906557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14E896F-B467-3132-8022-DAAD1FE8366C}"/>
              </a:ext>
            </a:extLst>
          </p:cNvPr>
          <p:cNvGrpSpPr/>
          <p:nvPr/>
        </p:nvGrpSpPr>
        <p:grpSpPr>
          <a:xfrm>
            <a:off x="806068" y="1124082"/>
            <a:ext cx="2084717" cy="3988154"/>
            <a:chOff x="5120976" y="5356937"/>
            <a:chExt cx="2564791" cy="4906557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C23C7D4-07D2-E2BB-717C-78BDD39AD6D9}"/>
                </a:ext>
              </a:extLst>
            </p:cNvPr>
            <p:cNvGrpSpPr/>
            <p:nvPr/>
          </p:nvGrpSpPr>
          <p:grpSpPr>
            <a:xfrm>
              <a:off x="5331261" y="5490060"/>
              <a:ext cx="2144219" cy="4640310"/>
              <a:chOff x="5331261" y="5490060"/>
              <a:chExt cx="2144219" cy="4640310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A913AA84-51A3-7978-0186-56FFC17D4A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1261" y="5490060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D785B256-E261-0160-5B65-7EA2E1B3C7DD}"/>
                  </a:ext>
                </a:extLst>
              </p:cNvPr>
              <p:cNvSpPr/>
              <p:nvPr/>
            </p:nvSpPr>
            <p:spPr>
              <a:xfrm>
                <a:off x="6065990" y="7000875"/>
                <a:ext cx="858685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de-CH" sz="1400" b="1" dirty="0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BBAEFCF7-5E71-88B0-66AF-D5D80E7C79A1}"/>
                  </a:ext>
                </a:extLst>
              </p:cNvPr>
              <p:cNvSpPr/>
              <p:nvPr/>
            </p:nvSpPr>
            <p:spPr>
              <a:xfrm>
                <a:off x="5489343" y="7194675"/>
                <a:ext cx="858685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de-CH" sz="1400" b="1" dirty="0"/>
              </a:p>
            </p:txBody>
          </p:sp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D7F1C85-5BC5-5900-9700-DA3C4DE78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5120976" y="5356937"/>
              <a:ext cx="2564791" cy="4906557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E9DD3E0-3941-A7BF-FBB9-9DB628949105}"/>
              </a:ext>
            </a:extLst>
          </p:cNvPr>
          <p:cNvGrpSpPr/>
          <p:nvPr/>
        </p:nvGrpSpPr>
        <p:grpSpPr>
          <a:xfrm>
            <a:off x="9330509" y="1119200"/>
            <a:ext cx="2084717" cy="3988154"/>
            <a:chOff x="356818" y="6658456"/>
            <a:chExt cx="2564791" cy="4906557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90AB55EB-5193-34D1-B19B-1790CBE76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03" y="6791579"/>
              <a:ext cx="2144219" cy="464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FCDECE9-867B-1F79-897D-D182FBBBB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356818" y="6658456"/>
              <a:ext cx="2564791" cy="4906557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11BFE83-D05A-21D4-54C4-1517D28ED1FE}"/>
              </a:ext>
            </a:extLst>
          </p:cNvPr>
          <p:cNvGrpSpPr/>
          <p:nvPr/>
        </p:nvGrpSpPr>
        <p:grpSpPr>
          <a:xfrm>
            <a:off x="6517331" y="1119200"/>
            <a:ext cx="2084717" cy="3988154"/>
            <a:chOff x="-5070295" y="6628691"/>
            <a:chExt cx="2564791" cy="490655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D7258C0-0AF8-0F52-0ADD-631A830A4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60010" y="6761814"/>
              <a:ext cx="2144219" cy="464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F795D6C-92ED-2B78-7066-5CA88E996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-5070295" y="6628691"/>
              <a:ext cx="2564791" cy="4906557"/>
            </a:xfrm>
            <a:prstGeom prst="rect">
              <a:avLst/>
            </a:prstGeom>
          </p:spPr>
        </p:pic>
      </p:grp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1004FF50-3AAD-2A67-2E44-6FA22E0752BF}"/>
              </a:ext>
            </a:extLst>
          </p:cNvPr>
          <p:cNvSpPr/>
          <p:nvPr/>
        </p:nvSpPr>
        <p:spPr>
          <a:xfrm rot="11452790">
            <a:off x="10277293" y="4065538"/>
            <a:ext cx="557247" cy="24743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D22BC2-29E6-0D75-7E6D-34206E7FABBE}"/>
              </a:ext>
            </a:extLst>
          </p:cNvPr>
          <p:cNvSpPr txBox="1">
            <a:spLocks/>
          </p:cNvSpPr>
          <p:nvPr/>
        </p:nvSpPr>
        <p:spPr>
          <a:xfrm>
            <a:off x="891793" y="5711065"/>
            <a:ext cx="11089232" cy="3216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CH" sz="1800" dirty="0"/>
              <a:t>ℹ️ Weitere Informationen und Erklärvideos finden Sie auf der Seite </a:t>
            </a:r>
            <a:r>
              <a:rPr lang="de-CH" sz="1800" dirty="0">
                <a:hlinkClick r:id="rId8"/>
              </a:rPr>
              <a:t>Online-Service «Sicherheitspässe»</a:t>
            </a:r>
            <a:r>
              <a:rPr lang="de-CH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3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9CC25C-6FBB-5992-275C-2E5837BBC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3491" y="4362450"/>
            <a:ext cx="3791232" cy="1841455"/>
          </a:xfrm>
        </p:spPr>
        <p:txBody>
          <a:bodyPr/>
          <a:lstStyle/>
          <a:p>
            <a:r>
              <a:rPr lang="de-CH" dirty="0"/>
              <a:t>Dokumente hochladen</a:t>
            </a:r>
          </a:p>
        </p:txBody>
      </p:sp>
      <p:pic>
        <p:nvPicPr>
          <p:cNvPr id="6" name="Bildplatzhalter 5" descr="Ein Bild, das Kleidung, Person, Arbeitskleidung, Arbeitsbekleidung enthält.&#10;&#10;KI-generierte Inhalte können fehlerhaft sein.">
            <a:extLst>
              <a:ext uri="{FF2B5EF4-FFF2-40B4-BE49-F238E27FC236}">
                <a16:creationId xmlns:a16="http://schemas.microsoft.com/office/drawing/2014/main" id="{B31652C9-17B0-37BF-7FE9-BA22CEB6A5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10" t="8380" r="16091" b="18986"/>
          <a:stretch/>
        </p:blipFill>
        <p:spPr>
          <a:xfrm>
            <a:off x="6051917" y="0"/>
            <a:ext cx="6140082" cy="6858000"/>
          </a:xfrm>
        </p:spPr>
      </p:pic>
    </p:spTree>
    <p:extLst>
      <p:ext uri="{BB962C8B-B14F-4D97-AF65-F5344CB8AC3E}">
        <p14:creationId xmlns:p14="http://schemas.microsoft.com/office/powerpoint/2010/main" val="2233793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37FA3-7663-1CC7-57DD-E68D7367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5B847-3627-9ABC-CB05-499D50CD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7195616" cy="632034"/>
          </a:xfrm>
        </p:spPr>
        <p:txBody>
          <a:bodyPr/>
          <a:lstStyle/>
          <a:p>
            <a:r>
              <a:rPr lang="de-CH" dirty="0"/>
              <a:t>Ausweise oder Zertifikate hochladen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A1271A-E40D-268F-2BCE-1133351FE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22</a:t>
            </a:fld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F87D97-8DBD-F853-70F7-01B447E3B2DB}"/>
              </a:ext>
            </a:extLst>
          </p:cNvPr>
          <p:cNvSpPr txBox="1"/>
          <p:nvPr/>
        </p:nvSpPr>
        <p:spPr>
          <a:xfrm>
            <a:off x="551385" y="1495272"/>
            <a:ext cx="5430316" cy="45858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de-CH" b="1" dirty="0"/>
              <a:t>Ausweise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Kachel «Ausweis» auswählen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Art des Ausweises auswählen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Pflichtfelder ausfüllen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Foto oder PDF des Ausweises hochladen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endParaRPr lang="de-CH" dirty="0"/>
          </a:p>
          <a:p>
            <a:pPr>
              <a:spcAft>
                <a:spcPts val="1200"/>
              </a:spcAft>
            </a:pPr>
            <a:r>
              <a:rPr lang="de-CH" b="1" dirty="0"/>
              <a:t>Zertifikat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Kachel «Zertifikat» auswählen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Titel des Zertifikats eingeben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Pflichtfelder ausfüllen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Foto oder PDF des Zertifikats hochladen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D1AC3E5-7AD8-A8C9-D452-7CF1E8285530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73A397BA-E0FC-8489-150F-FCBF68BBF08E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pic>
        <p:nvPicPr>
          <p:cNvPr id="7" name="Grafik 6" descr="Ein Bild, das Elektronik, Handy, tragbares Kommunikationsgerät, Gerät enthält.&#10;&#10;KI-generierte Inhalte können fehlerhaft sein.">
            <a:extLst>
              <a:ext uri="{FF2B5EF4-FFF2-40B4-BE49-F238E27FC236}">
                <a16:creationId xmlns:a16="http://schemas.microsoft.com/office/drawing/2014/main" id="{E52ABEC2-F6D1-B6A3-7B5D-0461913F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9167" r="27188" b="9167"/>
          <a:stretch/>
        </p:blipFill>
        <p:spPr>
          <a:xfrm>
            <a:off x="8044556" y="1561080"/>
            <a:ext cx="3229294" cy="4488949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FD858FA-D84E-37F7-0023-2CBE6B9F7739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CH" sz="1400" dirty="0"/>
              <a:t>ℹ️ Weitere Informationen und Erklärvideos finden Sie auf der Seite </a:t>
            </a:r>
            <a:r>
              <a:rPr lang="de-CH" sz="1400" dirty="0">
                <a:hlinkClick r:id="rId4"/>
              </a:rPr>
              <a:t>Online-Service «Sicherheitspässe»</a:t>
            </a:r>
            <a:r>
              <a:rPr lang="de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4803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Person, Schuhwerk, Kleidung, Schutzkleidung enthält.&#10;&#10;KI-generierte Inhalte können fehlerhaft sein.">
            <a:extLst>
              <a:ext uri="{FF2B5EF4-FFF2-40B4-BE49-F238E27FC236}">
                <a16:creationId xmlns:a16="http://schemas.microsoft.com/office/drawing/2014/main" id="{96AB324B-F28B-2E35-1AF7-564462B733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24" t="3370" r="7754" b="3370"/>
          <a:stretch/>
        </p:blipFill>
        <p:spPr>
          <a:xfrm>
            <a:off x="6694488" y="0"/>
            <a:ext cx="549751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27AE60-8129-22C8-3224-EF4E2B467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Instruktionen zuweisen oder durchführen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79505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6006163" cy="632034"/>
          </a:xfrm>
        </p:spPr>
        <p:txBody>
          <a:bodyPr/>
          <a:lstStyle/>
          <a:p>
            <a:r>
              <a:rPr lang="de-CH" dirty="0"/>
              <a:t>Instruktionen zuweisen </a:t>
            </a:r>
            <a:br>
              <a:rPr lang="de-CH" dirty="0"/>
            </a:br>
            <a:r>
              <a:rPr lang="de-CH" dirty="0"/>
              <a:t>oder durchführen: 3 Varianten</a:t>
            </a:r>
            <a:br>
              <a:rPr lang="de-CH" dirty="0"/>
            </a:br>
            <a:br>
              <a:rPr lang="de-CH" dirty="0"/>
            </a:b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24</a:t>
            </a:fld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487AFC-7FC3-6A77-707E-E4EDAB05D8CC}"/>
              </a:ext>
            </a:extLst>
          </p:cNvPr>
          <p:cNvSpPr txBox="1"/>
          <p:nvPr/>
        </p:nvSpPr>
        <p:spPr>
          <a:xfrm>
            <a:off x="511346" y="1264455"/>
            <a:ext cx="6006167" cy="5047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de-CH" b="1" dirty="0"/>
              <a:t>1. Sie wählen selbst eine Schulung aus.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Kachel «Lernen und Instruktionen» anklicken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Weisen Sie sich den neuen Lerninhalt selbst zu, setzen Sie die Aufgabe um (Dokumentation erfolgt automa-tisch).</a:t>
            </a:r>
            <a:br>
              <a:rPr lang="de-CH" sz="900" dirty="0"/>
            </a:br>
            <a:endParaRPr lang="de-CH" dirty="0"/>
          </a:p>
          <a:p>
            <a:pPr algn="l">
              <a:spcAft>
                <a:spcPts val="600"/>
              </a:spcAft>
            </a:pPr>
            <a:r>
              <a:rPr lang="de-CH" b="1" dirty="0"/>
              <a:t>2. Sie werden vor Ort instruiert.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Die Instruktion wird vor Ort im Betrieb durchgeführt.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Speichern Sie den Nachweis am Ende via QR-Code direkt in Ihrem Sicherheitspass.</a:t>
            </a:r>
            <a:br>
              <a:rPr lang="de-CH" sz="900" dirty="0"/>
            </a:br>
            <a:endParaRPr lang="de-CH" dirty="0"/>
          </a:p>
          <a:p>
            <a:pPr algn="l">
              <a:spcAft>
                <a:spcPts val="600"/>
              </a:spcAft>
            </a:pPr>
            <a:r>
              <a:rPr lang="de-CH" b="1" dirty="0"/>
              <a:t>3. Sie erhalten einen Lerninhalt digital zugewiesen.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Der Betrieb weist Ihnen den Lerninhalt im Sicherheits-pass zu.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Sie führen die Aufgabe selbst im Sicherheitspass durch (Dokumentation erfolgt automatisch).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DAA2391-361D-40E2-B3EB-5CDFB600EB05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65C19469-BBCC-5A8B-841E-C632E140D2BB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pic>
        <p:nvPicPr>
          <p:cNvPr id="8" name="Grafik 7" descr="Ein Bild, das Handy, Text, mobiles Gerät,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4A4A2820-E42B-AD93-CE64-932F0A481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1" t="7639" r="33118" b="8889"/>
          <a:stretch/>
        </p:blipFill>
        <p:spPr>
          <a:xfrm>
            <a:off x="8101888" y="1482193"/>
            <a:ext cx="3114629" cy="4488949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0B60A17-BA16-B371-1D14-C24D025CA952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CH" sz="1400" dirty="0"/>
              <a:t>ℹ️ Weitere Informationen und Erklärvideos finden Sie auf der Seite </a:t>
            </a:r>
            <a:r>
              <a:rPr lang="de-CH" sz="1400" dirty="0">
                <a:hlinkClick r:id="rId4"/>
              </a:rPr>
              <a:t>Online-Service «Sicherheitspässe»</a:t>
            </a:r>
            <a:r>
              <a:rPr lang="de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765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Person, Kleidung, Schuhwerk, Lächeln enthält.&#10;&#10;KI-generierte Inhalte können fehlerhaft sein.">
            <a:extLst>
              <a:ext uri="{FF2B5EF4-FFF2-40B4-BE49-F238E27FC236}">
                <a16:creationId xmlns:a16="http://schemas.microsoft.com/office/drawing/2014/main" id="{09E50FA9-84FF-6915-488A-B9E072753B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-69" r="5660" b="69"/>
          <a:stretch/>
        </p:blipFill>
        <p:spPr>
          <a:xfrm>
            <a:off x="8083550" y="-4763"/>
            <a:ext cx="4108450" cy="68580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C17371-72F4-F924-93C2-5EB7866A6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Sicherheitspass teilen</a:t>
            </a:r>
          </a:p>
        </p:txBody>
      </p:sp>
    </p:spTree>
    <p:extLst>
      <p:ext uri="{BB962C8B-B14F-4D97-AF65-F5344CB8AC3E}">
        <p14:creationId xmlns:p14="http://schemas.microsoft.com/office/powerpoint/2010/main" val="698184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B01523D-245B-90E4-5AEB-F6AFABBCDE4E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5694710" cy="392137"/>
          </a:xfrm>
        </p:spPr>
        <p:txBody>
          <a:bodyPr/>
          <a:lstStyle/>
          <a:p>
            <a:r>
              <a:rPr lang="de-CH" dirty="0"/>
              <a:t>Sicherheitspass teilen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26</a:t>
            </a:fld>
            <a:endParaRPr lang="de-CH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E4B4762-2647-A0B5-6AC1-F1C0EC5E4BB6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BCE67D27-E575-488D-9420-EAA899B181B0}"/>
              </a:ext>
            </a:extLst>
          </p:cNvPr>
          <p:cNvSpPr txBox="1"/>
          <p:nvPr/>
        </p:nvSpPr>
        <p:spPr>
          <a:xfrm>
            <a:off x="551384" y="1345347"/>
            <a:ext cx="6006167" cy="212365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Kachel «Sicherheitspass teilen» anklicken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QR-Code aktivieren (Sie können den QR-Code jederzeit deaktivieren.)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Durch Scannen des QR-Codes erhalten andere Personen Lesezugriff auf Ihren Sicherheitspass.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Die Personen können nur lesen, nichts verändern.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4741BA6-209C-3AA4-CEB7-5B3EC3063225}"/>
              </a:ext>
            </a:extLst>
          </p:cNvPr>
          <p:cNvGrpSpPr/>
          <p:nvPr/>
        </p:nvGrpSpPr>
        <p:grpSpPr>
          <a:xfrm>
            <a:off x="8101888" y="1547563"/>
            <a:ext cx="3114629" cy="4423579"/>
            <a:chOff x="8101888" y="1547563"/>
            <a:chExt cx="3114629" cy="4423579"/>
          </a:xfrm>
        </p:grpSpPr>
        <p:pic>
          <p:nvPicPr>
            <p:cNvPr id="6" name="Grafik 5" descr="Ein Bild, das Handy, Text, mobiles Gerät, Kommunikationsgerät enthält.&#10;&#10;KI-generierte Inhalte können fehlerhaft sein.">
              <a:extLst>
                <a:ext uri="{FF2B5EF4-FFF2-40B4-BE49-F238E27FC236}">
                  <a16:creationId xmlns:a16="http://schemas.microsoft.com/office/drawing/2014/main" id="{CBC6615B-EFC3-067B-F027-AC8696E6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1" t="81212" r="33118" b="8889"/>
            <a:stretch/>
          </p:blipFill>
          <p:spPr>
            <a:xfrm>
              <a:off x="8101888" y="5438775"/>
              <a:ext cx="3114629" cy="532367"/>
            </a:xfrm>
            <a:prstGeom prst="rect">
              <a:avLst/>
            </a:prstGeom>
          </p:spPr>
        </p:pic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DF4B332-667F-DCF3-CA47-D487BEB54DEE}"/>
                </a:ext>
              </a:extLst>
            </p:cNvPr>
            <p:cNvGrpSpPr/>
            <p:nvPr/>
          </p:nvGrpSpPr>
          <p:grpSpPr>
            <a:xfrm>
              <a:off x="8478481" y="1547563"/>
              <a:ext cx="2266202" cy="4335344"/>
              <a:chOff x="4878604" y="1936147"/>
              <a:chExt cx="2266202" cy="4335344"/>
            </a:xfrm>
          </p:grpSpPr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759D48B-11FE-43D8-920C-BC63E00A9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4165" y="2123768"/>
                <a:ext cx="1843312" cy="3984391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40030633-A29F-0100-AEE4-4E32778CBE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13405" t="1895" r="13400" b="1922"/>
              <a:stretch/>
            </p:blipFill>
            <p:spPr>
              <a:xfrm>
                <a:off x="4878604" y="1936147"/>
                <a:ext cx="2266202" cy="4335344"/>
              </a:xfrm>
              <a:prstGeom prst="rect">
                <a:avLst/>
              </a:prstGeom>
            </p:spPr>
          </p:pic>
        </p:grpSp>
      </p:grp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046976B-5897-E992-5699-6F6A6A6166BF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CH" sz="1400" dirty="0"/>
              <a:t>ℹ️ Weitere Informationen und Erklärvideos finden Sie auf der Seite </a:t>
            </a:r>
            <a:r>
              <a:rPr lang="de-CH" sz="1400" dirty="0">
                <a:hlinkClick r:id="rId6"/>
              </a:rPr>
              <a:t>Online-Service «Sicherheitspässe»</a:t>
            </a:r>
            <a:r>
              <a:rPr lang="de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4134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Person, Kleidung, Arbeitskleidung, Mann enthält.&#10;&#10;KI-generierte Inhalte können fehlerhaft sein.">
            <a:extLst>
              <a:ext uri="{FF2B5EF4-FFF2-40B4-BE49-F238E27FC236}">
                <a16:creationId xmlns:a16="http://schemas.microsoft.com/office/drawing/2014/main" id="{159C607C-262A-D42E-7AA2-9BB3BD5B5A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56" r="5398" b="11639"/>
          <a:stretch/>
        </p:blipFill>
        <p:spPr>
          <a:xfrm>
            <a:off x="6091506" y="0"/>
            <a:ext cx="6100494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74ABC4-C58D-35FB-FF55-403337FF2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Weitere Informationen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1EDA7E-C7DE-F36F-A73C-69F22137FF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106738"/>
            <a:ext cx="6842125" cy="644525"/>
          </a:xfrm>
        </p:spPr>
        <p:txBody>
          <a:bodyPr/>
          <a:lstStyle/>
          <a:p>
            <a:r>
              <a:rPr lang="de-CH" dirty="0"/>
              <a:t>Ein grosses Dankeschön!</a:t>
            </a:r>
          </a:p>
        </p:txBody>
      </p:sp>
    </p:spTree>
    <p:extLst>
      <p:ext uri="{BB962C8B-B14F-4D97-AF65-F5344CB8AC3E}">
        <p14:creationId xmlns:p14="http://schemas.microsoft.com/office/powerpoint/2010/main" val="3526165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864096"/>
          </a:xfrm>
        </p:spPr>
        <p:txBody>
          <a:bodyPr/>
          <a:lstStyle/>
          <a:p>
            <a:r>
              <a:rPr lang="de-CH" dirty="0"/>
              <a:t>Weitere Informationen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28</a:t>
            </a:fld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CCC419B-2BA0-14AB-2E8D-5FD7264692B3}"/>
              </a:ext>
            </a:extLst>
          </p:cNvPr>
          <p:cNvSpPr txBox="1"/>
          <p:nvPr/>
        </p:nvSpPr>
        <p:spPr>
          <a:xfrm>
            <a:off x="446608" y="1365157"/>
            <a:ext cx="621136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CH" b="1" dirty="0"/>
              <a:t>Webseite Online-Service «Sicherheitspässe»</a:t>
            </a:r>
          </a:p>
          <a:p>
            <a:pPr>
              <a:spcAft>
                <a:spcPts val="600"/>
              </a:spcAft>
            </a:pPr>
            <a:r>
              <a:rPr lang="de-CH" dirty="0"/>
              <a:t>Auf der folgenden Webseite finden Sie alle Informationen und Erklärvideos zu den wichtigsten Funktionen.</a:t>
            </a:r>
          </a:p>
          <a:p>
            <a:pPr>
              <a:spcAft>
                <a:spcPts val="600"/>
              </a:spcAft>
            </a:pPr>
            <a:r>
              <a:rPr lang="de-CH" dirty="0">
                <a:hlinkClick r:id="rId3"/>
              </a:rPr>
              <a:t>Online-Service «Sicherheitspässe» | Kundenportal mySuva</a:t>
            </a:r>
            <a:endParaRPr lang="de-CH" dirty="0"/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r>
              <a:rPr lang="de-CH" b="1" dirty="0"/>
              <a:t>Betriebsinterne Kontaktperson</a:t>
            </a:r>
          </a:p>
          <a:p>
            <a:pPr>
              <a:spcAft>
                <a:spcPts val="600"/>
              </a:spcAft>
            </a:pPr>
            <a:r>
              <a:rPr lang="de-CH" dirty="0"/>
              <a:t>Bei Fragen rund um den Sicherheitspass wenden Sie sich bitte an Ihre interne Kontaktperson:</a:t>
            </a:r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r>
              <a:rPr lang="de-CH" dirty="0"/>
              <a:t>Vorname Name:</a:t>
            </a:r>
          </a:p>
          <a:p>
            <a:pPr>
              <a:spcAft>
                <a:spcPts val="600"/>
              </a:spcAft>
            </a:pPr>
            <a:r>
              <a:rPr lang="de-CH" dirty="0"/>
              <a:t>E-Mailadresse:</a:t>
            </a:r>
          </a:p>
          <a:p>
            <a:pPr>
              <a:spcAft>
                <a:spcPts val="600"/>
              </a:spcAft>
            </a:pPr>
            <a:r>
              <a:rPr lang="de-CH" dirty="0"/>
              <a:t>Telefon: </a:t>
            </a:r>
          </a:p>
        </p:txBody>
      </p:sp>
      <p:pic>
        <p:nvPicPr>
          <p:cNvPr id="4" name="Grafik 3" descr="Ein Bild, das Kleidung, Person, Menschliches Gesicht, Wand enthält.&#10;&#10;KI-generierte Inhalte können fehlerhaft sein.">
            <a:extLst>
              <a:ext uri="{FF2B5EF4-FFF2-40B4-BE49-F238E27FC236}">
                <a16:creationId xmlns:a16="http://schemas.microsoft.com/office/drawing/2014/main" id="{B61417DE-FE19-E22F-4679-8143D92B6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r="21191"/>
          <a:stretch/>
        </p:blipFill>
        <p:spPr>
          <a:xfrm>
            <a:off x="6826703" y="0"/>
            <a:ext cx="5365297" cy="68580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3940C8D-2F1E-8D12-7A16-FFDAC633733B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497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62AC27-0863-10ED-47A1-DF3A45EDC5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Viel Erfolg.</a:t>
            </a:r>
          </a:p>
          <a:p>
            <a:endParaRPr lang="de-CH" dirty="0"/>
          </a:p>
        </p:txBody>
      </p:sp>
      <p:pic>
        <p:nvPicPr>
          <p:cNvPr id="22" name="Bildplatzhalter 21" descr="Ein Bild, das Person, Kleidung, Lächeln, Schuhwerk enthält.&#10;&#10;KI-generierte Inhalte können fehlerhaft sein.">
            <a:extLst>
              <a:ext uri="{FF2B5EF4-FFF2-40B4-BE49-F238E27FC236}">
                <a16:creationId xmlns:a16="http://schemas.microsoft.com/office/drawing/2014/main" id="{AE450BEA-BF0B-A07B-AE34-4693720C9F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9" b="1946"/>
          <a:stretch/>
        </p:blipFill>
        <p:spPr>
          <a:xfrm>
            <a:off x="6857647" y="-91649"/>
            <a:ext cx="5327914" cy="6865938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7D202BE-1665-C330-C917-931A1FAE658F}"/>
              </a:ext>
            </a:extLst>
          </p:cNvPr>
          <p:cNvSpPr txBox="1"/>
          <p:nvPr/>
        </p:nvSpPr>
        <p:spPr>
          <a:xfrm>
            <a:off x="550863" y="6447600"/>
            <a:ext cx="3243866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13108.d – 05/26     Download: www.suva.ch/13108.d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621983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171C7-AA14-39F7-21E7-857FC8F5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Informationen für die Geschäftsleitung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CA806E-FA5A-6DA1-BEEA-A92F59083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5764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E44B-7A10-8C07-C3DA-8B8A1A131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5A129F-4E63-D971-61DB-DE93CAD54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B1FB6DF-81A6-07C4-7CC6-B50D4678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454353"/>
          </a:xfrm>
        </p:spPr>
        <p:txBody>
          <a:bodyPr/>
          <a:lstStyle/>
          <a:p>
            <a:r>
              <a:rPr lang="de-CH" dirty="0"/>
              <a:t>Was ist der Online-Service «Sicherheitspässe»?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708B772-451F-FB1E-C24B-38F5965984C6}"/>
              </a:ext>
            </a:extLst>
          </p:cNvPr>
          <p:cNvSpPr txBox="1">
            <a:spLocks/>
          </p:cNvSpPr>
          <p:nvPr/>
        </p:nvSpPr>
        <p:spPr>
          <a:xfrm>
            <a:off x="551384" y="1356131"/>
            <a:ext cx="10717507" cy="44826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CH" sz="1800" dirty="0"/>
              <a:t>Der kostenlose Online-Service «Sicherheitspässe» steht Betrieben und Mitarbeitenden im Kundenportal mySuva und über die mySuva-App zur Verfügung.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de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Mitarbeitersicht</a:t>
            </a:r>
            <a:r>
              <a:rPr lang="de-CH" sz="1800" dirty="0"/>
              <a:t>: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Sicherheitspass gehört dem Mitarbeiter / der Mitarbeiterin (mySuva persönlich)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Ausweise und Zertifikate hochladen, absolvierte Instruktionen dokumentieren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aktueller Ausbildungsstand jederzeit einsehbar (z. B. auf dem Smartphone)</a:t>
            </a:r>
            <a:br>
              <a:rPr lang="de-CH" sz="1800" dirty="0"/>
            </a:br>
            <a:endParaRPr lang="de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Betriebssicht</a:t>
            </a:r>
            <a:r>
              <a:rPr lang="de-CH" sz="1800" dirty="0"/>
              <a:t>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CH" sz="1800" dirty="0"/>
              <a:t>Hilfsmittel für Betriebe um,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Mitarbeitende weiterzubilden, Instruktionen zuzuweisen und zu dokumentieren, </a:t>
            </a:r>
            <a:br>
              <a:rPr lang="de-CH" sz="1800" dirty="0"/>
            </a:br>
            <a:r>
              <a:rPr lang="de-CH" sz="1800" dirty="0"/>
              <a:t>Ausbildungsstand einzusehen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Instruktionen aus bestehendem Suva-Katalog auswählen und/oder eigene Instruktionen erstellen</a:t>
            </a:r>
          </a:p>
        </p:txBody>
      </p:sp>
      <p:pic>
        <p:nvPicPr>
          <p:cNvPr id="10" name="Grafik 9" descr="Benutzer Silhouette">
            <a:extLst>
              <a:ext uri="{FF2B5EF4-FFF2-40B4-BE49-F238E27FC236}">
                <a16:creationId xmlns:a16="http://schemas.microsoft.com/office/drawing/2014/main" id="{67315726-C715-A128-9F71-0CDA39DAF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535" b="18103"/>
          <a:stretch/>
        </p:blipFill>
        <p:spPr>
          <a:xfrm>
            <a:off x="2407444" y="2285168"/>
            <a:ext cx="620096" cy="392906"/>
          </a:xfrm>
          <a:prstGeom prst="rect">
            <a:avLst/>
          </a:prstGeom>
        </p:spPr>
      </p:pic>
      <p:pic>
        <p:nvPicPr>
          <p:cNvPr id="12" name="Grafik 11" descr="Fabrik Silhouette">
            <a:extLst>
              <a:ext uri="{FF2B5EF4-FFF2-40B4-BE49-F238E27FC236}">
                <a16:creationId xmlns:a16="http://schemas.microsoft.com/office/drawing/2014/main" id="{6692C739-B9CA-86F2-576E-5C8B93971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972" b="9778"/>
          <a:stretch/>
        </p:blipFill>
        <p:spPr>
          <a:xfrm>
            <a:off x="2233916" y="3888224"/>
            <a:ext cx="483576" cy="3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3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28571-447E-CFAC-96C6-EDBFDD403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Person, Blue Collar, Arbeitskleidung enthält.&#10;&#10;KI-generierte Inhalte können fehlerhaft sein.">
            <a:extLst>
              <a:ext uri="{FF2B5EF4-FFF2-40B4-BE49-F238E27FC236}">
                <a16:creationId xmlns:a16="http://schemas.microsoft.com/office/drawing/2014/main" id="{02B377A8-0E46-86C7-E791-7534A5652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7" r="23764"/>
          <a:stretch/>
        </p:blipFill>
        <p:spPr>
          <a:xfrm>
            <a:off x="6817177" y="0"/>
            <a:ext cx="537482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AAAC4E-CAC6-DDB5-73A5-49737E864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454353"/>
          </a:xfrm>
        </p:spPr>
        <p:txBody>
          <a:bodyPr/>
          <a:lstStyle/>
          <a:p>
            <a:r>
              <a:rPr lang="de-CH" dirty="0"/>
              <a:t>Vorgehen im Betrieb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B8B7F7-C185-ECFB-1888-F54CAF7D0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6130"/>
            <a:ext cx="5919085" cy="452215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Kundenportal mySuva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Noch kein Benutzerkonto im Kundenportal mySuva? </a:t>
            </a:r>
            <a:br>
              <a:rPr lang="de-CH" sz="1800" dirty="0"/>
            </a:br>
            <a:r>
              <a:rPr lang="de-CH" sz="1800" dirty="0"/>
              <a:t>Jetzt registrieren: </a:t>
            </a:r>
            <a:r>
              <a:rPr lang="de-CH" sz="1800" dirty="0">
                <a:hlinkClick r:id="rId4"/>
              </a:rPr>
              <a:t>suva.ch/mySuva </a:t>
            </a:r>
            <a:endParaRPr lang="de-CH" sz="1800" dirty="0"/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Zugang zum kostenlosen Online-Service «Sicherheitspässe» in mySuva und Berechtigung «Sicherheitspässe und Instruktionen»</a:t>
            </a:r>
          </a:p>
          <a:p>
            <a:pPr marL="0" indent="0">
              <a:spcAft>
                <a:spcPts val="600"/>
              </a:spcAft>
              <a:buNone/>
            </a:pPr>
            <a:endParaRPr lang="de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Verknüpfung Mitarbeitende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Mitarbeitende im Online-Service erfassen (Import mit Excelliste möglich)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Einladung zum Sicherheitspass direkt in mySuva per SMS oder E-Mail versenden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Mitarbeitende erteilen Betrieb Zugriff auf ihren Sicherheits-pass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de-CH" sz="1800" dirty="0"/>
              <a:t>Betrieb weist Mitarbeitenden im Online-Service Instruktionen zu und sieht den Ausbildungsstand ein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669F8F8-82A6-7AFB-86C4-E78C45E03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5</a:t>
            </a:fld>
            <a:endParaRPr lang="de-CH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493AEA1-C919-A25A-0435-667281ADBD57}"/>
              </a:ext>
            </a:extLst>
          </p:cNvPr>
          <p:cNvCxnSpPr>
            <a:cxnSpLocks/>
          </p:cNvCxnSpPr>
          <p:nvPr/>
        </p:nvCxnSpPr>
        <p:spPr>
          <a:xfrm>
            <a:off x="6817177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72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C7980-C69F-EC41-A39A-9985A879A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Kleidung, Person, Menschliches Gesicht, Schutzhelm enthält.&#10;&#10;KI-generierte Inhalte können fehlerhaft sein.">
            <a:extLst>
              <a:ext uri="{FF2B5EF4-FFF2-40B4-BE49-F238E27FC236}">
                <a16:creationId xmlns:a16="http://schemas.microsoft.com/office/drawing/2014/main" id="{7AB4E5BE-0182-1FA9-42EE-7EB495EB6E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9" t="159" r="29806" b="-159"/>
          <a:stretch/>
        </p:blipFill>
        <p:spPr>
          <a:xfrm>
            <a:off x="6818810" y="0"/>
            <a:ext cx="5373190" cy="6858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A57287-0A6E-7242-0F0D-8F0D6295C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CC5C500-0759-7AAB-B0D3-B501C1301EC6}"/>
              </a:ext>
            </a:extLst>
          </p:cNvPr>
          <p:cNvSpPr txBox="1">
            <a:spLocks/>
          </p:cNvSpPr>
          <p:nvPr/>
        </p:nvSpPr>
        <p:spPr>
          <a:xfrm>
            <a:off x="551384" y="1357064"/>
            <a:ext cx="5921828" cy="3937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Aft>
                <a:spcPts val="1200"/>
              </a:spcAft>
            </a:pPr>
            <a:r>
              <a:rPr lang="de-CH" sz="1800" dirty="0"/>
              <a:t>Übersicht über aktuellen Ausbildungsstand aller Mitarbeitenden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Instruktionen einfach und gezielt durchführen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Dokumentation der Instruktionen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frühzeitige Informationen über Temporär-Mitarbeitende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bessere Unfallprävention durch ausgebildetes Personal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Zeitersparnis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kostenloser Online-Service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5FAE9BE6-A5CA-A80C-8580-C2B00729B432}"/>
              </a:ext>
            </a:extLst>
          </p:cNvPr>
          <p:cNvCxnSpPr>
            <a:cxnSpLocks/>
          </p:cNvCxnSpPr>
          <p:nvPr/>
        </p:nvCxnSpPr>
        <p:spPr>
          <a:xfrm>
            <a:off x="6817177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D9830C08-7AFB-7B49-CF8C-1E17CB75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352920"/>
          </a:xfrm>
        </p:spPr>
        <p:txBody>
          <a:bodyPr/>
          <a:lstStyle/>
          <a:p>
            <a:r>
              <a:rPr lang="de-CH" dirty="0"/>
              <a:t>Nutzen für Betrieb</a:t>
            </a:r>
          </a:p>
        </p:txBody>
      </p:sp>
    </p:spTree>
    <p:extLst>
      <p:ext uri="{BB962C8B-B14F-4D97-AF65-F5344CB8AC3E}">
        <p14:creationId xmlns:p14="http://schemas.microsoft.com/office/powerpoint/2010/main" val="215593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0C9B4-F2E0-2F1F-79CB-8CEAA1557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F53FDD1-BF30-D624-3E20-7957A2AF4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 r="62619"/>
          <a:stretch/>
        </p:blipFill>
        <p:spPr bwMode="auto">
          <a:xfrm>
            <a:off x="6836229" y="0"/>
            <a:ext cx="53557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045F2D-0BF3-57B2-8027-A768AB8B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352920"/>
          </a:xfrm>
        </p:spPr>
        <p:txBody>
          <a:bodyPr/>
          <a:lstStyle/>
          <a:p>
            <a:r>
              <a:rPr lang="de-CH" dirty="0"/>
              <a:t>Nutzen für Mitarbeitende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E7847C-EECB-F7A2-47D3-76DF2CE32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7</a:t>
            </a:fld>
            <a:endParaRPr lang="de-CH" dirty="0"/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B29E8D5E-7063-CB51-8F31-EFE5E45BE18D}"/>
              </a:ext>
            </a:extLst>
          </p:cNvPr>
          <p:cNvCxnSpPr>
            <a:cxnSpLocks/>
          </p:cNvCxnSpPr>
          <p:nvPr/>
        </p:nvCxnSpPr>
        <p:spPr>
          <a:xfrm>
            <a:off x="6817177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Inhaltsplatzhalter 2">
            <a:extLst>
              <a:ext uri="{FF2B5EF4-FFF2-40B4-BE49-F238E27FC236}">
                <a16:creationId xmlns:a16="http://schemas.microsoft.com/office/drawing/2014/main" id="{C1D50E4E-261C-5F55-66D0-12CBF5397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7064"/>
            <a:ext cx="5315785" cy="3787578"/>
          </a:xfrm>
        </p:spPr>
        <p:txBody>
          <a:bodyPr/>
          <a:lstStyle/>
          <a:p>
            <a:pPr marL="266700" indent="-266700">
              <a:spcAft>
                <a:spcPts val="1200"/>
              </a:spcAft>
            </a:pPr>
            <a:r>
              <a:rPr lang="de-CH" sz="1800" dirty="0"/>
              <a:t>einfache Registrierung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Daten gehören Mitarbeitenden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bei Arbeitgeberwechsel Daten (Nachweise für Instruktionen) einfach mitnehmen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alle Ausbildungsunterlagen zentral verwalten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immer und überall Zugriff (z. B. via Smartphone)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einfaches Freischalten für den Betrieb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selbstständig weiterbilden</a:t>
            </a:r>
          </a:p>
          <a:p>
            <a:pPr marL="266700" indent="-266700">
              <a:spcAft>
                <a:spcPts val="1200"/>
              </a:spcAft>
            </a:pPr>
            <a:r>
              <a:rPr lang="de-CH" sz="1800" dirty="0"/>
              <a:t>kostenloser Online-Service</a:t>
            </a:r>
          </a:p>
        </p:txBody>
      </p:sp>
    </p:spTree>
    <p:extLst>
      <p:ext uri="{BB962C8B-B14F-4D97-AF65-F5344CB8AC3E}">
        <p14:creationId xmlns:p14="http://schemas.microsoft.com/office/powerpoint/2010/main" val="598205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6FC54-181B-69D3-9C24-A8D4282C8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leidung, Kleiderbügel, Im Haus, Person enthält.&#10;&#10;KI-generierte Inhalte können fehlerhaft sein.">
            <a:extLst>
              <a:ext uri="{FF2B5EF4-FFF2-40B4-BE49-F238E27FC236}">
                <a16:creationId xmlns:a16="http://schemas.microsoft.com/office/drawing/2014/main" id="{92AC00A9-3640-5CC7-F03A-DCFA7FFED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r="22758"/>
          <a:stretch/>
        </p:blipFill>
        <p:spPr>
          <a:xfrm>
            <a:off x="6817177" y="0"/>
            <a:ext cx="537482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FCBB9B-3598-6213-0725-190D8B77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Aufwand für Betrieb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085024-F26A-A574-B27E-F6CCF0083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6132"/>
            <a:ext cx="5374823" cy="4501744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Vorbereitung</a:t>
            </a:r>
            <a:r>
              <a:rPr lang="de-CH" sz="1800" dirty="0"/>
              <a:t>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CH" sz="1800" dirty="0"/>
              <a:t>Excelliste (Vorlage) mit Mitarbeiterangaben (inkl. AHV-Nummern) befüllen und hochladen:</a:t>
            </a:r>
          </a:p>
          <a:p>
            <a:pPr marL="266700" lvl="1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Sicherheitspass vorhanden: Zugriffsanfrage wird automatisch an Mitarbeitende gesendet</a:t>
            </a:r>
          </a:p>
          <a:p>
            <a:pPr marL="266700" lvl="1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Sicherheitspass nicht vorhanden: </a:t>
            </a:r>
            <a:r>
              <a:rPr lang="de-CH" sz="1800" dirty="0">
                <a:sym typeface="Wingdings" panose="05000000000000000000" pitchFamily="2" charset="2"/>
              </a:rPr>
              <a:t>Einladung </a:t>
            </a:r>
            <a:r>
              <a:rPr lang="de-CH" sz="1800" dirty="0"/>
              <a:t>und Zugriffsanfrage werden automatisch an Mitarbeitende gesendet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Umsetzung:</a:t>
            </a:r>
          </a:p>
          <a:p>
            <a:pPr marL="266700" indent="-266700">
              <a:spcAft>
                <a:spcPts val="600"/>
              </a:spcAft>
            </a:pPr>
            <a:r>
              <a:rPr lang="de-CH" sz="1800" dirty="0"/>
              <a:t>Mitarbeitende haben Betrieb Zugriff erteilt, 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br>
              <a:rPr lang="de-CH" sz="1800" dirty="0">
                <a:sym typeface="Wingdings" panose="05000000000000000000" pitchFamily="2" charset="2"/>
              </a:rPr>
            </a:br>
            <a:r>
              <a:rPr lang="de-CH" sz="1800" dirty="0"/>
              <a:t>Ausbildungsstand ist für Betrieb einsehbar</a:t>
            </a:r>
          </a:p>
          <a:p>
            <a:pPr marL="266700" indent="-266700">
              <a:spcAft>
                <a:spcPts val="600"/>
              </a:spcAft>
            </a:pPr>
            <a:r>
              <a:rPr lang="de-CH" sz="1800" dirty="0"/>
              <a:t>Instruktionen zuweisen oder vor Ort instruieren</a:t>
            </a:r>
          </a:p>
          <a:p>
            <a:pPr marL="266700" indent="-266700">
              <a:spcAft>
                <a:spcPts val="600"/>
              </a:spcAft>
            </a:pPr>
            <a:r>
              <a:rPr lang="de-CH" sz="1800" dirty="0"/>
              <a:t>bestehende Suva-Inhalte oder eigene nutzen</a:t>
            </a:r>
          </a:p>
          <a:p>
            <a:pPr marL="266700" indent="-266700">
              <a:spcAft>
                <a:spcPts val="600"/>
              </a:spcAft>
            </a:pPr>
            <a:r>
              <a:rPr lang="de-CH" sz="1800" dirty="0"/>
              <a:t>Nachweise von Drittanbietern im Sicherheitspass hochladen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10B503-1236-8BDE-D0A4-C18B42875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8</a:t>
            </a:fld>
            <a:endParaRPr lang="de-CH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D41E97E-21BF-B4BA-FFA7-7B34DB9FA375}"/>
              </a:ext>
            </a:extLst>
          </p:cNvPr>
          <p:cNvCxnSpPr>
            <a:cxnSpLocks/>
          </p:cNvCxnSpPr>
          <p:nvPr/>
        </p:nvCxnSpPr>
        <p:spPr>
          <a:xfrm>
            <a:off x="6817177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643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FFC12-D7B2-5B3C-C00C-DF1E7B87D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E8E76-8B40-C309-E221-917E48583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Zeitplan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578761-6C55-18DE-B309-F7681B592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12" name="Pfeil: Chevron 11">
            <a:extLst>
              <a:ext uri="{FF2B5EF4-FFF2-40B4-BE49-F238E27FC236}">
                <a16:creationId xmlns:a16="http://schemas.microsoft.com/office/drawing/2014/main" id="{489B0F83-D6BE-BD38-8D20-D0F4FEE050F2}"/>
              </a:ext>
            </a:extLst>
          </p:cNvPr>
          <p:cNvSpPr/>
          <p:nvPr/>
        </p:nvSpPr>
        <p:spPr>
          <a:xfrm>
            <a:off x="551384" y="3299618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b="1" dirty="0">
                <a:solidFill>
                  <a:schemeClr val="tx1"/>
                </a:solidFill>
              </a:rPr>
              <a:t>Vorbereitung</a:t>
            </a:r>
          </a:p>
        </p:txBody>
      </p:sp>
      <p:sp>
        <p:nvSpPr>
          <p:cNvPr id="13" name="Pfeil: Chevron 12">
            <a:extLst>
              <a:ext uri="{FF2B5EF4-FFF2-40B4-BE49-F238E27FC236}">
                <a16:creationId xmlns:a16="http://schemas.microsoft.com/office/drawing/2014/main" id="{1BEA4667-8555-C6CB-D660-8123C3EDDD86}"/>
              </a:ext>
            </a:extLst>
          </p:cNvPr>
          <p:cNvSpPr/>
          <p:nvPr/>
        </p:nvSpPr>
        <p:spPr>
          <a:xfrm>
            <a:off x="2741020" y="3299618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b="1" dirty="0">
                <a:solidFill>
                  <a:schemeClr val="tx1"/>
                </a:solidFill>
              </a:rPr>
              <a:t>GL – Entscheid </a:t>
            </a:r>
          </a:p>
        </p:txBody>
      </p:sp>
      <p:sp>
        <p:nvSpPr>
          <p:cNvPr id="14" name="Pfeil: Chevron 13">
            <a:extLst>
              <a:ext uri="{FF2B5EF4-FFF2-40B4-BE49-F238E27FC236}">
                <a16:creationId xmlns:a16="http://schemas.microsoft.com/office/drawing/2014/main" id="{C7B79A20-65B9-9378-0456-EE175FDEB30D}"/>
              </a:ext>
            </a:extLst>
          </p:cNvPr>
          <p:cNvSpPr/>
          <p:nvPr/>
        </p:nvSpPr>
        <p:spPr>
          <a:xfrm>
            <a:off x="4949424" y="3293541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b="1" dirty="0">
                <a:solidFill>
                  <a:schemeClr val="tx1"/>
                </a:solidFill>
              </a:rPr>
              <a:t>Vorbereitung Einführung</a:t>
            </a:r>
          </a:p>
        </p:txBody>
      </p:sp>
      <p:sp>
        <p:nvSpPr>
          <p:cNvPr id="15" name="Pfeil: Chevron 14">
            <a:extLst>
              <a:ext uri="{FF2B5EF4-FFF2-40B4-BE49-F238E27FC236}">
                <a16:creationId xmlns:a16="http://schemas.microsoft.com/office/drawing/2014/main" id="{641BDC54-AE72-044F-E3C7-10F7BAA5315B}"/>
              </a:ext>
            </a:extLst>
          </p:cNvPr>
          <p:cNvSpPr/>
          <p:nvPr/>
        </p:nvSpPr>
        <p:spPr>
          <a:xfrm>
            <a:off x="7139060" y="3301315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b="1" dirty="0">
                <a:solidFill>
                  <a:schemeClr val="tx1"/>
                </a:solidFill>
              </a:rPr>
              <a:t>Mitarbeiter-schulung</a:t>
            </a:r>
          </a:p>
        </p:txBody>
      </p:sp>
      <p:sp>
        <p:nvSpPr>
          <p:cNvPr id="16" name="Pfeil: Chevron 15">
            <a:extLst>
              <a:ext uri="{FF2B5EF4-FFF2-40B4-BE49-F238E27FC236}">
                <a16:creationId xmlns:a16="http://schemas.microsoft.com/office/drawing/2014/main" id="{3CDD8E82-8C3F-109F-D772-242923110AC1}"/>
              </a:ext>
            </a:extLst>
          </p:cNvPr>
          <p:cNvSpPr/>
          <p:nvPr/>
        </p:nvSpPr>
        <p:spPr>
          <a:xfrm>
            <a:off x="9344537" y="3301314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b="1" dirty="0">
                <a:solidFill>
                  <a:schemeClr val="tx1"/>
                </a:solidFill>
              </a:rPr>
              <a:t>Durchführung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6A02740D-FC47-88EC-1465-3D8F77C6C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84567"/>
            <a:ext cx="3516524" cy="10712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 sz="1400" dirty="0"/>
              <a:t>Online-Service «Sicherheitspässe kennenlernen</a:t>
            </a:r>
          </a:p>
          <a:p>
            <a:pPr>
              <a:spcAft>
                <a:spcPts val="600"/>
              </a:spcAft>
            </a:pPr>
            <a:r>
              <a:rPr lang="de-CH" sz="1400" dirty="0"/>
              <a:t>Präsentation vorbereiten </a:t>
            </a:r>
          </a:p>
          <a:p>
            <a:pPr>
              <a:spcAft>
                <a:spcPts val="600"/>
              </a:spcAft>
            </a:pPr>
            <a:r>
              <a:rPr lang="de-CH" sz="1400" dirty="0"/>
              <a:t>Termin mit der GL organisieren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EC3E0C9F-81F8-7729-3EF5-803ABA922883}"/>
              </a:ext>
            </a:extLst>
          </p:cNvPr>
          <p:cNvSpPr txBox="1">
            <a:spLocks/>
          </p:cNvSpPr>
          <p:nvPr/>
        </p:nvSpPr>
        <p:spPr>
          <a:xfrm>
            <a:off x="2579110" y="4265524"/>
            <a:ext cx="2934766" cy="5810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CH" sz="1400" dirty="0"/>
              <a:t>Präsentation in der GL</a:t>
            </a:r>
          </a:p>
          <a:p>
            <a:pPr>
              <a:spcAft>
                <a:spcPts val="600"/>
              </a:spcAft>
            </a:pPr>
            <a:r>
              <a:rPr lang="de-CH" sz="1400" dirty="0"/>
              <a:t>Entscheid für die Einführung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6E809B87-6134-5DE4-EDCD-689F240442EC}"/>
              </a:ext>
            </a:extLst>
          </p:cNvPr>
          <p:cNvSpPr txBox="1">
            <a:spLocks/>
          </p:cNvSpPr>
          <p:nvPr/>
        </p:nvSpPr>
        <p:spPr>
          <a:xfrm>
            <a:off x="4624527" y="1784469"/>
            <a:ext cx="2934766" cy="11837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CH" sz="1400" dirty="0"/>
              <a:t>Mitarbeiterliste (Excel) vorbereiten</a:t>
            </a:r>
          </a:p>
          <a:p>
            <a:pPr>
              <a:spcAft>
                <a:spcPts val="600"/>
              </a:spcAft>
            </a:pPr>
            <a:r>
              <a:rPr lang="de-CH" sz="1400" dirty="0"/>
              <a:t>Mitarbeitende über die Einführung informieren</a:t>
            </a:r>
          </a:p>
          <a:p>
            <a:pPr>
              <a:spcAft>
                <a:spcPts val="600"/>
              </a:spcAft>
            </a:pPr>
            <a:r>
              <a:rPr lang="de-CH" sz="1400" dirty="0"/>
              <a:t>Terminplanung für Schulung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B558BC6E-4CC4-EFD5-4A51-7947E7E3C746}"/>
              </a:ext>
            </a:extLst>
          </p:cNvPr>
          <p:cNvSpPr txBox="1">
            <a:spLocks/>
          </p:cNvSpPr>
          <p:nvPr/>
        </p:nvSpPr>
        <p:spPr>
          <a:xfrm>
            <a:off x="7040195" y="4265524"/>
            <a:ext cx="2934766" cy="12655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CH" sz="1400" dirty="0"/>
              <a:t>Einladung zum Sicherheitspass verschicken</a:t>
            </a:r>
          </a:p>
          <a:p>
            <a:pPr>
              <a:spcAft>
                <a:spcPts val="600"/>
              </a:spcAft>
            </a:pPr>
            <a:r>
              <a:rPr lang="de-CH" sz="1400" dirty="0"/>
              <a:t>Schulung für Mitarbeitende durchführen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4EE8488A-6BC6-698F-C1B8-8B1999164FC7}"/>
              </a:ext>
            </a:extLst>
          </p:cNvPr>
          <p:cNvSpPr txBox="1">
            <a:spLocks/>
          </p:cNvSpPr>
          <p:nvPr/>
        </p:nvSpPr>
        <p:spPr>
          <a:xfrm>
            <a:off x="9143997" y="1784468"/>
            <a:ext cx="2686051" cy="11837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CH" sz="1400" dirty="0"/>
              <a:t>Mitarbeitende ausbilden</a:t>
            </a:r>
          </a:p>
          <a:p>
            <a:pPr>
              <a:spcAft>
                <a:spcPts val="600"/>
              </a:spcAft>
            </a:pPr>
            <a:r>
              <a:rPr lang="de-CH" sz="1400" dirty="0"/>
              <a:t>regelmässig instruieren</a:t>
            </a:r>
          </a:p>
          <a:p>
            <a:pPr>
              <a:spcAft>
                <a:spcPts val="600"/>
              </a:spcAft>
            </a:pPr>
            <a:r>
              <a:rPr lang="de-CH" sz="1400" dirty="0"/>
              <a:t>Nachweise im Sicherheitspass hinterlegen</a:t>
            </a:r>
          </a:p>
        </p:txBody>
      </p:sp>
    </p:spTree>
    <p:extLst>
      <p:ext uri="{BB962C8B-B14F-4D97-AF65-F5344CB8AC3E}">
        <p14:creationId xmlns:p14="http://schemas.microsoft.com/office/powerpoint/2010/main" val="830437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Vorlage_16x9_DE_20220913" id="{83739A1F-A439-49D8-98AA-1A6F4845236C}" vid="{22B17629-CF51-477F-A3C5-BFA85DE723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ec88b331-1fd0-485e-a90e-2905f4c89d0c">
      <Terms xmlns="http://schemas.microsoft.com/office/infopath/2007/PartnerControls"/>
    </lcf76f155ced4ddcb4097134ff3c332f>
    <TaxCatchAll xmlns="07f87285-b57b-43fb-8d15-ec53b412e168" xsi:nil="true"/>
    <SharedWithUsers xmlns="07f87285-b57b-43fb-8d15-ec53b412e168">
      <UserInfo>
        <DisplayName>Michel Christian (CMM)</DisplayName>
        <AccountId>330</AccountId>
        <AccountType/>
      </UserInfo>
      <UserInfo>
        <DisplayName>Souto Christian (SCB)</DisplayName>
        <AccountId>1660</AccountId>
        <AccountType/>
      </UserInfo>
      <UserInfo>
        <DisplayName>Frey Valena (FRV)</DisplayName>
        <AccountId>40</AccountId>
        <AccountType/>
      </UserInfo>
      <UserInfo>
        <DisplayName>Büchel Monika (BCN)</DisplayName>
        <AccountId>26</AccountId>
        <AccountType/>
      </UserInfo>
      <UserInfo>
        <DisplayName>Jasper Jens (JJ2)</DisplayName>
        <AccountId>1375</AccountId>
        <AccountType/>
      </UserInfo>
      <UserInfo>
        <DisplayName>Fahrni Peter (FP2)</DisplayName>
        <AccountId>554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8108AD3F2F3C4692C8F155B64CF5A5" ma:contentTypeVersion="19" ma:contentTypeDescription="Ein neues Dokument erstellen." ma:contentTypeScope="" ma:versionID="940784b17da68da73e2b144044c6ac6b">
  <xsd:schema xmlns:xsd="http://www.w3.org/2001/XMLSchema" xmlns:xs="http://www.w3.org/2001/XMLSchema" xmlns:p="http://schemas.microsoft.com/office/2006/metadata/properties" xmlns:ns1="http://schemas.microsoft.com/sharepoint/v3" xmlns:ns2="ec88b331-1fd0-485e-a90e-2905f4c89d0c" xmlns:ns3="07f87285-b57b-43fb-8d15-ec53b412e168" targetNamespace="http://schemas.microsoft.com/office/2006/metadata/properties" ma:root="true" ma:fieldsID="d74c4024d3cfd0100b63352b258d27b5" ns1:_="" ns2:_="" ns3:_="">
    <xsd:import namespace="http://schemas.microsoft.com/sharepoint/v3"/>
    <xsd:import namespace="ec88b331-1fd0-485e-a90e-2905f4c89d0c"/>
    <xsd:import namespace="07f87285-b57b-43fb-8d15-ec53b412e1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8b331-1fd0-485e-a90e-2905f4c89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7285-b57b-43fb-8d15-ec53b412e16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be014ae-6277-46ad-b167-dacedec6b34c}" ma:internalName="TaxCatchAll" ma:showField="CatchAllData" ma:web="07f87285-b57b-43fb-8d15-ec53b412e1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3E2DE4-738D-4030-B491-1ED57692FBE5}">
  <ds:schemaRefs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07f87285-b57b-43fb-8d15-ec53b412e168"/>
    <ds:schemaRef ds:uri="ec88b331-1fd0-485e-a90e-2905f4c89d0c"/>
    <ds:schemaRef ds:uri="http://schemas.microsoft.com/office/2006/documentManagement/types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8387E4F8-7D64-41C4-961F-906E872C47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29F460-D756-4070-B2D7-FD5AD35973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c88b331-1fd0-485e-a90e-2905f4c89d0c"/>
    <ds:schemaRef ds:uri="07f87285-b57b-43fb-8d15-ec53b412e1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0f20d95-30f1-4757-92d7-5495691a0c29}" enabled="1" method="Privileged" siteId="{98616167-5668-4e66-acbf-925e81df8b0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DE_Präsentation 16x9_2022</Template>
  <TotalTime>0</TotalTime>
  <Words>1323</Words>
  <Application>Microsoft Office PowerPoint</Application>
  <PresentationFormat>Breitbild</PresentationFormat>
  <Paragraphs>231</Paragraphs>
  <Slides>29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Arial</vt:lpstr>
      <vt:lpstr>Arial Nova Light</vt:lpstr>
      <vt:lpstr>Calibri</vt:lpstr>
      <vt:lpstr>Premier League Light</vt:lpstr>
      <vt:lpstr>SBB</vt:lpstr>
      <vt:lpstr>Ubuntu Light</vt:lpstr>
      <vt:lpstr>Wingdings</vt:lpstr>
      <vt:lpstr>Office</vt:lpstr>
      <vt:lpstr>Aufbau der Präsentation zum Online-Service «Sicherheitspässe»</vt:lpstr>
      <vt:lpstr>Online-Service «Sicherheitspässe»</vt:lpstr>
      <vt:lpstr>Informationen für die Geschäftsleitung</vt:lpstr>
      <vt:lpstr>Was ist der Online-Service «Sicherheitspässe»?</vt:lpstr>
      <vt:lpstr>Vorgehen im Betrieb</vt:lpstr>
      <vt:lpstr>Nutzen für Betrieb</vt:lpstr>
      <vt:lpstr>Nutzen für Mitarbeitende</vt:lpstr>
      <vt:lpstr>Aufwand für Betrieb</vt:lpstr>
      <vt:lpstr>Zeitplan</vt:lpstr>
      <vt:lpstr>Antrag an die Geschäftsleitung</vt:lpstr>
      <vt:lpstr>Anleitung Sicherheitsbeauftragte</vt:lpstr>
      <vt:lpstr>Zugriff Online-Service «Sicherheitspässe»</vt:lpstr>
      <vt:lpstr>Sicherheitspass einrichten</vt:lpstr>
      <vt:lpstr>Vorbereitung und Durchführung Schulung</vt:lpstr>
      <vt:lpstr>Schulung Online-Service «Sicherheitspass»</vt:lpstr>
      <vt:lpstr>Ziele der Schulung</vt:lpstr>
      <vt:lpstr>Online-Service «Sicherheitspass»</vt:lpstr>
      <vt:lpstr>PowerPoint-Präsentation</vt:lpstr>
      <vt:lpstr>Vorgehen</vt:lpstr>
      <vt:lpstr>Aktivierung Digitaler Sicherheitspass  </vt:lpstr>
      <vt:lpstr>PowerPoint-Präsentation</vt:lpstr>
      <vt:lpstr>Ausweise oder Zertifikate hochladen</vt:lpstr>
      <vt:lpstr>PowerPoint-Präsentation</vt:lpstr>
      <vt:lpstr>Instruktionen zuweisen  oder durchführen: 3 Varianten  </vt:lpstr>
      <vt:lpstr>PowerPoint-Präsentation</vt:lpstr>
      <vt:lpstr>Sicherheitspass teilen</vt:lpstr>
      <vt:lpstr>Ein grosses Dankeschön!</vt:lpstr>
      <vt:lpstr>Weitere Informationen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Lötscher Corinne (LCC)</dc:creator>
  <cp:lastModifiedBy>Vukovic Filip (VF2)</cp:lastModifiedBy>
  <cp:revision>2</cp:revision>
  <dcterms:created xsi:type="dcterms:W3CDTF">2023-05-09T07:12:00Z</dcterms:created>
  <dcterms:modified xsi:type="dcterms:W3CDTF">2026-04-27T08:40:34Z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f20d95-30f1-4757-92d7-5495691a0c29_Enabled">
    <vt:lpwstr>true</vt:lpwstr>
  </property>
  <property fmtid="{D5CDD505-2E9C-101B-9397-08002B2CF9AE}" pid="3" name="MSIP_Label_40f20d95-30f1-4757-92d7-5495691a0c29_SetDate">
    <vt:lpwstr>2023-05-09T07:35:21Z</vt:lpwstr>
  </property>
  <property fmtid="{D5CDD505-2E9C-101B-9397-08002B2CF9AE}" pid="4" name="MSIP_Label_40f20d95-30f1-4757-92d7-5495691a0c29_Method">
    <vt:lpwstr>Privileged</vt:lpwstr>
  </property>
  <property fmtid="{D5CDD505-2E9C-101B-9397-08002B2CF9AE}" pid="5" name="MSIP_Label_40f20d95-30f1-4757-92d7-5495691a0c29_Name">
    <vt:lpwstr>Intern</vt:lpwstr>
  </property>
  <property fmtid="{D5CDD505-2E9C-101B-9397-08002B2CF9AE}" pid="6" name="MSIP_Label_40f20d95-30f1-4757-92d7-5495691a0c29_SiteId">
    <vt:lpwstr>98616167-5668-4e66-acbf-925e81df8b00</vt:lpwstr>
  </property>
  <property fmtid="{D5CDD505-2E9C-101B-9397-08002B2CF9AE}" pid="7" name="MSIP_Label_40f20d95-30f1-4757-92d7-5495691a0c29_ActionId">
    <vt:lpwstr>8c9105a4-e54d-4142-89ec-bb87ab2011b7</vt:lpwstr>
  </property>
  <property fmtid="{D5CDD505-2E9C-101B-9397-08002B2CF9AE}" pid="8" name="MSIP_Label_40f20d95-30f1-4757-92d7-5495691a0c29_ContentBits">
    <vt:lpwstr>0</vt:lpwstr>
  </property>
  <property fmtid="{D5CDD505-2E9C-101B-9397-08002B2CF9AE}" pid="9" name="ContentTypeId">
    <vt:lpwstr>0x010100748108AD3F2F3C4692C8F155B64CF5A5</vt:lpwstr>
  </property>
  <property fmtid="{D5CDD505-2E9C-101B-9397-08002B2CF9AE}" pid="10" name="MediaServiceImageTags">
    <vt:lpwstr/>
  </property>
</Properties>
</file>