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0"/>
  </p:notesMasterIdLst>
  <p:handoutMasterIdLst>
    <p:handoutMasterId r:id="rId21"/>
  </p:handoutMasterIdLst>
  <p:sldIdLst>
    <p:sldId id="4891" r:id="rId5"/>
    <p:sldId id="4892" r:id="rId6"/>
    <p:sldId id="4893" r:id="rId7"/>
    <p:sldId id="4894" r:id="rId8"/>
    <p:sldId id="4895" r:id="rId9"/>
    <p:sldId id="4896" r:id="rId10"/>
    <p:sldId id="4897" r:id="rId11"/>
    <p:sldId id="4898" r:id="rId12"/>
    <p:sldId id="4899" r:id="rId13"/>
    <p:sldId id="4900" r:id="rId14"/>
    <p:sldId id="4901" r:id="rId15"/>
    <p:sldId id="4902" r:id="rId16"/>
    <p:sldId id="4903" r:id="rId17"/>
    <p:sldId id="4904" r:id="rId18"/>
    <p:sldId id="4890" r:id="rId19"/>
  </p:sldIdLst>
  <p:sldSz cx="12192000" cy="6858000"/>
  <p:notesSz cx="6858000" cy="9144000"/>
  <p:custDataLst>
    <p:tags r:id="rId22"/>
  </p:custDataLst>
  <p:defaultTextStyle>
    <a:defPPr>
      <a:defRPr lang="aa-E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ndardabschnitt" id="{7682045C-6D82-41F8-BACC-B542A61918E0}">
          <p14:sldIdLst>
            <p14:sldId id="4891"/>
            <p14:sldId id="4892"/>
            <p14:sldId id="4893"/>
            <p14:sldId id="4894"/>
            <p14:sldId id="4895"/>
            <p14:sldId id="4896"/>
            <p14:sldId id="4897"/>
            <p14:sldId id="4898"/>
            <p14:sldId id="4899"/>
            <p14:sldId id="4900"/>
            <p14:sldId id="4901"/>
            <p14:sldId id="4902"/>
            <p14:sldId id="4903"/>
            <p14:sldId id="4904"/>
            <p14:sldId id="4890"/>
          </p14:sldIdLst>
        </p14:section>
        <p14:section name="Mitarbeiterschulung" id="{F06C9E66-35F3-4572-93E6-AF8D83DDB2C1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1207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orient="horz" pos="370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35A45929-E41F-ABFF-8379-37D2EE8C7437}" name="Arnold Victoria (AV8)" initials="AV(" userId="Arnold Victoria (AV8)" providerId="None"/>
  <p188:author id="{DF83382D-D2BD-1FF7-0025-DE5589930894}" name="Lauber Joshua (LJ3)" initials="LJ(" userId="Lauber Joshua (LJ3)" providerId="None"/>
  <p188:author id="{173A8532-82E2-F17E-D6BF-736A38B18B78}" name="von Moos Erwin (EVO)" initials="vME(" userId="von Moos Erwin (EVO)" providerId="None"/>
  <p188:author id="{3825FB58-5B1E-5751-9423-C6D4BA6D9071}" name="von Moos Erwin (EVO)" initials="v(" userId="S::erwin.vonmoos@suva.ch::cc62506b-4cd2-49f8-b06a-e1e995ab752f" providerId="AD"/>
  <p188:author id="{2A0198DC-83F4-2ED0-9447-7883E83FA2B7}" name="Frey Valena (FRV)" initials="F(" userId="S::valena.frey@suva.ch::cd36fd6b-e894-47fb-85a6-d9e2a3cf7e0f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6666"/>
    <a:srgbClr val="FFF064"/>
    <a:srgbClr val="E7E6E6"/>
    <a:srgbClr val="FFC180"/>
    <a:srgbClr val="80DCE7"/>
    <a:srgbClr val="F0F0F0"/>
    <a:srgbClr val="B3B3B3"/>
    <a:srgbClr val="F2F2F2"/>
    <a:srgbClr val="00B8C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FA89DE8-DF75-47EB-B262-B3E8D31C9DD3}" v="1" dt="2026-04-07T15:35:43.831"/>
  </p1510:revLst>
</p1510:revInfo>
</file>

<file path=ppt/tableStyles.xml><?xml version="1.0" encoding="utf-8"?>
<a:tblStyleLst xmlns:a="http://schemas.openxmlformats.org/drawingml/2006/main" def="{8251B765-F91A-4008-8DD1-53D880B8B698}">
  <a:tblStyle styleId="{8251B765-F91A-4008-8DD1-53D880B8B698}" styleName="SUVA">
    <a:tblBg>
      <a:effect>
        <a:effectLst/>
      </a:effect>
    </a:tblBg>
    <a:wholeTbl>
      <a:tcTxStyle b="off" i="off">
        <a:fontRef idx="minor"/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117" cap="flat" cmpd="sng" algn="ctr">
              <a:solidFill>
                <a:schemeClr val="dk1"/>
              </a:solidFill>
              <a:prstDash val="solid"/>
            </a:ln>
          </a:top>
          <a:bottom>
            <a:ln w="2117" cap="flat" cmpd="sng" algn="ctr">
              <a:solidFill>
                <a:schemeClr val="dk1"/>
              </a:solidFill>
              <a:prstDash val="solid"/>
            </a:ln>
          </a:bottom>
          <a:insideH>
            <a:ln w="2117" cap="flat" cmpd="sng" algn="ctr">
              <a:solidFill>
                <a:schemeClr val="dk1"/>
              </a:solidFill>
              <a:prstDash val="solid"/>
            </a:ln>
          </a:insideH>
          <a:insideV>
            <a:ln>
              <a:noFill/>
            </a:ln>
          </a:insideV>
          <a:tl2br>
            <a:ln>
              <a:noFill/>
            </a:ln>
          </a:tl2br>
          <a:tr2bl>
            <a:ln>
              <a:noFill/>
            </a:ln>
          </a:tr2bl>
        </a:tcBdr>
        <a:fill>
          <a:noFill/>
        </a:fill>
      </a:tcStyle>
    </a:wholeTbl>
    <a:band1H>
      <a:tcTxStyle b="off" i="off">
        <a:fontRef idx="minor"/>
        <a:schemeClr val="tx1"/>
      </a:tcTxStyle>
      <a:tcStyle>
        <a:tcBdr/>
        <a:fill>
          <a:noFill/>
        </a:fill>
      </a:tcStyle>
    </a:band1H>
    <a:band2H>
      <a:tcTxStyle b="off" i="off">
        <a:fontRef idx="minor"/>
        <a:schemeClr val="tx1"/>
      </a:tcTxStyle>
      <a:tcStyle>
        <a:tcBdr/>
        <a:fill>
          <a:noFill/>
        </a:fill>
      </a:tcStyle>
    </a:band2H>
    <a:band1V>
      <a:tcTxStyle b="off" i="off">
        <a:fontRef idx="minor"/>
        <a:schemeClr val="tx1"/>
      </a:tcTxStyle>
      <a:tcStyle>
        <a:tcBdr/>
        <a:fill>
          <a:noFill/>
        </a:fill>
      </a:tcStyle>
    </a:band1V>
    <a:band2V>
      <a:tcTxStyle b="off" i="off">
        <a:fontRef idx="minor"/>
        <a:schemeClr val="tx1"/>
      </a:tcTxStyle>
      <a:tcStyle>
        <a:tcBdr/>
        <a:fill>
          <a:noFill/>
        </a:fill>
      </a:tcStyle>
    </a:band2V>
    <a:lastCol>
      <a:tcTxStyle b="on" i="off">
        <a:fontRef idx="minor"/>
        <a:schemeClr val="tx1"/>
      </a:tcTxStyle>
      <a:tcStyle>
        <a:tcBdr/>
      </a:tcStyle>
    </a:lastCol>
    <a:firstCol>
      <a:tcTxStyle b="on" i="off">
        <a:fontRef idx="minor"/>
        <a:schemeClr val="tx1"/>
      </a:tcTxStyle>
      <a:tcStyle>
        <a:tcBdr/>
      </a:tcStyle>
    </a:firstCol>
    <a:lastRow>
      <a:tcTxStyle b="on" i="off">
        <a:fontRef idx="minor"/>
        <a:schemeClr val="accen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117" cap="flat" cmpd="sng" algn="ctr">
              <a:solidFill>
                <a:schemeClr val="dk2"/>
              </a:solidFill>
              <a:prstDash val="solid"/>
            </a:ln>
          </a:top>
          <a:bottom>
            <a:ln w="12700" cap="flat" cmpd="sng" algn="ctr">
              <a:solidFill>
                <a:schemeClr val="accent1"/>
              </a:solidFill>
              <a:prstDash val="solid"/>
            </a:ln>
          </a:bottom>
          <a:insideH>
            <a:ln>
              <a:noFill/>
            </a:ln>
          </a:insideH>
          <a:insideV>
            <a:ln>
              <a:noFill/>
            </a:ln>
          </a:insideV>
          <a:tl2br>
            <a:ln>
              <a:noFill/>
            </a:ln>
          </a:tl2br>
          <a:tr2bl>
            <a:ln>
              <a:noFill/>
            </a:ln>
          </a:tr2bl>
        </a:tcBdr>
        <a:fill>
          <a:noFill/>
        </a:fill>
      </a:tcStyle>
    </a:lastRow>
    <a:firstRow>
      <a:tcTxStyle b="on" i="off">
        <a:fontRef idx="minor"/>
        <a:schemeClr val="dk2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 w="8466" cap="flat" cmpd="sng" algn="ctr">
              <a:solidFill>
                <a:schemeClr val="dk2"/>
              </a:solidFill>
              <a:prstDash val="solid"/>
            </a:ln>
          </a:bottom>
          <a:insideH>
            <a:ln>
              <a:noFill/>
            </a:ln>
          </a:insideH>
          <a:insideV>
            <a:ln>
              <a:noFill/>
            </a:ln>
          </a:insideV>
          <a:tl2br>
            <a:ln>
              <a:noFill/>
            </a:ln>
          </a:tl2br>
          <a:tr2bl>
            <a:ln>
              <a:noFill/>
            </a:ln>
          </a:tr2bl>
        </a:tcBdr>
        <a:fill>
          <a:noFill/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838" autoAdjust="0"/>
    <p:restoredTop sz="89459" autoAdjust="0"/>
  </p:normalViewPr>
  <p:slideViewPr>
    <p:cSldViewPr snapToGrid="0">
      <p:cViewPr varScale="1">
        <p:scale>
          <a:sx n="149" d="100"/>
          <a:sy n="149" d="100"/>
        </p:scale>
        <p:origin x="1158" y="126"/>
      </p:cViewPr>
      <p:guideLst>
        <p:guide orient="horz" pos="1207"/>
        <p:guide pos="3840"/>
        <p:guide orient="horz" pos="3702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29" Type="http://schemas.microsoft.com/office/2018/10/relationships/authors" Target="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28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gs" Target="tags/tag1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auber Joshua (LJ3)" userId="cbceccdb-64f3-4087-a905-da1c18304642" providerId="ADAL" clId="{A456EA3F-31B4-4CEA-A592-018B2D3A3135}"/>
    <pc:docChg chg="undo custSel addSld delSld modSld sldOrd addSection modSection">
      <pc:chgData name="Lauber Joshua (LJ3)" userId="cbceccdb-64f3-4087-a905-da1c18304642" providerId="ADAL" clId="{A456EA3F-31B4-4CEA-A592-018B2D3A3135}" dt="2026-02-25T08:22:38.838" v="16713" actId="700"/>
      <pc:docMkLst>
        <pc:docMk/>
      </pc:docMkLst>
      <pc:sldChg chg="delSp modSp mod ord modAnim modShow">
        <pc:chgData name="Lauber Joshua (LJ3)" userId="cbceccdb-64f3-4087-a905-da1c18304642" providerId="ADAL" clId="{A456EA3F-31B4-4CEA-A592-018B2D3A3135}" dt="2026-02-25T08:02:58.118" v="16711" actId="14100"/>
        <pc:sldMkLst>
          <pc:docMk/>
          <pc:sldMk cId="3983279542" sldId="4867"/>
        </pc:sldMkLst>
      </pc:sldChg>
    </pc:docChg>
  </pc:docChgLst>
  <pc:docChgLst>
    <pc:chgData name="von Moos Erwin (EVO)" userId="cc62506b-4cd2-49f8-b06a-e1e995ab752f" providerId="ADAL" clId="{472235FA-E39B-4B41-ABCD-5487F46DFEB9}"/>
    <pc:docChg chg="modSld">
      <pc:chgData name="von Moos Erwin (EVO)" userId="cc62506b-4cd2-49f8-b06a-e1e995ab752f" providerId="ADAL" clId="{472235FA-E39B-4B41-ABCD-5487F46DFEB9}" dt="2026-03-26T08:07:56.208" v="53" actId="114"/>
      <pc:docMkLst>
        <pc:docMk/>
      </pc:docMkLst>
      <pc:sldChg chg="modSp mod">
        <pc:chgData name="von Moos Erwin (EVO)" userId="cc62506b-4cd2-49f8-b06a-e1e995ab752f" providerId="ADAL" clId="{472235FA-E39B-4B41-ABCD-5487F46DFEB9}" dt="2026-03-26T08:07:56.208" v="53" actId="114"/>
        <pc:sldMkLst>
          <pc:docMk/>
          <pc:sldMk cId="3983279542" sldId="4867"/>
        </pc:sldMkLst>
      </pc:sldChg>
    </pc:docChg>
  </pc:docChgLst>
  <pc:docChgLst>
    <pc:chgData name="Lauber Joshua (LJ3)" userId="cbceccdb-64f3-4087-a905-da1c18304642" providerId="ADAL" clId="{69237BE3-5266-4BE4-8620-E347330BCD22}"/>
    <pc:docChg chg="undo custSel addSld delSld modSld delSection modSection">
      <pc:chgData name="Lauber Joshua (LJ3)" userId="cbceccdb-64f3-4087-a905-da1c18304642" providerId="ADAL" clId="{69237BE3-5266-4BE4-8620-E347330BCD22}" dt="2026-03-18T13:24:13.378" v="2295" actId="20577"/>
      <pc:docMkLst>
        <pc:docMk/>
      </pc:docMkLst>
      <pc:sldChg chg="addSp modSp mod modAnim">
        <pc:chgData name="Lauber Joshua (LJ3)" userId="cbceccdb-64f3-4087-a905-da1c18304642" providerId="ADAL" clId="{69237BE3-5266-4BE4-8620-E347330BCD22}" dt="2026-03-18T12:47:59.174" v="773" actId="14100"/>
        <pc:sldMkLst>
          <pc:docMk/>
          <pc:sldMk cId="941807200" sldId="4801"/>
        </pc:sldMkLst>
        <pc:spChg chg="mod">
          <ac:chgData name="Lauber Joshua (LJ3)" userId="cbceccdb-64f3-4087-a905-da1c18304642" providerId="ADAL" clId="{69237BE3-5266-4BE4-8620-E347330BCD22}" dt="2026-03-18T12:41:51.954" v="713" actId="14100"/>
          <ac:spMkLst>
            <pc:docMk/>
            <pc:sldMk cId="941807200" sldId="4801"/>
            <ac:spMk id="11" creationId="{6B3D9E32-FAB9-5269-28A2-423E518E147F}"/>
          </ac:spMkLst>
        </pc:spChg>
        <pc:spChg chg="mod">
          <ac:chgData name="Lauber Joshua (LJ3)" userId="cbceccdb-64f3-4087-a905-da1c18304642" providerId="ADAL" clId="{69237BE3-5266-4BE4-8620-E347330BCD22}" dt="2026-03-18T12:44:40.038" v="755" actId="1076"/>
          <ac:spMkLst>
            <pc:docMk/>
            <pc:sldMk cId="941807200" sldId="4801"/>
            <ac:spMk id="12" creationId="{328FFDA5-BBCF-05DE-5A33-A31BBD8A0E73}"/>
          </ac:spMkLst>
        </pc:spChg>
        <pc:spChg chg="add mod">
          <ac:chgData name="Lauber Joshua (LJ3)" userId="cbceccdb-64f3-4087-a905-da1c18304642" providerId="ADAL" clId="{69237BE3-5266-4BE4-8620-E347330BCD22}" dt="2026-03-18T12:46:00.522" v="764" actId="14100"/>
          <ac:spMkLst>
            <pc:docMk/>
            <pc:sldMk cId="941807200" sldId="4801"/>
            <ac:spMk id="14" creationId="{709944F2-4E82-B73E-2F33-C9ABA5F744E7}"/>
          </ac:spMkLst>
        </pc:spChg>
        <pc:spChg chg="add mod">
          <ac:chgData name="Lauber Joshua (LJ3)" userId="cbceccdb-64f3-4087-a905-da1c18304642" providerId="ADAL" clId="{69237BE3-5266-4BE4-8620-E347330BCD22}" dt="2026-03-18T12:46:35.647" v="767" actId="1076"/>
          <ac:spMkLst>
            <pc:docMk/>
            <pc:sldMk cId="941807200" sldId="4801"/>
            <ac:spMk id="15" creationId="{341042DF-6794-F2AB-33AF-F7E0572B62C2}"/>
          </ac:spMkLst>
        </pc:spChg>
        <pc:spChg chg="add mod ord">
          <ac:chgData name="Lauber Joshua (LJ3)" userId="cbceccdb-64f3-4087-a905-da1c18304642" providerId="ADAL" clId="{69237BE3-5266-4BE4-8620-E347330BCD22}" dt="2026-03-18T12:47:41.172" v="772" actId="167"/>
          <ac:spMkLst>
            <pc:docMk/>
            <pc:sldMk cId="941807200" sldId="4801"/>
            <ac:spMk id="17" creationId="{9F9C6868-2B88-FBDB-EF32-932EF693209E}"/>
          </ac:spMkLst>
        </pc:spChg>
        <pc:grpChg chg="add mod">
          <ac:chgData name="Lauber Joshua (LJ3)" userId="cbceccdb-64f3-4087-a905-da1c18304642" providerId="ADAL" clId="{69237BE3-5266-4BE4-8620-E347330BCD22}" dt="2026-03-18T12:46:48.360" v="769" actId="1076"/>
          <ac:grpSpMkLst>
            <pc:docMk/>
            <pc:sldMk cId="941807200" sldId="4801"/>
            <ac:grpSpMk id="3" creationId="{89980D94-75C5-EC4D-F579-260432548BDD}"/>
          </ac:grpSpMkLst>
        </pc:grpChg>
        <pc:grpChg chg="add mod">
          <ac:chgData name="Lauber Joshua (LJ3)" userId="cbceccdb-64f3-4087-a905-da1c18304642" providerId="ADAL" clId="{69237BE3-5266-4BE4-8620-E347330BCD22}" dt="2026-03-18T12:44:40.038" v="755" actId="1076"/>
          <ac:grpSpMkLst>
            <pc:docMk/>
            <pc:sldMk cId="941807200" sldId="4801"/>
            <ac:grpSpMk id="6" creationId="{E7A4D9E0-F093-7ADB-6E3E-C3BCB4C70A30}"/>
          </ac:grpSpMkLst>
        </pc:grpChg>
        <pc:grpChg chg="mod">
          <ac:chgData name="Lauber Joshua (LJ3)" userId="cbceccdb-64f3-4087-a905-da1c18304642" providerId="ADAL" clId="{69237BE3-5266-4BE4-8620-E347330BCD22}" dt="2026-03-18T12:44:40.038" v="755" actId="1076"/>
          <ac:grpSpMkLst>
            <pc:docMk/>
            <pc:sldMk cId="941807200" sldId="4801"/>
            <ac:grpSpMk id="7" creationId="{68373BE4-0307-9998-1ABD-AED5FFB27B50}"/>
          </ac:grpSpMkLst>
        </pc:grpChg>
        <pc:picChg chg="mod">
          <ac:chgData name="Lauber Joshua (LJ3)" userId="cbceccdb-64f3-4087-a905-da1c18304642" providerId="ADAL" clId="{69237BE3-5266-4BE4-8620-E347330BCD22}" dt="2026-03-18T12:46:48.360" v="769" actId="1076"/>
          <ac:picMkLst>
            <pc:docMk/>
            <pc:sldMk cId="941807200" sldId="4801"/>
            <ac:picMk id="4" creationId="{BD538A8E-A5E4-C675-88BD-D2A04DAB3EA7}"/>
          </ac:picMkLst>
        </pc:picChg>
        <pc:picChg chg="mod">
          <ac:chgData name="Lauber Joshua (LJ3)" userId="cbceccdb-64f3-4087-a905-da1c18304642" providerId="ADAL" clId="{69237BE3-5266-4BE4-8620-E347330BCD22}" dt="2026-03-18T12:46:48.360" v="769" actId="1076"/>
          <ac:picMkLst>
            <pc:docMk/>
            <pc:sldMk cId="941807200" sldId="4801"/>
            <ac:picMk id="5" creationId="{4FAE80CC-81D0-754E-9E29-93F2BEAC7080}"/>
          </ac:picMkLst>
        </pc:picChg>
        <pc:picChg chg="mod">
          <ac:chgData name="Lauber Joshua (LJ3)" userId="cbceccdb-64f3-4087-a905-da1c18304642" providerId="ADAL" clId="{69237BE3-5266-4BE4-8620-E347330BCD22}" dt="2026-03-18T12:44:40.038" v="755" actId="1076"/>
          <ac:picMkLst>
            <pc:docMk/>
            <pc:sldMk cId="941807200" sldId="4801"/>
            <ac:picMk id="8" creationId="{D474296F-3C8B-9FE1-F3A3-521ECF2898EE}"/>
          </ac:picMkLst>
        </pc:picChg>
        <pc:picChg chg="mod">
          <ac:chgData name="Lauber Joshua (LJ3)" userId="cbceccdb-64f3-4087-a905-da1c18304642" providerId="ADAL" clId="{69237BE3-5266-4BE4-8620-E347330BCD22}" dt="2026-03-18T12:44:40.038" v="755" actId="1076"/>
          <ac:picMkLst>
            <pc:docMk/>
            <pc:sldMk cId="941807200" sldId="4801"/>
            <ac:picMk id="10" creationId="{9E4EDB4A-4FA1-8B5E-4172-60CE62B0AF94}"/>
          </ac:picMkLst>
        </pc:picChg>
        <pc:cxnChg chg="add mod">
          <ac:chgData name="Lauber Joshua (LJ3)" userId="cbceccdb-64f3-4087-a905-da1c18304642" providerId="ADAL" clId="{69237BE3-5266-4BE4-8620-E347330BCD22}" dt="2026-03-18T12:42:14.964" v="719" actId="1038"/>
          <ac:cxnSpMkLst>
            <pc:docMk/>
            <pc:sldMk cId="941807200" sldId="4801"/>
            <ac:cxnSpMk id="13" creationId="{336028D1-3A42-B32C-7670-E10AF88FE962}"/>
          </ac:cxnSpMkLst>
        </pc:cxnChg>
        <pc:cxnChg chg="add mod">
          <ac:chgData name="Lauber Joshua (LJ3)" userId="cbceccdb-64f3-4087-a905-da1c18304642" providerId="ADAL" clId="{69237BE3-5266-4BE4-8620-E347330BCD22}" dt="2026-03-18T12:47:59.174" v="773" actId="14100"/>
          <ac:cxnSpMkLst>
            <pc:docMk/>
            <pc:sldMk cId="941807200" sldId="4801"/>
            <ac:cxnSpMk id="16" creationId="{C4CD397B-41F1-9574-6534-02CB3B94996A}"/>
          </ac:cxnSpMkLst>
        </pc:cxnChg>
      </pc:sldChg>
      <pc:sldChg chg="addSp delSp modSp mod modAnim">
        <pc:chgData name="Lauber Joshua (LJ3)" userId="cbceccdb-64f3-4087-a905-da1c18304642" providerId="ADAL" clId="{69237BE3-5266-4BE4-8620-E347330BCD22}" dt="2026-03-18T12:59:45.011" v="1380" actId="1038"/>
        <pc:sldMkLst>
          <pc:docMk/>
          <pc:sldMk cId="3928902772" sldId="4810"/>
        </pc:sldMkLst>
        <pc:spChg chg="mod">
          <ac:chgData name="Lauber Joshua (LJ3)" userId="cbceccdb-64f3-4087-a905-da1c18304642" providerId="ADAL" clId="{69237BE3-5266-4BE4-8620-E347330BCD22}" dt="2026-03-18T12:28:32.949" v="79" actId="14100"/>
          <ac:spMkLst>
            <pc:docMk/>
            <pc:sldMk cId="3928902772" sldId="4810"/>
            <ac:spMk id="3" creationId="{3F05CDB4-5F04-39E3-6DC8-C9872A1A22E0}"/>
          </ac:spMkLst>
        </pc:spChg>
        <pc:spChg chg="add mod">
          <ac:chgData name="Lauber Joshua (LJ3)" userId="cbceccdb-64f3-4087-a905-da1c18304642" providerId="ADAL" clId="{69237BE3-5266-4BE4-8620-E347330BCD22}" dt="2026-03-18T12:26:59.700" v="18"/>
          <ac:spMkLst>
            <pc:docMk/>
            <pc:sldMk cId="3928902772" sldId="4810"/>
            <ac:spMk id="8" creationId="{D3552A42-9A9E-1278-9D1D-19A84F6219A4}"/>
          </ac:spMkLst>
        </pc:spChg>
        <pc:picChg chg="add mod">
          <ac:chgData name="Lauber Joshua (LJ3)" userId="cbceccdb-64f3-4087-a905-da1c18304642" providerId="ADAL" clId="{69237BE3-5266-4BE4-8620-E347330BCD22}" dt="2026-03-18T12:27:21.489" v="23" actId="1076"/>
          <ac:picMkLst>
            <pc:docMk/>
            <pc:sldMk cId="3928902772" sldId="4810"/>
            <ac:picMk id="9" creationId="{D254BF0D-868C-9599-E4B8-C707AE784D75}"/>
          </ac:picMkLst>
        </pc:picChg>
        <pc:cxnChg chg="add mod">
          <ac:chgData name="Lauber Joshua (LJ3)" userId="cbceccdb-64f3-4087-a905-da1c18304642" providerId="ADAL" clId="{69237BE3-5266-4BE4-8620-E347330BCD22}" dt="2026-03-18T12:59:45.011" v="1380" actId="1038"/>
          <ac:cxnSpMkLst>
            <pc:docMk/>
            <pc:sldMk cId="3928902772" sldId="4810"/>
            <ac:cxnSpMk id="4" creationId="{AA7F619C-E566-6A4F-CFEE-2CDDA013C5BA}"/>
          </ac:cxnSpMkLst>
        </pc:cxnChg>
      </pc:sldChg>
      <pc:sldChg chg="addSp delSp modSp mod">
        <pc:chgData name="Lauber Joshua (LJ3)" userId="cbceccdb-64f3-4087-a905-da1c18304642" providerId="ADAL" clId="{69237BE3-5266-4BE4-8620-E347330BCD22}" dt="2026-03-18T13:07:08.835" v="1605" actId="20577"/>
        <pc:sldMkLst>
          <pc:docMk/>
          <pc:sldMk cId="55765115" sldId="4814"/>
        </pc:sldMkLst>
        <pc:spChg chg="mod">
          <ac:chgData name="Lauber Joshua (LJ3)" userId="cbceccdb-64f3-4087-a905-da1c18304642" providerId="ADAL" clId="{69237BE3-5266-4BE4-8620-E347330BCD22}" dt="2026-03-18T12:55:35.200" v="849" actId="20577"/>
          <ac:spMkLst>
            <pc:docMk/>
            <pc:sldMk cId="55765115" sldId="4814"/>
            <ac:spMk id="2" creationId="{2568B5BB-5B1E-6974-D786-0DD989C1B3C6}"/>
          </ac:spMkLst>
        </pc:spChg>
        <pc:spChg chg="mod">
          <ac:chgData name="Lauber Joshua (LJ3)" userId="cbceccdb-64f3-4087-a905-da1c18304642" providerId="ADAL" clId="{69237BE3-5266-4BE4-8620-E347330BCD22}" dt="2026-03-18T12:59:10.633" v="1371" actId="1076"/>
          <ac:spMkLst>
            <pc:docMk/>
            <pc:sldMk cId="55765115" sldId="4814"/>
            <ac:spMk id="4" creationId="{65487AFC-7FC3-6A77-707E-E4EDAB05D8CC}"/>
          </ac:spMkLst>
        </pc:spChg>
        <pc:spChg chg="add mod">
          <ac:chgData name="Lauber Joshua (LJ3)" userId="cbceccdb-64f3-4087-a905-da1c18304642" providerId="ADAL" clId="{69237BE3-5266-4BE4-8620-E347330BCD22}" dt="2026-03-18T13:07:08.835" v="1605" actId="20577"/>
          <ac:spMkLst>
            <pc:docMk/>
            <pc:sldMk cId="55765115" sldId="4814"/>
            <ac:spMk id="6" creationId="{65C19469-BBCC-5A8B-841E-C632E140D2BB}"/>
          </ac:spMkLst>
        </pc:spChg>
        <pc:spChg chg="add mod">
          <ac:chgData name="Lauber Joshua (LJ3)" userId="cbceccdb-64f3-4087-a905-da1c18304642" providerId="ADAL" clId="{69237BE3-5266-4BE4-8620-E347330BCD22}" dt="2026-03-18T13:06:48.919" v="1601"/>
          <ac:spMkLst>
            <pc:docMk/>
            <pc:sldMk cId="55765115" sldId="4814"/>
            <ac:spMk id="12" creationId="{F896F806-DA2A-B8BE-B69B-A03D38845905}"/>
          </ac:spMkLst>
        </pc:spChg>
        <pc:picChg chg="add mod modCrop">
          <ac:chgData name="Lauber Joshua (LJ3)" userId="cbceccdb-64f3-4087-a905-da1c18304642" providerId="ADAL" clId="{69237BE3-5266-4BE4-8620-E347330BCD22}" dt="2026-03-18T13:06:52.238" v="1602" actId="1076"/>
          <ac:picMkLst>
            <pc:docMk/>
            <pc:sldMk cId="55765115" sldId="4814"/>
            <ac:picMk id="8" creationId="{4A4A2820-E42B-AD93-CE64-932F0A481032}"/>
          </ac:picMkLst>
        </pc:picChg>
        <pc:cxnChg chg="add mod">
          <ac:chgData name="Lauber Joshua (LJ3)" userId="cbceccdb-64f3-4087-a905-da1c18304642" providerId="ADAL" clId="{69237BE3-5266-4BE4-8620-E347330BCD22}" dt="2026-03-18T12:59:34.667" v="1376" actId="1038"/>
          <ac:cxnSpMkLst>
            <pc:docMk/>
            <pc:sldMk cId="55765115" sldId="4814"/>
            <ac:cxnSpMk id="5" creationId="{6DAA2391-361D-40E2-B3EB-5CDFB600EB05}"/>
          </ac:cxnSpMkLst>
        </pc:cxnChg>
      </pc:sldChg>
      <pc:sldChg chg="addSp delSp modSp mod">
        <pc:chgData name="Lauber Joshua (LJ3)" userId="cbceccdb-64f3-4087-a905-da1c18304642" providerId="ADAL" clId="{69237BE3-5266-4BE4-8620-E347330BCD22}" dt="2026-03-18T13:13:54.320" v="2281" actId="948"/>
        <pc:sldMkLst>
          <pc:docMk/>
          <pc:sldMk cId="494134173" sldId="4818"/>
        </pc:sldMkLst>
        <pc:spChg chg="mod">
          <ac:chgData name="Lauber Joshua (LJ3)" userId="cbceccdb-64f3-4087-a905-da1c18304642" providerId="ADAL" clId="{69237BE3-5266-4BE4-8620-E347330BCD22}" dt="2026-03-18T13:10:39.854" v="1656" actId="14100"/>
          <ac:spMkLst>
            <pc:docMk/>
            <pc:sldMk cId="494134173" sldId="4818"/>
            <ac:spMk id="2" creationId="{2568B5BB-5B1E-6974-D786-0DD989C1B3C6}"/>
          </ac:spMkLst>
        </pc:spChg>
        <pc:spChg chg="add mod ord">
          <ac:chgData name="Lauber Joshua (LJ3)" userId="cbceccdb-64f3-4087-a905-da1c18304642" providerId="ADAL" clId="{69237BE3-5266-4BE4-8620-E347330BCD22}" dt="2026-03-18T13:07:22.998" v="1608" actId="167"/>
          <ac:spMkLst>
            <pc:docMk/>
            <pc:sldMk cId="494134173" sldId="4818"/>
            <ac:spMk id="3" creationId="{BB01523D-245B-90E4-5AEB-F6AFABBCDE4E}"/>
          </ac:spMkLst>
        </pc:spChg>
        <pc:spChg chg="add mod ord">
          <ac:chgData name="Lauber Joshua (LJ3)" userId="cbceccdb-64f3-4087-a905-da1c18304642" providerId="ADAL" clId="{69237BE3-5266-4BE4-8620-E347330BCD22}" dt="2026-03-18T13:07:22.998" v="1608" actId="167"/>
          <ac:spMkLst>
            <pc:docMk/>
            <pc:sldMk cId="494134173" sldId="4818"/>
            <ac:spMk id="7" creationId="{E08938F9-75AA-2908-CFF8-97AA9529503E}"/>
          </ac:spMkLst>
        </pc:spChg>
        <pc:spChg chg="add mod">
          <ac:chgData name="Lauber Joshua (LJ3)" userId="cbceccdb-64f3-4087-a905-da1c18304642" providerId="ADAL" clId="{69237BE3-5266-4BE4-8620-E347330BCD22}" dt="2026-03-18T13:13:54.320" v="2281" actId="948"/>
          <ac:spMkLst>
            <pc:docMk/>
            <pc:sldMk cId="494134173" sldId="4818"/>
            <ac:spMk id="19" creationId="{BCE67D27-E575-488D-9420-EAA899B181B0}"/>
          </ac:spMkLst>
        </pc:spChg>
        <pc:grpChg chg="add mod">
          <ac:chgData name="Lauber Joshua (LJ3)" userId="cbceccdb-64f3-4087-a905-da1c18304642" providerId="ADAL" clId="{69237BE3-5266-4BE4-8620-E347330BCD22}" dt="2026-03-18T13:12:13.803" v="1729" actId="164"/>
          <ac:grpSpMkLst>
            <pc:docMk/>
            <pc:sldMk cId="494134173" sldId="4818"/>
            <ac:grpSpMk id="20" creationId="{0DF4B332-667F-DCF3-CA47-D487BEB54DEE}"/>
          </ac:grpSpMkLst>
        </pc:grpChg>
        <pc:grpChg chg="add mod">
          <ac:chgData name="Lauber Joshua (LJ3)" userId="cbceccdb-64f3-4087-a905-da1c18304642" providerId="ADAL" clId="{69237BE3-5266-4BE4-8620-E347330BCD22}" dt="2026-03-18T13:12:13.803" v="1729" actId="164"/>
          <ac:grpSpMkLst>
            <pc:docMk/>
            <pc:sldMk cId="494134173" sldId="4818"/>
            <ac:grpSpMk id="25" creationId="{64741BA6-209C-3AA4-CEB7-5B3EC3063225}"/>
          </ac:grpSpMkLst>
        </pc:grpChg>
        <pc:picChg chg="add mod ord topLvl modCrop">
          <ac:chgData name="Lauber Joshua (LJ3)" userId="cbceccdb-64f3-4087-a905-da1c18304642" providerId="ADAL" clId="{69237BE3-5266-4BE4-8620-E347330BCD22}" dt="2026-03-18T13:12:13.803" v="1729" actId="164"/>
          <ac:picMkLst>
            <pc:docMk/>
            <pc:sldMk cId="494134173" sldId="4818"/>
            <ac:picMk id="6" creationId="{CBC6615B-EFC3-067B-F027-AC8696E680D8}"/>
          </ac:picMkLst>
        </pc:picChg>
        <pc:picChg chg="mod">
          <ac:chgData name="Lauber Joshua (LJ3)" userId="cbceccdb-64f3-4087-a905-da1c18304642" providerId="ADAL" clId="{69237BE3-5266-4BE4-8620-E347330BCD22}" dt="2026-03-18T13:11:44.067" v="1683"/>
          <ac:picMkLst>
            <pc:docMk/>
            <pc:sldMk cId="494134173" sldId="4818"/>
            <ac:picMk id="21" creationId="{F759D48B-11FE-43D8-920C-BC63E00A9B93}"/>
          </ac:picMkLst>
        </pc:picChg>
        <pc:picChg chg="mod">
          <ac:chgData name="Lauber Joshua (LJ3)" userId="cbceccdb-64f3-4087-a905-da1c18304642" providerId="ADAL" clId="{69237BE3-5266-4BE4-8620-E347330BCD22}" dt="2026-03-18T13:11:44.067" v="1683"/>
          <ac:picMkLst>
            <pc:docMk/>
            <pc:sldMk cId="494134173" sldId="4818"/>
            <ac:picMk id="24" creationId="{40030633-A29F-0100-AEE4-4E32778CBEB2}"/>
          </ac:picMkLst>
        </pc:picChg>
        <pc:cxnChg chg="add mod">
          <ac:chgData name="Lauber Joshua (LJ3)" userId="cbceccdb-64f3-4087-a905-da1c18304642" providerId="ADAL" clId="{69237BE3-5266-4BE4-8620-E347330BCD22}" dt="2026-03-18T13:08:10.378" v="1615"/>
          <ac:cxnSpMkLst>
            <pc:docMk/>
            <pc:sldMk cId="494134173" sldId="4818"/>
            <ac:cxnSpMk id="8" creationId="{6E4B4762-2647-A0B5-6AC1-F1C0EC5E4BB6}"/>
          </ac:cxnSpMkLst>
        </pc:cxnChg>
      </pc:sldChg>
      <pc:sldChg chg="addSp modSp mod">
        <pc:chgData name="Lauber Joshua (LJ3)" userId="cbceccdb-64f3-4087-a905-da1c18304642" providerId="ADAL" clId="{69237BE3-5266-4BE4-8620-E347330BCD22}" dt="2026-03-18T13:24:13.378" v="2295" actId="20577"/>
        <pc:sldMkLst>
          <pc:docMk/>
          <pc:sldMk cId="1131497777" sldId="4836"/>
        </pc:sldMkLst>
        <pc:spChg chg="mod">
          <ac:chgData name="Lauber Joshua (LJ3)" userId="cbceccdb-64f3-4087-a905-da1c18304642" providerId="ADAL" clId="{69237BE3-5266-4BE4-8620-E347330BCD22}" dt="2026-03-18T13:24:13.378" v="2295" actId="20577"/>
          <ac:spMkLst>
            <pc:docMk/>
            <pc:sldMk cId="1131497777" sldId="4836"/>
            <ac:spMk id="3" creationId="{FCCC419B-2BA0-14AB-2E8D-5FD7264692B3}"/>
          </ac:spMkLst>
        </pc:spChg>
        <pc:picChg chg="add mod">
          <ac:chgData name="Lauber Joshua (LJ3)" userId="cbceccdb-64f3-4087-a905-da1c18304642" providerId="ADAL" clId="{69237BE3-5266-4BE4-8620-E347330BCD22}" dt="2026-03-18T13:15:11.254" v="2282"/>
          <ac:picMkLst>
            <pc:docMk/>
            <pc:sldMk cId="1131497777" sldId="4836"/>
            <ac:picMk id="4" creationId="{B61417DE-FE19-E22F-4679-8143D92B6CA4}"/>
          </ac:picMkLst>
        </pc:picChg>
        <pc:cxnChg chg="add mod">
          <ac:chgData name="Lauber Joshua (LJ3)" userId="cbceccdb-64f3-4087-a905-da1c18304642" providerId="ADAL" clId="{69237BE3-5266-4BE4-8620-E347330BCD22}" dt="2026-03-18T13:15:11.254" v="2282"/>
          <ac:cxnSpMkLst>
            <pc:docMk/>
            <pc:sldMk cId="1131497777" sldId="4836"/>
            <ac:cxnSpMk id="5" creationId="{A3940C8D-2F1E-8D12-7A16-FFDAC633733B}"/>
          </ac:cxnSpMkLst>
        </pc:cxnChg>
      </pc:sldChg>
      <pc:sldChg chg="addSp modSp mod">
        <pc:chgData name="Lauber Joshua (LJ3)" userId="cbceccdb-64f3-4087-a905-da1c18304642" providerId="ADAL" clId="{69237BE3-5266-4BE4-8620-E347330BCD22}" dt="2026-03-18T12:50:41.178" v="803" actId="1076"/>
        <pc:sldMkLst>
          <pc:docMk/>
          <pc:sldMk cId="177390219" sldId="4859"/>
        </pc:sldMkLst>
        <pc:spChg chg="mod">
          <ac:chgData name="Lauber Joshua (LJ3)" userId="cbceccdb-64f3-4087-a905-da1c18304642" providerId="ADAL" clId="{69237BE3-5266-4BE4-8620-E347330BCD22}" dt="2026-03-18T12:48:16.604" v="775" actId="20577"/>
          <ac:spMkLst>
            <pc:docMk/>
            <pc:sldMk cId="177390219" sldId="4859"/>
            <ac:spMk id="2" creationId="{2568B5BB-5B1E-6974-D786-0DD989C1B3C6}"/>
          </ac:spMkLst>
        </pc:spChg>
        <pc:spChg chg="add mod">
          <ac:chgData name="Lauber Joshua (LJ3)" userId="cbceccdb-64f3-4087-a905-da1c18304642" providerId="ADAL" clId="{69237BE3-5266-4BE4-8620-E347330BCD22}" dt="2026-03-18T12:49:43.776" v="794" actId="1076"/>
          <ac:spMkLst>
            <pc:docMk/>
            <pc:sldMk cId="177390219" sldId="4859"/>
            <ac:spMk id="3" creationId="{03D22BC2-29E6-0D75-7E6D-34206E7FABBE}"/>
          </ac:spMkLst>
        </pc:spChg>
        <pc:spChg chg="add mod ord">
          <ac:chgData name="Lauber Joshua (LJ3)" userId="cbceccdb-64f3-4087-a905-da1c18304642" providerId="ADAL" clId="{69237BE3-5266-4BE4-8620-E347330BCD22}" dt="2026-03-18T12:50:14.360" v="800" actId="167"/>
          <ac:spMkLst>
            <pc:docMk/>
            <pc:sldMk cId="177390219" sldId="4859"/>
            <ac:spMk id="4" creationId="{3EE4B639-98E6-FEC7-AF33-D4EC1EDDAF3D}"/>
          </ac:spMkLst>
        </pc:spChg>
        <pc:spChg chg="mod">
          <ac:chgData name="Lauber Joshua (LJ3)" userId="cbceccdb-64f3-4087-a905-da1c18304642" providerId="ADAL" clId="{69237BE3-5266-4BE4-8620-E347330BCD22}" dt="2026-03-18T12:50:33.873" v="801" actId="1076"/>
          <ac:spMkLst>
            <pc:docMk/>
            <pc:sldMk cId="177390219" sldId="4859"/>
            <ac:spMk id="21" creationId="{D785B256-E261-0160-5B65-7EA2E1B3C7DD}"/>
          </ac:spMkLst>
        </pc:spChg>
        <pc:spChg chg="mod">
          <ac:chgData name="Lauber Joshua (LJ3)" userId="cbceccdb-64f3-4087-a905-da1c18304642" providerId="ADAL" clId="{69237BE3-5266-4BE4-8620-E347330BCD22}" dt="2026-03-18T12:50:33.873" v="801" actId="1076"/>
          <ac:spMkLst>
            <pc:docMk/>
            <pc:sldMk cId="177390219" sldId="4859"/>
            <ac:spMk id="22" creationId="{BBAEFCF7-5E71-88B0-66AF-D5D80E7C79A1}"/>
          </ac:spMkLst>
        </pc:spChg>
        <pc:spChg chg="mod">
          <ac:chgData name="Lauber Joshua (LJ3)" userId="cbceccdb-64f3-4087-a905-da1c18304642" providerId="ADAL" clId="{69237BE3-5266-4BE4-8620-E347330BCD22}" dt="2026-03-18T12:50:33.873" v="801" actId="1076"/>
          <ac:spMkLst>
            <pc:docMk/>
            <pc:sldMk cId="177390219" sldId="4859"/>
            <ac:spMk id="25" creationId="{6F6D6326-0838-2AF6-9726-8CD1604BA563}"/>
          </ac:spMkLst>
        </pc:spChg>
        <pc:spChg chg="mod">
          <ac:chgData name="Lauber Joshua (LJ3)" userId="cbceccdb-64f3-4087-a905-da1c18304642" providerId="ADAL" clId="{69237BE3-5266-4BE4-8620-E347330BCD22}" dt="2026-03-18T12:50:41.178" v="803" actId="1076"/>
          <ac:spMkLst>
            <pc:docMk/>
            <pc:sldMk cId="177390219" sldId="4859"/>
            <ac:spMk id="28" creationId="{1004FF50-3AAD-2A67-2E44-6FA22E0752BF}"/>
          </ac:spMkLst>
        </pc:spChg>
        <pc:grpChg chg="mod">
          <ac:chgData name="Lauber Joshua (LJ3)" userId="cbceccdb-64f3-4087-a905-da1c18304642" providerId="ADAL" clId="{69237BE3-5266-4BE4-8620-E347330BCD22}" dt="2026-03-18T12:48:37.760" v="778" actId="1076"/>
          <ac:grpSpMkLst>
            <pc:docMk/>
            <pc:sldMk cId="177390219" sldId="4859"/>
            <ac:grpSpMk id="23" creationId="{6C23C7D4-07D2-E2BB-717C-78BDD39AD6D9}"/>
          </ac:grpSpMkLst>
        </pc:grpChg>
        <pc:grpChg chg="mod">
          <ac:chgData name="Lauber Joshua (LJ3)" userId="cbceccdb-64f3-4087-a905-da1c18304642" providerId="ADAL" clId="{69237BE3-5266-4BE4-8620-E347330BCD22}" dt="2026-03-18T12:48:39.856" v="779" actId="1076"/>
          <ac:grpSpMkLst>
            <pc:docMk/>
            <pc:sldMk cId="177390219" sldId="4859"/>
            <ac:grpSpMk id="27" creationId="{0001C45F-1C5A-18A0-B2D9-576DB26898AD}"/>
          </ac:grpSpMkLst>
        </pc:grpChg>
        <pc:picChg chg="mod">
          <ac:chgData name="Lauber Joshua (LJ3)" userId="cbceccdb-64f3-4087-a905-da1c18304642" providerId="ADAL" clId="{69237BE3-5266-4BE4-8620-E347330BCD22}" dt="2026-03-18T12:48:39.856" v="779" actId="1076"/>
          <ac:picMkLst>
            <pc:docMk/>
            <pc:sldMk cId="177390219" sldId="4859"/>
            <ac:picMk id="15" creationId="{D028635D-1086-EE61-1A89-CC1ACEDF976B}"/>
          </ac:picMkLst>
        </pc:picChg>
        <pc:picChg chg="mod">
          <ac:chgData name="Lauber Joshua (LJ3)" userId="cbceccdb-64f3-4087-a905-da1c18304642" providerId="ADAL" clId="{69237BE3-5266-4BE4-8620-E347330BCD22}" dt="2026-03-18T12:50:33.873" v="801" actId="1076"/>
          <ac:picMkLst>
            <pc:docMk/>
            <pc:sldMk cId="177390219" sldId="4859"/>
            <ac:picMk id="16" creationId="{FD7F1C85-5BC5-5900-9700-DA3C4DE7856E}"/>
          </ac:picMkLst>
        </pc:picChg>
        <pc:picChg chg="mod">
          <ac:chgData name="Lauber Joshua (LJ3)" userId="cbceccdb-64f3-4087-a905-da1c18304642" providerId="ADAL" clId="{69237BE3-5266-4BE4-8620-E347330BCD22}" dt="2026-03-18T12:50:33.873" v="801" actId="1076"/>
          <ac:picMkLst>
            <pc:docMk/>
            <pc:sldMk cId="177390219" sldId="4859"/>
            <ac:picMk id="17" creationId="{2FCDECE9-867B-1F79-897D-D182FBBBB90E}"/>
          </ac:picMkLst>
        </pc:picChg>
        <pc:picChg chg="mod">
          <ac:chgData name="Lauber Joshua (LJ3)" userId="cbceccdb-64f3-4087-a905-da1c18304642" providerId="ADAL" clId="{69237BE3-5266-4BE4-8620-E347330BCD22}" dt="2026-03-18T12:50:33.873" v="801" actId="1076"/>
          <ac:picMkLst>
            <pc:docMk/>
            <pc:sldMk cId="177390219" sldId="4859"/>
            <ac:picMk id="18" creationId="{5F795D6C-92ED-2B78-7066-5CA88E996C29}"/>
          </ac:picMkLst>
        </pc:picChg>
        <pc:picChg chg="mod">
          <ac:chgData name="Lauber Joshua (LJ3)" userId="cbceccdb-64f3-4087-a905-da1c18304642" providerId="ADAL" clId="{69237BE3-5266-4BE4-8620-E347330BCD22}" dt="2026-03-18T12:50:33.873" v="801" actId="1076"/>
          <ac:picMkLst>
            <pc:docMk/>
            <pc:sldMk cId="177390219" sldId="4859"/>
            <ac:picMk id="1026" creationId="{A913AA84-51A3-7978-0186-56FFC17D4A0B}"/>
          </ac:picMkLst>
        </pc:picChg>
        <pc:picChg chg="mod">
          <ac:chgData name="Lauber Joshua (LJ3)" userId="cbceccdb-64f3-4087-a905-da1c18304642" providerId="ADAL" clId="{69237BE3-5266-4BE4-8620-E347330BCD22}" dt="2026-03-18T12:50:33.873" v="801" actId="1076"/>
          <ac:picMkLst>
            <pc:docMk/>
            <pc:sldMk cId="177390219" sldId="4859"/>
            <ac:picMk id="1027" creationId="{19D37BA7-B91F-3348-54FF-DA85CBD99BB3}"/>
          </ac:picMkLst>
        </pc:picChg>
        <pc:picChg chg="mod">
          <ac:chgData name="Lauber Joshua (LJ3)" userId="cbceccdb-64f3-4087-a905-da1c18304642" providerId="ADAL" clId="{69237BE3-5266-4BE4-8620-E347330BCD22}" dt="2026-03-18T12:50:33.873" v="801" actId="1076"/>
          <ac:picMkLst>
            <pc:docMk/>
            <pc:sldMk cId="177390219" sldId="4859"/>
            <ac:picMk id="1028" creationId="{4D7258C0-0AF8-0F52-0ADD-631A830A4E89}"/>
          </ac:picMkLst>
        </pc:picChg>
        <pc:picChg chg="mod">
          <ac:chgData name="Lauber Joshua (LJ3)" userId="cbceccdb-64f3-4087-a905-da1c18304642" providerId="ADAL" clId="{69237BE3-5266-4BE4-8620-E347330BCD22}" dt="2026-03-18T12:50:33.873" v="801" actId="1076"/>
          <ac:picMkLst>
            <pc:docMk/>
            <pc:sldMk cId="177390219" sldId="4859"/>
            <ac:picMk id="1029" creationId="{90AB55EB-5193-34D1-B19B-1790CBE76CEA}"/>
          </ac:picMkLst>
        </pc:picChg>
      </pc:sldChg>
      <pc:sldChg chg="modSp mod modAnim">
        <pc:chgData name="Lauber Joshua (LJ3)" userId="cbceccdb-64f3-4087-a905-da1c18304642" providerId="ADAL" clId="{69237BE3-5266-4BE4-8620-E347330BCD22}" dt="2026-03-18T12:20:37.623" v="2" actId="14100"/>
        <pc:sldMkLst>
          <pc:docMk/>
          <pc:sldMk cId="3983279542" sldId="4867"/>
        </pc:sldMkLst>
      </pc:sldChg>
      <pc:sldChg chg="modSp mod">
        <pc:chgData name="Lauber Joshua (LJ3)" userId="cbceccdb-64f3-4087-a905-da1c18304642" providerId="ADAL" clId="{69237BE3-5266-4BE4-8620-E347330BCD22}" dt="2026-03-18T12:36:36.969" v="133" actId="20577"/>
        <pc:sldMkLst>
          <pc:docMk/>
          <pc:sldMk cId="1993971455" sldId="4884"/>
        </pc:sldMkLst>
        <pc:spChg chg="mod">
          <ac:chgData name="Lauber Joshua (LJ3)" userId="cbceccdb-64f3-4087-a905-da1c18304642" providerId="ADAL" clId="{69237BE3-5266-4BE4-8620-E347330BCD22}" dt="2026-03-18T12:36:36.969" v="133" actId="20577"/>
          <ac:spMkLst>
            <pc:docMk/>
            <pc:sldMk cId="1993971455" sldId="4884"/>
            <ac:spMk id="3" creationId="{D380D76B-3339-7D04-8117-3A2590F4AE7B}"/>
          </ac:spMkLst>
        </pc:spChg>
      </pc:sldChg>
      <pc:sldChg chg="addSp delSp modSp add mod setBg">
        <pc:chgData name="Lauber Joshua (LJ3)" userId="cbceccdb-64f3-4087-a905-da1c18304642" providerId="ADAL" clId="{69237BE3-5266-4BE4-8620-E347330BCD22}" dt="2026-03-18T13:06:39.880" v="1600" actId="1076"/>
        <pc:sldMkLst>
          <pc:docMk/>
          <pc:sldMk cId="2684803287" sldId="4885"/>
        </pc:sldMkLst>
        <pc:spChg chg="mod">
          <ac:chgData name="Lauber Joshua (LJ3)" userId="cbceccdb-64f3-4087-a905-da1c18304642" providerId="ADAL" clId="{69237BE3-5266-4BE4-8620-E347330BCD22}" dt="2026-03-18T13:02:00.296" v="1412" actId="20577"/>
          <ac:spMkLst>
            <pc:docMk/>
            <pc:sldMk cId="2684803287" sldId="4885"/>
            <ac:spMk id="2" creationId="{AFC5B847-3627-9ABC-CB05-499D50CD66CE}"/>
          </ac:spMkLst>
        </pc:spChg>
        <pc:spChg chg="mod">
          <ac:chgData name="Lauber Joshua (LJ3)" userId="cbceccdb-64f3-4087-a905-da1c18304642" providerId="ADAL" clId="{69237BE3-5266-4BE4-8620-E347330BCD22}" dt="2026-03-18T13:05:26.824" v="1589" actId="948"/>
          <ac:spMkLst>
            <pc:docMk/>
            <pc:sldMk cId="2684803287" sldId="4885"/>
            <ac:spMk id="4" creationId="{BDF87D97-8DBD-F853-70F7-01B447E3B2DB}"/>
          </ac:spMkLst>
        </pc:spChg>
        <pc:spChg chg="add mod">
          <ac:chgData name="Lauber Joshua (LJ3)" userId="cbceccdb-64f3-4087-a905-da1c18304642" providerId="ADAL" clId="{69237BE3-5266-4BE4-8620-E347330BCD22}" dt="2026-03-18T13:06:39.880" v="1600" actId="1076"/>
          <ac:spMkLst>
            <pc:docMk/>
            <pc:sldMk cId="2684803287" sldId="4885"/>
            <ac:spMk id="10" creationId="{3FD858FA-D84E-37F7-0023-2CBE6B9F7739}"/>
          </ac:spMkLst>
        </pc:spChg>
        <pc:picChg chg="add mod modCrop">
          <ac:chgData name="Lauber Joshua (LJ3)" userId="cbceccdb-64f3-4087-a905-da1c18304642" providerId="ADAL" clId="{69237BE3-5266-4BE4-8620-E347330BCD22}" dt="2026-03-18T13:06:36.713" v="1599" actId="1076"/>
          <ac:picMkLst>
            <pc:docMk/>
            <pc:sldMk cId="2684803287" sldId="4885"/>
            <ac:picMk id="7" creationId="{E52ABEC2-F6D1-B6A3-7B5D-0461913FA933}"/>
          </ac:picMkLst>
        </pc:picChg>
      </pc:sldChg>
    </pc:docChg>
  </pc:docChgLst>
  <pc:docChgLst>
    <pc:chgData name="Bilotta Daniela (B5D)" userId="S::daniela.bilotta@suva.ch::598e9618-0669-4256-9a53-8b6b12ad45fd" providerId="AD" clId="Web-{91121955-9F8C-E646-F887-1B21F35B76B5}"/>
    <pc:docChg chg="sldOrd">
      <pc:chgData name="Bilotta Daniela (B5D)" userId="S::daniela.bilotta@suva.ch::598e9618-0669-4256-9a53-8b6b12ad45fd" providerId="AD" clId="Web-{91121955-9F8C-E646-F887-1B21F35B76B5}" dt="2026-03-25T08:52:21.864" v="0"/>
      <pc:docMkLst>
        <pc:docMk/>
      </pc:docMkLst>
      <pc:sldChg chg="ord">
        <pc:chgData name="Bilotta Daniela (B5D)" userId="S::daniela.bilotta@suva.ch::598e9618-0669-4256-9a53-8b6b12ad45fd" providerId="AD" clId="Web-{91121955-9F8C-E646-F887-1B21F35B76B5}" dt="2026-03-25T08:52:21.864" v="0"/>
        <pc:sldMkLst>
          <pc:docMk/>
          <pc:sldMk cId="228693082" sldId="4883"/>
        </pc:sldMkLst>
      </pc:sldChg>
    </pc:docChg>
  </pc:docChgLst>
  <pc:docChgLst>
    <pc:chgData name="Landtwing Silke (LAS)" userId="d2041cba-de93-4922-8b71-b1a88d373361" providerId="ADAL" clId="{D6FF1710-A042-49ED-994C-1F3FF914134E}"/>
    <pc:docChg chg="addSld delSld modSld modSection">
      <pc:chgData name="Landtwing Silke (LAS)" userId="d2041cba-de93-4922-8b71-b1a88d373361" providerId="ADAL" clId="{D6FF1710-A042-49ED-994C-1F3FF914134E}" dt="2026-04-07T15:36:04.545" v="5" actId="47"/>
      <pc:docMkLst>
        <pc:docMk/>
      </pc:docMkLst>
      <pc:sldChg chg="del">
        <pc:chgData name="Landtwing Silke (LAS)" userId="d2041cba-de93-4922-8b71-b1a88d373361" providerId="ADAL" clId="{D6FF1710-A042-49ED-994C-1F3FF914134E}" dt="2026-04-07T15:35:47.377" v="2" actId="47"/>
        <pc:sldMkLst>
          <pc:docMk/>
          <pc:sldMk cId="483811172" sldId="4775"/>
        </pc:sldMkLst>
      </pc:sldChg>
      <pc:sldChg chg="del">
        <pc:chgData name="Landtwing Silke (LAS)" userId="d2041cba-de93-4922-8b71-b1a88d373361" providerId="ADAL" clId="{D6FF1710-A042-49ED-994C-1F3FF914134E}" dt="2026-04-07T15:36:04.545" v="5" actId="47"/>
        <pc:sldMkLst>
          <pc:docMk/>
          <pc:sldMk cId="941807200" sldId="4801"/>
        </pc:sldMkLst>
      </pc:sldChg>
      <pc:sldChg chg="del">
        <pc:chgData name="Landtwing Silke (LAS)" userId="d2041cba-de93-4922-8b71-b1a88d373361" providerId="ADAL" clId="{D6FF1710-A042-49ED-994C-1F3FF914134E}" dt="2026-04-07T15:35:55.462" v="4" actId="47"/>
        <pc:sldMkLst>
          <pc:docMk/>
          <pc:sldMk cId="3928902772" sldId="4810"/>
        </pc:sldMkLst>
      </pc:sldChg>
      <pc:sldChg chg="del">
        <pc:chgData name="Landtwing Silke (LAS)" userId="d2041cba-de93-4922-8b71-b1a88d373361" providerId="ADAL" clId="{D6FF1710-A042-49ED-994C-1F3FF914134E}" dt="2026-04-07T15:36:04.545" v="5" actId="47"/>
        <pc:sldMkLst>
          <pc:docMk/>
          <pc:sldMk cId="55765115" sldId="4814"/>
        </pc:sldMkLst>
      </pc:sldChg>
      <pc:sldChg chg="del">
        <pc:chgData name="Landtwing Silke (LAS)" userId="d2041cba-de93-4922-8b71-b1a88d373361" providerId="ADAL" clId="{D6FF1710-A042-49ED-994C-1F3FF914134E}" dt="2026-04-07T15:36:04.545" v="5" actId="47"/>
        <pc:sldMkLst>
          <pc:docMk/>
          <pc:sldMk cId="494134173" sldId="4818"/>
        </pc:sldMkLst>
      </pc:sldChg>
      <pc:sldChg chg="del">
        <pc:chgData name="Landtwing Silke (LAS)" userId="d2041cba-de93-4922-8b71-b1a88d373361" providerId="ADAL" clId="{D6FF1710-A042-49ED-994C-1F3FF914134E}" dt="2026-04-07T15:36:04.545" v="5" actId="47"/>
        <pc:sldMkLst>
          <pc:docMk/>
          <pc:sldMk cId="3606762118" sldId="4824"/>
        </pc:sldMkLst>
      </pc:sldChg>
      <pc:sldChg chg="del">
        <pc:chgData name="Landtwing Silke (LAS)" userId="d2041cba-de93-4922-8b71-b1a88d373361" providerId="ADAL" clId="{D6FF1710-A042-49ED-994C-1F3FF914134E}" dt="2026-04-07T15:36:04.545" v="5" actId="47"/>
        <pc:sldMkLst>
          <pc:docMk/>
          <pc:sldMk cId="1131497777" sldId="4836"/>
        </pc:sldMkLst>
      </pc:sldChg>
      <pc:sldChg chg="del">
        <pc:chgData name="Landtwing Silke (LAS)" userId="d2041cba-de93-4922-8b71-b1a88d373361" providerId="ADAL" clId="{D6FF1710-A042-49ED-994C-1F3FF914134E}" dt="2026-04-07T15:36:04.545" v="5" actId="47"/>
        <pc:sldMkLst>
          <pc:docMk/>
          <pc:sldMk cId="3526165558" sldId="4855"/>
        </pc:sldMkLst>
      </pc:sldChg>
      <pc:sldChg chg="del">
        <pc:chgData name="Landtwing Silke (LAS)" userId="d2041cba-de93-4922-8b71-b1a88d373361" providerId="ADAL" clId="{D6FF1710-A042-49ED-994C-1F3FF914134E}" dt="2026-04-07T15:36:04.545" v="5" actId="47"/>
        <pc:sldMkLst>
          <pc:docMk/>
          <pc:sldMk cId="177390219" sldId="4859"/>
        </pc:sldMkLst>
      </pc:sldChg>
      <pc:sldChg chg="del">
        <pc:chgData name="Landtwing Silke (LAS)" userId="d2041cba-de93-4922-8b71-b1a88d373361" providerId="ADAL" clId="{D6FF1710-A042-49ED-994C-1F3FF914134E}" dt="2026-04-07T15:36:04.545" v="5" actId="47"/>
        <pc:sldMkLst>
          <pc:docMk/>
          <pc:sldMk cId="2414938247" sldId="4860"/>
        </pc:sldMkLst>
      </pc:sldChg>
      <pc:sldChg chg="del">
        <pc:chgData name="Landtwing Silke (LAS)" userId="d2041cba-de93-4922-8b71-b1a88d373361" providerId="ADAL" clId="{D6FF1710-A042-49ED-994C-1F3FF914134E}" dt="2026-04-07T15:36:04.545" v="5" actId="47"/>
        <pc:sldMkLst>
          <pc:docMk/>
          <pc:sldMk cId="2233793226" sldId="4862"/>
        </pc:sldMkLst>
      </pc:sldChg>
      <pc:sldChg chg="del">
        <pc:chgData name="Landtwing Silke (LAS)" userId="d2041cba-de93-4922-8b71-b1a88d373361" providerId="ADAL" clId="{D6FF1710-A042-49ED-994C-1F3FF914134E}" dt="2026-04-07T15:36:04.545" v="5" actId="47"/>
        <pc:sldMkLst>
          <pc:docMk/>
          <pc:sldMk cId="698184629" sldId="4863"/>
        </pc:sldMkLst>
      </pc:sldChg>
      <pc:sldChg chg="del">
        <pc:chgData name="Landtwing Silke (LAS)" userId="d2041cba-de93-4922-8b71-b1a88d373361" providerId="ADAL" clId="{D6FF1710-A042-49ED-994C-1F3FF914134E}" dt="2026-04-07T15:36:04.545" v="5" actId="47"/>
        <pc:sldMkLst>
          <pc:docMk/>
          <pc:sldMk cId="2079505074" sldId="4864"/>
        </pc:sldMkLst>
      </pc:sldChg>
      <pc:sldChg chg="del">
        <pc:chgData name="Landtwing Silke (LAS)" userId="d2041cba-de93-4922-8b71-b1a88d373361" providerId="ADAL" clId="{D6FF1710-A042-49ED-994C-1F3FF914134E}" dt="2026-04-07T15:35:36.037" v="0" actId="47"/>
        <pc:sldMkLst>
          <pc:docMk/>
          <pc:sldMk cId="3983279542" sldId="4867"/>
        </pc:sldMkLst>
      </pc:sldChg>
      <pc:sldChg chg="del">
        <pc:chgData name="Landtwing Silke (LAS)" userId="d2041cba-de93-4922-8b71-b1a88d373361" providerId="ADAL" clId="{D6FF1710-A042-49ED-994C-1F3FF914134E}" dt="2026-04-07T15:35:53.994" v="3" actId="47"/>
        <pc:sldMkLst>
          <pc:docMk/>
          <pc:sldMk cId="228693082" sldId="4883"/>
        </pc:sldMkLst>
      </pc:sldChg>
      <pc:sldChg chg="del">
        <pc:chgData name="Landtwing Silke (LAS)" userId="d2041cba-de93-4922-8b71-b1a88d373361" providerId="ADAL" clId="{D6FF1710-A042-49ED-994C-1F3FF914134E}" dt="2026-04-07T15:36:04.545" v="5" actId="47"/>
        <pc:sldMkLst>
          <pc:docMk/>
          <pc:sldMk cId="1993971455" sldId="4884"/>
        </pc:sldMkLst>
      </pc:sldChg>
      <pc:sldChg chg="del">
        <pc:chgData name="Landtwing Silke (LAS)" userId="d2041cba-de93-4922-8b71-b1a88d373361" providerId="ADAL" clId="{D6FF1710-A042-49ED-994C-1F3FF914134E}" dt="2026-04-07T15:36:04.545" v="5" actId="47"/>
        <pc:sldMkLst>
          <pc:docMk/>
          <pc:sldMk cId="2684803287" sldId="4885"/>
        </pc:sldMkLst>
      </pc:sldChg>
      <pc:sldChg chg="add">
        <pc:chgData name="Landtwing Silke (LAS)" userId="d2041cba-de93-4922-8b71-b1a88d373361" providerId="ADAL" clId="{D6FF1710-A042-49ED-994C-1F3FF914134E}" dt="2026-04-07T15:35:43.825" v="1"/>
        <pc:sldMkLst>
          <pc:docMk/>
          <pc:sldMk cId="621983850" sldId="4890"/>
        </pc:sldMkLst>
      </pc:sldChg>
      <pc:sldChg chg="add">
        <pc:chgData name="Landtwing Silke (LAS)" userId="d2041cba-de93-4922-8b71-b1a88d373361" providerId="ADAL" clId="{D6FF1710-A042-49ED-994C-1F3FF914134E}" dt="2026-04-07T15:35:43.825" v="1"/>
        <pc:sldMkLst>
          <pc:docMk/>
          <pc:sldMk cId="373921416" sldId="4891"/>
        </pc:sldMkLst>
      </pc:sldChg>
      <pc:sldChg chg="add">
        <pc:chgData name="Landtwing Silke (LAS)" userId="d2041cba-de93-4922-8b71-b1a88d373361" providerId="ADAL" clId="{D6FF1710-A042-49ED-994C-1F3FF914134E}" dt="2026-04-07T15:35:43.825" v="1"/>
        <pc:sldMkLst>
          <pc:docMk/>
          <pc:sldMk cId="4063942301" sldId="4892"/>
        </pc:sldMkLst>
      </pc:sldChg>
      <pc:sldChg chg="add">
        <pc:chgData name="Landtwing Silke (LAS)" userId="d2041cba-de93-4922-8b71-b1a88d373361" providerId="ADAL" clId="{D6FF1710-A042-49ED-994C-1F3FF914134E}" dt="2026-04-07T15:35:43.825" v="1"/>
        <pc:sldMkLst>
          <pc:docMk/>
          <pc:sldMk cId="806113443" sldId="4893"/>
        </pc:sldMkLst>
      </pc:sldChg>
      <pc:sldChg chg="add">
        <pc:chgData name="Landtwing Silke (LAS)" userId="d2041cba-de93-4922-8b71-b1a88d373361" providerId="ADAL" clId="{D6FF1710-A042-49ED-994C-1F3FF914134E}" dt="2026-04-07T15:35:43.825" v="1"/>
        <pc:sldMkLst>
          <pc:docMk/>
          <pc:sldMk cId="893529118" sldId="4894"/>
        </pc:sldMkLst>
      </pc:sldChg>
      <pc:sldChg chg="add">
        <pc:chgData name="Landtwing Silke (LAS)" userId="d2041cba-de93-4922-8b71-b1a88d373361" providerId="ADAL" clId="{D6FF1710-A042-49ED-994C-1F3FF914134E}" dt="2026-04-07T15:35:43.825" v="1"/>
        <pc:sldMkLst>
          <pc:docMk/>
          <pc:sldMk cId="2322993121" sldId="4895"/>
        </pc:sldMkLst>
      </pc:sldChg>
      <pc:sldChg chg="add">
        <pc:chgData name="Landtwing Silke (LAS)" userId="d2041cba-de93-4922-8b71-b1a88d373361" providerId="ADAL" clId="{D6FF1710-A042-49ED-994C-1F3FF914134E}" dt="2026-04-07T15:35:43.825" v="1"/>
        <pc:sldMkLst>
          <pc:docMk/>
          <pc:sldMk cId="1041899651" sldId="4896"/>
        </pc:sldMkLst>
      </pc:sldChg>
      <pc:sldChg chg="add">
        <pc:chgData name="Landtwing Silke (LAS)" userId="d2041cba-de93-4922-8b71-b1a88d373361" providerId="ADAL" clId="{D6FF1710-A042-49ED-994C-1F3FF914134E}" dt="2026-04-07T15:35:43.825" v="1"/>
        <pc:sldMkLst>
          <pc:docMk/>
          <pc:sldMk cId="3092989795" sldId="4897"/>
        </pc:sldMkLst>
      </pc:sldChg>
      <pc:sldChg chg="add">
        <pc:chgData name="Landtwing Silke (LAS)" userId="d2041cba-de93-4922-8b71-b1a88d373361" providerId="ADAL" clId="{D6FF1710-A042-49ED-994C-1F3FF914134E}" dt="2026-04-07T15:35:43.825" v="1"/>
        <pc:sldMkLst>
          <pc:docMk/>
          <pc:sldMk cId="3079173880" sldId="4898"/>
        </pc:sldMkLst>
      </pc:sldChg>
      <pc:sldChg chg="add">
        <pc:chgData name="Landtwing Silke (LAS)" userId="d2041cba-de93-4922-8b71-b1a88d373361" providerId="ADAL" clId="{D6FF1710-A042-49ED-994C-1F3FF914134E}" dt="2026-04-07T15:35:43.825" v="1"/>
        <pc:sldMkLst>
          <pc:docMk/>
          <pc:sldMk cId="89875539" sldId="4899"/>
        </pc:sldMkLst>
      </pc:sldChg>
      <pc:sldChg chg="add">
        <pc:chgData name="Landtwing Silke (LAS)" userId="d2041cba-de93-4922-8b71-b1a88d373361" providerId="ADAL" clId="{D6FF1710-A042-49ED-994C-1F3FF914134E}" dt="2026-04-07T15:35:43.825" v="1"/>
        <pc:sldMkLst>
          <pc:docMk/>
          <pc:sldMk cId="4001485554" sldId="4900"/>
        </pc:sldMkLst>
      </pc:sldChg>
      <pc:sldChg chg="add">
        <pc:chgData name="Landtwing Silke (LAS)" userId="d2041cba-de93-4922-8b71-b1a88d373361" providerId="ADAL" clId="{D6FF1710-A042-49ED-994C-1F3FF914134E}" dt="2026-04-07T15:35:43.825" v="1"/>
        <pc:sldMkLst>
          <pc:docMk/>
          <pc:sldMk cId="3540617564" sldId="4901"/>
        </pc:sldMkLst>
      </pc:sldChg>
      <pc:sldChg chg="add">
        <pc:chgData name="Landtwing Silke (LAS)" userId="d2041cba-de93-4922-8b71-b1a88d373361" providerId="ADAL" clId="{D6FF1710-A042-49ED-994C-1F3FF914134E}" dt="2026-04-07T15:35:43.825" v="1"/>
        <pc:sldMkLst>
          <pc:docMk/>
          <pc:sldMk cId="2582154507" sldId="4902"/>
        </pc:sldMkLst>
      </pc:sldChg>
      <pc:sldChg chg="add">
        <pc:chgData name="Landtwing Silke (LAS)" userId="d2041cba-de93-4922-8b71-b1a88d373361" providerId="ADAL" clId="{D6FF1710-A042-49ED-994C-1F3FF914134E}" dt="2026-04-07T15:35:43.825" v="1"/>
        <pc:sldMkLst>
          <pc:docMk/>
          <pc:sldMk cId="460822155" sldId="4903"/>
        </pc:sldMkLst>
      </pc:sldChg>
      <pc:sldChg chg="add">
        <pc:chgData name="Landtwing Silke (LAS)" userId="d2041cba-de93-4922-8b71-b1a88d373361" providerId="ADAL" clId="{D6FF1710-A042-49ED-994C-1F3FF914134E}" dt="2026-04-07T15:35:43.825" v="1"/>
        <pc:sldMkLst>
          <pc:docMk/>
          <pc:sldMk cId="2303022727" sldId="4904"/>
        </pc:sldMkLst>
      </pc:sldChg>
    </pc:docChg>
  </pc:docChgLst>
  <pc:docChgLst>
    <pc:chgData name="Lauber Joshua (LJ3)" userId="cbceccdb-64f3-4087-a905-da1c18304642" providerId="ADAL" clId="{59400FEB-2B3F-4C22-ABD8-3C9BAD43903E}"/>
    <pc:docChg chg="undo custSel modSld sldOrd">
      <pc:chgData name="Lauber Joshua (LJ3)" userId="cbceccdb-64f3-4087-a905-da1c18304642" providerId="ADAL" clId="{59400FEB-2B3F-4C22-ABD8-3C9BAD43903E}" dt="2026-03-12T09:44:57.242" v="33" actId="18131"/>
      <pc:docMkLst>
        <pc:docMk/>
      </pc:docMkLst>
      <pc:sldChg chg="modSp mod ord chgLayout">
        <pc:chgData name="Lauber Joshua (LJ3)" userId="cbceccdb-64f3-4087-a905-da1c18304642" providerId="ADAL" clId="{59400FEB-2B3F-4C22-ABD8-3C9BAD43903E}" dt="2026-03-12T09:44:57.242" v="33" actId="18131"/>
        <pc:sldMkLst>
          <pc:docMk/>
          <pc:sldMk cId="3606762118" sldId="4824"/>
        </pc:sldMkLst>
        <pc:spChg chg="mod ord">
          <ac:chgData name="Lauber Joshua (LJ3)" userId="cbceccdb-64f3-4087-a905-da1c18304642" providerId="ADAL" clId="{59400FEB-2B3F-4C22-ABD8-3C9BAD43903E}" dt="2026-03-12T09:44:48.951" v="32" actId="700"/>
          <ac:spMkLst>
            <pc:docMk/>
            <pc:sldMk cId="3606762118" sldId="4824"/>
            <ac:spMk id="3" creationId="{9962AC27-0863-10ED-47A1-DF3A45EDC543}"/>
          </ac:spMkLst>
        </pc:spChg>
        <pc:picChg chg="mod ord modCrop">
          <ac:chgData name="Lauber Joshua (LJ3)" userId="cbceccdb-64f3-4087-a905-da1c18304642" providerId="ADAL" clId="{59400FEB-2B3F-4C22-ABD8-3C9BAD43903E}" dt="2026-03-12T09:44:57.242" v="33" actId="18131"/>
          <ac:picMkLst>
            <pc:docMk/>
            <pc:sldMk cId="3606762118" sldId="4824"/>
            <ac:picMk id="22" creationId="{AE450BEA-BF0B-A07B-AE34-4693720C9F5C}"/>
          </ac:picMkLst>
        </pc:picChg>
      </pc:sldChg>
      <pc:sldChg chg="modSp mod ord chgLayout">
        <pc:chgData name="Lauber Joshua (LJ3)" userId="cbceccdb-64f3-4087-a905-da1c18304642" providerId="ADAL" clId="{59400FEB-2B3F-4C22-ABD8-3C9BAD43903E}" dt="2026-03-12T09:44:38.806" v="31" actId="18131"/>
        <pc:sldMkLst>
          <pc:docMk/>
          <pc:sldMk cId="3526165558" sldId="4855"/>
        </pc:sldMkLst>
        <pc:spChg chg="mod ord">
          <ac:chgData name="Lauber Joshua (LJ3)" userId="cbceccdb-64f3-4087-a905-da1c18304642" providerId="ADAL" clId="{59400FEB-2B3F-4C22-ABD8-3C9BAD43903E}" dt="2026-03-12T09:44:03.100" v="19" actId="700"/>
          <ac:spMkLst>
            <pc:docMk/>
            <pc:sldMk cId="3526165558" sldId="4855"/>
            <ac:spMk id="2" creationId="{AC1EDA7E-C7DE-F36F-A73C-69F22137FF2B}"/>
          </ac:spMkLst>
        </pc:spChg>
        <pc:spChg chg="mod ord">
          <ac:chgData name="Lauber Joshua (LJ3)" userId="cbceccdb-64f3-4087-a905-da1c18304642" providerId="ADAL" clId="{59400FEB-2B3F-4C22-ABD8-3C9BAD43903E}" dt="2026-03-12T09:44:25.382" v="29"/>
          <ac:spMkLst>
            <pc:docMk/>
            <pc:sldMk cId="3526165558" sldId="4855"/>
            <ac:spMk id="3" creationId="{0074ABC4-C58D-35FB-FF55-403337FF2EE7}"/>
          </ac:spMkLst>
        </pc:spChg>
        <pc:picChg chg="mod ord modCrop">
          <ac:chgData name="Lauber Joshua (LJ3)" userId="cbceccdb-64f3-4087-a905-da1c18304642" providerId="ADAL" clId="{59400FEB-2B3F-4C22-ABD8-3C9BAD43903E}" dt="2026-03-12T09:44:38.806" v="31" actId="18131"/>
          <ac:picMkLst>
            <pc:docMk/>
            <pc:sldMk cId="3526165558" sldId="4855"/>
            <ac:picMk id="9" creationId="{159C607C-262A-D42E-7AA2-9BB3BD5B5AE5}"/>
          </ac:picMkLst>
        </pc:picChg>
      </pc:sldChg>
      <pc:sldChg chg="modSp mod">
        <pc:chgData name="Lauber Joshua (LJ3)" userId="cbceccdb-64f3-4087-a905-da1c18304642" providerId="ADAL" clId="{59400FEB-2B3F-4C22-ABD8-3C9BAD43903E}" dt="2026-03-12T09:42:47.475" v="18" actId="732"/>
        <pc:sldMkLst>
          <pc:docMk/>
          <pc:sldMk cId="2414938247" sldId="4860"/>
        </pc:sldMkLst>
        <pc:picChg chg="mod modCrop">
          <ac:chgData name="Lauber Joshua (LJ3)" userId="cbceccdb-64f3-4087-a905-da1c18304642" providerId="ADAL" clId="{59400FEB-2B3F-4C22-ABD8-3C9BAD43903E}" dt="2026-03-12T09:42:47.475" v="18" actId="732"/>
          <ac:picMkLst>
            <pc:docMk/>
            <pc:sldMk cId="2414938247" sldId="4860"/>
            <ac:picMk id="8" creationId="{9ADD8153-7416-3C11-5FE2-4641F56AD272}"/>
          </ac:picMkLst>
        </pc:picChg>
      </pc:sldChg>
      <pc:sldChg chg="modSp mod">
        <pc:chgData name="Lauber Joshua (LJ3)" userId="cbceccdb-64f3-4087-a905-da1c18304642" providerId="ADAL" clId="{59400FEB-2B3F-4C22-ABD8-3C9BAD43903E}" dt="2026-03-12T09:42:15.945" v="16" actId="18131"/>
        <pc:sldMkLst>
          <pc:docMk/>
          <pc:sldMk cId="2233793226" sldId="4862"/>
        </pc:sldMkLst>
        <pc:picChg chg="mod modCrop">
          <ac:chgData name="Lauber Joshua (LJ3)" userId="cbceccdb-64f3-4087-a905-da1c18304642" providerId="ADAL" clId="{59400FEB-2B3F-4C22-ABD8-3C9BAD43903E}" dt="2026-03-12T09:42:15.945" v="16" actId="18131"/>
          <ac:picMkLst>
            <pc:docMk/>
            <pc:sldMk cId="2233793226" sldId="4862"/>
            <ac:picMk id="6" creationId="{B31652C9-17B0-37BF-7FE9-BA22CEB6A558}"/>
          </ac:picMkLst>
        </pc:picChg>
      </pc:sldChg>
      <pc:sldChg chg="modSp mod ord modClrScheme chgLayout">
        <pc:chgData name="Lauber Joshua (LJ3)" userId="cbceccdb-64f3-4087-a905-da1c18304642" providerId="ADAL" clId="{59400FEB-2B3F-4C22-ABD8-3C9BAD43903E}" dt="2026-03-12T09:42:04.107" v="15" actId="18131"/>
        <pc:sldMkLst>
          <pc:docMk/>
          <pc:sldMk cId="698184629" sldId="4863"/>
        </pc:sldMkLst>
        <pc:spChg chg="mod ord">
          <ac:chgData name="Lauber Joshua (LJ3)" userId="cbceccdb-64f3-4087-a905-da1c18304642" providerId="ADAL" clId="{59400FEB-2B3F-4C22-ABD8-3C9BAD43903E}" dt="2026-03-12T09:41:09.049" v="11"/>
          <ac:spMkLst>
            <pc:docMk/>
            <pc:sldMk cId="698184629" sldId="4863"/>
            <ac:spMk id="3" creationId="{C4C17371-72F4-F924-93C2-5EB7866A6A3F}"/>
          </ac:spMkLst>
        </pc:spChg>
        <pc:picChg chg="mod ord modCrop">
          <ac:chgData name="Lauber Joshua (LJ3)" userId="cbceccdb-64f3-4087-a905-da1c18304642" providerId="ADAL" clId="{59400FEB-2B3F-4C22-ABD8-3C9BAD43903E}" dt="2026-03-12T09:42:04.107" v="15" actId="18131"/>
          <ac:picMkLst>
            <pc:docMk/>
            <pc:sldMk cId="698184629" sldId="4863"/>
            <ac:picMk id="7" creationId="{09E50FA9-84FF-6915-488A-B9E072753B38}"/>
          </ac:picMkLst>
        </pc:picChg>
      </pc:sldChg>
      <pc:sldChg chg="modSp mod ord chgLayout">
        <pc:chgData name="Lauber Joshua (LJ3)" userId="cbceccdb-64f3-4087-a905-da1c18304642" providerId="ADAL" clId="{59400FEB-2B3F-4C22-ABD8-3C9BAD43903E}" dt="2026-03-12T09:41:44.398" v="14" actId="18131"/>
        <pc:sldMkLst>
          <pc:docMk/>
          <pc:sldMk cId="2079505074" sldId="4864"/>
        </pc:sldMkLst>
        <pc:spChg chg="mod ord">
          <ac:chgData name="Lauber Joshua (LJ3)" userId="cbceccdb-64f3-4087-a905-da1c18304642" providerId="ADAL" clId="{59400FEB-2B3F-4C22-ABD8-3C9BAD43903E}" dt="2026-03-12T09:41:14.233" v="12" actId="700"/>
          <ac:spMkLst>
            <pc:docMk/>
            <pc:sldMk cId="2079505074" sldId="4864"/>
            <ac:spMk id="3" creationId="{2727AE60-8129-22C8-3224-EF4E2B467E48}"/>
          </ac:spMkLst>
        </pc:spChg>
        <pc:picChg chg="mod ord modCrop">
          <ac:chgData name="Lauber Joshua (LJ3)" userId="cbceccdb-64f3-4087-a905-da1c18304642" providerId="ADAL" clId="{59400FEB-2B3F-4C22-ABD8-3C9BAD43903E}" dt="2026-03-12T09:41:44.398" v="14" actId="18131"/>
          <ac:picMkLst>
            <pc:docMk/>
            <pc:sldMk cId="2079505074" sldId="4864"/>
            <ac:picMk id="11" creationId="{96AB324B-F28B-2E35-1AF7-564462B73347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1CE676F6-F7FF-45A3-A2C3-7594A19EC67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E835B9F-2446-4DD8-882A-74B42C51714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87F81F-703A-486A-ABDB-8FD28DBE1C96}" type="datetimeFigureOut">
              <a:rPr lang="en-US" smtClean="0"/>
              <a:t>4/27/2026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33A8080-C5E6-4CAA-8935-D6036BF2D87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6D33C99-2A73-4EF0-A4C6-4C899BEF70F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814E94-0214-4629-B180-35145CB53D16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770062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7C7CC5-2BF5-4715-A2D9-EB8D14F8111B}" type="datetimeFigureOut">
              <a:rPr lang="en-US" smtClean="0"/>
              <a:t>4/27/2026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598EF2-3FE4-4244-93B5-BDDBC036C6E0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1029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200187-F0EE-6EED-3FAA-7AC9531B41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4B524406-F1E8-9A9C-B420-4CEC6FFB160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F572A4DB-D9B7-4DB7-D302-DAC06A9A192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AD3ED2C8-3EF1-8469-B6EA-A35B44EF8B0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598EF2-3FE4-4244-93B5-BDDBC036C6E0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959132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598EF2-3FE4-4244-93B5-BDDBC036C6E0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682170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598EF2-3FE4-4244-93B5-BDDBC036C6E0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275498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598EF2-3FE4-4244-93B5-BDDBC036C6E0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73524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9BC294-68B7-2FA5-E9A0-500FF786B9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B4C0A856-BF38-B6DE-522E-566DC5B65C7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ACE34303-C271-30A6-8435-588571FBC95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7D97D46D-3395-064A-80EB-4E0A9D27267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598EF2-3FE4-4244-93B5-BDDBC036C6E0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5092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598EF2-3FE4-4244-93B5-BDDBC036C6E0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72450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dirty="0"/>
              <a:t>Betrieb lädt Datei mit Mitarbeitenden-Daten hoch. Schlüssel für das Login ist die AHV-Nummer. Die AHV-Nr. steht z. B. auf der Versicherungskarte der Krankenkasse. </a:t>
            </a:r>
          </a:p>
          <a:p>
            <a:r>
              <a:rPr lang="de-CH" dirty="0"/>
              <a:t>Mitarbeitenden mitteilen, welche E-Mail Adresse für die Einladung verwendet wurde.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598EF2-3FE4-4244-93B5-BDDBC036C6E0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45860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598EF2-3FE4-4244-93B5-BDDBC036C6E0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95093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dirty="0"/>
              <a:t>Zertifikate, Schulungsnachweise, Instruktionsnachweise usw.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598EF2-3FE4-4244-93B5-BDDBC036C6E0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67387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71620B-1A8E-C9CD-7ED4-4E82183AEC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278B512D-595A-1773-D9E4-B1AE9CA8B5D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CDA4FDD2-F80C-A4FA-B017-266459C6A51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8E9B93BE-6A28-3FFF-EE7C-365F7A3B565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598EF2-3FE4-4244-93B5-BDDBC036C6E0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23734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598EF2-3FE4-4244-93B5-BDDBC036C6E0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17498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598EF2-3FE4-4244-93B5-BDDBC036C6E0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61598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mit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DA4C8A-1625-4420-BC20-C587ECC49B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1384" y="4581128"/>
            <a:ext cx="9145016" cy="1152128"/>
          </a:xfrm>
        </p:spPr>
        <p:txBody>
          <a:bodyPr anchor="b"/>
          <a:lstStyle>
            <a:lvl1pPr algn="l">
              <a:lnSpc>
                <a:spcPct val="90000"/>
              </a:lnSpc>
              <a:defRPr sz="3600">
                <a:solidFill>
                  <a:schemeClr val="accent2"/>
                </a:solidFill>
              </a:defRPr>
            </a:lvl1pPr>
          </a:lstStyle>
          <a:p>
            <a:r>
              <a:rPr lang="de-DE" noProof="0"/>
              <a:t>Mastertitelformat bearbeiten</a:t>
            </a:r>
            <a:endParaRPr lang="de-CH" noProof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54364AC-34B8-4813-874E-7F08A9667AC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1384" y="5922628"/>
            <a:ext cx="9145016" cy="659146"/>
          </a:xfrm>
        </p:spPr>
        <p:txBody>
          <a:bodyPr/>
          <a:lstStyle>
            <a:lvl1pPr marL="0" indent="0" algn="l">
              <a:buNone/>
              <a:defRPr sz="1400" b="1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noProof="0"/>
              <a:t>Master-Untertitelformat bearbeiten</a:t>
            </a:r>
            <a:endParaRPr lang="de-CH" noProof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77BF588B-D687-40C3-9EF3-F45FB15D28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549275"/>
            <a:ext cx="11641138" cy="3887788"/>
          </a:xfr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de-DE" noProof="0"/>
              <a:t>Bild durch Klicken auf Symbol hinzufügen</a:t>
            </a:r>
            <a:endParaRPr lang="de-CH" noProof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DE87502-C174-4E97-8780-2A00C529A84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2366" y="5959998"/>
            <a:ext cx="1440160" cy="361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518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 (24 p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030912-C259-45CB-9810-1C7B156677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de-DE" noProof="0"/>
              <a:t>Mastertitelformat bearbeiten</a:t>
            </a:r>
            <a:endParaRPr lang="de-CH" noProof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1E5D5C-B89A-426D-A4A2-C0C3FB6E90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2400"/>
            </a:lvl1pPr>
            <a:lvl2pPr>
              <a:defRPr sz="2400"/>
            </a:lvl2pPr>
            <a:lvl3pPr>
              <a:defRPr sz="2400"/>
            </a:lvl3pPr>
            <a:lvl4pPr marL="987425" indent="-268288">
              <a:defRPr sz="2400"/>
            </a:lvl4pPr>
            <a:lvl5pPr>
              <a:defRPr sz="2400"/>
            </a:lvl5pPr>
          </a:lstStyle>
          <a:p>
            <a:pPr lvl="0"/>
            <a:r>
              <a:rPr lang="de-DE" noProof="0"/>
              <a:t>Mastertextformat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  <a:endParaRPr lang="de-CH" noProof="0"/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825C8180-C85C-4984-A312-10E1D194C41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3" y="5985917"/>
            <a:ext cx="11090275" cy="179387"/>
          </a:xfr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de-CH"/>
              <a:t>Quellenangabe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6F3CDB79-FA74-426F-A41E-6A7EEF3E3D5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99455" y="6448691"/>
            <a:ext cx="1080121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3F504AEB-753F-4EE6-A308-87922D3B64C9}" type="datetime1">
              <a:rPr lang="de-CH" smtClean="0"/>
              <a:t>27.04.2026</a:t>
            </a:fld>
            <a:endParaRPr lang="de-CH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F0031BBC-1C6B-4256-A27E-03ADEA5DC6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23592" y="6448691"/>
            <a:ext cx="7848872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CH"/>
              <a:t>Grundausbildung DSP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D8EE095E-1195-448C-85F1-EC339D355F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1384" y="6448691"/>
            <a:ext cx="504056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412089B8-B5CE-4061-B9F1-3C6A87901BAB}" type="slidenum">
              <a:rPr lang="de-CH" smtClean="0"/>
              <a:pPr/>
              <a:t>‹Nr.›</a:t>
            </a:fld>
            <a:endParaRPr lang="de-CH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6DA0F79-4028-4701-AD7F-F2E78E9154D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1128" y="6407803"/>
            <a:ext cx="721398" cy="181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60308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 (24 pt) - schm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030912-C259-45CB-9810-1C7B156677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de-DE" noProof="0"/>
              <a:t>Mastertitelformat bearbeiten</a:t>
            </a:r>
            <a:endParaRPr lang="de-CH" noProof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1E5D5C-B89A-426D-A4A2-C0C3FB6E90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1384" y="1556792"/>
            <a:ext cx="9145016" cy="4608513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2400"/>
            </a:lvl1pPr>
            <a:lvl2pPr>
              <a:defRPr sz="2400"/>
            </a:lvl2pPr>
            <a:lvl3pPr>
              <a:defRPr sz="2400"/>
            </a:lvl3pPr>
            <a:lvl4pPr marL="987425" indent="-268288">
              <a:defRPr sz="2400"/>
            </a:lvl4pPr>
            <a:lvl5pPr>
              <a:defRPr sz="2400"/>
            </a:lvl5pPr>
          </a:lstStyle>
          <a:p>
            <a:pPr lvl="0"/>
            <a:r>
              <a:rPr lang="de-DE" noProof="0"/>
              <a:t>Mastertextformat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  <a:endParaRPr lang="de-CH" noProof="0"/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825C8180-C85C-4984-A312-10E1D194C41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3" y="5985917"/>
            <a:ext cx="11090275" cy="179387"/>
          </a:xfr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de-CH"/>
              <a:t>Quellenangabe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06D6DD20-5463-499E-A858-EBC2FD03AFB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99455" y="6448691"/>
            <a:ext cx="1080121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68CD58E8-FDDE-4B94-ADC9-1E4F20973766}" type="datetime1">
              <a:rPr lang="de-CH" smtClean="0"/>
              <a:t>27.04.2026</a:t>
            </a:fld>
            <a:endParaRPr lang="de-CH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80BDE227-CE3D-4736-A8C6-5467738697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23592" y="6448691"/>
            <a:ext cx="7848872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CH"/>
              <a:t>Grundausbildung DSP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B82D7FF7-3EB1-4488-BF4A-6D00C252D1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1384" y="6448691"/>
            <a:ext cx="504056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412089B8-B5CE-4061-B9F1-3C6A87901BAB}" type="slidenum">
              <a:rPr lang="de-CH" smtClean="0"/>
              <a:pPr/>
              <a:t>‹Nr.›</a:t>
            </a:fld>
            <a:endParaRPr lang="de-CH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A4855C5-F223-45E2-835E-C3B2A410D93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1128" y="6407803"/>
            <a:ext cx="721398" cy="181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94454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trenner (weis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657188-6E47-43E3-AA0D-D2D5089A25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1556792"/>
            <a:ext cx="11090275" cy="4609057"/>
          </a:xfrm>
        </p:spPr>
        <p:txBody>
          <a:bodyPr anchor="t"/>
          <a:lstStyle>
            <a:lvl1pPr>
              <a:lnSpc>
                <a:spcPct val="90000"/>
              </a:lnSpc>
              <a:tabLst>
                <a:tab pos="719138" algn="l"/>
              </a:tabLst>
              <a:defRPr sz="4400">
                <a:solidFill>
                  <a:schemeClr val="accent2"/>
                </a:solidFill>
              </a:defRPr>
            </a:lvl1pPr>
          </a:lstStyle>
          <a:p>
            <a:r>
              <a:rPr lang="de-DE" noProof="0"/>
              <a:t>Mastertitelformat bearbeiten</a:t>
            </a:r>
            <a:endParaRPr lang="de-CH" noProof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56CE1CDF-DA65-4AAB-8E93-09C7CD68615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99455" y="6448691"/>
            <a:ext cx="1080121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1A8A3A19-42B8-4464-A1FB-F557690B01C0}" type="datetime1">
              <a:rPr lang="de-CH" smtClean="0"/>
              <a:t>27.04.2026</a:t>
            </a:fld>
            <a:endParaRPr lang="de-CH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22976BFA-AF39-4200-B7EF-72C4EFA5910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23592" y="6448691"/>
            <a:ext cx="7848872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CH"/>
              <a:t>Grundausbildung DSP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B08D06B7-9228-43AE-89D7-6755169FE5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1384" y="6448691"/>
            <a:ext cx="504056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412089B8-B5CE-4061-B9F1-3C6A87901BAB}" type="slidenum">
              <a:rPr lang="de-CH" smtClean="0"/>
              <a:pPr/>
              <a:t>‹Nr.›</a:t>
            </a:fld>
            <a:endParaRPr lang="de-CH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2242A80-AC63-43D0-8E99-65013AF52C7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1128" y="6407803"/>
            <a:ext cx="721398" cy="181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42939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piteltrenner (orange)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657188-6E47-43E3-AA0D-D2D5089A25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1556792"/>
            <a:ext cx="11090275" cy="4609057"/>
          </a:xfrm>
        </p:spPr>
        <p:txBody>
          <a:bodyPr anchor="t"/>
          <a:lstStyle>
            <a:lvl1pPr>
              <a:lnSpc>
                <a:spcPct val="90000"/>
              </a:lnSpc>
              <a:tabLst>
                <a:tab pos="719138" algn="l"/>
              </a:tabLst>
              <a:defRPr sz="4400">
                <a:solidFill>
                  <a:schemeClr val="bg1"/>
                </a:solidFill>
              </a:defRPr>
            </a:lvl1pPr>
          </a:lstStyle>
          <a:p>
            <a:r>
              <a:rPr lang="de-DE" noProof="0"/>
              <a:t>Mastertitelformat bearbeiten</a:t>
            </a:r>
            <a:endParaRPr lang="de-CH" noProof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071CD4C-1409-4566-834B-7F413D4D368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1255" y="6408290"/>
            <a:ext cx="720602" cy="180821"/>
          </a:xfrm>
          <a:prstGeom prst="rect">
            <a:avLst/>
          </a:prstGeom>
        </p:spPr>
      </p:pic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6150E34E-E000-4E4C-8BF5-FF4C233BB7B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99455" y="6448691"/>
            <a:ext cx="1080121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fld id="{49B218F1-87EA-4593-BC9D-ABA6DCB04403}" type="datetime1">
              <a:rPr lang="de-CH" smtClean="0"/>
              <a:t>27.04.2026</a:t>
            </a:fld>
            <a:endParaRPr lang="de-CH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996B9CC9-3F60-400D-8636-A44C6B6F912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23592" y="6448691"/>
            <a:ext cx="7848872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r>
              <a:rPr lang="de-CH"/>
              <a:t>Grundausbildung DSP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534B4D9E-C23C-4C69-8602-78EA1596D1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1384" y="6448691"/>
            <a:ext cx="504056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fld id="{412089B8-B5CE-4061-B9F1-3C6A87901BAB}" type="slidenum">
              <a:rPr lang="de-CH" smtClean="0"/>
              <a:pPr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2678496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piteltrenner (blau)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657188-6E47-43E3-AA0D-D2D5089A25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1556792"/>
            <a:ext cx="11090275" cy="4609057"/>
          </a:xfrm>
        </p:spPr>
        <p:txBody>
          <a:bodyPr anchor="t"/>
          <a:lstStyle>
            <a:lvl1pPr>
              <a:lnSpc>
                <a:spcPct val="90000"/>
              </a:lnSpc>
              <a:tabLst>
                <a:tab pos="719138" algn="l"/>
              </a:tabLst>
              <a:defRPr sz="4400">
                <a:solidFill>
                  <a:schemeClr val="bg1"/>
                </a:solidFill>
              </a:defRPr>
            </a:lvl1pPr>
          </a:lstStyle>
          <a:p>
            <a:r>
              <a:rPr lang="de-DE" noProof="0"/>
              <a:t>Mastertitelformat bearbeiten</a:t>
            </a:r>
            <a:endParaRPr lang="de-CH" noProof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071CD4C-1409-4566-834B-7F413D4D368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1255" y="6408290"/>
            <a:ext cx="720602" cy="180821"/>
          </a:xfrm>
          <a:prstGeom prst="rect">
            <a:avLst/>
          </a:prstGeom>
        </p:spPr>
      </p:pic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FB2E3D9B-849F-4CD0-BC47-C6235C7A33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99455" y="6448691"/>
            <a:ext cx="1080121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fld id="{FDC86019-FF90-45BD-8C35-9C23AA1DF459}" type="datetime1">
              <a:rPr lang="de-CH" smtClean="0"/>
              <a:t>27.04.2026</a:t>
            </a:fld>
            <a:endParaRPr lang="de-CH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871065FA-2607-4102-B454-D26C99F5DB8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23592" y="6448691"/>
            <a:ext cx="7848872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r>
              <a:rPr lang="de-CH"/>
              <a:t>Grundausbildung DSP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6483AAFB-0B4B-4944-B65C-A01DA54834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1384" y="6448691"/>
            <a:ext cx="504056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fld id="{412089B8-B5CE-4061-B9F1-3C6A87901BAB}" type="slidenum">
              <a:rPr lang="de-CH" smtClean="0"/>
              <a:pPr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90888524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 (20 p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D17F60-50C9-498E-870C-52D42C0B20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de-DE" noProof="0"/>
              <a:t>Mastertitelformat bearbeiten</a:t>
            </a:r>
            <a:endParaRPr lang="de-CH" noProof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387FA7-E97F-4398-A657-A2CFEB322B0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50863" y="1557339"/>
            <a:ext cx="5256000" cy="4608512"/>
          </a:xfrm>
        </p:spPr>
        <p:txBody>
          <a:bodyPr/>
          <a:lstStyle/>
          <a:p>
            <a:pPr lvl="0"/>
            <a:r>
              <a:rPr lang="de-DE" noProof="0"/>
              <a:t>Mastertextformat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  <a:endParaRPr lang="de-CH" noProof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1F3E69D-6B59-4C5F-93DB-912F3C3492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84616" y="1557339"/>
            <a:ext cx="5256000" cy="4608512"/>
          </a:xfrm>
        </p:spPr>
        <p:txBody>
          <a:bodyPr/>
          <a:lstStyle/>
          <a:p>
            <a:pPr lvl="0"/>
            <a:r>
              <a:rPr lang="de-DE" noProof="0"/>
              <a:t>Mastertextformat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  <a:endParaRPr lang="de-CH" noProof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24D1642-8122-407A-9832-996A588D898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4" y="5985917"/>
            <a:ext cx="5256000" cy="179387"/>
          </a:xfr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de-CH"/>
              <a:t>Quellenangabe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BE9C04B6-EBA7-4B56-9795-C52254F8291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384615" y="5985917"/>
            <a:ext cx="5256000" cy="179387"/>
          </a:xfr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de-CH"/>
              <a:t>Quellenangabe</a:t>
            </a:r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232D3E9A-5847-471A-82CB-647AF52AE769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1199455" y="6448691"/>
            <a:ext cx="1080121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200D56ED-BA41-4D44-AB93-19A22B85ADA9}" type="datetime1">
              <a:rPr lang="de-CH" smtClean="0"/>
              <a:t>27.04.2026</a:t>
            </a:fld>
            <a:endParaRPr lang="de-CH"/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F6678A3C-88B0-47F8-A363-117742638F7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23592" y="6448691"/>
            <a:ext cx="7848872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CH"/>
              <a:t>Grundausbildung DSP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A9B6F365-572C-4CC6-B441-C5648F471B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1384" y="6448691"/>
            <a:ext cx="504056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412089B8-B5CE-4061-B9F1-3C6A87901BAB}" type="slidenum">
              <a:rPr lang="de-CH" smtClean="0"/>
              <a:pPr/>
              <a:t>‹Nr.›</a:t>
            </a:fld>
            <a:endParaRPr lang="de-CH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400F0EF-9653-48D9-B5FF-C94918FCA94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1128" y="6407803"/>
            <a:ext cx="721398" cy="181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80950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 (16 p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D17F60-50C9-498E-870C-52D42C0B20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de-DE" noProof="0"/>
              <a:t>Mastertitelformat bearbeiten</a:t>
            </a:r>
            <a:endParaRPr lang="de-CH" noProof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387FA7-E97F-4398-A657-A2CFEB322B0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50863" y="1557339"/>
            <a:ext cx="5256000" cy="4608512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de-DE" noProof="0"/>
              <a:t>Mastertextformat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  <a:endParaRPr lang="de-CH" noProof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1F3E69D-6B59-4C5F-93DB-912F3C3492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84616" y="1557339"/>
            <a:ext cx="5256000" cy="4608512"/>
          </a:xfrm>
        </p:spPr>
        <p:txBody>
          <a:bodyPr/>
          <a:lstStyle>
            <a:lvl1pPr>
              <a:spcBef>
                <a:spcPts val="0"/>
              </a:spcBef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de-DE" noProof="0"/>
              <a:t>Mastertextformat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  <a:endParaRPr lang="de-CH" noProof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24D1642-8122-407A-9832-996A588D898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4" y="5985917"/>
            <a:ext cx="5256000" cy="179387"/>
          </a:xfr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de-CH"/>
              <a:t>Quellenangabe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0B81620F-AD20-4E8C-A925-B83E66494C8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384615" y="5985917"/>
            <a:ext cx="5256000" cy="179387"/>
          </a:xfr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de-CH"/>
              <a:t>Quellenangabe</a:t>
            </a:r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3D12E321-C8A8-472F-AE5E-485FEE9BB2F9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1199455" y="6448691"/>
            <a:ext cx="1080121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A1F745EF-801F-4CA3-A5DC-7514D00E9F1E}" type="datetime1">
              <a:rPr lang="de-CH" smtClean="0"/>
              <a:t>27.04.2026</a:t>
            </a:fld>
            <a:endParaRPr lang="de-CH"/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831996FF-1D8E-4AE6-A42A-23645A1AF1E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23592" y="6448691"/>
            <a:ext cx="7848872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CH"/>
              <a:t>Grundausbildung DSP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BFCE7D55-8AF4-40E8-B0CA-32BFB37361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1384" y="6448691"/>
            <a:ext cx="504056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412089B8-B5CE-4061-B9F1-3C6A87901BAB}" type="slidenum">
              <a:rPr lang="de-CH" smtClean="0"/>
              <a:pPr/>
              <a:t>‹Nr.›</a:t>
            </a:fld>
            <a:endParaRPr lang="de-CH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93F9F83-D637-4124-8468-157AC640202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1128" y="6407803"/>
            <a:ext cx="721398" cy="181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96894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und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D17F60-50C9-498E-870C-52D42C0B20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de-DE" noProof="0"/>
              <a:t>Mastertitelformat bearbeiten</a:t>
            </a:r>
            <a:endParaRPr lang="de-CH" noProof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387FA7-E97F-4398-A657-A2CFEB322B0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50863" y="1557339"/>
            <a:ext cx="5256000" cy="4608512"/>
          </a:xfrm>
        </p:spPr>
        <p:txBody>
          <a:bodyPr/>
          <a:lstStyle/>
          <a:p>
            <a:pPr lvl="0"/>
            <a:r>
              <a:rPr lang="de-DE" noProof="0"/>
              <a:t>Mastertextformat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  <a:endParaRPr lang="de-CH" noProof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24D1642-8122-407A-9832-996A588D898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383338" y="5985917"/>
            <a:ext cx="5257800" cy="179387"/>
          </a:xfr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de-CH"/>
              <a:t>Quellenangabe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457D9D73-1B2C-4AAF-9B7A-DD94330A648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383338" y="1628774"/>
            <a:ext cx="5808662" cy="4320505"/>
          </a:xfr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de-DE" noProof="0"/>
              <a:t>Bild durch Klicken auf Symbol hinzufügen</a:t>
            </a:r>
            <a:endParaRPr lang="de-CH" noProof="0"/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AE4A05DC-9404-4202-9F97-8238F7BF659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99455" y="6448691"/>
            <a:ext cx="1080121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45ABD361-AF9E-49BA-8848-957C1B4A0A40}" type="datetime1">
              <a:rPr lang="de-CH" smtClean="0"/>
              <a:t>27.04.2026</a:t>
            </a:fld>
            <a:endParaRPr lang="de-CH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888D6B81-48E8-4E9C-96D0-10FA46E711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23592" y="6448691"/>
            <a:ext cx="7848872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CH"/>
              <a:t>Grundausbildung DSP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2BCE6F0A-1B51-4B40-9835-08810E694A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1384" y="6448691"/>
            <a:ext cx="504056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412089B8-B5CE-4061-B9F1-3C6A87901BAB}" type="slidenum">
              <a:rPr lang="de-CH" smtClean="0"/>
              <a:pPr/>
              <a:t>‹Nr.›</a:t>
            </a:fld>
            <a:endParaRPr lang="de-CH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68785D6-7700-46DD-BCA1-09183604539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1128" y="6407803"/>
            <a:ext cx="721398" cy="181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627799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D17F60-50C9-498E-870C-52D42C0B20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de-DE" noProof="0"/>
              <a:t>Mastertitelformat bearbeiten</a:t>
            </a:r>
            <a:endParaRPr lang="de-CH" noProof="0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457D9D73-1B2C-4AAF-9B7A-DD94330A648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50863" y="1628774"/>
            <a:ext cx="11641137" cy="4537076"/>
          </a:xfr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de-DE" noProof="0"/>
              <a:t>Bild durch Klicken auf Symbol hinzufügen</a:t>
            </a:r>
            <a:endParaRPr lang="de-CH" noProof="0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9D23D829-40D1-47E9-9BE1-187CA95F525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99455" y="6448691"/>
            <a:ext cx="1080121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6C3D6D67-EBEB-41D0-9A4C-7CF352F4335D}" type="datetime1">
              <a:rPr lang="de-CH" smtClean="0"/>
              <a:t>27.04.2026</a:t>
            </a:fld>
            <a:endParaRPr lang="de-CH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C1D600E9-2BE2-4880-BA4C-BD1C66E5414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23592" y="6448691"/>
            <a:ext cx="7848872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CH"/>
              <a:t>Grundausbildung DSP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BA747E23-3633-4302-865D-AFFA13CC81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1384" y="6448691"/>
            <a:ext cx="504056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412089B8-B5CE-4061-B9F1-3C6A87901BAB}" type="slidenum">
              <a:rPr lang="de-CH" smtClean="0"/>
              <a:pPr/>
              <a:t>‹Nr.›</a:t>
            </a:fld>
            <a:endParaRPr lang="de-CH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8F4F1E4-6C75-44D0-858D-EFC0A27048C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1128" y="6407803"/>
            <a:ext cx="721398" cy="181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883544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grossfläch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457D9D73-1B2C-4AAF-9B7A-DD94330A648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" y="0"/>
            <a:ext cx="12192000" cy="6165850"/>
          </a:xfr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de-DE" noProof="0"/>
              <a:t>Bild durch Klicken auf Symbol hinzufügen</a:t>
            </a:r>
            <a:endParaRPr lang="de-CH" noProof="0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1A0C6A67-1152-4075-9E7F-C7D9214AD46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99455" y="6448691"/>
            <a:ext cx="1080121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7F4A7480-F1C5-4AB9-B5F2-1C90A1932580}" type="datetime1">
              <a:rPr lang="de-CH" smtClean="0"/>
              <a:t>27.04.2026</a:t>
            </a:fld>
            <a:endParaRPr lang="de-CH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4BFC9695-87F8-4054-80A0-629D7DC988F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23592" y="6448691"/>
            <a:ext cx="7848872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CH"/>
              <a:t>Grundausbildung DSP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BF8FF0CC-E8BD-46B8-B5B7-F2097BC123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1384" y="6448691"/>
            <a:ext cx="504056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412089B8-B5CE-4061-B9F1-3C6A87901BAB}" type="slidenum">
              <a:rPr lang="de-CH" smtClean="0"/>
              <a:pPr/>
              <a:t>‹Nr.›</a:t>
            </a:fld>
            <a:endParaRPr lang="de-CH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C9B41C0-A21B-4364-BFEE-8390F6EBE7C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1128" y="6407803"/>
            <a:ext cx="721398" cy="181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45074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mit Bild (co-Branding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DA4C8A-1625-4420-BC20-C587ECC49B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1384" y="4581128"/>
            <a:ext cx="7776864" cy="1152128"/>
          </a:xfrm>
        </p:spPr>
        <p:txBody>
          <a:bodyPr anchor="b"/>
          <a:lstStyle>
            <a:lvl1pPr algn="l">
              <a:lnSpc>
                <a:spcPct val="90000"/>
              </a:lnSpc>
              <a:defRPr sz="3600">
                <a:solidFill>
                  <a:schemeClr val="accent2"/>
                </a:solidFill>
              </a:defRPr>
            </a:lvl1pPr>
          </a:lstStyle>
          <a:p>
            <a:r>
              <a:rPr lang="de-DE" noProof="0"/>
              <a:t>Mastertitelformat bearbeiten</a:t>
            </a:r>
            <a:endParaRPr lang="de-CH" noProof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54364AC-34B8-4813-874E-7F08A9667AC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1384" y="5922628"/>
            <a:ext cx="7776864" cy="659146"/>
          </a:xfrm>
        </p:spPr>
        <p:txBody>
          <a:bodyPr/>
          <a:lstStyle>
            <a:lvl1pPr marL="0" indent="0" algn="l">
              <a:buNone/>
              <a:defRPr sz="1400" b="1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noProof="0"/>
              <a:t>Master-Untertitelformat bearbeiten</a:t>
            </a:r>
            <a:endParaRPr lang="de-CH" noProof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77BF588B-D687-40C3-9EF3-F45FB15D28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549275"/>
            <a:ext cx="11641138" cy="3887788"/>
          </a:xfr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de-DE" noProof="0"/>
              <a:t>Bild durch Klicken auf Symbol hinzufügen</a:t>
            </a:r>
            <a:endParaRPr lang="de-CH" noProof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DE87502-C174-4E97-8780-2A00C529A84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2366" y="5959998"/>
            <a:ext cx="1440160" cy="361379"/>
          </a:xfrm>
          <a:prstGeom prst="rect">
            <a:avLst/>
          </a:prstGeom>
        </p:spPr>
      </p:pic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E8237610-DD2B-43F8-878C-2B011C2CF700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543925" y="5156795"/>
            <a:ext cx="1152000" cy="1152525"/>
          </a:xfr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de-CH" noProof="0"/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val="99959641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B1B9A2-1C30-457A-A137-52D4E0E7B9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de-DE" noProof="0"/>
              <a:t>Mastertitelformat bearbeiten</a:t>
            </a:r>
            <a:endParaRPr lang="de-CH" noProof="0"/>
          </a:p>
        </p:txBody>
      </p:sp>
      <p:sp>
        <p:nvSpPr>
          <p:cNvPr id="4" name="Media Placeholder 3">
            <a:extLst>
              <a:ext uri="{FF2B5EF4-FFF2-40B4-BE49-F238E27FC236}">
                <a16:creationId xmlns:a16="http://schemas.microsoft.com/office/drawing/2014/main" id="{44213906-65CE-4A64-B02F-B21D2C6121C3}"/>
              </a:ext>
            </a:extLst>
          </p:cNvPr>
          <p:cNvSpPr>
            <a:spLocks noGrp="1"/>
          </p:cNvSpPr>
          <p:nvPr>
            <p:ph type="media" sz="quarter" idx="13" hasCustomPrompt="1"/>
          </p:nvPr>
        </p:nvSpPr>
        <p:spPr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de-CH"/>
              <a:t>Video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C908049A-F458-43E1-9AD4-261C3EF15D7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99455" y="6448691"/>
            <a:ext cx="1080121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06B64B03-6FD6-414D-A2AA-F1A528DE8E3E}" type="datetime1">
              <a:rPr lang="de-CH" smtClean="0"/>
              <a:t>27.04.2026</a:t>
            </a:fld>
            <a:endParaRPr lang="de-CH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D70DE5CF-59D0-4DDC-8CA5-5D5FBE97F4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23592" y="6448691"/>
            <a:ext cx="7848872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CH"/>
              <a:t>Grundausbildung DSP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EB44FC57-0A5A-49B8-8652-07401BD1C0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1384" y="6448691"/>
            <a:ext cx="504056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412089B8-B5CE-4061-B9F1-3C6A87901BAB}" type="slidenum">
              <a:rPr lang="de-CH" smtClean="0"/>
              <a:pPr/>
              <a:t>‹Nr.›</a:t>
            </a:fld>
            <a:endParaRPr lang="de-CH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65A7E9A-39ED-40E2-A0F3-97F5FCBC35F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1128" y="6407803"/>
            <a:ext cx="721398" cy="181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403538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ideo grossfläch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edia Placeholder 3">
            <a:extLst>
              <a:ext uri="{FF2B5EF4-FFF2-40B4-BE49-F238E27FC236}">
                <a16:creationId xmlns:a16="http://schemas.microsoft.com/office/drawing/2014/main" id="{44213906-65CE-4A64-B02F-B21D2C6121C3}"/>
              </a:ext>
            </a:extLst>
          </p:cNvPr>
          <p:cNvSpPr>
            <a:spLocks noGrp="1"/>
          </p:cNvSpPr>
          <p:nvPr>
            <p:ph type="media" sz="quarter" idx="13" hasCustomPrompt="1"/>
          </p:nvPr>
        </p:nvSpPr>
        <p:spPr>
          <a:xfrm>
            <a:off x="0" y="0"/>
            <a:ext cx="1219200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de-CH"/>
              <a:t>Video</a:t>
            </a:r>
          </a:p>
        </p:txBody>
      </p:sp>
    </p:spTree>
    <p:extLst>
      <p:ext uri="{BB962C8B-B14F-4D97-AF65-F5344CB8AC3E}">
        <p14:creationId xmlns:p14="http://schemas.microsoft.com/office/powerpoint/2010/main" val="399124291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rtner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E4BA3A-06FB-4B5B-956D-4215D51B1C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de-DE" noProof="0"/>
              <a:t>Mastertitelformat bearbeiten</a:t>
            </a:r>
            <a:endParaRPr lang="de-CH" noProof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DB8D6D7-947A-464D-BC7F-EF23BB984C3E}"/>
              </a:ext>
            </a:extLst>
          </p:cNvPr>
          <p:cNvSpPr/>
          <p:nvPr userDrawn="1"/>
        </p:nvSpPr>
        <p:spPr>
          <a:xfrm>
            <a:off x="551384" y="1557338"/>
            <a:ext cx="11089754" cy="4608512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de-CH" sz="1400" b="1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28FC0F7-045B-4A77-A5CF-A58CF8F1748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1438" y="3375596"/>
            <a:ext cx="4166459" cy="1045489"/>
          </a:xfrm>
          <a:prstGeom prst="rect">
            <a:avLst/>
          </a:prstGeom>
        </p:spPr>
      </p:pic>
      <p:sp>
        <p:nvSpPr>
          <p:cNvPr id="12" name="Picture Placeholder 8">
            <a:extLst>
              <a:ext uri="{FF2B5EF4-FFF2-40B4-BE49-F238E27FC236}">
                <a16:creationId xmlns:a16="http://schemas.microsoft.com/office/drawing/2014/main" id="{D4C1395A-7C97-400A-B51D-F7A7F8B2C91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824192" y="2848092"/>
            <a:ext cx="2088232" cy="2089184"/>
          </a:xfrm>
          <a:noFill/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de-CH"/>
              <a:t>Logo</a:t>
            </a:r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1E3ED0D1-C769-4D43-A83D-393CF263736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99455" y="6448691"/>
            <a:ext cx="1080121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53AEA9D8-559B-4B60-8393-7EE5ED2C6C32}" type="datetime1">
              <a:rPr lang="de-CH" smtClean="0"/>
              <a:t>27.04.2026</a:t>
            </a:fld>
            <a:endParaRPr lang="de-CH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5D5117BB-7E9F-4763-9056-9B8D181A39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23592" y="6448691"/>
            <a:ext cx="7848872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CH"/>
              <a:t>Grundausbildung DSP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F4FDCCE4-3961-4B04-95EE-DEB59188FC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1384" y="6448691"/>
            <a:ext cx="504056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412089B8-B5CE-4061-B9F1-3C6A87901BAB}" type="slidenum">
              <a:rPr lang="de-CH" smtClean="0"/>
              <a:pPr/>
              <a:t>‹Nr.›</a:t>
            </a:fld>
            <a:endParaRPr lang="de-CH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C6BC0AD-73FD-48AD-90D8-950A11A0B14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1128" y="6407803"/>
            <a:ext cx="721398" cy="181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274595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itat (weis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6DF842CC-EB4E-44AF-8A4A-E48863BFE3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384" y="1493196"/>
            <a:ext cx="11089232" cy="2439860"/>
          </a:xfrm>
        </p:spPr>
        <p:txBody>
          <a:bodyPr anchor="b"/>
          <a:lstStyle>
            <a:lvl1pPr>
              <a:defRPr sz="4400">
                <a:solidFill>
                  <a:schemeClr val="accent3"/>
                </a:solidFill>
              </a:defRPr>
            </a:lvl1pPr>
          </a:lstStyle>
          <a:p>
            <a:r>
              <a:rPr lang="de-DE" noProof="0"/>
              <a:t>Mastertitelformat bearbeiten</a:t>
            </a:r>
            <a:endParaRPr lang="de-CH" noProof="0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A0377E3D-69A2-4EC0-9724-F0825E02D49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1384" y="4293096"/>
            <a:ext cx="11089754" cy="288032"/>
          </a:xfrm>
        </p:spPr>
        <p:txBody>
          <a:bodyPr/>
          <a:lstStyle>
            <a:lvl1pPr marL="0" indent="0" algn="l">
              <a:buNone/>
              <a:defRPr sz="1600" b="1">
                <a:solidFill>
                  <a:schemeClr val="accent3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noProof="0"/>
              <a:t>Master-Untertitelformat bearbeiten</a:t>
            </a:r>
            <a:endParaRPr lang="de-CH" noProof="0"/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E4871FF4-4A96-4C5D-B1D3-9B7D03380AA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99455" y="6448691"/>
            <a:ext cx="1080121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14D98D24-1889-4BE0-BC2A-F014B5941C11}" type="datetime1">
              <a:rPr lang="de-CH" smtClean="0"/>
              <a:t>27.04.2026</a:t>
            </a:fld>
            <a:endParaRPr lang="de-CH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574D012F-9BE7-40F3-88CE-4F2E422A818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23592" y="6448691"/>
            <a:ext cx="7848872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CH"/>
              <a:t>Grundausbildung DSP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72BEC3A5-6364-4E12-B4B8-B65E6B111A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1384" y="6448691"/>
            <a:ext cx="504056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412089B8-B5CE-4061-B9F1-3C6A87901BAB}" type="slidenum">
              <a:rPr lang="de-CH" smtClean="0"/>
              <a:pPr/>
              <a:t>‹Nr.›</a:t>
            </a:fld>
            <a:endParaRPr lang="de-CH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39FD154-A213-4213-B679-9FE07E79C8D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1128" y="6407803"/>
            <a:ext cx="721398" cy="181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994158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Zitat (blau)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6DF842CC-EB4E-44AF-8A4A-E48863BFE3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384" y="1493196"/>
            <a:ext cx="11089232" cy="2440800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de-DE" noProof="0"/>
              <a:t>Mastertitelformat bearbeiten</a:t>
            </a:r>
            <a:endParaRPr lang="de-CH" noProof="0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A0377E3D-69A2-4EC0-9724-F0825E02D49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1384" y="4293096"/>
            <a:ext cx="11089754" cy="288032"/>
          </a:xfrm>
        </p:spPr>
        <p:txBody>
          <a:bodyPr/>
          <a:lstStyle>
            <a:lvl1pPr marL="0" indent="0" algn="l">
              <a:buNone/>
              <a:defRPr sz="16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noProof="0"/>
              <a:t>Master-Untertitelformat bearbeiten</a:t>
            </a:r>
            <a:endParaRPr lang="de-CH" noProof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A209181-9C63-49AD-B190-1EF3172CAB2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1255" y="6408290"/>
            <a:ext cx="720602" cy="180821"/>
          </a:xfrm>
          <a:prstGeom prst="rect">
            <a:avLst/>
          </a:prstGeom>
        </p:spPr>
      </p:pic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E7BFECC3-C1EC-4B30-85FC-08A78B30573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99455" y="6448691"/>
            <a:ext cx="1080121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fld id="{1DDD03B7-8349-49C6-8C73-C2DEF5EE4FDC}" type="datetime1">
              <a:rPr lang="de-CH" smtClean="0"/>
              <a:t>27.04.2026</a:t>
            </a:fld>
            <a:endParaRPr lang="de-CH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0FEE5AB4-26D2-423C-B7EC-158B0682688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23592" y="6448691"/>
            <a:ext cx="7848872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r>
              <a:rPr lang="de-CH"/>
              <a:t>Grundausbildung DSP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CC41F1AF-C17F-40BD-B7BB-13514FE4BF9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1384" y="6448691"/>
            <a:ext cx="504056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fld id="{412089B8-B5CE-4061-B9F1-3C6A87901BAB}" type="slidenum">
              <a:rPr lang="de-CH" smtClean="0"/>
              <a:pPr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93888346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Zitat (Hintergrundbild)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6DF842CC-EB4E-44AF-8A4A-E48863BFE3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384" y="1493196"/>
            <a:ext cx="11089232" cy="2440800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de-DE" noProof="0"/>
              <a:t>Mastertitelformat bearbeiten</a:t>
            </a:r>
            <a:endParaRPr lang="de-CH" noProof="0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A0377E3D-69A2-4EC0-9724-F0825E02D49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1384" y="4293096"/>
            <a:ext cx="11089754" cy="288032"/>
          </a:xfrm>
        </p:spPr>
        <p:txBody>
          <a:bodyPr/>
          <a:lstStyle>
            <a:lvl1pPr marL="0" indent="0" algn="l">
              <a:buNone/>
              <a:defRPr sz="16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noProof="0"/>
              <a:t>Master-Untertitelformat bearbeiten</a:t>
            </a:r>
            <a:endParaRPr lang="de-CH" noProof="0"/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48FBDF5E-46EF-4160-BEFC-FDAC5FC9150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99455" y="6448691"/>
            <a:ext cx="1080121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fld id="{355E048F-A39B-4D65-94EA-087697EBD1C7}" type="datetime1">
              <a:rPr lang="de-CH" smtClean="0"/>
              <a:t>27.04.2026</a:t>
            </a:fld>
            <a:endParaRPr lang="de-CH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E03A5A1E-5FF6-4E3F-A042-D1171DAD2F4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23592" y="6448691"/>
            <a:ext cx="7848872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r>
              <a:rPr lang="de-CH"/>
              <a:t>Grundausbildung DSP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65860FF8-583D-4A3A-A36D-39D206C610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1384" y="6448691"/>
            <a:ext cx="504056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fld id="{412089B8-B5CE-4061-B9F1-3C6A87901BAB}" type="slidenum">
              <a:rPr lang="de-CH" smtClean="0"/>
              <a:pPr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19950902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E4BA3A-06FB-4B5B-956D-4215D51B1C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/>
              <a:t>Mastertitelformat bearbeiten</a:t>
            </a:r>
            <a:endParaRPr lang="de-CH" noProof="0"/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5F202EA8-BF78-45FC-B765-3FB9AED1CB3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3" y="5985917"/>
            <a:ext cx="11090275" cy="179387"/>
          </a:xfr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de-CH"/>
              <a:t>Quellenangabe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602227C3-606A-4CF6-8F8D-CE57A5E61EE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99455" y="6448691"/>
            <a:ext cx="1080121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220FCA2D-60D8-4FC0-B279-266059E4D0DB}" type="datetime1">
              <a:rPr lang="de-CH" smtClean="0"/>
              <a:t>27.04.2026</a:t>
            </a:fld>
            <a:endParaRPr lang="de-CH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A8B0BA20-8EA8-4AD6-8A8A-9F446F319D1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23592" y="6448691"/>
            <a:ext cx="7848872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CH"/>
              <a:t>Grundausbildung DSP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2F3E2A90-BAF3-47A2-863F-8E210E576F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1384" y="6448691"/>
            <a:ext cx="504056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412089B8-B5CE-4061-B9F1-3C6A87901BAB}" type="slidenum">
              <a:rPr lang="de-CH" smtClean="0"/>
              <a:pPr/>
              <a:t>‹Nr.›</a:t>
            </a:fld>
            <a:endParaRPr lang="de-CH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E340E2C-FBC3-421E-B098-8B2E03F1983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1128" y="6407803"/>
            <a:ext cx="721398" cy="181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279566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728DB4F-1C55-447A-B1E9-8406201431C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1128" y="6407803"/>
            <a:ext cx="721398" cy="181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763751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hluss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6DF842CC-EB4E-44AF-8A4A-E48863BFE3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384" y="1557338"/>
            <a:ext cx="11089232" cy="1655638"/>
          </a:xfrm>
        </p:spPr>
        <p:txBody>
          <a:bodyPr/>
          <a:lstStyle>
            <a:lvl1pPr>
              <a:lnSpc>
                <a:spcPct val="90000"/>
              </a:lnSpc>
              <a:defRPr sz="4400">
                <a:solidFill>
                  <a:schemeClr val="accent1"/>
                </a:solidFill>
              </a:defRPr>
            </a:lvl1pPr>
          </a:lstStyle>
          <a:p>
            <a:r>
              <a:rPr lang="de-DE" noProof="0"/>
              <a:t>Mastertitelformat bearbeiten</a:t>
            </a:r>
            <a:endParaRPr lang="de-CH" noProof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5F42B90-666C-4D55-9481-F921FC85B2B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50863" y="3429000"/>
            <a:ext cx="2736850" cy="2736850"/>
          </a:xfrm>
        </p:spPr>
        <p:txBody>
          <a:bodyPr anchor="b"/>
          <a:lstStyle>
            <a:lvl1pPr marL="0" indent="0">
              <a:buNone/>
              <a:defRPr sz="1600"/>
            </a:lvl1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31A80F8E-896F-476F-9FDB-87611C4AEAC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99496" y="3429000"/>
            <a:ext cx="2736850" cy="2736850"/>
          </a:xfrm>
        </p:spPr>
        <p:txBody>
          <a:bodyPr anchor="b"/>
          <a:lstStyle>
            <a:lvl1pPr marL="0" indent="0">
              <a:buNone/>
              <a:defRPr sz="1600"/>
            </a:lvl1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FB60F4C8-C38F-4032-B18C-C40E1368412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248128" y="3429000"/>
            <a:ext cx="2736850" cy="2736850"/>
          </a:xfrm>
        </p:spPr>
        <p:txBody>
          <a:bodyPr anchor="b"/>
          <a:lstStyle>
            <a:lvl1pPr marL="0" indent="0">
              <a:buNone/>
              <a:defRPr sz="1600"/>
            </a:lvl1pPr>
          </a:lstStyle>
          <a:p>
            <a:pPr lvl="0"/>
            <a:r>
              <a:rPr lang="de-DE" noProof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42775621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chlussfolie (co-Branding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6DF842CC-EB4E-44AF-8A4A-E48863BFE3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384" y="1557338"/>
            <a:ext cx="11089232" cy="1655638"/>
          </a:xfrm>
        </p:spPr>
        <p:txBody>
          <a:bodyPr/>
          <a:lstStyle>
            <a:lvl1pPr>
              <a:lnSpc>
                <a:spcPct val="90000"/>
              </a:lnSpc>
              <a:defRPr sz="4400">
                <a:solidFill>
                  <a:schemeClr val="accent1"/>
                </a:solidFill>
              </a:defRPr>
            </a:lvl1pPr>
          </a:lstStyle>
          <a:p>
            <a:r>
              <a:rPr lang="de-DE" noProof="0"/>
              <a:t>Mastertitelformat bearbeiten</a:t>
            </a:r>
            <a:endParaRPr lang="de-CH" noProof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5F42B90-666C-4D55-9481-F921FC85B2B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50863" y="3429000"/>
            <a:ext cx="2736850" cy="2736850"/>
          </a:xfrm>
        </p:spPr>
        <p:txBody>
          <a:bodyPr anchor="b"/>
          <a:lstStyle>
            <a:lvl1pPr marL="0" indent="0">
              <a:buNone/>
              <a:defRPr sz="1600"/>
            </a:lvl1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31A80F8E-896F-476F-9FDB-87611C4AEAC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99496" y="3429000"/>
            <a:ext cx="2736850" cy="2736850"/>
          </a:xfrm>
        </p:spPr>
        <p:txBody>
          <a:bodyPr anchor="b"/>
          <a:lstStyle>
            <a:lvl1pPr marL="0" indent="0">
              <a:buNone/>
              <a:defRPr sz="1600"/>
            </a:lvl1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6" name="Picture Placeholder 8">
            <a:extLst>
              <a:ext uri="{FF2B5EF4-FFF2-40B4-BE49-F238E27FC236}">
                <a16:creationId xmlns:a16="http://schemas.microsoft.com/office/drawing/2014/main" id="{CB9BFD92-D848-42C2-9A37-32EEF01F8FDE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543925" y="5156795"/>
            <a:ext cx="1152000" cy="1152525"/>
          </a:xfr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de-CH"/>
              <a:t>Logo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E2F9851-372F-43BB-95A6-5B4E762857C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2366" y="5959998"/>
            <a:ext cx="1440160" cy="361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85750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74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 ohne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DA4C8A-1625-4420-BC20-C587ECC49B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1384" y="1122363"/>
            <a:ext cx="11089754" cy="2234629"/>
          </a:xfrm>
        </p:spPr>
        <p:txBody>
          <a:bodyPr anchor="b"/>
          <a:lstStyle>
            <a:lvl1pPr algn="l">
              <a:lnSpc>
                <a:spcPct val="90000"/>
              </a:lnSpc>
              <a:defRPr sz="4400">
                <a:solidFill>
                  <a:schemeClr val="accent2"/>
                </a:solidFill>
              </a:defRPr>
            </a:lvl1pPr>
          </a:lstStyle>
          <a:p>
            <a:r>
              <a:rPr lang="de-DE" noProof="0"/>
              <a:t>Mastertitelformat bearbeiten</a:t>
            </a:r>
            <a:endParaRPr lang="de-CH" noProof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54364AC-34B8-4813-874E-7F08A9667AC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1384" y="3645024"/>
            <a:ext cx="11089754" cy="1612776"/>
          </a:xfrm>
        </p:spPr>
        <p:txBody>
          <a:bodyPr/>
          <a:lstStyle>
            <a:lvl1pPr marL="0" indent="0" algn="l">
              <a:buNone/>
              <a:defRPr sz="2400" b="1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noProof="0"/>
              <a:t>Master-Untertitelformat bearbeiten</a:t>
            </a:r>
            <a:endParaRPr lang="de-CH" noProof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F2AEDEC-1C37-4F2A-B5CF-0455CCF52E5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2366" y="5959998"/>
            <a:ext cx="1440160" cy="361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838076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se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B3E85E7-85A8-42CC-82B4-99832321A49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50862" y="1886678"/>
            <a:ext cx="11101664" cy="352352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aseline="0"/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229C1831-CB19-4B91-83C5-C7BEF5DE2B1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0862" y="5947189"/>
            <a:ext cx="4092507" cy="3966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1" baseline="0"/>
            </a:lvl1pPr>
          </a:lstStyle>
          <a:p>
            <a:pPr lvl="0"/>
            <a:r>
              <a:rPr lang="de-CH" noProof="0"/>
              <a:t>Datum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6A4B93A-BC6E-495F-BFB4-832F3218A64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1128" y="6407803"/>
            <a:ext cx="721398" cy="181020"/>
          </a:xfrm>
          <a:prstGeom prst="rect">
            <a:avLst/>
          </a:prstGeom>
        </p:spPr>
      </p:pic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A85718A8-EE0F-45AD-9E50-8049760ABCA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99455" y="6448691"/>
            <a:ext cx="1080121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A94E763C-735F-4F0D-8542-9B92C3CD41BB}" type="datetime1">
              <a:rPr lang="de-CH" smtClean="0"/>
              <a:t>27.04.2026</a:t>
            </a:fld>
            <a:endParaRPr lang="de-CH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83303693-D228-409C-AA9F-A978720C1E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23592" y="6448691"/>
            <a:ext cx="7848872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CH"/>
              <a:t>Grundausbildung DSP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FF7025A5-6742-4826-831B-A2C7921300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1384" y="6448691"/>
            <a:ext cx="504056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412089B8-B5CE-4061-B9F1-3C6A87901BAB}" type="slidenum">
              <a:rPr lang="de-CH" smtClean="0"/>
              <a:pPr/>
              <a:t>‹Nr.›</a:t>
            </a:fld>
            <a:endParaRPr lang="de-CH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C842BF0A-1BDD-447A-B464-3F93994A7B3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3" y="476672"/>
            <a:ext cx="11090275" cy="86409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de-CH" noProof="0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339522782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uptse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0CB73394-0A27-47CD-899B-E241A7C6ED1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7152614 w 12192000"/>
              <a:gd name="connsiteY0" fmla="*/ 3448729 h 6858000"/>
              <a:gd name="connsiteX1" fmla="*/ 7148983 w 12192000"/>
              <a:gd name="connsiteY1" fmla="*/ 3527574 h 6858000"/>
              <a:gd name="connsiteX2" fmla="*/ 7032838 w 12192000"/>
              <a:gd name="connsiteY2" fmla="*/ 3623836 h 6858000"/>
              <a:gd name="connsiteX3" fmla="*/ 6951134 w 12192000"/>
              <a:gd name="connsiteY3" fmla="*/ 3556102 h 6858000"/>
              <a:gd name="connsiteX4" fmla="*/ 7031991 w 12192000"/>
              <a:gd name="connsiteY4" fmla="*/ 3480325 h 6858000"/>
              <a:gd name="connsiteX5" fmla="*/ 7098560 w 12192000"/>
              <a:gd name="connsiteY5" fmla="*/ 3467149 h 6858000"/>
              <a:gd name="connsiteX6" fmla="*/ 7152641 w 12192000"/>
              <a:gd name="connsiteY6" fmla="*/ 3448152 h 6858000"/>
              <a:gd name="connsiteX7" fmla="*/ 7153064 w 12192000"/>
              <a:gd name="connsiteY7" fmla="*/ 3448576 h 6858000"/>
              <a:gd name="connsiteX8" fmla="*/ 7152614 w 12192000"/>
              <a:gd name="connsiteY8" fmla="*/ 3448729 h 6858000"/>
              <a:gd name="connsiteX9" fmla="*/ 6118861 w 12192000"/>
              <a:gd name="connsiteY9" fmla="*/ 3129806 h 6858000"/>
              <a:gd name="connsiteX10" fmla="*/ 6318251 w 12192000"/>
              <a:gd name="connsiteY10" fmla="*/ 3727976 h 6858000"/>
              <a:gd name="connsiteX11" fmla="*/ 6543888 w 12192000"/>
              <a:gd name="connsiteY11" fmla="*/ 3727976 h 6858000"/>
              <a:gd name="connsiteX12" fmla="*/ 6744548 w 12192000"/>
              <a:gd name="connsiteY12" fmla="*/ 3129806 h 6858000"/>
              <a:gd name="connsiteX13" fmla="*/ 6545158 w 12192000"/>
              <a:gd name="connsiteY13" fmla="*/ 3129806 h 6858000"/>
              <a:gd name="connsiteX14" fmla="*/ 6435091 w 12192000"/>
              <a:gd name="connsiteY14" fmla="*/ 3524776 h 6858000"/>
              <a:gd name="connsiteX15" fmla="*/ 6432551 w 12192000"/>
              <a:gd name="connsiteY15" fmla="*/ 3524776 h 6858000"/>
              <a:gd name="connsiteX16" fmla="*/ 6323331 w 12192000"/>
              <a:gd name="connsiteY16" fmla="*/ 3129806 h 6858000"/>
              <a:gd name="connsiteX17" fmla="*/ 5880525 w 12192000"/>
              <a:gd name="connsiteY17" fmla="*/ 3129806 h 6858000"/>
              <a:gd name="connsiteX18" fmla="*/ 5880525 w 12192000"/>
              <a:gd name="connsiteY18" fmla="*/ 3450269 h 6858000"/>
              <a:gd name="connsiteX19" fmla="*/ 5773422 w 12192000"/>
              <a:gd name="connsiteY19" fmla="*/ 3584465 h 6858000"/>
              <a:gd name="connsiteX20" fmla="*/ 5676479 w 12192000"/>
              <a:gd name="connsiteY20" fmla="*/ 3477362 h 6858000"/>
              <a:gd name="connsiteX21" fmla="*/ 5676479 w 12192000"/>
              <a:gd name="connsiteY21" fmla="*/ 3130229 h 6858000"/>
              <a:gd name="connsiteX22" fmla="*/ 5480476 w 12192000"/>
              <a:gd name="connsiteY22" fmla="*/ 3130229 h 6858000"/>
              <a:gd name="connsiteX23" fmla="*/ 5480476 w 12192000"/>
              <a:gd name="connsiteY23" fmla="*/ 3489639 h 6858000"/>
              <a:gd name="connsiteX24" fmla="*/ 5701032 w 12192000"/>
              <a:gd name="connsiteY24" fmla="*/ 3745332 h 6858000"/>
              <a:gd name="connsiteX25" fmla="*/ 5883489 w 12192000"/>
              <a:gd name="connsiteY25" fmla="*/ 3645849 h 6858000"/>
              <a:gd name="connsiteX26" fmla="*/ 5885182 w 12192000"/>
              <a:gd name="connsiteY26" fmla="*/ 3645849 h 6858000"/>
              <a:gd name="connsiteX27" fmla="*/ 5885182 w 12192000"/>
              <a:gd name="connsiteY27" fmla="*/ 3728399 h 6858000"/>
              <a:gd name="connsiteX28" fmla="*/ 6075681 w 12192000"/>
              <a:gd name="connsiteY28" fmla="*/ 3728399 h 6858000"/>
              <a:gd name="connsiteX29" fmla="*/ 6075681 w 12192000"/>
              <a:gd name="connsiteY29" fmla="*/ 3129806 h 6858000"/>
              <a:gd name="connsiteX30" fmla="*/ 7063741 w 12192000"/>
              <a:gd name="connsiteY30" fmla="*/ 3112449 h 6858000"/>
              <a:gd name="connsiteX31" fmla="*/ 6873664 w 12192000"/>
              <a:gd name="connsiteY31" fmla="*/ 3154782 h 6858000"/>
              <a:gd name="connsiteX32" fmla="*/ 6780108 w 12192000"/>
              <a:gd name="connsiteY32" fmla="*/ 3314379 h 6858000"/>
              <a:gd name="connsiteX33" fmla="*/ 6963411 w 12192000"/>
              <a:gd name="connsiteY33" fmla="*/ 3314379 h 6858000"/>
              <a:gd name="connsiteX34" fmla="*/ 7061201 w 12192000"/>
              <a:gd name="connsiteY34" fmla="*/ 3240295 h 6858000"/>
              <a:gd name="connsiteX35" fmla="*/ 7155604 w 12192000"/>
              <a:gd name="connsiteY35" fmla="*/ 3301679 h 6858000"/>
              <a:gd name="connsiteX36" fmla="*/ 7103958 w 12192000"/>
              <a:gd name="connsiteY36" fmla="*/ 3357135 h 6858000"/>
              <a:gd name="connsiteX37" fmla="*/ 6755554 w 12192000"/>
              <a:gd name="connsiteY37" fmla="*/ 3563722 h 6858000"/>
              <a:gd name="connsiteX38" fmla="*/ 6960447 w 12192000"/>
              <a:gd name="connsiteY38" fmla="*/ 3745332 h 6858000"/>
              <a:gd name="connsiteX39" fmla="*/ 7157298 w 12192000"/>
              <a:gd name="connsiteY39" fmla="*/ 3670825 h 6858000"/>
              <a:gd name="connsiteX40" fmla="*/ 7169151 w 12192000"/>
              <a:gd name="connsiteY40" fmla="*/ 3727552 h 6858000"/>
              <a:gd name="connsiteX41" fmla="*/ 7366001 w 12192000"/>
              <a:gd name="connsiteY41" fmla="*/ 3727552 h 6858000"/>
              <a:gd name="connsiteX42" fmla="*/ 7343141 w 12192000"/>
              <a:gd name="connsiteY42" fmla="*/ 3574729 h 6858000"/>
              <a:gd name="connsiteX43" fmla="*/ 7343141 w 12192000"/>
              <a:gd name="connsiteY43" fmla="*/ 3313109 h 6858000"/>
              <a:gd name="connsiteX44" fmla="*/ 7063741 w 12192000"/>
              <a:gd name="connsiteY44" fmla="*/ 3112449 h 6858000"/>
              <a:gd name="connsiteX45" fmla="*/ 5109212 w 12192000"/>
              <a:gd name="connsiteY45" fmla="*/ 3112449 h 6858000"/>
              <a:gd name="connsiteX46" fmla="*/ 4835739 w 12192000"/>
              <a:gd name="connsiteY46" fmla="*/ 3295752 h 6858000"/>
              <a:gd name="connsiteX47" fmla="*/ 5113446 w 12192000"/>
              <a:gd name="connsiteY47" fmla="*/ 3492179 h 6858000"/>
              <a:gd name="connsiteX48" fmla="*/ 5207850 w 12192000"/>
              <a:gd name="connsiteY48" fmla="*/ 3555255 h 6858000"/>
              <a:gd name="connsiteX49" fmla="*/ 5115986 w 12192000"/>
              <a:gd name="connsiteY49" fmla="*/ 3619179 h 6858000"/>
              <a:gd name="connsiteX50" fmla="*/ 5043595 w 12192000"/>
              <a:gd name="connsiteY50" fmla="*/ 3598012 h 6858000"/>
              <a:gd name="connsiteX51" fmla="*/ 5012269 w 12192000"/>
              <a:gd name="connsiteY51" fmla="*/ 3531125 h 6858000"/>
              <a:gd name="connsiteX52" fmla="*/ 4826002 w 12192000"/>
              <a:gd name="connsiteY52" fmla="*/ 3531125 h 6858000"/>
              <a:gd name="connsiteX53" fmla="*/ 5118102 w 12192000"/>
              <a:gd name="connsiteY53" fmla="*/ 3745755 h 6858000"/>
              <a:gd name="connsiteX54" fmla="*/ 5405122 w 12192000"/>
              <a:gd name="connsiteY54" fmla="*/ 3532395 h 6858000"/>
              <a:gd name="connsiteX55" fmla="*/ 5253146 w 12192000"/>
              <a:gd name="connsiteY55" fmla="*/ 3371106 h 6858000"/>
              <a:gd name="connsiteX56" fmla="*/ 5032590 w 12192000"/>
              <a:gd name="connsiteY56" fmla="*/ 3285169 h 6858000"/>
              <a:gd name="connsiteX57" fmla="*/ 5116409 w 12192000"/>
              <a:gd name="connsiteY57" fmla="*/ 3240295 h 6858000"/>
              <a:gd name="connsiteX58" fmla="*/ 5177792 w 12192000"/>
              <a:gd name="connsiteY58" fmla="*/ 3254689 h 6858000"/>
              <a:gd name="connsiteX59" fmla="*/ 5203192 w 12192000"/>
              <a:gd name="connsiteY59" fmla="*/ 3306759 h 6858000"/>
              <a:gd name="connsiteX60" fmla="*/ 5384379 w 12192000"/>
              <a:gd name="connsiteY60" fmla="*/ 3306759 h 6858000"/>
              <a:gd name="connsiteX61" fmla="*/ 5109212 w 12192000"/>
              <a:gd name="connsiteY61" fmla="*/ 3112449 h 6858000"/>
              <a:gd name="connsiteX62" fmla="*/ 0 w 12192000"/>
              <a:gd name="connsiteY62" fmla="*/ 0 h 6858000"/>
              <a:gd name="connsiteX63" fmla="*/ 12192000 w 12192000"/>
              <a:gd name="connsiteY63" fmla="*/ 0 h 6858000"/>
              <a:gd name="connsiteX64" fmla="*/ 12192000 w 12192000"/>
              <a:gd name="connsiteY64" fmla="*/ 6858000 h 6858000"/>
              <a:gd name="connsiteX65" fmla="*/ 8200417 w 12192000"/>
              <a:gd name="connsiteY65" fmla="*/ 6858000 h 6858000"/>
              <a:gd name="connsiteX66" fmla="*/ 8200417 w 12192000"/>
              <a:gd name="connsiteY66" fmla="*/ 5184843 h 6858000"/>
              <a:gd name="connsiteX67" fmla="*/ 1 w 12192000"/>
              <a:gd name="connsiteY67" fmla="*/ 5184843 h 6858000"/>
              <a:gd name="connsiteX68" fmla="*/ 1 w 12192000"/>
              <a:gd name="connsiteY68" fmla="*/ 6858000 h 6858000"/>
              <a:gd name="connsiteX69" fmla="*/ 0 w 12192000"/>
              <a:gd name="connsiteY69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</a:cxnLst>
            <a:rect l="l" t="t" r="r" b="b"/>
            <a:pathLst>
              <a:path w="12192000" h="6858000">
                <a:moveTo>
                  <a:pt x="7152614" y="3448729"/>
                </a:moveTo>
                <a:lnTo>
                  <a:pt x="7148983" y="3527574"/>
                </a:lnTo>
                <a:cubicBezTo>
                  <a:pt x="7137772" y="3594308"/>
                  <a:pt x="7102688" y="3623836"/>
                  <a:pt x="7032838" y="3623836"/>
                </a:cubicBezTo>
                <a:cubicBezTo>
                  <a:pt x="6989234" y="3623836"/>
                  <a:pt x="6951134" y="3604785"/>
                  <a:pt x="6951134" y="3556102"/>
                </a:cubicBezTo>
                <a:cubicBezTo>
                  <a:pt x="6951134" y="3507419"/>
                  <a:pt x="6988387" y="3490485"/>
                  <a:pt x="7031991" y="3480325"/>
                </a:cubicBezTo>
                <a:cubicBezTo>
                  <a:pt x="7053793" y="3475245"/>
                  <a:pt x="7077182" y="3471647"/>
                  <a:pt x="7098560" y="3467149"/>
                </a:cubicBezTo>
                <a:close/>
                <a:moveTo>
                  <a:pt x="7152641" y="3448152"/>
                </a:moveTo>
                <a:lnTo>
                  <a:pt x="7153064" y="3448576"/>
                </a:lnTo>
                <a:lnTo>
                  <a:pt x="7152614" y="3448729"/>
                </a:lnTo>
                <a:close/>
                <a:moveTo>
                  <a:pt x="6118861" y="3129806"/>
                </a:moveTo>
                <a:lnTo>
                  <a:pt x="6318251" y="3727976"/>
                </a:lnTo>
                <a:lnTo>
                  <a:pt x="6543888" y="3727976"/>
                </a:lnTo>
                <a:lnTo>
                  <a:pt x="6744548" y="3129806"/>
                </a:lnTo>
                <a:lnTo>
                  <a:pt x="6545158" y="3129806"/>
                </a:lnTo>
                <a:lnTo>
                  <a:pt x="6435091" y="3524776"/>
                </a:lnTo>
                <a:lnTo>
                  <a:pt x="6432551" y="3524776"/>
                </a:lnTo>
                <a:lnTo>
                  <a:pt x="6323331" y="3129806"/>
                </a:lnTo>
                <a:close/>
                <a:moveTo>
                  <a:pt x="5880525" y="3129806"/>
                </a:moveTo>
                <a:lnTo>
                  <a:pt x="5880525" y="3450269"/>
                </a:lnTo>
                <a:cubicBezTo>
                  <a:pt x="5880525" y="3556102"/>
                  <a:pt x="5815755" y="3584465"/>
                  <a:pt x="5773422" y="3584465"/>
                </a:cubicBezTo>
                <a:cubicBezTo>
                  <a:pt x="5711192" y="3584465"/>
                  <a:pt x="5676479" y="3556949"/>
                  <a:pt x="5676479" y="3477362"/>
                </a:cubicBezTo>
                <a:lnTo>
                  <a:pt x="5676479" y="3130229"/>
                </a:lnTo>
                <a:lnTo>
                  <a:pt x="5480476" y="3130229"/>
                </a:lnTo>
                <a:lnTo>
                  <a:pt x="5480476" y="3489639"/>
                </a:lnTo>
                <a:cubicBezTo>
                  <a:pt x="5480476" y="3647119"/>
                  <a:pt x="5530005" y="3745332"/>
                  <a:pt x="5701032" y="3745332"/>
                </a:cubicBezTo>
                <a:cubicBezTo>
                  <a:pt x="5774692" y="3744485"/>
                  <a:pt x="5842848" y="3707232"/>
                  <a:pt x="5883489" y="3645849"/>
                </a:cubicBezTo>
                <a:lnTo>
                  <a:pt x="5885182" y="3645849"/>
                </a:lnTo>
                <a:lnTo>
                  <a:pt x="5885182" y="3728399"/>
                </a:lnTo>
                <a:lnTo>
                  <a:pt x="6075681" y="3728399"/>
                </a:lnTo>
                <a:lnTo>
                  <a:pt x="6075681" y="3129806"/>
                </a:lnTo>
                <a:close/>
                <a:moveTo>
                  <a:pt x="7063741" y="3112449"/>
                </a:moveTo>
                <a:cubicBezTo>
                  <a:pt x="6997701" y="3110332"/>
                  <a:pt x="6932508" y="3124726"/>
                  <a:pt x="6873664" y="3154782"/>
                </a:cubicBezTo>
                <a:cubicBezTo>
                  <a:pt x="6816091" y="3186955"/>
                  <a:pt x="6780108" y="3248339"/>
                  <a:pt x="6780108" y="3314379"/>
                </a:cubicBezTo>
                <a:lnTo>
                  <a:pt x="6963411" y="3314379"/>
                </a:lnTo>
                <a:cubicBezTo>
                  <a:pt x="6972724" y="3263579"/>
                  <a:pt x="7007014" y="3240295"/>
                  <a:pt x="7061201" y="3240295"/>
                </a:cubicBezTo>
                <a:cubicBezTo>
                  <a:pt x="7101418" y="3240295"/>
                  <a:pt x="7155604" y="3256806"/>
                  <a:pt x="7155604" y="3301679"/>
                </a:cubicBezTo>
                <a:cubicBezTo>
                  <a:pt x="7155604" y="3338509"/>
                  <a:pt x="7137401" y="3350362"/>
                  <a:pt x="7103958" y="3357135"/>
                </a:cubicBezTo>
                <a:cubicBezTo>
                  <a:pt x="6968067" y="3384652"/>
                  <a:pt x="6755554" y="3369412"/>
                  <a:pt x="6755554" y="3563722"/>
                </a:cubicBezTo>
                <a:cubicBezTo>
                  <a:pt x="6755554" y="3686912"/>
                  <a:pt x="6845725" y="3745332"/>
                  <a:pt x="6960447" y="3745332"/>
                </a:cubicBezTo>
                <a:cubicBezTo>
                  <a:pt x="7031991" y="3745332"/>
                  <a:pt x="7106498" y="3724165"/>
                  <a:pt x="7157298" y="3670825"/>
                </a:cubicBezTo>
                <a:cubicBezTo>
                  <a:pt x="7158991" y="3689876"/>
                  <a:pt x="7162801" y="3708925"/>
                  <a:pt x="7169151" y="3727552"/>
                </a:cubicBezTo>
                <a:lnTo>
                  <a:pt x="7366001" y="3727552"/>
                </a:lnTo>
                <a:cubicBezTo>
                  <a:pt x="7343141" y="3680139"/>
                  <a:pt x="7343141" y="3625529"/>
                  <a:pt x="7343141" y="3574729"/>
                </a:cubicBezTo>
                <a:lnTo>
                  <a:pt x="7343141" y="3313109"/>
                </a:lnTo>
                <a:cubicBezTo>
                  <a:pt x="7341871" y="3144199"/>
                  <a:pt x="7205558" y="3112449"/>
                  <a:pt x="7063741" y="3112449"/>
                </a:cubicBezTo>
                <a:close/>
                <a:moveTo>
                  <a:pt x="5109212" y="3112449"/>
                </a:moveTo>
                <a:cubicBezTo>
                  <a:pt x="4991949" y="3112449"/>
                  <a:pt x="4835739" y="3151819"/>
                  <a:pt x="4835739" y="3295752"/>
                </a:cubicBezTo>
                <a:cubicBezTo>
                  <a:pt x="4835739" y="3457042"/>
                  <a:pt x="4990255" y="3460429"/>
                  <a:pt x="5113446" y="3492179"/>
                </a:cubicBezTo>
                <a:cubicBezTo>
                  <a:pt x="5147735" y="3500222"/>
                  <a:pt x="5207850" y="3509535"/>
                  <a:pt x="5207850" y="3555255"/>
                </a:cubicBezTo>
                <a:cubicBezTo>
                  <a:pt x="5207850" y="3600976"/>
                  <a:pt x="5153662" y="3619179"/>
                  <a:pt x="5115986" y="3619179"/>
                </a:cubicBezTo>
                <a:cubicBezTo>
                  <a:pt x="5090162" y="3620025"/>
                  <a:pt x="5064763" y="3612405"/>
                  <a:pt x="5043595" y="3598012"/>
                </a:cubicBezTo>
                <a:cubicBezTo>
                  <a:pt x="5022852" y="3582349"/>
                  <a:pt x="5010999" y="3557372"/>
                  <a:pt x="5012269" y="3531125"/>
                </a:cubicBezTo>
                <a:lnTo>
                  <a:pt x="4826002" y="3531125"/>
                </a:lnTo>
                <a:cubicBezTo>
                  <a:pt x="4831930" y="3698342"/>
                  <a:pt x="4976285" y="3745755"/>
                  <a:pt x="5118102" y="3745755"/>
                </a:cubicBezTo>
                <a:cubicBezTo>
                  <a:pt x="5252723" y="3745755"/>
                  <a:pt x="5405122" y="3692416"/>
                  <a:pt x="5405122" y="3532395"/>
                </a:cubicBezTo>
                <a:cubicBezTo>
                  <a:pt x="5405122" y="3482865"/>
                  <a:pt x="5373795" y="3395235"/>
                  <a:pt x="5253146" y="3371106"/>
                </a:cubicBezTo>
                <a:cubicBezTo>
                  <a:pt x="5163399" y="3351632"/>
                  <a:pt x="5032590" y="3341472"/>
                  <a:pt x="5032590" y="3285169"/>
                </a:cubicBezTo>
                <a:cubicBezTo>
                  <a:pt x="5032590" y="3243259"/>
                  <a:pt x="5084236" y="3240295"/>
                  <a:pt x="5116409" y="3240295"/>
                </a:cubicBezTo>
                <a:cubicBezTo>
                  <a:pt x="5137999" y="3239026"/>
                  <a:pt x="5159166" y="3244106"/>
                  <a:pt x="5177792" y="3254689"/>
                </a:cubicBezTo>
                <a:cubicBezTo>
                  <a:pt x="5195149" y="3266119"/>
                  <a:pt x="5204886" y="3286016"/>
                  <a:pt x="5203192" y="3306759"/>
                </a:cubicBezTo>
                <a:lnTo>
                  <a:pt x="5384379" y="3306759"/>
                </a:lnTo>
                <a:cubicBezTo>
                  <a:pt x="5377606" y="3151396"/>
                  <a:pt x="5240446" y="3112449"/>
                  <a:pt x="5109212" y="3112449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8200417" y="6858000"/>
                </a:lnTo>
                <a:lnTo>
                  <a:pt x="8200417" y="5184843"/>
                </a:lnTo>
                <a:lnTo>
                  <a:pt x="1" y="5184843"/>
                </a:lnTo>
                <a:lnTo>
                  <a:pt x="1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de-CH"/>
              <a:t>Bild hinzufügen</a:t>
            </a:r>
          </a:p>
          <a:p>
            <a:endParaRPr lang="de-CH"/>
          </a:p>
          <a:p>
            <a:endParaRPr lang="de-CH"/>
          </a:p>
          <a:p>
            <a:endParaRPr lang="de-CH"/>
          </a:p>
          <a:p>
            <a:endParaRPr lang="de-CH"/>
          </a:p>
        </p:txBody>
      </p:sp>
      <p:sp>
        <p:nvSpPr>
          <p:cNvPr id="7" name="Rechteck 1">
            <a:extLst>
              <a:ext uri="{FF2B5EF4-FFF2-40B4-BE49-F238E27FC236}">
                <a16:creationId xmlns:a16="http://schemas.microsoft.com/office/drawing/2014/main" id="{AFA3CB23-EDCE-4D31-AB51-C72D4DDA771E}"/>
              </a:ext>
            </a:extLst>
          </p:cNvPr>
          <p:cNvSpPr/>
          <p:nvPr userDrawn="1"/>
        </p:nvSpPr>
        <p:spPr>
          <a:xfrm>
            <a:off x="1" y="5184843"/>
            <a:ext cx="8200416" cy="1673157"/>
          </a:xfrm>
          <a:prstGeom prst="rect">
            <a:avLst/>
          </a:prstGeom>
          <a:solidFill>
            <a:srgbClr val="FF82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CH" sz="14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11C3C907-06B5-4B8F-9792-483F4C1919A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0863" y="5157395"/>
            <a:ext cx="11197974" cy="71479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Titel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814EA2A7-FFDB-4225-8931-FEC927947ED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50863" y="5978103"/>
            <a:ext cx="11197974" cy="714797"/>
          </a:xfrm>
          <a:prstGeom prst="rect">
            <a:avLst/>
          </a:prstGeom>
        </p:spPr>
        <p:txBody>
          <a:bodyPr anchor="t"/>
          <a:lstStyle>
            <a:lvl1pPr marL="0" indent="0">
              <a:spcAft>
                <a:spcPts val="600"/>
              </a:spcAft>
              <a:buNone/>
              <a:defRPr sz="18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Untertitel</a:t>
            </a:r>
          </a:p>
          <a:p>
            <a:pPr lvl="0"/>
            <a:r>
              <a:rPr lang="de-CH" noProof="0"/>
              <a:t>Name, Ort, Datum</a:t>
            </a:r>
          </a:p>
        </p:txBody>
      </p:sp>
    </p:spTree>
    <p:extLst>
      <p:ext uri="{BB962C8B-B14F-4D97-AF65-F5344CB8AC3E}">
        <p14:creationId xmlns:p14="http://schemas.microsoft.com/office/powerpoint/2010/main" val="142166061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C8423B9C-CA37-4834-9628-C87A04B7AEE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06828" y="3164991"/>
            <a:ext cx="3142471" cy="528018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2400" b="1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Titel</a:t>
            </a:r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5D5E4C2D-248B-4381-9E5A-261C0E7D79F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347505" y="2896008"/>
            <a:ext cx="2953512" cy="535329"/>
          </a:xfrm>
          <a:prstGeom prst="rect">
            <a:avLst/>
          </a:prstGeom>
          <a:solidFill>
            <a:schemeClr val="accent2"/>
          </a:solidFill>
        </p:spPr>
        <p:txBody>
          <a:bodyPr anchor="ctr"/>
          <a:lstStyle>
            <a:lvl1pPr marL="0" indent="0" algn="ctr">
              <a:lnSpc>
                <a:spcPct val="80000"/>
              </a:lnSpc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de-CH" noProof="0"/>
              <a:t>Titel</a:t>
            </a:r>
          </a:p>
        </p:txBody>
      </p:sp>
      <p:sp>
        <p:nvSpPr>
          <p:cNvPr id="28" name="Text Placeholder 25">
            <a:extLst>
              <a:ext uri="{FF2B5EF4-FFF2-40B4-BE49-F238E27FC236}">
                <a16:creationId xmlns:a16="http://schemas.microsoft.com/office/drawing/2014/main" id="{681D6B9B-CB40-4D88-93A7-B50514E5C01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99660" y="2896008"/>
            <a:ext cx="2946849" cy="535329"/>
          </a:xfrm>
          <a:prstGeom prst="rect">
            <a:avLst/>
          </a:prstGeom>
          <a:solidFill>
            <a:schemeClr val="accent2"/>
          </a:solidFill>
        </p:spPr>
        <p:txBody>
          <a:bodyPr anchor="ctr"/>
          <a:lstStyle>
            <a:lvl1pPr marL="0" indent="0" algn="ctr">
              <a:lnSpc>
                <a:spcPct val="80000"/>
              </a:lnSpc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de-CH" noProof="0"/>
              <a:t>Titel</a:t>
            </a:r>
          </a:p>
        </p:txBody>
      </p:sp>
      <p:sp>
        <p:nvSpPr>
          <p:cNvPr id="29" name="Text Placeholder 25">
            <a:extLst>
              <a:ext uri="{FF2B5EF4-FFF2-40B4-BE49-F238E27FC236}">
                <a16:creationId xmlns:a16="http://schemas.microsoft.com/office/drawing/2014/main" id="{0630AC8B-6BE6-4A57-90E9-A6B33B3E387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245151" y="2896008"/>
            <a:ext cx="2946849" cy="535329"/>
          </a:xfrm>
          <a:prstGeom prst="rect">
            <a:avLst/>
          </a:prstGeom>
          <a:solidFill>
            <a:schemeClr val="accent2"/>
          </a:solidFill>
        </p:spPr>
        <p:txBody>
          <a:bodyPr anchor="ctr"/>
          <a:lstStyle>
            <a:lvl1pPr marL="0" indent="0" algn="ctr">
              <a:lnSpc>
                <a:spcPct val="80000"/>
              </a:lnSpc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de-CH" noProof="0"/>
              <a:t>Titel</a:t>
            </a:r>
          </a:p>
        </p:txBody>
      </p:sp>
      <p:sp>
        <p:nvSpPr>
          <p:cNvPr id="30" name="Text Placeholder 25">
            <a:extLst>
              <a:ext uri="{FF2B5EF4-FFF2-40B4-BE49-F238E27FC236}">
                <a16:creationId xmlns:a16="http://schemas.microsoft.com/office/drawing/2014/main" id="{859CC0E0-977C-45FB-B0CB-5D609C1579E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47505" y="6321107"/>
            <a:ext cx="2953512" cy="536893"/>
          </a:xfrm>
          <a:prstGeom prst="rect">
            <a:avLst/>
          </a:prstGeom>
          <a:solidFill>
            <a:schemeClr val="accent2"/>
          </a:solidFill>
        </p:spPr>
        <p:txBody>
          <a:bodyPr anchor="ctr"/>
          <a:lstStyle>
            <a:lvl1pPr marL="0" indent="0" algn="ctr">
              <a:lnSpc>
                <a:spcPct val="80000"/>
              </a:lnSpc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de-CH" noProof="0"/>
              <a:t>Titel</a:t>
            </a:r>
          </a:p>
        </p:txBody>
      </p:sp>
      <p:sp>
        <p:nvSpPr>
          <p:cNvPr id="31" name="Text Placeholder 25">
            <a:extLst>
              <a:ext uri="{FF2B5EF4-FFF2-40B4-BE49-F238E27FC236}">
                <a16:creationId xmlns:a16="http://schemas.microsoft.com/office/drawing/2014/main" id="{BB760E3E-167D-40D3-8EF6-6A439A6F218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99660" y="6321107"/>
            <a:ext cx="2946849" cy="536893"/>
          </a:xfrm>
          <a:prstGeom prst="rect">
            <a:avLst/>
          </a:prstGeom>
          <a:solidFill>
            <a:schemeClr val="accent2"/>
          </a:solidFill>
        </p:spPr>
        <p:txBody>
          <a:bodyPr anchor="ctr"/>
          <a:lstStyle>
            <a:lvl1pPr marL="0" indent="0" algn="ctr">
              <a:lnSpc>
                <a:spcPct val="80000"/>
              </a:lnSpc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de-CH" noProof="0"/>
              <a:t>Titel</a:t>
            </a:r>
          </a:p>
        </p:txBody>
      </p:sp>
      <p:sp>
        <p:nvSpPr>
          <p:cNvPr id="32" name="Text Placeholder 25">
            <a:extLst>
              <a:ext uri="{FF2B5EF4-FFF2-40B4-BE49-F238E27FC236}">
                <a16:creationId xmlns:a16="http://schemas.microsoft.com/office/drawing/2014/main" id="{910EF0DF-69BA-4403-AD22-57BA0436170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245151" y="6321107"/>
            <a:ext cx="2946849" cy="536893"/>
          </a:xfrm>
          <a:prstGeom prst="rect">
            <a:avLst/>
          </a:prstGeom>
          <a:solidFill>
            <a:schemeClr val="accent2"/>
          </a:solidFill>
        </p:spPr>
        <p:txBody>
          <a:bodyPr anchor="ctr"/>
          <a:lstStyle>
            <a:lvl1pPr marL="0" indent="0" algn="ctr">
              <a:lnSpc>
                <a:spcPct val="80000"/>
              </a:lnSpc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de-CH" noProof="0"/>
              <a:t>Titel</a:t>
            </a:r>
          </a:p>
        </p:txBody>
      </p:sp>
      <p:sp>
        <p:nvSpPr>
          <p:cNvPr id="34" name="Picture Placeholder 33">
            <a:extLst>
              <a:ext uri="{FF2B5EF4-FFF2-40B4-BE49-F238E27FC236}">
                <a16:creationId xmlns:a16="http://schemas.microsoft.com/office/drawing/2014/main" id="{757D0F15-8039-4EAC-A40F-FD4C772914A7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3348038" y="1"/>
            <a:ext cx="2953512" cy="2901498"/>
          </a:xfrm>
          <a:prstGeom prst="rect">
            <a:avLst/>
          </a:prstGeom>
        </p:spPr>
        <p:txBody>
          <a:bodyPr anchor="ctr"/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de-CH" noProof="0"/>
              <a:t>Bild hinzufügen</a:t>
            </a:r>
          </a:p>
          <a:p>
            <a:endParaRPr lang="de-CH" noProof="0"/>
          </a:p>
          <a:p>
            <a:endParaRPr lang="de-CH" noProof="0"/>
          </a:p>
          <a:p>
            <a:endParaRPr lang="de-CH" noProof="0"/>
          </a:p>
        </p:txBody>
      </p:sp>
      <p:sp>
        <p:nvSpPr>
          <p:cNvPr id="35" name="Picture Placeholder 33">
            <a:extLst>
              <a:ext uri="{FF2B5EF4-FFF2-40B4-BE49-F238E27FC236}">
                <a16:creationId xmlns:a16="http://schemas.microsoft.com/office/drawing/2014/main" id="{354E4559-4833-450D-BDF7-C227133D80BC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6300375" y="1"/>
            <a:ext cx="2946400" cy="290149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/>
            </a:lvl1pPr>
          </a:lstStyle>
          <a:p>
            <a:r>
              <a:rPr lang="de-CH" noProof="0"/>
              <a:t>Bild hinzufügen</a:t>
            </a:r>
          </a:p>
          <a:p>
            <a:endParaRPr lang="de-CH" noProof="0"/>
          </a:p>
          <a:p>
            <a:endParaRPr lang="de-CH" noProof="0"/>
          </a:p>
          <a:p>
            <a:endParaRPr lang="de-CH" noProof="0"/>
          </a:p>
        </p:txBody>
      </p:sp>
      <p:sp>
        <p:nvSpPr>
          <p:cNvPr id="36" name="Picture Placeholder 33">
            <a:extLst>
              <a:ext uri="{FF2B5EF4-FFF2-40B4-BE49-F238E27FC236}">
                <a16:creationId xmlns:a16="http://schemas.microsoft.com/office/drawing/2014/main" id="{FE89BABF-A529-417F-86F5-80C7E703B85F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9245600" y="1"/>
            <a:ext cx="2946400" cy="290149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/>
            </a:lvl1pPr>
          </a:lstStyle>
          <a:p>
            <a:r>
              <a:rPr lang="de-CH" noProof="0"/>
              <a:t>Bild hinzufügen</a:t>
            </a:r>
          </a:p>
          <a:p>
            <a:endParaRPr lang="de-CH" noProof="0"/>
          </a:p>
          <a:p>
            <a:endParaRPr lang="de-CH" noProof="0"/>
          </a:p>
          <a:p>
            <a:endParaRPr lang="de-CH" noProof="0"/>
          </a:p>
        </p:txBody>
      </p:sp>
      <p:sp>
        <p:nvSpPr>
          <p:cNvPr id="37" name="Picture Placeholder 33">
            <a:extLst>
              <a:ext uri="{FF2B5EF4-FFF2-40B4-BE49-F238E27FC236}">
                <a16:creationId xmlns:a16="http://schemas.microsoft.com/office/drawing/2014/main" id="{8153C274-5CC4-44D7-B7D0-0A68941DB464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3348038" y="3427412"/>
            <a:ext cx="2953512" cy="2901499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/>
            </a:lvl1pPr>
          </a:lstStyle>
          <a:p>
            <a:r>
              <a:rPr lang="de-CH" noProof="0"/>
              <a:t>Bild hinzufügen</a:t>
            </a:r>
          </a:p>
          <a:p>
            <a:endParaRPr lang="de-CH" noProof="0"/>
          </a:p>
          <a:p>
            <a:endParaRPr lang="de-CH" noProof="0"/>
          </a:p>
          <a:p>
            <a:endParaRPr lang="de-CH" noProof="0"/>
          </a:p>
        </p:txBody>
      </p:sp>
      <p:sp>
        <p:nvSpPr>
          <p:cNvPr id="38" name="Picture Placeholder 33">
            <a:extLst>
              <a:ext uri="{FF2B5EF4-FFF2-40B4-BE49-F238E27FC236}">
                <a16:creationId xmlns:a16="http://schemas.microsoft.com/office/drawing/2014/main" id="{77249C2B-DCDA-4BE8-91F1-1923DE48919F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6300375" y="3427412"/>
            <a:ext cx="2946400" cy="2901499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/>
            </a:lvl1pPr>
          </a:lstStyle>
          <a:p>
            <a:r>
              <a:rPr lang="de-CH" noProof="0"/>
              <a:t>Bild hinzufügen</a:t>
            </a:r>
          </a:p>
          <a:p>
            <a:endParaRPr lang="de-CH" noProof="0"/>
          </a:p>
          <a:p>
            <a:endParaRPr lang="de-CH" noProof="0"/>
          </a:p>
          <a:p>
            <a:endParaRPr lang="de-CH" noProof="0"/>
          </a:p>
        </p:txBody>
      </p:sp>
      <p:sp>
        <p:nvSpPr>
          <p:cNvPr id="39" name="Picture Placeholder 33">
            <a:extLst>
              <a:ext uri="{FF2B5EF4-FFF2-40B4-BE49-F238E27FC236}">
                <a16:creationId xmlns:a16="http://schemas.microsoft.com/office/drawing/2014/main" id="{042B47BA-F1DC-4C61-8E8B-9250162ED5FF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9245600" y="3427412"/>
            <a:ext cx="2946400" cy="2901499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/>
            </a:lvl1pPr>
          </a:lstStyle>
          <a:p>
            <a:r>
              <a:rPr lang="de-CH" noProof="0"/>
              <a:t>Bild hinzufügen</a:t>
            </a:r>
          </a:p>
          <a:p>
            <a:endParaRPr lang="de-CH" noProof="0"/>
          </a:p>
          <a:p>
            <a:endParaRPr lang="de-CH" noProof="0"/>
          </a:p>
          <a:p>
            <a:endParaRPr lang="de-CH" noProof="0"/>
          </a:p>
        </p:txBody>
      </p:sp>
    </p:spTree>
    <p:extLst>
      <p:ext uri="{BB962C8B-B14F-4D97-AF65-F5344CB8AC3E}">
        <p14:creationId xmlns:p14="http://schemas.microsoft.com/office/powerpoint/2010/main" val="206066606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65E0D43A-F4C6-4F51-A9A8-64C19BF055D7}"/>
              </a:ext>
            </a:extLst>
          </p:cNvPr>
          <p:cNvGrpSpPr/>
          <p:nvPr userDrawn="1"/>
        </p:nvGrpSpPr>
        <p:grpSpPr>
          <a:xfrm>
            <a:off x="520707" y="5967208"/>
            <a:ext cx="11148476" cy="96104"/>
            <a:chOff x="520707" y="1757726"/>
            <a:chExt cx="11148476" cy="96104"/>
          </a:xfrm>
        </p:grpSpPr>
        <p:sp>
          <p:nvSpPr>
            <p:cNvPr id="5" name="Freeform 9">
              <a:extLst>
                <a:ext uri="{FF2B5EF4-FFF2-40B4-BE49-F238E27FC236}">
                  <a16:creationId xmlns:a16="http://schemas.microsoft.com/office/drawing/2014/main" id="{18B76B12-29B0-4CB4-AF6D-263403588E73}"/>
                </a:ext>
              </a:extLst>
            </p:cNvPr>
            <p:cNvSpPr/>
            <p:nvPr/>
          </p:nvSpPr>
          <p:spPr>
            <a:xfrm>
              <a:off x="520707" y="1757726"/>
              <a:ext cx="8036576" cy="96104"/>
            </a:xfrm>
            <a:custGeom>
              <a:avLst/>
              <a:gdLst>
                <a:gd name="connsiteX0" fmla="*/ 11459693 w 11620500"/>
                <a:gd name="connsiteY0" fmla="*/ 29484 h 135731"/>
                <a:gd name="connsiteX1" fmla="*/ 11447693 w 11620500"/>
                <a:gd name="connsiteY1" fmla="*/ 41484 h 135731"/>
                <a:gd name="connsiteX2" fmla="*/ 11447693 w 11620500"/>
                <a:gd name="connsiteY2" fmla="*/ 89484 h 135731"/>
                <a:gd name="connsiteX3" fmla="*/ 11459693 w 11620500"/>
                <a:gd name="connsiteY3" fmla="*/ 101484 h 135731"/>
                <a:gd name="connsiteX4" fmla="*/ 11579693 w 11620500"/>
                <a:gd name="connsiteY4" fmla="*/ 101484 h 135731"/>
                <a:gd name="connsiteX5" fmla="*/ 11591693 w 11620500"/>
                <a:gd name="connsiteY5" fmla="*/ 89484 h 135731"/>
                <a:gd name="connsiteX6" fmla="*/ 11591693 w 11620500"/>
                <a:gd name="connsiteY6" fmla="*/ 41484 h 135731"/>
                <a:gd name="connsiteX7" fmla="*/ 11579693 w 11620500"/>
                <a:gd name="connsiteY7" fmla="*/ 29484 h 135731"/>
                <a:gd name="connsiteX8" fmla="*/ 11102919 w 11620500"/>
                <a:gd name="connsiteY8" fmla="*/ 29484 h 135731"/>
                <a:gd name="connsiteX9" fmla="*/ 11090919 w 11620500"/>
                <a:gd name="connsiteY9" fmla="*/ 41484 h 135731"/>
                <a:gd name="connsiteX10" fmla="*/ 11090919 w 11620500"/>
                <a:gd name="connsiteY10" fmla="*/ 89484 h 135731"/>
                <a:gd name="connsiteX11" fmla="*/ 11102919 w 11620500"/>
                <a:gd name="connsiteY11" fmla="*/ 101484 h 135731"/>
                <a:gd name="connsiteX12" fmla="*/ 11222919 w 11620500"/>
                <a:gd name="connsiteY12" fmla="*/ 101484 h 135731"/>
                <a:gd name="connsiteX13" fmla="*/ 11234919 w 11620500"/>
                <a:gd name="connsiteY13" fmla="*/ 89484 h 135731"/>
                <a:gd name="connsiteX14" fmla="*/ 11234919 w 11620500"/>
                <a:gd name="connsiteY14" fmla="*/ 41484 h 135731"/>
                <a:gd name="connsiteX15" fmla="*/ 11222919 w 11620500"/>
                <a:gd name="connsiteY15" fmla="*/ 29484 h 135731"/>
                <a:gd name="connsiteX16" fmla="*/ 10746146 w 11620500"/>
                <a:gd name="connsiteY16" fmla="*/ 29484 h 135731"/>
                <a:gd name="connsiteX17" fmla="*/ 10734146 w 11620500"/>
                <a:gd name="connsiteY17" fmla="*/ 41484 h 135731"/>
                <a:gd name="connsiteX18" fmla="*/ 10734146 w 11620500"/>
                <a:gd name="connsiteY18" fmla="*/ 89484 h 135731"/>
                <a:gd name="connsiteX19" fmla="*/ 10746146 w 11620500"/>
                <a:gd name="connsiteY19" fmla="*/ 101484 h 135731"/>
                <a:gd name="connsiteX20" fmla="*/ 10866146 w 11620500"/>
                <a:gd name="connsiteY20" fmla="*/ 101484 h 135731"/>
                <a:gd name="connsiteX21" fmla="*/ 10878146 w 11620500"/>
                <a:gd name="connsiteY21" fmla="*/ 89484 h 135731"/>
                <a:gd name="connsiteX22" fmla="*/ 10878146 w 11620500"/>
                <a:gd name="connsiteY22" fmla="*/ 41484 h 135731"/>
                <a:gd name="connsiteX23" fmla="*/ 10866146 w 11620500"/>
                <a:gd name="connsiteY23" fmla="*/ 29484 h 135731"/>
                <a:gd name="connsiteX24" fmla="*/ 10389373 w 11620500"/>
                <a:gd name="connsiteY24" fmla="*/ 29484 h 135731"/>
                <a:gd name="connsiteX25" fmla="*/ 10377373 w 11620500"/>
                <a:gd name="connsiteY25" fmla="*/ 41484 h 135731"/>
                <a:gd name="connsiteX26" fmla="*/ 10377373 w 11620500"/>
                <a:gd name="connsiteY26" fmla="*/ 89484 h 135731"/>
                <a:gd name="connsiteX27" fmla="*/ 10389373 w 11620500"/>
                <a:gd name="connsiteY27" fmla="*/ 101484 h 135731"/>
                <a:gd name="connsiteX28" fmla="*/ 10509373 w 11620500"/>
                <a:gd name="connsiteY28" fmla="*/ 101484 h 135731"/>
                <a:gd name="connsiteX29" fmla="*/ 10521373 w 11620500"/>
                <a:gd name="connsiteY29" fmla="*/ 89484 h 135731"/>
                <a:gd name="connsiteX30" fmla="*/ 10521373 w 11620500"/>
                <a:gd name="connsiteY30" fmla="*/ 41484 h 135731"/>
                <a:gd name="connsiteX31" fmla="*/ 10509373 w 11620500"/>
                <a:gd name="connsiteY31" fmla="*/ 29484 h 135731"/>
                <a:gd name="connsiteX32" fmla="*/ 10032600 w 11620500"/>
                <a:gd name="connsiteY32" fmla="*/ 29484 h 135731"/>
                <a:gd name="connsiteX33" fmla="*/ 10020600 w 11620500"/>
                <a:gd name="connsiteY33" fmla="*/ 41484 h 135731"/>
                <a:gd name="connsiteX34" fmla="*/ 10020600 w 11620500"/>
                <a:gd name="connsiteY34" fmla="*/ 89484 h 135731"/>
                <a:gd name="connsiteX35" fmla="*/ 10032600 w 11620500"/>
                <a:gd name="connsiteY35" fmla="*/ 101484 h 135731"/>
                <a:gd name="connsiteX36" fmla="*/ 10152600 w 11620500"/>
                <a:gd name="connsiteY36" fmla="*/ 101484 h 135731"/>
                <a:gd name="connsiteX37" fmla="*/ 10164600 w 11620500"/>
                <a:gd name="connsiteY37" fmla="*/ 89484 h 135731"/>
                <a:gd name="connsiteX38" fmla="*/ 10164600 w 11620500"/>
                <a:gd name="connsiteY38" fmla="*/ 41484 h 135731"/>
                <a:gd name="connsiteX39" fmla="*/ 10152600 w 11620500"/>
                <a:gd name="connsiteY39" fmla="*/ 29484 h 135731"/>
                <a:gd name="connsiteX40" fmla="*/ 9675827 w 11620500"/>
                <a:gd name="connsiteY40" fmla="*/ 29484 h 135731"/>
                <a:gd name="connsiteX41" fmla="*/ 9663827 w 11620500"/>
                <a:gd name="connsiteY41" fmla="*/ 41484 h 135731"/>
                <a:gd name="connsiteX42" fmla="*/ 9663827 w 11620500"/>
                <a:gd name="connsiteY42" fmla="*/ 89484 h 135731"/>
                <a:gd name="connsiteX43" fmla="*/ 9675827 w 11620500"/>
                <a:gd name="connsiteY43" fmla="*/ 101484 h 135731"/>
                <a:gd name="connsiteX44" fmla="*/ 9795827 w 11620500"/>
                <a:gd name="connsiteY44" fmla="*/ 101484 h 135731"/>
                <a:gd name="connsiteX45" fmla="*/ 9807827 w 11620500"/>
                <a:gd name="connsiteY45" fmla="*/ 89484 h 135731"/>
                <a:gd name="connsiteX46" fmla="*/ 9807827 w 11620500"/>
                <a:gd name="connsiteY46" fmla="*/ 41484 h 135731"/>
                <a:gd name="connsiteX47" fmla="*/ 9795827 w 11620500"/>
                <a:gd name="connsiteY47" fmla="*/ 29484 h 135731"/>
                <a:gd name="connsiteX48" fmla="*/ 9319054 w 11620500"/>
                <a:gd name="connsiteY48" fmla="*/ 29484 h 135731"/>
                <a:gd name="connsiteX49" fmla="*/ 9307054 w 11620500"/>
                <a:gd name="connsiteY49" fmla="*/ 41484 h 135731"/>
                <a:gd name="connsiteX50" fmla="*/ 9307054 w 11620500"/>
                <a:gd name="connsiteY50" fmla="*/ 89484 h 135731"/>
                <a:gd name="connsiteX51" fmla="*/ 9319054 w 11620500"/>
                <a:gd name="connsiteY51" fmla="*/ 101484 h 135731"/>
                <a:gd name="connsiteX52" fmla="*/ 9439054 w 11620500"/>
                <a:gd name="connsiteY52" fmla="*/ 101484 h 135731"/>
                <a:gd name="connsiteX53" fmla="*/ 9451054 w 11620500"/>
                <a:gd name="connsiteY53" fmla="*/ 89484 h 135731"/>
                <a:gd name="connsiteX54" fmla="*/ 9451054 w 11620500"/>
                <a:gd name="connsiteY54" fmla="*/ 41484 h 135731"/>
                <a:gd name="connsiteX55" fmla="*/ 9439054 w 11620500"/>
                <a:gd name="connsiteY55" fmla="*/ 29484 h 135731"/>
                <a:gd name="connsiteX56" fmla="*/ 8962281 w 11620500"/>
                <a:gd name="connsiteY56" fmla="*/ 29484 h 135731"/>
                <a:gd name="connsiteX57" fmla="*/ 8950281 w 11620500"/>
                <a:gd name="connsiteY57" fmla="*/ 41484 h 135731"/>
                <a:gd name="connsiteX58" fmla="*/ 8950281 w 11620500"/>
                <a:gd name="connsiteY58" fmla="*/ 89484 h 135731"/>
                <a:gd name="connsiteX59" fmla="*/ 8962281 w 11620500"/>
                <a:gd name="connsiteY59" fmla="*/ 101484 h 135731"/>
                <a:gd name="connsiteX60" fmla="*/ 9082281 w 11620500"/>
                <a:gd name="connsiteY60" fmla="*/ 101484 h 135731"/>
                <a:gd name="connsiteX61" fmla="*/ 9094281 w 11620500"/>
                <a:gd name="connsiteY61" fmla="*/ 89484 h 135731"/>
                <a:gd name="connsiteX62" fmla="*/ 9094281 w 11620500"/>
                <a:gd name="connsiteY62" fmla="*/ 41484 h 135731"/>
                <a:gd name="connsiteX63" fmla="*/ 9082281 w 11620500"/>
                <a:gd name="connsiteY63" fmla="*/ 29484 h 135731"/>
                <a:gd name="connsiteX64" fmla="*/ 8605508 w 11620500"/>
                <a:gd name="connsiteY64" fmla="*/ 29484 h 135731"/>
                <a:gd name="connsiteX65" fmla="*/ 8593508 w 11620500"/>
                <a:gd name="connsiteY65" fmla="*/ 41484 h 135731"/>
                <a:gd name="connsiteX66" fmla="*/ 8593508 w 11620500"/>
                <a:gd name="connsiteY66" fmla="*/ 89484 h 135731"/>
                <a:gd name="connsiteX67" fmla="*/ 8605508 w 11620500"/>
                <a:gd name="connsiteY67" fmla="*/ 101484 h 135731"/>
                <a:gd name="connsiteX68" fmla="*/ 8725508 w 11620500"/>
                <a:gd name="connsiteY68" fmla="*/ 101484 h 135731"/>
                <a:gd name="connsiteX69" fmla="*/ 8737508 w 11620500"/>
                <a:gd name="connsiteY69" fmla="*/ 89484 h 135731"/>
                <a:gd name="connsiteX70" fmla="*/ 8737508 w 11620500"/>
                <a:gd name="connsiteY70" fmla="*/ 41484 h 135731"/>
                <a:gd name="connsiteX71" fmla="*/ 8725508 w 11620500"/>
                <a:gd name="connsiteY71" fmla="*/ 29484 h 135731"/>
                <a:gd name="connsiteX72" fmla="*/ 8248735 w 11620500"/>
                <a:gd name="connsiteY72" fmla="*/ 29484 h 135731"/>
                <a:gd name="connsiteX73" fmla="*/ 8236735 w 11620500"/>
                <a:gd name="connsiteY73" fmla="*/ 41484 h 135731"/>
                <a:gd name="connsiteX74" fmla="*/ 8236735 w 11620500"/>
                <a:gd name="connsiteY74" fmla="*/ 89484 h 135731"/>
                <a:gd name="connsiteX75" fmla="*/ 8248735 w 11620500"/>
                <a:gd name="connsiteY75" fmla="*/ 101484 h 135731"/>
                <a:gd name="connsiteX76" fmla="*/ 8368735 w 11620500"/>
                <a:gd name="connsiteY76" fmla="*/ 101484 h 135731"/>
                <a:gd name="connsiteX77" fmla="*/ 8380735 w 11620500"/>
                <a:gd name="connsiteY77" fmla="*/ 89484 h 135731"/>
                <a:gd name="connsiteX78" fmla="*/ 8380735 w 11620500"/>
                <a:gd name="connsiteY78" fmla="*/ 41484 h 135731"/>
                <a:gd name="connsiteX79" fmla="*/ 8368735 w 11620500"/>
                <a:gd name="connsiteY79" fmla="*/ 29484 h 135731"/>
                <a:gd name="connsiteX80" fmla="*/ 7891962 w 11620500"/>
                <a:gd name="connsiteY80" fmla="*/ 29484 h 135731"/>
                <a:gd name="connsiteX81" fmla="*/ 7879962 w 11620500"/>
                <a:gd name="connsiteY81" fmla="*/ 41484 h 135731"/>
                <a:gd name="connsiteX82" fmla="*/ 7879962 w 11620500"/>
                <a:gd name="connsiteY82" fmla="*/ 89484 h 135731"/>
                <a:gd name="connsiteX83" fmla="*/ 7891962 w 11620500"/>
                <a:gd name="connsiteY83" fmla="*/ 101484 h 135731"/>
                <a:gd name="connsiteX84" fmla="*/ 8011962 w 11620500"/>
                <a:gd name="connsiteY84" fmla="*/ 101484 h 135731"/>
                <a:gd name="connsiteX85" fmla="*/ 8023962 w 11620500"/>
                <a:gd name="connsiteY85" fmla="*/ 89484 h 135731"/>
                <a:gd name="connsiteX86" fmla="*/ 8023962 w 11620500"/>
                <a:gd name="connsiteY86" fmla="*/ 41484 h 135731"/>
                <a:gd name="connsiteX87" fmla="*/ 8011962 w 11620500"/>
                <a:gd name="connsiteY87" fmla="*/ 29484 h 135731"/>
                <a:gd name="connsiteX88" fmla="*/ 7535189 w 11620500"/>
                <a:gd name="connsiteY88" fmla="*/ 29484 h 135731"/>
                <a:gd name="connsiteX89" fmla="*/ 7523189 w 11620500"/>
                <a:gd name="connsiteY89" fmla="*/ 41484 h 135731"/>
                <a:gd name="connsiteX90" fmla="*/ 7523189 w 11620500"/>
                <a:gd name="connsiteY90" fmla="*/ 89484 h 135731"/>
                <a:gd name="connsiteX91" fmla="*/ 7535189 w 11620500"/>
                <a:gd name="connsiteY91" fmla="*/ 101484 h 135731"/>
                <a:gd name="connsiteX92" fmla="*/ 7655189 w 11620500"/>
                <a:gd name="connsiteY92" fmla="*/ 101484 h 135731"/>
                <a:gd name="connsiteX93" fmla="*/ 7667189 w 11620500"/>
                <a:gd name="connsiteY93" fmla="*/ 89484 h 135731"/>
                <a:gd name="connsiteX94" fmla="*/ 7667189 w 11620500"/>
                <a:gd name="connsiteY94" fmla="*/ 41484 h 135731"/>
                <a:gd name="connsiteX95" fmla="*/ 7655189 w 11620500"/>
                <a:gd name="connsiteY95" fmla="*/ 29484 h 135731"/>
                <a:gd name="connsiteX96" fmla="*/ 7178416 w 11620500"/>
                <a:gd name="connsiteY96" fmla="*/ 29484 h 135731"/>
                <a:gd name="connsiteX97" fmla="*/ 7166416 w 11620500"/>
                <a:gd name="connsiteY97" fmla="*/ 41484 h 135731"/>
                <a:gd name="connsiteX98" fmla="*/ 7166416 w 11620500"/>
                <a:gd name="connsiteY98" fmla="*/ 89484 h 135731"/>
                <a:gd name="connsiteX99" fmla="*/ 7178416 w 11620500"/>
                <a:gd name="connsiteY99" fmla="*/ 101484 h 135731"/>
                <a:gd name="connsiteX100" fmla="*/ 7298416 w 11620500"/>
                <a:gd name="connsiteY100" fmla="*/ 101484 h 135731"/>
                <a:gd name="connsiteX101" fmla="*/ 7310416 w 11620500"/>
                <a:gd name="connsiteY101" fmla="*/ 89484 h 135731"/>
                <a:gd name="connsiteX102" fmla="*/ 7310416 w 11620500"/>
                <a:gd name="connsiteY102" fmla="*/ 41484 h 135731"/>
                <a:gd name="connsiteX103" fmla="*/ 7298416 w 11620500"/>
                <a:gd name="connsiteY103" fmla="*/ 29484 h 135731"/>
                <a:gd name="connsiteX104" fmla="*/ 6821643 w 11620500"/>
                <a:gd name="connsiteY104" fmla="*/ 29484 h 135731"/>
                <a:gd name="connsiteX105" fmla="*/ 6809643 w 11620500"/>
                <a:gd name="connsiteY105" fmla="*/ 41484 h 135731"/>
                <a:gd name="connsiteX106" fmla="*/ 6809643 w 11620500"/>
                <a:gd name="connsiteY106" fmla="*/ 89484 h 135731"/>
                <a:gd name="connsiteX107" fmla="*/ 6821643 w 11620500"/>
                <a:gd name="connsiteY107" fmla="*/ 101484 h 135731"/>
                <a:gd name="connsiteX108" fmla="*/ 6941643 w 11620500"/>
                <a:gd name="connsiteY108" fmla="*/ 101484 h 135731"/>
                <a:gd name="connsiteX109" fmla="*/ 6953643 w 11620500"/>
                <a:gd name="connsiteY109" fmla="*/ 89484 h 135731"/>
                <a:gd name="connsiteX110" fmla="*/ 6953643 w 11620500"/>
                <a:gd name="connsiteY110" fmla="*/ 41484 h 135731"/>
                <a:gd name="connsiteX111" fmla="*/ 6941643 w 11620500"/>
                <a:gd name="connsiteY111" fmla="*/ 29484 h 135731"/>
                <a:gd name="connsiteX112" fmla="*/ 6464870 w 11620500"/>
                <a:gd name="connsiteY112" fmla="*/ 29484 h 135731"/>
                <a:gd name="connsiteX113" fmla="*/ 6452870 w 11620500"/>
                <a:gd name="connsiteY113" fmla="*/ 41484 h 135731"/>
                <a:gd name="connsiteX114" fmla="*/ 6452870 w 11620500"/>
                <a:gd name="connsiteY114" fmla="*/ 89484 h 135731"/>
                <a:gd name="connsiteX115" fmla="*/ 6464870 w 11620500"/>
                <a:gd name="connsiteY115" fmla="*/ 101484 h 135731"/>
                <a:gd name="connsiteX116" fmla="*/ 6584870 w 11620500"/>
                <a:gd name="connsiteY116" fmla="*/ 101484 h 135731"/>
                <a:gd name="connsiteX117" fmla="*/ 6596870 w 11620500"/>
                <a:gd name="connsiteY117" fmla="*/ 89484 h 135731"/>
                <a:gd name="connsiteX118" fmla="*/ 6596870 w 11620500"/>
                <a:gd name="connsiteY118" fmla="*/ 41484 h 135731"/>
                <a:gd name="connsiteX119" fmla="*/ 6584870 w 11620500"/>
                <a:gd name="connsiteY119" fmla="*/ 29484 h 135731"/>
                <a:gd name="connsiteX120" fmla="*/ 6108097 w 11620500"/>
                <a:gd name="connsiteY120" fmla="*/ 29484 h 135731"/>
                <a:gd name="connsiteX121" fmla="*/ 6096097 w 11620500"/>
                <a:gd name="connsiteY121" fmla="*/ 41484 h 135731"/>
                <a:gd name="connsiteX122" fmla="*/ 6096097 w 11620500"/>
                <a:gd name="connsiteY122" fmla="*/ 89484 h 135731"/>
                <a:gd name="connsiteX123" fmla="*/ 6108097 w 11620500"/>
                <a:gd name="connsiteY123" fmla="*/ 101484 h 135731"/>
                <a:gd name="connsiteX124" fmla="*/ 6228097 w 11620500"/>
                <a:gd name="connsiteY124" fmla="*/ 101484 h 135731"/>
                <a:gd name="connsiteX125" fmla="*/ 6240097 w 11620500"/>
                <a:gd name="connsiteY125" fmla="*/ 89484 h 135731"/>
                <a:gd name="connsiteX126" fmla="*/ 6240097 w 11620500"/>
                <a:gd name="connsiteY126" fmla="*/ 41484 h 135731"/>
                <a:gd name="connsiteX127" fmla="*/ 6228097 w 11620500"/>
                <a:gd name="connsiteY127" fmla="*/ 29484 h 135731"/>
                <a:gd name="connsiteX128" fmla="*/ 5751324 w 11620500"/>
                <a:gd name="connsiteY128" fmla="*/ 29484 h 135731"/>
                <a:gd name="connsiteX129" fmla="*/ 5739324 w 11620500"/>
                <a:gd name="connsiteY129" fmla="*/ 41484 h 135731"/>
                <a:gd name="connsiteX130" fmla="*/ 5739324 w 11620500"/>
                <a:gd name="connsiteY130" fmla="*/ 89484 h 135731"/>
                <a:gd name="connsiteX131" fmla="*/ 5751324 w 11620500"/>
                <a:gd name="connsiteY131" fmla="*/ 101484 h 135731"/>
                <a:gd name="connsiteX132" fmla="*/ 5871324 w 11620500"/>
                <a:gd name="connsiteY132" fmla="*/ 101484 h 135731"/>
                <a:gd name="connsiteX133" fmla="*/ 5883324 w 11620500"/>
                <a:gd name="connsiteY133" fmla="*/ 89484 h 135731"/>
                <a:gd name="connsiteX134" fmla="*/ 5883324 w 11620500"/>
                <a:gd name="connsiteY134" fmla="*/ 41484 h 135731"/>
                <a:gd name="connsiteX135" fmla="*/ 5871324 w 11620500"/>
                <a:gd name="connsiteY135" fmla="*/ 29484 h 135731"/>
                <a:gd name="connsiteX136" fmla="*/ 5394551 w 11620500"/>
                <a:gd name="connsiteY136" fmla="*/ 29484 h 135731"/>
                <a:gd name="connsiteX137" fmla="*/ 5382551 w 11620500"/>
                <a:gd name="connsiteY137" fmla="*/ 41484 h 135731"/>
                <a:gd name="connsiteX138" fmla="*/ 5382551 w 11620500"/>
                <a:gd name="connsiteY138" fmla="*/ 89484 h 135731"/>
                <a:gd name="connsiteX139" fmla="*/ 5394551 w 11620500"/>
                <a:gd name="connsiteY139" fmla="*/ 101484 h 135731"/>
                <a:gd name="connsiteX140" fmla="*/ 5514551 w 11620500"/>
                <a:gd name="connsiteY140" fmla="*/ 101484 h 135731"/>
                <a:gd name="connsiteX141" fmla="*/ 5526551 w 11620500"/>
                <a:gd name="connsiteY141" fmla="*/ 89484 h 135731"/>
                <a:gd name="connsiteX142" fmla="*/ 5526551 w 11620500"/>
                <a:gd name="connsiteY142" fmla="*/ 41484 h 135731"/>
                <a:gd name="connsiteX143" fmla="*/ 5514551 w 11620500"/>
                <a:gd name="connsiteY143" fmla="*/ 29484 h 135731"/>
                <a:gd name="connsiteX144" fmla="*/ 5037778 w 11620500"/>
                <a:gd name="connsiteY144" fmla="*/ 29484 h 135731"/>
                <a:gd name="connsiteX145" fmla="*/ 5025778 w 11620500"/>
                <a:gd name="connsiteY145" fmla="*/ 41484 h 135731"/>
                <a:gd name="connsiteX146" fmla="*/ 5025778 w 11620500"/>
                <a:gd name="connsiteY146" fmla="*/ 89484 h 135731"/>
                <a:gd name="connsiteX147" fmla="*/ 5037778 w 11620500"/>
                <a:gd name="connsiteY147" fmla="*/ 101484 h 135731"/>
                <a:gd name="connsiteX148" fmla="*/ 5157778 w 11620500"/>
                <a:gd name="connsiteY148" fmla="*/ 101484 h 135731"/>
                <a:gd name="connsiteX149" fmla="*/ 5169778 w 11620500"/>
                <a:gd name="connsiteY149" fmla="*/ 89484 h 135731"/>
                <a:gd name="connsiteX150" fmla="*/ 5169778 w 11620500"/>
                <a:gd name="connsiteY150" fmla="*/ 41484 h 135731"/>
                <a:gd name="connsiteX151" fmla="*/ 5157778 w 11620500"/>
                <a:gd name="connsiteY151" fmla="*/ 29484 h 135731"/>
                <a:gd name="connsiteX152" fmla="*/ 4681005 w 11620500"/>
                <a:gd name="connsiteY152" fmla="*/ 29484 h 135731"/>
                <a:gd name="connsiteX153" fmla="*/ 4669005 w 11620500"/>
                <a:gd name="connsiteY153" fmla="*/ 41484 h 135731"/>
                <a:gd name="connsiteX154" fmla="*/ 4669005 w 11620500"/>
                <a:gd name="connsiteY154" fmla="*/ 89484 h 135731"/>
                <a:gd name="connsiteX155" fmla="*/ 4681005 w 11620500"/>
                <a:gd name="connsiteY155" fmla="*/ 101484 h 135731"/>
                <a:gd name="connsiteX156" fmla="*/ 4801005 w 11620500"/>
                <a:gd name="connsiteY156" fmla="*/ 101484 h 135731"/>
                <a:gd name="connsiteX157" fmla="*/ 4813005 w 11620500"/>
                <a:gd name="connsiteY157" fmla="*/ 89484 h 135731"/>
                <a:gd name="connsiteX158" fmla="*/ 4813005 w 11620500"/>
                <a:gd name="connsiteY158" fmla="*/ 41484 h 135731"/>
                <a:gd name="connsiteX159" fmla="*/ 4801005 w 11620500"/>
                <a:gd name="connsiteY159" fmla="*/ 29484 h 135731"/>
                <a:gd name="connsiteX160" fmla="*/ 4324232 w 11620500"/>
                <a:gd name="connsiteY160" fmla="*/ 29484 h 135731"/>
                <a:gd name="connsiteX161" fmla="*/ 4312232 w 11620500"/>
                <a:gd name="connsiteY161" fmla="*/ 41484 h 135731"/>
                <a:gd name="connsiteX162" fmla="*/ 4312232 w 11620500"/>
                <a:gd name="connsiteY162" fmla="*/ 89484 h 135731"/>
                <a:gd name="connsiteX163" fmla="*/ 4324232 w 11620500"/>
                <a:gd name="connsiteY163" fmla="*/ 101484 h 135731"/>
                <a:gd name="connsiteX164" fmla="*/ 4444232 w 11620500"/>
                <a:gd name="connsiteY164" fmla="*/ 101484 h 135731"/>
                <a:gd name="connsiteX165" fmla="*/ 4456232 w 11620500"/>
                <a:gd name="connsiteY165" fmla="*/ 89484 h 135731"/>
                <a:gd name="connsiteX166" fmla="*/ 4456232 w 11620500"/>
                <a:gd name="connsiteY166" fmla="*/ 41484 h 135731"/>
                <a:gd name="connsiteX167" fmla="*/ 4444232 w 11620500"/>
                <a:gd name="connsiteY167" fmla="*/ 29484 h 135731"/>
                <a:gd name="connsiteX168" fmla="*/ 3967459 w 11620500"/>
                <a:gd name="connsiteY168" fmla="*/ 29484 h 135731"/>
                <a:gd name="connsiteX169" fmla="*/ 3955459 w 11620500"/>
                <a:gd name="connsiteY169" fmla="*/ 41484 h 135731"/>
                <a:gd name="connsiteX170" fmla="*/ 3955459 w 11620500"/>
                <a:gd name="connsiteY170" fmla="*/ 89484 h 135731"/>
                <a:gd name="connsiteX171" fmla="*/ 3967459 w 11620500"/>
                <a:gd name="connsiteY171" fmla="*/ 101484 h 135731"/>
                <a:gd name="connsiteX172" fmla="*/ 4087459 w 11620500"/>
                <a:gd name="connsiteY172" fmla="*/ 101484 h 135731"/>
                <a:gd name="connsiteX173" fmla="*/ 4099459 w 11620500"/>
                <a:gd name="connsiteY173" fmla="*/ 89484 h 135731"/>
                <a:gd name="connsiteX174" fmla="*/ 4099459 w 11620500"/>
                <a:gd name="connsiteY174" fmla="*/ 41484 h 135731"/>
                <a:gd name="connsiteX175" fmla="*/ 4087459 w 11620500"/>
                <a:gd name="connsiteY175" fmla="*/ 29484 h 135731"/>
                <a:gd name="connsiteX176" fmla="*/ 3610686 w 11620500"/>
                <a:gd name="connsiteY176" fmla="*/ 29484 h 135731"/>
                <a:gd name="connsiteX177" fmla="*/ 3598686 w 11620500"/>
                <a:gd name="connsiteY177" fmla="*/ 41484 h 135731"/>
                <a:gd name="connsiteX178" fmla="*/ 3598686 w 11620500"/>
                <a:gd name="connsiteY178" fmla="*/ 89484 h 135731"/>
                <a:gd name="connsiteX179" fmla="*/ 3610686 w 11620500"/>
                <a:gd name="connsiteY179" fmla="*/ 101484 h 135731"/>
                <a:gd name="connsiteX180" fmla="*/ 3730686 w 11620500"/>
                <a:gd name="connsiteY180" fmla="*/ 101484 h 135731"/>
                <a:gd name="connsiteX181" fmla="*/ 3742686 w 11620500"/>
                <a:gd name="connsiteY181" fmla="*/ 89484 h 135731"/>
                <a:gd name="connsiteX182" fmla="*/ 3742686 w 11620500"/>
                <a:gd name="connsiteY182" fmla="*/ 41484 h 135731"/>
                <a:gd name="connsiteX183" fmla="*/ 3730686 w 11620500"/>
                <a:gd name="connsiteY183" fmla="*/ 29484 h 135731"/>
                <a:gd name="connsiteX184" fmla="*/ 3253913 w 11620500"/>
                <a:gd name="connsiteY184" fmla="*/ 29484 h 135731"/>
                <a:gd name="connsiteX185" fmla="*/ 3241913 w 11620500"/>
                <a:gd name="connsiteY185" fmla="*/ 41484 h 135731"/>
                <a:gd name="connsiteX186" fmla="*/ 3241913 w 11620500"/>
                <a:gd name="connsiteY186" fmla="*/ 89484 h 135731"/>
                <a:gd name="connsiteX187" fmla="*/ 3253913 w 11620500"/>
                <a:gd name="connsiteY187" fmla="*/ 101484 h 135731"/>
                <a:gd name="connsiteX188" fmla="*/ 3373913 w 11620500"/>
                <a:gd name="connsiteY188" fmla="*/ 101484 h 135731"/>
                <a:gd name="connsiteX189" fmla="*/ 3385913 w 11620500"/>
                <a:gd name="connsiteY189" fmla="*/ 89484 h 135731"/>
                <a:gd name="connsiteX190" fmla="*/ 3385913 w 11620500"/>
                <a:gd name="connsiteY190" fmla="*/ 41484 h 135731"/>
                <a:gd name="connsiteX191" fmla="*/ 3373913 w 11620500"/>
                <a:gd name="connsiteY191" fmla="*/ 29484 h 135731"/>
                <a:gd name="connsiteX192" fmla="*/ 2897140 w 11620500"/>
                <a:gd name="connsiteY192" fmla="*/ 29484 h 135731"/>
                <a:gd name="connsiteX193" fmla="*/ 2885140 w 11620500"/>
                <a:gd name="connsiteY193" fmla="*/ 41484 h 135731"/>
                <a:gd name="connsiteX194" fmla="*/ 2885140 w 11620500"/>
                <a:gd name="connsiteY194" fmla="*/ 89484 h 135731"/>
                <a:gd name="connsiteX195" fmla="*/ 2897140 w 11620500"/>
                <a:gd name="connsiteY195" fmla="*/ 101484 h 135731"/>
                <a:gd name="connsiteX196" fmla="*/ 3017140 w 11620500"/>
                <a:gd name="connsiteY196" fmla="*/ 101484 h 135731"/>
                <a:gd name="connsiteX197" fmla="*/ 3029140 w 11620500"/>
                <a:gd name="connsiteY197" fmla="*/ 89484 h 135731"/>
                <a:gd name="connsiteX198" fmla="*/ 3029140 w 11620500"/>
                <a:gd name="connsiteY198" fmla="*/ 41484 h 135731"/>
                <a:gd name="connsiteX199" fmla="*/ 3017140 w 11620500"/>
                <a:gd name="connsiteY199" fmla="*/ 29484 h 135731"/>
                <a:gd name="connsiteX200" fmla="*/ 2540367 w 11620500"/>
                <a:gd name="connsiteY200" fmla="*/ 29484 h 135731"/>
                <a:gd name="connsiteX201" fmla="*/ 2528367 w 11620500"/>
                <a:gd name="connsiteY201" fmla="*/ 41484 h 135731"/>
                <a:gd name="connsiteX202" fmla="*/ 2528367 w 11620500"/>
                <a:gd name="connsiteY202" fmla="*/ 89484 h 135731"/>
                <a:gd name="connsiteX203" fmla="*/ 2540367 w 11620500"/>
                <a:gd name="connsiteY203" fmla="*/ 101484 h 135731"/>
                <a:gd name="connsiteX204" fmla="*/ 2660367 w 11620500"/>
                <a:gd name="connsiteY204" fmla="*/ 101484 h 135731"/>
                <a:gd name="connsiteX205" fmla="*/ 2672367 w 11620500"/>
                <a:gd name="connsiteY205" fmla="*/ 89484 h 135731"/>
                <a:gd name="connsiteX206" fmla="*/ 2672367 w 11620500"/>
                <a:gd name="connsiteY206" fmla="*/ 41484 h 135731"/>
                <a:gd name="connsiteX207" fmla="*/ 2660367 w 11620500"/>
                <a:gd name="connsiteY207" fmla="*/ 29484 h 135731"/>
                <a:gd name="connsiteX208" fmla="*/ 2183594 w 11620500"/>
                <a:gd name="connsiteY208" fmla="*/ 29484 h 135731"/>
                <a:gd name="connsiteX209" fmla="*/ 2171594 w 11620500"/>
                <a:gd name="connsiteY209" fmla="*/ 41484 h 135731"/>
                <a:gd name="connsiteX210" fmla="*/ 2171594 w 11620500"/>
                <a:gd name="connsiteY210" fmla="*/ 89484 h 135731"/>
                <a:gd name="connsiteX211" fmla="*/ 2183594 w 11620500"/>
                <a:gd name="connsiteY211" fmla="*/ 101484 h 135731"/>
                <a:gd name="connsiteX212" fmla="*/ 2303594 w 11620500"/>
                <a:gd name="connsiteY212" fmla="*/ 101484 h 135731"/>
                <a:gd name="connsiteX213" fmla="*/ 2315594 w 11620500"/>
                <a:gd name="connsiteY213" fmla="*/ 89484 h 135731"/>
                <a:gd name="connsiteX214" fmla="*/ 2315594 w 11620500"/>
                <a:gd name="connsiteY214" fmla="*/ 41484 h 135731"/>
                <a:gd name="connsiteX215" fmla="*/ 2303594 w 11620500"/>
                <a:gd name="connsiteY215" fmla="*/ 29484 h 135731"/>
                <a:gd name="connsiteX216" fmla="*/ 1826821 w 11620500"/>
                <a:gd name="connsiteY216" fmla="*/ 29484 h 135731"/>
                <a:gd name="connsiteX217" fmla="*/ 1814821 w 11620500"/>
                <a:gd name="connsiteY217" fmla="*/ 41484 h 135731"/>
                <a:gd name="connsiteX218" fmla="*/ 1814821 w 11620500"/>
                <a:gd name="connsiteY218" fmla="*/ 89484 h 135731"/>
                <a:gd name="connsiteX219" fmla="*/ 1826821 w 11620500"/>
                <a:gd name="connsiteY219" fmla="*/ 101484 h 135731"/>
                <a:gd name="connsiteX220" fmla="*/ 1946821 w 11620500"/>
                <a:gd name="connsiteY220" fmla="*/ 101484 h 135731"/>
                <a:gd name="connsiteX221" fmla="*/ 1958821 w 11620500"/>
                <a:gd name="connsiteY221" fmla="*/ 89484 h 135731"/>
                <a:gd name="connsiteX222" fmla="*/ 1958821 w 11620500"/>
                <a:gd name="connsiteY222" fmla="*/ 41484 h 135731"/>
                <a:gd name="connsiteX223" fmla="*/ 1946821 w 11620500"/>
                <a:gd name="connsiteY223" fmla="*/ 29484 h 135731"/>
                <a:gd name="connsiteX224" fmla="*/ 1470048 w 11620500"/>
                <a:gd name="connsiteY224" fmla="*/ 29484 h 135731"/>
                <a:gd name="connsiteX225" fmla="*/ 1458048 w 11620500"/>
                <a:gd name="connsiteY225" fmla="*/ 41484 h 135731"/>
                <a:gd name="connsiteX226" fmla="*/ 1458048 w 11620500"/>
                <a:gd name="connsiteY226" fmla="*/ 89484 h 135731"/>
                <a:gd name="connsiteX227" fmla="*/ 1470048 w 11620500"/>
                <a:gd name="connsiteY227" fmla="*/ 101484 h 135731"/>
                <a:gd name="connsiteX228" fmla="*/ 1590048 w 11620500"/>
                <a:gd name="connsiteY228" fmla="*/ 101484 h 135731"/>
                <a:gd name="connsiteX229" fmla="*/ 1602048 w 11620500"/>
                <a:gd name="connsiteY229" fmla="*/ 89484 h 135731"/>
                <a:gd name="connsiteX230" fmla="*/ 1602048 w 11620500"/>
                <a:gd name="connsiteY230" fmla="*/ 41484 h 135731"/>
                <a:gd name="connsiteX231" fmla="*/ 1590048 w 11620500"/>
                <a:gd name="connsiteY231" fmla="*/ 29484 h 135731"/>
                <a:gd name="connsiteX232" fmla="*/ 1113275 w 11620500"/>
                <a:gd name="connsiteY232" fmla="*/ 29484 h 135731"/>
                <a:gd name="connsiteX233" fmla="*/ 1101275 w 11620500"/>
                <a:gd name="connsiteY233" fmla="*/ 41484 h 135731"/>
                <a:gd name="connsiteX234" fmla="*/ 1101275 w 11620500"/>
                <a:gd name="connsiteY234" fmla="*/ 89484 h 135731"/>
                <a:gd name="connsiteX235" fmla="*/ 1113275 w 11620500"/>
                <a:gd name="connsiteY235" fmla="*/ 101484 h 135731"/>
                <a:gd name="connsiteX236" fmla="*/ 1233275 w 11620500"/>
                <a:gd name="connsiteY236" fmla="*/ 101484 h 135731"/>
                <a:gd name="connsiteX237" fmla="*/ 1245275 w 11620500"/>
                <a:gd name="connsiteY237" fmla="*/ 89484 h 135731"/>
                <a:gd name="connsiteX238" fmla="*/ 1245275 w 11620500"/>
                <a:gd name="connsiteY238" fmla="*/ 41484 h 135731"/>
                <a:gd name="connsiteX239" fmla="*/ 1233275 w 11620500"/>
                <a:gd name="connsiteY239" fmla="*/ 29484 h 135731"/>
                <a:gd name="connsiteX240" fmla="*/ 756502 w 11620500"/>
                <a:gd name="connsiteY240" fmla="*/ 29484 h 135731"/>
                <a:gd name="connsiteX241" fmla="*/ 744502 w 11620500"/>
                <a:gd name="connsiteY241" fmla="*/ 41484 h 135731"/>
                <a:gd name="connsiteX242" fmla="*/ 744502 w 11620500"/>
                <a:gd name="connsiteY242" fmla="*/ 89484 h 135731"/>
                <a:gd name="connsiteX243" fmla="*/ 756502 w 11620500"/>
                <a:gd name="connsiteY243" fmla="*/ 101484 h 135731"/>
                <a:gd name="connsiteX244" fmla="*/ 876502 w 11620500"/>
                <a:gd name="connsiteY244" fmla="*/ 101484 h 135731"/>
                <a:gd name="connsiteX245" fmla="*/ 888502 w 11620500"/>
                <a:gd name="connsiteY245" fmla="*/ 89484 h 135731"/>
                <a:gd name="connsiteX246" fmla="*/ 888502 w 11620500"/>
                <a:gd name="connsiteY246" fmla="*/ 41484 h 135731"/>
                <a:gd name="connsiteX247" fmla="*/ 876502 w 11620500"/>
                <a:gd name="connsiteY247" fmla="*/ 29484 h 135731"/>
                <a:gd name="connsiteX248" fmla="*/ 399729 w 11620500"/>
                <a:gd name="connsiteY248" fmla="*/ 29484 h 135731"/>
                <a:gd name="connsiteX249" fmla="*/ 387729 w 11620500"/>
                <a:gd name="connsiteY249" fmla="*/ 41484 h 135731"/>
                <a:gd name="connsiteX250" fmla="*/ 387729 w 11620500"/>
                <a:gd name="connsiteY250" fmla="*/ 89484 h 135731"/>
                <a:gd name="connsiteX251" fmla="*/ 399729 w 11620500"/>
                <a:gd name="connsiteY251" fmla="*/ 101484 h 135731"/>
                <a:gd name="connsiteX252" fmla="*/ 519729 w 11620500"/>
                <a:gd name="connsiteY252" fmla="*/ 101484 h 135731"/>
                <a:gd name="connsiteX253" fmla="*/ 531729 w 11620500"/>
                <a:gd name="connsiteY253" fmla="*/ 89484 h 135731"/>
                <a:gd name="connsiteX254" fmla="*/ 531729 w 11620500"/>
                <a:gd name="connsiteY254" fmla="*/ 41484 h 135731"/>
                <a:gd name="connsiteX255" fmla="*/ 519729 w 11620500"/>
                <a:gd name="connsiteY255" fmla="*/ 29484 h 135731"/>
                <a:gd name="connsiteX256" fmla="*/ 42956 w 11620500"/>
                <a:gd name="connsiteY256" fmla="*/ 29484 h 135731"/>
                <a:gd name="connsiteX257" fmla="*/ 30956 w 11620500"/>
                <a:gd name="connsiteY257" fmla="*/ 41484 h 135731"/>
                <a:gd name="connsiteX258" fmla="*/ 30956 w 11620500"/>
                <a:gd name="connsiteY258" fmla="*/ 89484 h 135731"/>
                <a:gd name="connsiteX259" fmla="*/ 42956 w 11620500"/>
                <a:gd name="connsiteY259" fmla="*/ 101484 h 135731"/>
                <a:gd name="connsiteX260" fmla="*/ 162956 w 11620500"/>
                <a:gd name="connsiteY260" fmla="*/ 101484 h 135731"/>
                <a:gd name="connsiteX261" fmla="*/ 174956 w 11620500"/>
                <a:gd name="connsiteY261" fmla="*/ 89484 h 135731"/>
                <a:gd name="connsiteX262" fmla="*/ 174956 w 11620500"/>
                <a:gd name="connsiteY262" fmla="*/ 41484 h 135731"/>
                <a:gd name="connsiteX263" fmla="*/ 162956 w 11620500"/>
                <a:gd name="connsiteY263" fmla="*/ 29484 h 135731"/>
                <a:gd name="connsiteX264" fmla="*/ 0 w 11620500"/>
                <a:gd name="connsiteY264" fmla="*/ 0 h 135731"/>
                <a:gd name="connsiteX265" fmla="*/ 11620500 w 11620500"/>
                <a:gd name="connsiteY265" fmla="*/ 0 h 135731"/>
                <a:gd name="connsiteX266" fmla="*/ 11620500 w 11620500"/>
                <a:gd name="connsiteY266" fmla="*/ 135731 h 135731"/>
                <a:gd name="connsiteX267" fmla="*/ 0 w 11620500"/>
                <a:gd name="connsiteY267" fmla="*/ 135731 h 135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</a:cxnLst>
              <a:rect l="l" t="t" r="r" b="b"/>
              <a:pathLst>
                <a:path w="11620500" h="135731">
                  <a:moveTo>
                    <a:pt x="11459693" y="29484"/>
                  </a:moveTo>
                  <a:cubicBezTo>
                    <a:pt x="11453066" y="29484"/>
                    <a:pt x="11447693" y="34857"/>
                    <a:pt x="11447693" y="41484"/>
                  </a:cubicBezTo>
                  <a:lnTo>
                    <a:pt x="11447693" y="89484"/>
                  </a:lnTo>
                  <a:cubicBezTo>
                    <a:pt x="11447693" y="96111"/>
                    <a:pt x="11453066" y="101484"/>
                    <a:pt x="11459693" y="101484"/>
                  </a:cubicBezTo>
                  <a:lnTo>
                    <a:pt x="11579693" y="101484"/>
                  </a:lnTo>
                  <a:cubicBezTo>
                    <a:pt x="11586320" y="101484"/>
                    <a:pt x="11591693" y="96111"/>
                    <a:pt x="11591693" y="89484"/>
                  </a:cubicBezTo>
                  <a:lnTo>
                    <a:pt x="11591693" y="41484"/>
                  </a:lnTo>
                  <a:cubicBezTo>
                    <a:pt x="11591693" y="34857"/>
                    <a:pt x="11586320" y="29484"/>
                    <a:pt x="11579693" y="29484"/>
                  </a:cubicBezTo>
                  <a:close/>
                  <a:moveTo>
                    <a:pt x="11102919" y="29484"/>
                  </a:moveTo>
                  <a:cubicBezTo>
                    <a:pt x="11096292" y="29484"/>
                    <a:pt x="11090919" y="34857"/>
                    <a:pt x="11090919" y="41484"/>
                  </a:cubicBezTo>
                  <a:lnTo>
                    <a:pt x="11090919" y="89484"/>
                  </a:lnTo>
                  <a:cubicBezTo>
                    <a:pt x="11090919" y="96111"/>
                    <a:pt x="11096292" y="101484"/>
                    <a:pt x="11102919" y="101484"/>
                  </a:cubicBezTo>
                  <a:lnTo>
                    <a:pt x="11222919" y="101484"/>
                  </a:lnTo>
                  <a:cubicBezTo>
                    <a:pt x="11229546" y="101484"/>
                    <a:pt x="11234919" y="96111"/>
                    <a:pt x="11234919" y="89484"/>
                  </a:cubicBezTo>
                  <a:lnTo>
                    <a:pt x="11234919" y="41484"/>
                  </a:lnTo>
                  <a:cubicBezTo>
                    <a:pt x="11234919" y="34857"/>
                    <a:pt x="11229546" y="29484"/>
                    <a:pt x="11222919" y="29484"/>
                  </a:cubicBezTo>
                  <a:close/>
                  <a:moveTo>
                    <a:pt x="10746146" y="29484"/>
                  </a:moveTo>
                  <a:cubicBezTo>
                    <a:pt x="10739519" y="29484"/>
                    <a:pt x="10734146" y="34857"/>
                    <a:pt x="10734146" y="41484"/>
                  </a:cubicBezTo>
                  <a:lnTo>
                    <a:pt x="10734146" y="89484"/>
                  </a:lnTo>
                  <a:cubicBezTo>
                    <a:pt x="10734146" y="96111"/>
                    <a:pt x="10739519" y="101484"/>
                    <a:pt x="10746146" y="101484"/>
                  </a:cubicBezTo>
                  <a:lnTo>
                    <a:pt x="10866146" y="101484"/>
                  </a:lnTo>
                  <a:cubicBezTo>
                    <a:pt x="10872773" y="101484"/>
                    <a:pt x="10878146" y="96111"/>
                    <a:pt x="10878146" y="89484"/>
                  </a:cubicBezTo>
                  <a:lnTo>
                    <a:pt x="10878146" y="41484"/>
                  </a:lnTo>
                  <a:cubicBezTo>
                    <a:pt x="10878146" y="34857"/>
                    <a:pt x="10872773" y="29484"/>
                    <a:pt x="10866146" y="29484"/>
                  </a:cubicBezTo>
                  <a:close/>
                  <a:moveTo>
                    <a:pt x="10389373" y="29484"/>
                  </a:moveTo>
                  <a:cubicBezTo>
                    <a:pt x="10382746" y="29484"/>
                    <a:pt x="10377373" y="34857"/>
                    <a:pt x="10377373" y="41484"/>
                  </a:cubicBezTo>
                  <a:lnTo>
                    <a:pt x="10377373" y="89484"/>
                  </a:lnTo>
                  <a:cubicBezTo>
                    <a:pt x="10377373" y="96111"/>
                    <a:pt x="10382746" y="101484"/>
                    <a:pt x="10389373" y="101484"/>
                  </a:cubicBezTo>
                  <a:lnTo>
                    <a:pt x="10509373" y="101484"/>
                  </a:lnTo>
                  <a:cubicBezTo>
                    <a:pt x="10516000" y="101484"/>
                    <a:pt x="10521373" y="96111"/>
                    <a:pt x="10521373" y="89484"/>
                  </a:cubicBezTo>
                  <a:lnTo>
                    <a:pt x="10521373" y="41484"/>
                  </a:lnTo>
                  <a:cubicBezTo>
                    <a:pt x="10521373" y="34857"/>
                    <a:pt x="10516000" y="29484"/>
                    <a:pt x="10509373" y="29484"/>
                  </a:cubicBezTo>
                  <a:close/>
                  <a:moveTo>
                    <a:pt x="10032600" y="29484"/>
                  </a:moveTo>
                  <a:cubicBezTo>
                    <a:pt x="10025973" y="29484"/>
                    <a:pt x="10020600" y="34857"/>
                    <a:pt x="10020600" y="41484"/>
                  </a:cubicBezTo>
                  <a:lnTo>
                    <a:pt x="10020600" y="89484"/>
                  </a:lnTo>
                  <a:cubicBezTo>
                    <a:pt x="10020600" y="96111"/>
                    <a:pt x="10025973" y="101484"/>
                    <a:pt x="10032600" y="101484"/>
                  </a:cubicBezTo>
                  <a:lnTo>
                    <a:pt x="10152600" y="101484"/>
                  </a:lnTo>
                  <a:cubicBezTo>
                    <a:pt x="10159227" y="101484"/>
                    <a:pt x="10164600" y="96111"/>
                    <a:pt x="10164600" y="89484"/>
                  </a:cubicBezTo>
                  <a:lnTo>
                    <a:pt x="10164600" y="41484"/>
                  </a:lnTo>
                  <a:cubicBezTo>
                    <a:pt x="10164600" y="34857"/>
                    <a:pt x="10159227" y="29484"/>
                    <a:pt x="10152600" y="29484"/>
                  </a:cubicBezTo>
                  <a:close/>
                  <a:moveTo>
                    <a:pt x="9675827" y="29484"/>
                  </a:moveTo>
                  <a:cubicBezTo>
                    <a:pt x="9669200" y="29484"/>
                    <a:pt x="9663827" y="34857"/>
                    <a:pt x="9663827" y="41484"/>
                  </a:cubicBezTo>
                  <a:lnTo>
                    <a:pt x="9663827" y="89484"/>
                  </a:lnTo>
                  <a:cubicBezTo>
                    <a:pt x="9663827" y="96111"/>
                    <a:pt x="9669200" y="101484"/>
                    <a:pt x="9675827" y="101484"/>
                  </a:cubicBezTo>
                  <a:lnTo>
                    <a:pt x="9795827" y="101484"/>
                  </a:lnTo>
                  <a:cubicBezTo>
                    <a:pt x="9802454" y="101484"/>
                    <a:pt x="9807827" y="96111"/>
                    <a:pt x="9807827" y="89484"/>
                  </a:cubicBezTo>
                  <a:lnTo>
                    <a:pt x="9807827" y="41484"/>
                  </a:lnTo>
                  <a:cubicBezTo>
                    <a:pt x="9807827" y="34857"/>
                    <a:pt x="9802454" y="29484"/>
                    <a:pt x="9795827" y="29484"/>
                  </a:cubicBezTo>
                  <a:close/>
                  <a:moveTo>
                    <a:pt x="9319054" y="29484"/>
                  </a:moveTo>
                  <a:cubicBezTo>
                    <a:pt x="9312427" y="29484"/>
                    <a:pt x="9307054" y="34857"/>
                    <a:pt x="9307054" y="41484"/>
                  </a:cubicBezTo>
                  <a:lnTo>
                    <a:pt x="9307054" y="89484"/>
                  </a:lnTo>
                  <a:cubicBezTo>
                    <a:pt x="9307054" y="96111"/>
                    <a:pt x="9312427" y="101484"/>
                    <a:pt x="9319054" y="101484"/>
                  </a:cubicBezTo>
                  <a:lnTo>
                    <a:pt x="9439054" y="101484"/>
                  </a:lnTo>
                  <a:cubicBezTo>
                    <a:pt x="9445681" y="101484"/>
                    <a:pt x="9451054" y="96111"/>
                    <a:pt x="9451054" y="89484"/>
                  </a:cubicBezTo>
                  <a:lnTo>
                    <a:pt x="9451054" y="41484"/>
                  </a:lnTo>
                  <a:cubicBezTo>
                    <a:pt x="9451054" y="34857"/>
                    <a:pt x="9445681" y="29484"/>
                    <a:pt x="9439054" y="29484"/>
                  </a:cubicBezTo>
                  <a:close/>
                  <a:moveTo>
                    <a:pt x="8962281" y="29484"/>
                  </a:moveTo>
                  <a:cubicBezTo>
                    <a:pt x="8955654" y="29484"/>
                    <a:pt x="8950281" y="34857"/>
                    <a:pt x="8950281" y="41484"/>
                  </a:cubicBezTo>
                  <a:lnTo>
                    <a:pt x="8950281" y="89484"/>
                  </a:lnTo>
                  <a:cubicBezTo>
                    <a:pt x="8950281" y="96111"/>
                    <a:pt x="8955654" y="101484"/>
                    <a:pt x="8962281" y="101484"/>
                  </a:cubicBezTo>
                  <a:lnTo>
                    <a:pt x="9082281" y="101484"/>
                  </a:lnTo>
                  <a:cubicBezTo>
                    <a:pt x="9088908" y="101484"/>
                    <a:pt x="9094281" y="96111"/>
                    <a:pt x="9094281" y="89484"/>
                  </a:cubicBezTo>
                  <a:lnTo>
                    <a:pt x="9094281" y="41484"/>
                  </a:lnTo>
                  <a:cubicBezTo>
                    <a:pt x="9094281" y="34857"/>
                    <a:pt x="9088908" y="29484"/>
                    <a:pt x="9082281" y="29484"/>
                  </a:cubicBezTo>
                  <a:close/>
                  <a:moveTo>
                    <a:pt x="8605508" y="29484"/>
                  </a:moveTo>
                  <a:cubicBezTo>
                    <a:pt x="8598881" y="29484"/>
                    <a:pt x="8593508" y="34857"/>
                    <a:pt x="8593508" y="41484"/>
                  </a:cubicBezTo>
                  <a:lnTo>
                    <a:pt x="8593508" y="89484"/>
                  </a:lnTo>
                  <a:cubicBezTo>
                    <a:pt x="8593508" y="96111"/>
                    <a:pt x="8598881" y="101484"/>
                    <a:pt x="8605508" y="101484"/>
                  </a:cubicBezTo>
                  <a:lnTo>
                    <a:pt x="8725508" y="101484"/>
                  </a:lnTo>
                  <a:cubicBezTo>
                    <a:pt x="8732135" y="101484"/>
                    <a:pt x="8737508" y="96111"/>
                    <a:pt x="8737508" y="89484"/>
                  </a:cubicBezTo>
                  <a:lnTo>
                    <a:pt x="8737508" y="41484"/>
                  </a:lnTo>
                  <a:cubicBezTo>
                    <a:pt x="8737508" y="34857"/>
                    <a:pt x="8732135" y="29484"/>
                    <a:pt x="8725508" y="29484"/>
                  </a:cubicBezTo>
                  <a:close/>
                  <a:moveTo>
                    <a:pt x="8248735" y="29484"/>
                  </a:moveTo>
                  <a:cubicBezTo>
                    <a:pt x="8242108" y="29484"/>
                    <a:pt x="8236735" y="34857"/>
                    <a:pt x="8236735" y="41484"/>
                  </a:cubicBezTo>
                  <a:lnTo>
                    <a:pt x="8236735" y="89484"/>
                  </a:lnTo>
                  <a:cubicBezTo>
                    <a:pt x="8236735" y="96111"/>
                    <a:pt x="8242108" y="101484"/>
                    <a:pt x="8248735" y="101484"/>
                  </a:cubicBezTo>
                  <a:lnTo>
                    <a:pt x="8368735" y="101484"/>
                  </a:lnTo>
                  <a:cubicBezTo>
                    <a:pt x="8375362" y="101484"/>
                    <a:pt x="8380735" y="96111"/>
                    <a:pt x="8380735" y="89484"/>
                  </a:cubicBezTo>
                  <a:lnTo>
                    <a:pt x="8380735" y="41484"/>
                  </a:lnTo>
                  <a:cubicBezTo>
                    <a:pt x="8380735" y="34857"/>
                    <a:pt x="8375362" y="29484"/>
                    <a:pt x="8368735" y="29484"/>
                  </a:cubicBezTo>
                  <a:close/>
                  <a:moveTo>
                    <a:pt x="7891962" y="29484"/>
                  </a:moveTo>
                  <a:cubicBezTo>
                    <a:pt x="7885335" y="29484"/>
                    <a:pt x="7879962" y="34857"/>
                    <a:pt x="7879962" y="41484"/>
                  </a:cubicBezTo>
                  <a:lnTo>
                    <a:pt x="7879962" y="89484"/>
                  </a:lnTo>
                  <a:cubicBezTo>
                    <a:pt x="7879962" y="96111"/>
                    <a:pt x="7885335" y="101484"/>
                    <a:pt x="7891962" y="101484"/>
                  </a:cubicBezTo>
                  <a:lnTo>
                    <a:pt x="8011962" y="101484"/>
                  </a:lnTo>
                  <a:cubicBezTo>
                    <a:pt x="8018589" y="101484"/>
                    <a:pt x="8023962" y="96111"/>
                    <a:pt x="8023962" y="89484"/>
                  </a:cubicBezTo>
                  <a:lnTo>
                    <a:pt x="8023962" y="41484"/>
                  </a:lnTo>
                  <a:cubicBezTo>
                    <a:pt x="8023962" y="34857"/>
                    <a:pt x="8018589" y="29484"/>
                    <a:pt x="8011962" y="29484"/>
                  </a:cubicBezTo>
                  <a:close/>
                  <a:moveTo>
                    <a:pt x="7535189" y="29484"/>
                  </a:moveTo>
                  <a:cubicBezTo>
                    <a:pt x="7528562" y="29484"/>
                    <a:pt x="7523189" y="34857"/>
                    <a:pt x="7523189" y="41484"/>
                  </a:cubicBezTo>
                  <a:lnTo>
                    <a:pt x="7523189" y="89484"/>
                  </a:lnTo>
                  <a:cubicBezTo>
                    <a:pt x="7523189" y="96111"/>
                    <a:pt x="7528562" y="101484"/>
                    <a:pt x="7535189" y="101484"/>
                  </a:cubicBezTo>
                  <a:lnTo>
                    <a:pt x="7655189" y="101484"/>
                  </a:lnTo>
                  <a:cubicBezTo>
                    <a:pt x="7661816" y="101484"/>
                    <a:pt x="7667189" y="96111"/>
                    <a:pt x="7667189" y="89484"/>
                  </a:cubicBezTo>
                  <a:lnTo>
                    <a:pt x="7667189" y="41484"/>
                  </a:lnTo>
                  <a:cubicBezTo>
                    <a:pt x="7667189" y="34857"/>
                    <a:pt x="7661816" y="29484"/>
                    <a:pt x="7655189" y="29484"/>
                  </a:cubicBezTo>
                  <a:close/>
                  <a:moveTo>
                    <a:pt x="7178416" y="29484"/>
                  </a:moveTo>
                  <a:cubicBezTo>
                    <a:pt x="7171789" y="29484"/>
                    <a:pt x="7166416" y="34857"/>
                    <a:pt x="7166416" y="41484"/>
                  </a:cubicBezTo>
                  <a:lnTo>
                    <a:pt x="7166416" y="89484"/>
                  </a:lnTo>
                  <a:cubicBezTo>
                    <a:pt x="7166416" y="96111"/>
                    <a:pt x="7171789" y="101484"/>
                    <a:pt x="7178416" y="101484"/>
                  </a:cubicBezTo>
                  <a:lnTo>
                    <a:pt x="7298416" y="101484"/>
                  </a:lnTo>
                  <a:cubicBezTo>
                    <a:pt x="7305043" y="101484"/>
                    <a:pt x="7310416" y="96111"/>
                    <a:pt x="7310416" y="89484"/>
                  </a:cubicBezTo>
                  <a:lnTo>
                    <a:pt x="7310416" y="41484"/>
                  </a:lnTo>
                  <a:cubicBezTo>
                    <a:pt x="7310416" y="34857"/>
                    <a:pt x="7305043" y="29484"/>
                    <a:pt x="7298416" y="29484"/>
                  </a:cubicBezTo>
                  <a:close/>
                  <a:moveTo>
                    <a:pt x="6821643" y="29484"/>
                  </a:moveTo>
                  <a:cubicBezTo>
                    <a:pt x="6815016" y="29484"/>
                    <a:pt x="6809643" y="34857"/>
                    <a:pt x="6809643" y="41484"/>
                  </a:cubicBezTo>
                  <a:lnTo>
                    <a:pt x="6809643" y="89484"/>
                  </a:lnTo>
                  <a:cubicBezTo>
                    <a:pt x="6809643" y="96111"/>
                    <a:pt x="6815016" y="101484"/>
                    <a:pt x="6821643" y="101484"/>
                  </a:cubicBezTo>
                  <a:lnTo>
                    <a:pt x="6941643" y="101484"/>
                  </a:lnTo>
                  <a:cubicBezTo>
                    <a:pt x="6948270" y="101484"/>
                    <a:pt x="6953643" y="96111"/>
                    <a:pt x="6953643" y="89484"/>
                  </a:cubicBezTo>
                  <a:lnTo>
                    <a:pt x="6953643" y="41484"/>
                  </a:lnTo>
                  <a:cubicBezTo>
                    <a:pt x="6953643" y="34857"/>
                    <a:pt x="6948270" y="29484"/>
                    <a:pt x="6941643" y="29484"/>
                  </a:cubicBezTo>
                  <a:close/>
                  <a:moveTo>
                    <a:pt x="6464870" y="29484"/>
                  </a:moveTo>
                  <a:cubicBezTo>
                    <a:pt x="6458243" y="29484"/>
                    <a:pt x="6452870" y="34857"/>
                    <a:pt x="6452870" y="41484"/>
                  </a:cubicBezTo>
                  <a:lnTo>
                    <a:pt x="6452870" y="89484"/>
                  </a:lnTo>
                  <a:cubicBezTo>
                    <a:pt x="6452870" y="96111"/>
                    <a:pt x="6458243" y="101484"/>
                    <a:pt x="6464870" y="101484"/>
                  </a:cubicBezTo>
                  <a:lnTo>
                    <a:pt x="6584870" y="101484"/>
                  </a:lnTo>
                  <a:cubicBezTo>
                    <a:pt x="6591497" y="101484"/>
                    <a:pt x="6596870" y="96111"/>
                    <a:pt x="6596870" y="89484"/>
                  </a:cubicBezTo>
                  <a:lnTo>
                    <a:pt x="6596870" y="41484"/>
                  </a:lnTo>
                  <a:cubicBezTo>
                    <a:pt x="6596870" y="34857"/>
                    <a:pt x="6591497" y="29484"/>
                    <a:pt x="6584870" y="29484"/>
                  </a:cubicBezTo>
                  <a:close/>
                  <a:moveTo>
                    <a:pt x="6108097" y="29484"/>
                  </a:moveTo>
                  <a:cubicBezTo>
                    <a:pt x="6101470" y="29484"/>
                    <a:pt x="6096097" y="34857"/>
                    <a:pt x="6096097" y="41484"/>
                  </a:cubicBezTo>
                  <a:lnTo>
                    <a:pt x="6096097" y="89484"/>
                  </a:lnTo>
                  <a:cubicBezTo>
                    <a:pt x="6096097" y="96111"/>
                    <a:pt x="6101470" y="101484"/>
                    <a:pt x="6108097" y="101484"/>
                  </a:cubicBezTo>
                  <a:lnTo>
                    <a:pt x="6228097" y="101484"/>
                  </a:lnTo>
                  <a:cubicBezTo>
                    <a:pt x="6234724" y="101484"/>
                    <a:pt x="6240097" y="96111"/>
                    <a:pt x="6240097" y="89484"/>
                  </a:cubicBezTo>
                  <a:lnTo>
                    <a:pt x="6240097" y="41484"/>
                  </a:lnTo>
                  <a:cubicBezTo>
                    <a:pt x="6240097" y="34857"/>
                    <a:pt x="6234724" y="29484"/>
                    <a:pt x="6228097" y="29484"/>
                  </a:cubicBezTo>
                  <a:close/>
                  <a:moveTo>
                    <a:pt x="5751324" y="29484"/>
                  </a:moveTo>
                  <a:cubicBezTo>
                    <a:pt x="5744697" y="29484"/>
                    <a:pt x="5739324" y="34857"/>
                    <a:pt x="5739324" y="41484"/>
                  </a:cubicBezTo>
                  <a:lnTo>
                    <a:pt x="5739324" y="89484"/>
                  </a:lnTo>
                  <a:cubicBezTo>
                    <a:pt x="5739324" y="96111"/>
                    <a:pt x="5744697" y="101484"/>
                    <a:pt x="5751324" y="101484"/>
                  </a:cubicBezTo>
                  <a:lnTo>
                    <a:pt x="5871324" y="101484"/>
                  </a:lnTo>
                  <a:cubicBezTo>
                    <a:pt x="5877951" y="101484"/>
                    <a:pt x="5883324" y="96111"/>
                    <a:pt x="5883324" y="89484"/>
                  </a:cubicBezTo>
                  <a:lnTo>
                    <a:pt x="5883324" y="41484"/>
                  </a:lnTo>
                  <a:cubicBezTo>
                    <a:pt x="5883324" y="34857"/>
                    <a:pt x="5877951" y="29484"/>
                    <a:pt x="5871324" y="29484"/>
                  </a:cubicBezTo>
                  <a:close/>
                  <a:moveTo>
                    <a:pt x="5394551" y="29484"/>
                  </a:moveTo>
                  <a:cubicBezTo>
                    <a:pt x="5387924" y="29484"/>
                    <a:pt x="5382551" y="34857"/>
                    <a:pt x="5382551" y="41484"/>
                  </a:cubicBezTo>
                  <a:lnTo>
                    <a:pt x="5382551" y="89484"/>
                  </a:lnTo>
                  <a:cubicBezTo>
                    <a:pt x="5382551" y="96111"/>
                    <a:pt x="5387924" y="101484"/>
                    <a:pt x="5394551" y="101484"/>
                  </a:cubicBezTo>
                  <a:lnTo>
                    <a:pt x="5514551" y="101484"/>
                  </a:lnTo>
                  <a:cubicBezTo>
                    <a:pt x="5521178" y="101484"/>
                    <a:pt x="5526551" y="96111"/>
                    <a:pt x="5526551" y="89484"/>
                  </a:cubicBezTo>
                  <a:lnTo>
                    <a:pt x="5526551" y="41484"/>
                  </a:lnTo>
                  <a:cubicBezTo>
                    <a:pt x="5526551" y="34857"/>
                    <a:pt x="5521178" y="29484"/>
                    <a:pt x="5514551" y="29484"/>
                  </a:cubicBezTo>
                  <a:close/>
                  <a:moveTo>
                    <a:pt x="5037778" y="29484"/>
                  </a:moveTo>
                  <a:cubicBezTo>
                    <a:pt x="5031151" y="29484"/>
                    <a:pt x="5025778" y="34857"/>
                    <a:pt x="5025778" y="41484"/>
                  </a:cubicBezTo>
                  <a:lnTo>
                    <a:pt x="5025778" y="89484"/>
                  </a:lnTo>
                  <a:cubicBezTo>
                    <a:pt x="5025778" y="96111"/>
                    <a:pt x="5031151" y="101484"/>
                    <a:pt x="5037778" y="101484"/>
                  </a:cubicBezTo>
                  <a:lnTo>
                    <a:pt x="5157778" y="101484"/>
                  </a:lnTo>
                  <a:cubicBezTo>
                    <a:pt x="5164405" y="101484"/>
                    <a:pt x="5169778" y="96111"/>
                    <a:pt x="5169778" y="89484"/>
                  </a:cubicBezTo>
                  <a:lnTo>
                    <a:pt x="5169778" y="41484"/>
                  </a:lnTo>
                  <a:cubicBezTo>
                    <a:pt x="5169778" y="34857"/>
                    <a:pt x="5164405" y="29484"/>
                    <a:pt x="5157778" y="29484"/>
                  </a:cubicBezTo>
                  <a:close/>
                  <a:moveTo>
                    <a:pt x="4681005" y="29484"/>
                  </a:moveTo>
                  <a:cubicBezTo>
                    <a:pt x="4674378" y="29484"/>
                    <a:pt x="4669005" y="34857"/>
                    <a:pt x="4669005" y="41484"/>
                  </a:cubicBezTo>
                  <a:lnTo>
                    <a:pt x="4669005" y="89484"/>
                  </a:lnTo>
                  <a:cubicBezTo>
                    <a:pt x="4669005" y="96111"/>
                    <a:pt x="4674378" y="101484"/>
                    <a:pt x="4681005" y="101484"/>
                  </a:cubicBezTo>
                  <a:lnTo>
                    <a:pt x="4801005" y="101484"/>
                  </a:lnTo>
                  <a:cubicBezTo>
                    <a:pt x="4807632" y="101484"/>
                    <a:pt x="4813005" y="96111"/>
                    <a:pt x="4813005" y="89484"/>
                  </a:cubicBezTo>
                  <a:lnTo>
                    <a:pt x="4813005" y="41484"/>
                  </a:lnTo>
                  <a:cubicBezTo>
                    <a:pt x="4813005" y="34857"/>
                    <a:pt x="4807632" y="29484"/>
                    <a:pt x="4801005" y="29484"/>
                  </a:cubicBezTo>
                  <a:close/>
                  <a:moveTo>
                    <a:pt x="4324232" y="29484"/>
                  </a:moveTo>
                  <a:cubicBezTo>
                    <a:pt x="4317605" y="29484"/>
                    <a:pt x="4312232" y="34857"/>
                    <a:pt x="4312232" y="41484"/>
                  </a:cubicBezTo>
                  <a:lnTo>
                    <a:pt x="4312232" y="89484"/>
                  </a:lnTo>
                  <a:cubicBezTo>
                    <a:pt x="4312232" y="96111"/>
                    <a:pt x="4317605" y="101484"/>
                    <a:pt x="4324232" y="101484"/>
                  </a:cubicBezTo>
                  <a:lnTo>
                    <a:pt x="4444232" y="101484"/>
                  </a:lnTo>
                  <a:cubicBezTo>
                    <a:pt x="4450859" y="101484"/>
                    <a:pt x="4456232" y="96111"/>
                    <a:pt x="4456232" y="89484"/>
                  </a:cubicBezTo>
                  <a:lnTo>
                    <a:pt x="4456232" y="41484"/>
                  </a:lnTo>
                  <a:cubicBezTo>
                    <a:pt x="4456232" y="34857"/>
                    <a:pt x="4450859" y="29484"/>
                    <a:pt x="4444232" y="29484"/>
                  </a:cubicBezTo>
                  <a:close/>
                  <a:moveTo>
                    <a:pt x="3967459" y="29484"/>
                  </a:moveTo>
                  <a:cubicBezTo>
                    <a:pt x="3960832" y="29484"/>
                    <a:pt x="3955459" y="34857"/>
                    <a:pt x="3955459" y="41484"/>
                  </a:cubicBezTo>
                  <a:lnTo>
                    <a:pt x="3955459" y="89484"/>
                  </a:lnTo>
                  <a:cubicBezTo>
                    <a:pt x="3955459" y="96111"/>
                    <a:pt x="3960832" y="101484"/>
                    <a:pt x="3967459" y="101484"/>
                  </a:cubicBezTo>
                  <a:lnTo>
                    <a:pt x="4087459" y="101484"/>
                  </a:lnTo>
                  <a:cubicBezTo>
                    <a:pt x="4094086" y="101484"/>
                    <a:pt x="4099459" y="96111"/>
                    <a:pt x="4099459" y="89484"/>
                  </a:cubicBezTo>
                  <a:lnTo>
                    <a:pt x="4099459" y="41484"/>
                  </a:lnTo>
                  <a:cubicBezTo>
                    <a:pt x="4099459" y="34857"/>
                    <a:pt x="4094086" y="29484"/>
                    <a:pt x="4087459" y="29484"/>
                  </a:cubicBezTo>
                  <a:close/>
                  <a:moveTo>
                    <a:pt x="3610686" y="29484"/>
                  </a:moveTo>
                  <a:cubicBezTo>
                    <a:pt x="3604059" y="29484"/>
                    <a:pt x="3598686" y="34857"/>
                    <a:pt x="3598686" y="41484"/>
                  </a:cubicBezTo>
                  <a:lnTo>
                    <a:pt x="3598686" y="89484"/>
                  </a:lnTo>
                  <a:cubicBezTo>
                    <a:pt x="3598686" y="96111"/>
                    <a:pt x="3604059" y="101484"/>
                    <a:pt x="3610686" y="101484"/>
                  </a:cubicBezTo>
                  <a:lnTo>
                    <a:pt x="3730686" y="101484"/>
                  </a:lnTo>
                  <a:cubicBezTo>
                    <a:pt x="3737313" y="101484"/>
                    <a:pt x="3742686" y="96111"/>
                    <a:pt x="3742686" y="89484"/>
                  </a:cubicBezTo>
                  <a:lnTo>
                    <a:pt x="3742686" y="41484"/>
                  </a:lnTo>
                  <a:cubicBezTo>
                    <a:pt x="3742686" y="34857"/>
                    <a:pt x="3737313" y="29484"/>
                    <a:pt x="3730686" y="29484"/>
                  </a:cubicBezTo>
                  <a:close/>
                  <a:moveTo>
                    <a:pt x="3253913" y="29484"/>
                  </a:moveTo>
                  <a:cubicBezTo>
                    <a:pt x="3247286" y="29484"/>
                    <a:pt x="3241913" y="34857"/>
                    <a:pt x="3241913" y="41484"/>
                  </a:cubicBezTo>
                  <a:lnTo>
                    <a:pt x="3241913" y="89484"/>
                  </a:lnTo>
                  <a:cubicBezTo>
                    <a:pt x="3241913" y="96111"/>
                    <a:pt x="3247286" y="101484"/>
                    <a:pt x="3253913" y="101484"/>
                  </a:cubicBezTo>
                  <a:lnTo>
                    <a:pt x="3373913" y="101484"/>
                  </a:lnTo>
                  <a:cubicBezTo>
                    <a:pt x="3380540" y="101484"/>
                    <a:pt x="3385913" y="96111"/>
                    <a:pt x="3385913" y="89484"/>
                  </a:cubicBezTo>
                  <a:lnTo>
                    <a:pt x="3385913" y="41484"/>
                  </a:lnTo>
                  <a:cubicBezTo>
                    <a:pt x="3385913" y="34857"/>
                    <a:pt x="3380540" y="29484"/>
                    <a:pt x="3373913" y="29484"/>
                  </a:cubicBezTo>
                  <a:close/>
                  <a:moveTo>
                    <a:pt x="2897140" y="29484"/>
                  </a:moveTo>
                  <a:cubicBezTo>
                    <a:pt x="2890513" y="29484"/>
                    <a:pt x="2885140" y="34857"/>
                    <a:pt x="2885140" y="41484"/>
                  </a:cubicBezTo>
                  <a:lnTo>
                    <a:pt x="2885140" y="89484"/>
                  </a:lnTo>
                  <a:cubicBezTo>
                    <a:pt x="2885140" y="96111"/>
                    <a:pt x="2890513" y="101484"/>
                    <a:pt x="2897140" y="101484"/>
                  </a:cubicBezTo>
                  <a:lnTo>
                    <a:pt x="3017140" y="101484"/>
                  </a:lnTo>
                  <a:cubicBezTo>
                    <a:pt x="3023767" y="101484"/>
                    <a:pt x="3029140" y="96111"/>
                    <a:pt x="3029140" y="89484"/>
                  </a:cubicBezTo>
                  <a:lnTo>
                    <a:pt x="3029140" y="41484"/>
                  </a:lnTo>
                  <a:cubicBezTo>
                    <a:pt x="3029140" y="34857"/>
                    <a:pt x="3023767" y="29484"/>
                    <a:pt x="3017140" y="29484"/>
                  </a:cubicBezTo>
                  <a:close/>
                  <a:moveTo>
                    <a:pt x="2540367" y="29484"/>
                  </a:moveTo>
                  <a:cubicBezTo>
                    <a:pt x="2533740" y="29484"/>
                    <a:pt x="2528367" y="34857"/>
                    <a:pt x="2528367" y="41484"/>
                  </a:cubicBezTo>
                  <a:lnTo>
                    <a:pt x="2528367" y="89484"/>
                  </a:lnTo>
                  <a:cubicBezTo>
                    <a:pt x="2528367" y="96111"/>
                    <a:pt x="2533740" y="101484"/>
                    <a:pt x="2540367" y="101484"/>
                  </a:cubicBezTo>
                  <a:lnTo>
                    <a:pt x="2660367" y="101484"/>
                  </a:lnTo>
                  <a:cubicBezTo>
                    <a:pt x="2666994" y="101484"/>
                    <a:pt x="2672367" y="96111"/>
                    <a:pt x="2672367" y="89484"/>
                  </a:cubicBezTo>
                  <a:lnTo>
                    <a:pt x="2672367" y="41484"/>
                  </a:lnTo>
                  <a:cubicBezTo>
                    <a:pt x="2672367" y="34857"/>
                    <a:pt x="2666994" y="29484"/>
                    <a:pt x="2660367" y="29484"/>
                  </a:cubicBezTo>
                  <a:close/>
                  <a:moveTo>
                    <a:pt x="2183594" y="29484"/>
                  </a:moveTo>
                  <a:cubicBezTo>
                    <a:pt x="2176967" y="29484"/>
                    <a:pt x="2171594" y="34857"/>
                    <a:pt x="2171594" y="41484"/>
                  </a:cubicBezTo>
                  <a:lnTo>
                    <a:pt x="2171594" y="89484"/>
                  </a:lnTo>
                  <a:cubicBezTo>
                    <a:pt x="2171594" y="96111"/>
                    <a:pt x="2176967" y="101484"/>
                    <a:pt x="2183594" y="101484"/>
                  </a:cubicBezTo>
                  <a:lnTo>
                    <a:pt x="2303594" y="101484"/>
                  </a:lnTo>
                  <a:cubicBezTo>
                    <a:pt x="2310221" y="101484"/>
                    <a:pt x="2315594" y="96111"/>
                    <a:pt x="2315594" y="89484"/>
                  </a:cubicBezTo>
                  <a:lnTo>
                    <a:pt x="2315594" y="41484"/>
                  </a:lnTo>
                  <a:cubicBezTo>
                    <a:pt x="2315594" y="34857"/>
                    <a:pt x="2310221" y="29484"/>
                    <a:pt x="2303594" y="29484"/>
                  </a:cubicBezTo>
                  <a:close/>
                  <a:moveTo>
                    <a:pt x="1826821" y="29484"/>
                  </a:moveTo>
                  <a:cubicBezTo>
                    <a:pt x="1820194" y="29484"/>
                    <a:pt x="1814821" y="34857"/>
                    <a:pt x="1814821" y="41484"/>
                  </a:cubicBezTo>
                  <a:lnTo>
                    <a:pt x="1814821" y="89484"/>
                  </a:lnTo>
                  <a:cubicBezTo>
                    <a:pt x="1814821" y="96111"/>
                    <a:pt x="1820194" y="101484"/>
                    <a:pt x="1826821" y="101484"/>
                  </a:cubicBezTo>
                  <a:lnTo>
                    <a:pt x="1946821" y="101484"/>
                  </a:lnTo>
                  <a:cubicBezTo>
                    <a:pt x="1953448" y="101484"/>
                    <a:pt x="1958821" y="96111"/>
                    <a:pt x="1958821" y="89484"/>
                  </a:cubicBezTo>
                  <a:lnTo>
                    <a:pt x="1958821" y="41484"/>
                  </a:lnTo>
                  <a:cubicBezTo>
                    <a:pt x="1958821" y="34857"/>
                    <a:pt x="1953448" y="29484"/>
                    <a:pt x="1946821" y="29484"/>
                  </a:cubicBezTo>
                  <a:close/>
                  <a:moveTo>
                    <a:pt x="1470048" y="29484"/>
                  </a:moveTo>
                  <a:cubicBezTo>
                    <a:pt x="1463421" y="29484"/>
                    <a:pt x="1458048" y="34857"/>
                    <a:pt x="1458048" y="41484"/>
                  </a:cubicBezTo>
                  <a:lnTo>
                    <a:pt x="1458048" y="89484"/>
                  </a:lnTo>
                  <a:cubicBezTo>
                    <a:pt x="1458048" y="96111"/>
                    <a:pt x="1463421" y="101484"/>
                    <a:pt x="1470048" y="101484"/>
                  </a:cubicBezTo>
                  <a:lnTo>
                    <a:pt x="1590048" y="101484"/>
                  </a:lnTo>
                  <a:cubicBezTo>
                    <a:pt x="1596675" y="101484"/>
                    <a:pt x="1602048" y="96111"/>
                    <a:pt x="1602048" y="89484"/>
                  </a:cubicBezTo>
                  <a:lnTo>
                    <a:pt x="1602048" y="41484"/>
                  </a:lnTo>
                  <a:cubicBezTo>
                    <a:pt x="1602048" y="34857"/>
                    <a:pt x="1596675" y="29484"/>
                    <a:pt x="1590048" y="29484"/>
                  </a:cubicBezTo>
                  <a:close/>
                  <a:moveTo>
                    <a:pt x="1113275" y="29484"/>
                  </a:moveTo>
                  <a:cubicBezTo>
                    <a:pt x="1106648" y="29484"/>
                    <a:pt x="1101275" y="34857"/>
                    <a:pt x="1101275" y="41484"/>
                  </a:cubicBezTo>
                  <a:lnTo>
                    <a:pt x="1101275" y="89484"/>
                  </a:lnTo>
                  <a:cubicBezTo>
                    <a:pt x="1101275" y="96111"/>
                    <a:pt x="1106648" y="101484"/>
                    <a:pt x="1113275" y="101484"/>
                  </a:cubicBezTo>
                  <a:lnTo>
                    <a:pt x="1233275" y="101484"/>
                  </a:lnTo>
                  <a:cubicBezTo>
                    <a:pt x="1239902" y="101484"/>
                    <a:pt x="1245275" y="96111"/>
                    <a:pt x="1245275" y="89484"/>
                  </a:cubicBezTo>
                  <a:lnTo>
                    <a:pt x="1245275" y="41484"/>
                  </a:lnTo>
                  <a:cubicBezTo>
                    <a:pt x="1245275" y="34857"/>
                    <a:pt x="1239902" y="29484"/>
                    <a:pt x="1233275" y="29484"/>
                  </a:cubicBezTo>
                  <a:close/>
                  <a:moveTo>
                    <a:pt x="756502" y="29484"/>
                  </a:moveTo>
                  <a:cubicBezTo>
                    <a:pt x="749875" y="29484"/>
                    <a:pt x="744502" y="34857"/>
                    <a:pt x="744502" y="41484"/>
                  </a:cubicBezTo>
                  <a:lnTo>
                    <a:pt x="744502" y="89484"/>
                  </a:lnTo>
                  <a:cubicBezTo>
                    <a:pt x="744502" y="96111"/>
                    <a:pt x="749875" y="101484"/>
                    <a:pt x="756502" y="101484"/>
                  </a:cubicBezTo>
                  <a:lnTo>
                    <a:pt x="876502" y="101484"/>
                  </a:lnTo>
                  <a:cubicBezTo>
                    <a:pt x="883129" y="101484"/>
                    <a:pt x="888502" y="96111"/>
                    <a:pt x="888502" y="89484"/>
                  </a:cubicBezTo>
                  <a:lnTo>
                    <a:pt x="888502" y="41484"/>
                  </a:lnTo>
                  <a:cubicBezTo>
                    <a:pt x="888502" y="34857"/>
                    <a:pt x="883129" y="29484"/>
                    <a:pt x="876502" y="29484"/>
                  </a:cubicBezTo>
                  <a:close/>
                  <a:moveTo>
                    <a:pt x="399729" y="29484"/>
                  </a:moveTo>
                  <a:cubicBezTo>
                    <a:pt x="393102" y="29484"/>
                    <a:pt x="387729" y="34857"/>
                    <a:pt x="387729" y="41484"/>
                  </a:cubicBezTo>
                  <a:lnTo>
                    <a:pt x="387729" y="89484"/>
                  </a:lnTo>
                  <a:cubicBezTo>
                    <a:pt x="387729" y="96111"/>
                    <a:pt x="393102" y="101484"/>
                    <a:pt x="399729" y="101484"/>
                  </a:cubicBezTo>
                  <a:lnTo>
                    <a:pt x="519729" y="101484"/>
                  </a:lnTo>
                  <a:cubicBezTo>
                    <a:pt x="526356" y="101484"/>
                    <a:pt x="531729" y="96111"/>
                    <a:pt x="531729" y="89484"/>
                  </a:cubicBezTo>
                  <a:lnTo>
                    <a:pt x="531729" y="41484"/>
                  </a:lnTo>
                  <a:cubicBezTo>
                    <a:pt x="531729" y="34857"/>
                    <a:pt x="526356" y="29484"/>
                    <a:pt x="519729" y="29484"/>
                  </a:cubicBezTo>
                  <a:close/>
                  <a:moveTo>
                    <a:pt x="42956" y="29484"/>
                  </a:moveTo>
                  <a:cubicBezTo>
                    <a:pt x="36329" y="29484"/>
                    <a:pt x="30956" y="34857"/>
                    <a:pt x="30956" y="41484"/>
                  </a:cubicBezTo>
                  <a:lnTo>
                    <a:pt x="30956" y="89484"/>
                  </a:lnTo>
                  <a:cubicBezTo>
                    <a:pt x="30956" y="96111"/>
                    <a:pt x="36329" y="101484"/>
                    <a:pt x="42956" y="101484"/>
                  </a:cubicBezTo>
                  <a:lnTo>
                    <a:pt x="162956" y="101484"/>
                  </a:lnTo>
                  <a:cubicBezTo>
                    <a:pt x="169583" y="101484"/>
                    <a:pt x="174956" y="96111"/>
                    <a:pt x="174956" y="89484"/>
                  </a:cubicBezTo>
                  <a:lnTo>
                    <a:pt x="174956" y="41484"/>
                  </a:lnTo>
                  <a:cubicBezTo>
                    <a:pt x="174956" y="34857"/>
                    <a:pt x="169583" y="29484"/>
                    <a:pt x="162956" y="29484"/>
                  </a:cubicBezTo>
                  <a:close/>
                  <a:moveTo>
                    <a:pt x="0" y="0"/>
                  </a:moveTo>
                  <a:lnTo>
                    <a:pt x="11620500" y="0"/>
                  </a:lnTo>
                  <a:lnTo>
                    <a:pt x="11620500" y="135731"/>
                  </a:lnTo>
                  <a:lnTo>
                    <a:pt x="0" y="135731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AEB0FEDE-85DA-4976-BC9E-F9769ACAFFA8}"/>
                </a:ext>
              </a:extLst>
            </p:cNvPr>
            <p:cNvSpPr/>
            <p:nvPr/>
          </p:nvSpPr>
          <p:spPr>
            <a:xfrm>
              <a:off x="8413523" y="1757726"/>
              <a:ext cx="3255660" cy="96104"/>
            </a:xfrm>
            <a:custGeom>
              <a:avLst/>
              <a:gdLst>
                <a:gd name="connsiteX0" fmla="*/ 2990579 w 3255660"/>
                <a:gd name="connsiteY0" fmla="*/ 20876 h 96104"/>
                <a:gd name="connsiteX1" fmla="*/ 2982279 w 3255660"/>
                <a:gd name="connsiteY1" fmla="*/ 29373 h 96104"/>
                <a:gd name="connsiteX2" fmla="*/ 2982279 w 3255660"/>
                <a:gd name="connsiteY2" fmla="*/ 63359 h 96104"/>
                <a:gd name="connsiteX3" fmla="*/ 2990579 w 3255660"/>
                <a:gd name="connsiteY3" fmla="*/ 71856 h 96104"/>
                <a:gd name="connsiteX4" fmla="*/ 3073569 w 3255660"/>
                <a:gd name="connsiteY4" fmla="*/ 71856 h 96104"/>
                <a:gd name="connsiteX5" fmla="*/ 3081868 w 3255660"/>
                <a:gd name="connsiteY5" fmla="*/ 63359 h 96104"/>
                <a:gd name="connsiteX6" fmla="*/ 3081868 w 3255660"/>
                <a:gd name="connsiteY6" fmla="*/ 29373 h 96104"/>
                <a:gd name="connsiteX7" fmla="*/ 3073569 w 3255660"/>
                <a:gd name="connsiteY7" fmla="*/ 20876 h 96104"/>
                <a:gd name="connsiteX8" fmla="*/ 2743839 w 3255660"/>
                <a:gd name="connsiteY8" fmla="*/ 20876 h 96104"/>
                <a:gd name="connsiteX9" fmla="*/ 2735540 w 3255660"/>
                <a:gd name="connsiteY9" fmla="*/ 29373 h 96104"/>
                <a:gd name="connsiteX10" fmla="*/ 2735540 w 3255660"/>
                <a:gd name="connsiteY10" fmla="*/ 63359 h 96104"/>
                <a:gd name="connsiteX11" fmla="*/ 2743839 w 3255660"/>
                <a:gd name="connsiteY11" fmla="*/ 71856 h 96104"/>
                <a:gd name="connsiteX12" fmla="*/ 2826830 w 3255660"/>
                <a:gd name="connsiteY12" fmla="*/ 71856 h 96104"/>
                <a:gd name="connsiteX13" fmla="*/ 2835129 w 3255660"/>
                <a:gd name="connsiteY13" fmla="*/ 63359 h 96104"/>
                <a:gd name="connsiteX14" fmla="*/ 2835129 w 3255660"/>
                <a:gd name="connsiteY14" fmla="*/ 29373 h 96104"/>
                <a:gd name="connsiteX15" fmla="*/ 2826830 w 3255660"/>
                <a:gd name="connsiteY15" fmla="*/ 20876 h 96104"/>
                <a:gd name="connsiteX16" fmla="*/ 2497100 w 3255660"/>
                <a:gd name="connsiteY16" fmla="*/ 20876 h 96104"/>
                <a:gd name="connsiteX17" fmla="*/ 2488801 w 3255660"/>
                <a:gd name="connsiteY17" fmla="*/ 29373 h 96104"/>
                <a:gd name="connsiteX18" fmla="*/ 2488801 w 3255660"/>
                <a:gd name="connsiteY18" fmla="*/ 63359 h 96104"/>
                <a:gd name="connsiteX19" fmla="*/ 2497100 w 3255660"/>
                <a:gd name="connsiteY19" fmla="*/ 71856 h 96104"/>
                <a:gd name="connsiteX20" fmla="*/ 2580091 w 3255660"/>
                <a:gd name="connsiteY20" fmla="*/ 71856 h 96104"/>
                <a:gd name="connsiteX21" fmla="*/ 2588389 w 3255660"/>
                <a:gd name="connsiteY21" fmla="*/ 63359 h 96104"/>
                <a:gd name="connsiteX22" fmla="*/ 2588389 w 3255660"/>
                <a:gd name="connsiteY22" fmla="*/ 29373 h 96104"/>
                <a:gd name="connsiteX23" fmla="*/ 2580091 w 3255660"/>
                <a:gd name="connsiteY23" fmla="*/ 20876 h 96104"/>
                <a:gd name="connsiteX24" fmla="*/ 2250361 w 3255660"/>
                <a:gd name="connsiteY24" fmla="*/ 20876 h 96104"/>
                <a:gd name="connsiteX25" fmla="*/ 2242062 w 3255660"/>
                <a:gd name="connsiteY25" fmla="*/ 29373 h 96104"/>
                <a:gd name="connsiteX26" fmla="*/ 2242062 w 3255660"/>
                <a:gd name="connsiteY26" fmla="*/ 63359 h 96104"/>
                <a:gd name="connsiteX27" fmla="*/ 2250361 w 3255660"/>
                <a:gd name="connsiteY27" fmla="*/ 71856 h 96104"/>
                <a:gd name="connsiteX28" fmla="*/ 2333351 w 3255660"/>
                <a:gd name="connsiteY28" fmla="*/ 71856 h 96104"/>
                <a:gd name="connsiteX29" fmla="*/ 2341650 w 3255660"/>
                <a:gd name="connsiteY29" fmla="*/ 63359 h 96104"/>
                <a:gd name="connsiteX30" fmla="*/ 2341650 w 3255660"/>
                <a:gd name="connsiteY30" fmla="*/ 29373 h 96104"/>
                <a:gd name="connsiteX31" fmla="*/ 2333351 w 3255660"/>
                <a:gd name="connsiteY31" fmla="*/ 20876 h 96104"/>
                <a:gd name="connsiteX32" fmla="*/ 2003622 w 3255660"/>
                <a:gd name="connsiteY32" fmla="*/ 20876 h 96104"/>
                <a:gd name="connsiteX33" fmla="*/ 1995323 w 3255660"/>
                <a:gd name="connsiteY33" fmla="*/ 29373 h 96104"/>
                <a:gd name="connsiteX34" fmla="*/ 1995323 w 3255660"/>
                <a:gd name="connsiteY34" fmla="*/ 63359 h 96104"/>
                <a:gd name="connsiteX35" fmla="*/ 2003622 w 3255660"/>
                <a:gd name="connsiteY35" fmla="*/ 71856 h 96104"/>
                <a:gd name="connsiteX36" fmla="*/ 2086612 w 3255660"/>
                <a:gd name="connsiteY36" fmla="*/ 71856 h 96104"/>
                <a:gd name="connsiteX37" fmla="*/ 2094911 w 3255660"/>
                <a:gd name="connsiteY37" fmla="*/ 63359 h 96104"/>
                <a:gd name="connsiteX38" fmla="*/ 2094911 w 3255660"/>
                <a:gd name="connsiteY38" fmla="*/ 29373 h 96104"/>
                <a:gd name="connsiteX39" fmla="*/ 2086612 w 3255660"/>
                <a:gd name="connsiteY39" fmla="*/ 20876 h 96104"/>
                <a:gd name="connsiteX40" fmla="*/ 1756883 w 3255660"/>
                <a:gd name="connsiteY40" fmla="*/ 20876 h 96104"/>
                <a:gd name="connsiteX41" fmla="*/ 1748583 w 3255660"/>
                <a:gd name="connsiteY41" fmla="*/ 29373 h 96104"/>
                <a:gd name="connsiteX42" fmla="*/ 1748583 w 3255660"/>
                <a:gd name="connsiteY42" fmla="*/ 63359 h 96104"/>
                <a:gd name="connsiteX43" fmla="*/ 1756883 w 3255660"/>
                <a:gd name="connsiteY43" fmla="*/ 71856 h 96104"/>
                <a:gd name="connsiteX44" fmla="*/ 1839873 w 3255660"/>
                <a:gd name="connsiteY44" fmla="*/ 71856 h 96104"/>
                <a:gd name="connsiteX45" fmla="*/ 1848172 w 3255660"/>
                <a:gd name="connsiteY45" fmla="*/ 63359 h 96104"/>
                <a:gd name="connsiteX46" fmla="*/ 1848172 w 3255660"/>
                <a:gd name="connsiteY46" fmla="*/ 29373 h 96104"/>
                <a:gd name="connsiteX47" fmla="*/ 1839873 w 3255660"/>
                <a:gd name="connsiteY47" fmla="*/ 20876 h 96104"/>
                <a:gd name="connsiteX48" fmla="*/ 1510143 w 3255660"/>
                <a:gd name="connsiteY48" fmla="*/ 20876 h 96104"/>
                <a:gd name="connsiteX49" fmla="*/ 1501844 w 3255660"/>
                <a:gd name="connsiteY49" fmla="*/ 29373 h 96104"/>
                <a:gd name="connsiteX50" fmla="*/ 1501844 w 3255660"/>
                <a:gd name="connsiteY50" fmla="*/ 63359 h 96104"/>
                <a:gd name="connsiteX51" fmla="*/ 1510143 w 3255660"/>
                <a:gd name="connsiteY51" fmla="*/ 71856 h 96104"/>
                <a:gd name="connsiteX52" fmla="*/ 1593133 w 3255660"/>
                <a:gd name="connsiteY52" fmla="*/ 71856 h 96104"/>
                <a:gd name="connsiteX53" fmla="*/ 1601433 w 3255660"/>
                <a:gd name="connsiteY53" fmla="*/ 63359 h 96104"/>
                <a:gd name="connsiteX54" fmla="*/ 1601433 w 3255660"/>
                <a:gd name="connsiteY54" fmla="*/ 29373 h 96104"/>
                <a:gd name="connsiteX55" fmla="*/ 1593133 w 3255660"/>
                <a:gd name="connsiteY55" fmla="*/ 20876 h 96104"/>
                <a:gd name="connsiteX56" fmla="*/ 1263404 w 3255660"/>
                <a:gd name="connsiteY56" fmla="*/ 20876 h 96104"/>
                <a:gd name="connsiteX57" fmla="*/ 1255105 w 3255660"/>
                <a:gd name="connsiteY57" fmla="*/ 29373 h 96104"/>
                <a:gd name="connsiteX58" fmla="*/ 1255105 w 3255660"/>
                <a:gd name="connsiteY58" fmla="*/ 63359 h 96104"/>
                <a:gd name="connsiteX59" fmla="*/ 1263404 w 3255660"/>
                <a:gd name="connsiteY59" fmla="*/ 71856 h 96104"/>
                <a:gd name="connsiteX60" fmla="*/ 1346394 w 3255660"/>
                <a:gd name="connsiteY60" fmla="*/ 71856 h 96104"/>
                <a:gd name="connsiteX61" fmla="*/ 1354693 w 3255660"/>
                <a:gd name="connsiteY61" fmla="*/ 63359 h 96104"/>
                <a:gd name="connsiteX62" fmla="*/ 1354693 w 3255660"/>
                <a:gd name="connsiteY62" fmla="*/ 29373 h 96104"/>
                <a:gd name="connsiteX63" fmla="*/ 1346394 w 3255660"/>
                <a:gd name="connsiteY63" fmla="*/ 20876 h 96104"/>
                <a:gd name="connsiteX64" fmla="*/ 1016665 w 3255660"/>
                <a:gd name="connsiteY64" fmla="*/ 20876 h 96104"/>
                <a:gd name="connsiteX65" fmla="*/ 1008366 w 3255660"/>
                <a:gd name="connsiteY65" fmla="*/ 29373 h 96104"/>
                <a:gd name="connsiteX66" fmla="*/ 1008366 w 3255660"/>
                <a:gd name="connsiteY66" fmla="*/ 63359 h 96104"/>
                <a:gd name="connsiteX67" fmla="*/ 1016665 w 3255660"/>
                <a:gd name="connsiteY67" fmla="*/ 71856 h 96104"/>
                <a:gd name="connsiteX68" fmla="*/ 1099655 w 3255660"/>
                <a:gd name="connsiteY68" fmla="*/ 71856 h 96104"/>
                <a:gd name="connsiteX69" fmla="*/ 1107954 w 3255660"/>
                <a:gd name="connsiteY69" fmla="*/ 63359 h 96104"/>
                <a:gd name="connsiteX70" fmla="*/ 1107954 w 3255660"/>
                <a:gd name="connsiteY70" fmla="*/ 29373 h 96104"/>
                <a:gd name="connsiteX71" fmla="*/ 1099655 w 3255660"/>
                <a:gd name="connsiteY71" fmla="*/ 20876 h 96104"/>
                <a:gd name="connsiteX72" fmla="*/ 769925 w 3255660"/>
                <a:gd name="connsiteY72" fmla="*/ 20876 h 96104"/>
                <a:gd name="connsiteX73" fmla="*/ 761626 w 3255660"/>
                <a:gd name="connsiteY73" fmla="*/ 29373 h 96104"/>
                <a:gd name="connsiteX74" fmla="*/ 761626 w 3255660"/>
                <a:gd name="connsiteY74" fmla="*/ 63359 h 96104"/>
                <a:gd name="connsiteX75" fmla="*/ 769925 w 3255660"/>
                <a:gd name="connsiteY75" fmla="*/ 71856 h 96104"/>
                <a:gd name="connsiteX76" fmla="*/ 852916 w 3255660"/>
                <a:gd name="connsiteY76" fmla="*/ 71856 h 96104"/>
                <a:gd name="connsiteX77" fmla="*/ 861215 w 3255660"/>
                <a:gd name="connsiteY77" fmla="*/ 63359 h 96104"/>
                <a:gd name="connsiteX78" fmla="*/ 861215 w 3255660"/>
                <a:gd name="connsiteY78" fmla="*/ 29373 h 96104"/>
                <a:gd name="connsiteX79" fmla="*/ 852916 w 3255660"/>
                <a:gd name="connsiteY79" fmla="*/ 20876 h 96104"/>
                <a:gd name="connsiteX80" fmla="*/ 523186 w 3255660"/>
                <a:gd name="connsiteY80" fmla="*/ 20876 h 96104"/>
                <a:gd name="connsiteX81" fmla="*/ 514887 w 3255660"/>
                <a:gd name="connsiteY81" fmla="*/ 29373 h 96104"/>
                <a:gd name="connsiteX82" fmla="*/ 514887 w 3255660"/>
                <a:gd name="connsiteY82" fmla="*/ 63359 h 96104"/>
                <a:gd name="connsiteX83" fmla="*/ 523186 w 3255660"/>
                <a:gd name="connsiteY83" fmla="*/ 71856 h 96104"/>
                <a:gd name="connsiteX84" fmla="*/ 606177 w 3255660"/>
                <a:gd name="connsiteY84" fmla="*/ 71856 h 96104"/>
                <a:gd name="connsiteX85" fmla="*/ 614476 w 3255660"/>
                <a:gd name="connsiteY85" fmla="*/ 63359 h 96104"/>
                <a:gd name="connsiteX86" fmla="*/ 614476 w 3255660"/>
                <a:gd name="connsiteY86" fmla="*/ 29373 h 96104"/>
                <a:gd name="connsiteX87" fmla="*/ 606177 w 3255660"/>
                <a:gd name="connsiteY87" fmla="*/ 20876 h 96104"/>
                <a:gd name="connsiteX88" fmla="*/ 276447 w 3255660"/>
                <a:gd name="connsiteY88" fmla="*/ 20876 h 96104"/>
                <a:gd name="connsiteX89" fmla="*/ 268148 w 3255660"/>
                <a:gd name="connsiteY89" fmla="*/ 29373 h 96104"/>
                <a:gd name="connsiteX90" fmla="*/ 268148 w 3255660"/>
                <a:gd name="connsiteY90" fmla="*/ 63359 h 96104"/>
                <a:gd name="connsiteX91" fmla="*/ 276447 w 3255660"/>
                <a:gd name="connsiteY91" fmla="*/ 71856 h 96104"/>
                <a:gd name="connsiteX92" fmla="*/ 359437 w 3255660"/>
                <a:gd name="connsiteY92" fmla="*/ 71856 h 96104"/>
                <a:gd name="connsiteX93" fmla="*/ 367736 w 3255660"/>
                <a:gd name="connsiteY93" fmla="*/ 63359 h 96104"/>
                <a:gd name="connsiteX94" fmla="*/ 367736 w 3255660"/>
                <a:gd name="connsiteY94" fmla="*/ 29373 h 96104"/>
                <a:gd name="connsiteX95" fmla="*/ 359437 w 3255660"/>
                <a:gd name="connsiteY95" fmla="*/ 20876 h 96104"/>
                <a:gd name="connsiteX96" fmla="*/ 29708 w 3255660"/>
                <a:gd name="connsiteY96" fmla="*/ 20876 h 96104"/>
                <a:gd name="connsiteX97" fmla="*/ 21409 w 3255660"/>
                <a:gd name="connsiteY97" fmla="*/ 29373 h 96104"/>
                <a:gd name="connsiteX98" fmla="*/ 21409 w 3255660"/>
                <a:gd name="connsiteY98" fmla="*/ 63359 h 96104"/>
                <a:gd name="connsiteX99" fmla="*/ 29708 w 3255660"/>
                <a:gd name="connsiteY99" fmla="*/ 71856 h 96104"/>
                <a:gd name="connsiteX100" fmla="*/ 112698 w 3255660"/>
                <a:gd name="connsiteY100" fmla="*/ 71856 h 96104"/>
                <a:gd name="connsiteX101" fmla="*/ 120997 w 3255660"/>
                <a:gd name="connsiteY101" fmla="*/ 63359 h 96104"/>
                <a:gd name="connsiteX102" fmla="*/ 120997 w 3255660"/>
                <a:gd name="connsiteY102" fmla="*/ 29373 h 96104"/>
                <a:gd name="connsiteX103" fmla="*/ 112698 w 3255660"/>
                <a:gd name="connsiteY103" fmla="*/ 20876 h 96104"/>
                <a:gd name="connsiteX104" fmla="*/ 0 w 3255660"/>
                <a:gd name="connsiteY104" fmla="*/ 0 h 96104"/>
                <a:gd name="connsiteX105" fmla="*/ 3255660 w 3255660"/>
                <a:gd name="connsiteY105" fmla="*/ 0 h 96104"/>
                <a:gd name="connsiteX106" fmla="*/ 3255660 w 3255660"/>
                <a:gd name="connsiteY106" fmla="*/ 20876 h 96104"/>
                <a:gd name="connsiteX107" fmla="*/ 3237318 w 3255660"/>
                <a:gd name="connsiteY107" fmla="*/ 20876 h 96104"/>
                <a:gd name="connsiteX108" fmla="*/ 3229019 w 3255660"/>
                <a:gd name="connsiteY108" fmla="*/ 29373 h 96104"/>
                <a:gd name="connsiteX109" fmla="*/ 3229019 w 3255660"/>
                <a:gd name="connsiteY109" fmla="*/ 63359 h 96104"/>
                <a:gd name="connsiteX110" fmla="*/ 3237318 w 3255660"/>
                <a:gd name="connsiteY110" fmla="*/ 71856 h 96104"/>
                <a:gd name="connsiteX111" fmla="*/ 3255660 w 3255660"/>
                <a:gd name="connsiteY111" fmla="*/ 71856 h 96104"/>
                <a:gd name="connsiteX112" fmla="*/ 3255660 w 3255660"/>
                <a:gd name="connsiteY112" fmla="*/ 96104 h 96104"/>
                <a:gd name="connsiteX113" fmla="*/ 0 w 3255660"/>
                <a:gd name="connsiteY113" fmla="*/ 96104 h 961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</a:cxnLst>
              <a:rect l="l" t="t" r="r" b="b"/>
              <a:pathLst>
                <a:path w="3255660" h="96104">
                  <a:moveTo>
                    <a:pt x="2990579" y="20876"/>
                  </a:moveTo>
                  <a:cubicBezTo>
                    <a:pt x="2985995" y="20876"/>
                    <a:pt x="2982279" y="24680"/>
                    <a:pt x="2982279" y="29373"/>
                  </a:cubicBezTo>
                  <a:lnTo>
                    <a:pt x="2982279" y="63359"/>
                  </a:lnTo>
                  <a:cubicBezTo>
                    <a:pt x="2982279" y="68051"/>
                    <a:pt x="2985995" y="71856"/>
                    <a:pt x="2990579" y="71856"/>
                  </a:cubicBezTo>
                  <a:lnTo>
                    <a:pt x="3073569" y="71856"/>
                  </a:lnTo>
                  <a:cubicBezTo>
                    <a:pt x="3078152" y="71856"/>
                    <a:pt x="3081868" y="68051"/>
                    <a:pt x="3081868" y="63359"/>
                  </a:cubicBezTo>
                  <a:lnTo>
                    <a:pt x="3081868" y="29373"/>
                  </a:lnTo>
                  <a:cubicBezTo>
                    <a:pt x="3081868" y="24680"/>
                    <a:pt x="3078152" y="20876"/>
                    <a:pt x="3073569" y="20876"/>
                  </a:cubicBezTo>
                  <a:close/>
                  <a:moveTo>
                    <a:pt x="2743839" y="20876"/>
                  </a:moveTo>
                  <a:cubicBezTo>
                    <a:pt x="2739256" y="20876"/>
                    <a:pt x="2735540" y="24680"/>
                    <a:pt x="2735540" y="29373"/>
                  </a:cubicBezTo>
                  <a:lnTo>
                    <a:pt x="2735540" y="63359"/>
                  </a:lnTo>
                  <a:cubicBezTo>
                    <a:pt x="2735540" y="68051"/>
                    <a:pt x="2739256" y="71856"/>
                    <a:pt x="2743839" y="71856"/>
                  </a:cubicBezTo>
                  <a:lnTo>
                    <a:pt x="2826830" y="71856"/>
                  </a:lnTo>
                  <a:cubicBezTo>
                    <a:pt x="2831413" y="71856"/>
                    <a:pt x="2835129" y="68051"/>
                    <a:pt x="2835129" y="63359"/>
                  </a:cubicBezTo>
                  <a:lnTo>
                    <a:pt x="2835129" y="29373"/>
                  </a:lnTo>
                  <a:cubicBezTo>
                    <a:pt x="2835129" y="24680"/>
                    <a:pt x="2831413" y="20876"/>
                    <a:pt x="2826830" y="20876"/>
                  </a:cubicBezTo>
                  <a:close/>
                  <a:moveTo>
                    <a:pt x="2497100" y="20876"/>
                  </a:moveTo>
                  <a:cubicBezTo>
                    <a:pt x="2492517" y="20876"/>
                    <a:pt x="2488801" y="24680"/>
                    <a:pt x="2488801" y="29373"/>
                  </a:cubicBezTo>
                  <a:lnTo>
                    <a:pt x="2488801" y="63359"/>
                  </a:lnTo>
                  <a:cubicBezTo>
                    <a:pt x="2488801" y="68051"/>
                    <a:pt x="2492517" y="71856"/>
                    <a:pt x="2497100" y="71856"/>
                  </a:cubicBezTo>
                  <a:lnTo>
                    <a:pt x="2580091" y="71856"/>
                  </a:lnTo>
                  <a:cubicBezTo>
                    <a:pt x="2584674" y="71856"/>
                    <a:pt x="2588389" y="68051"/>
                    <a:pt x="2588389" y="63359"/>
                  </a:cubicBezTo>
                  <a:lnTo>
                    <a:pt x="2588389" y="29373"/>
                  </a:lnTo>
                  <a:cubicBezTo>
                    <a:pt x="2588389" y="24680"/>
                    <a:pt x="2584674" y="20876"/>
                    <a:pt x="2580091" y="20876"/>
                  </a:cubicBezTo>
                  <a:close/>
                  <a:moveTo>
                    <a:pt x="2250361" y="20876"/>
                  </a:moveTo>
                  <a:cubicBezTo>
                    <a:pt x="2245778" y="20876"/>
                    <a:pt x="2242062" y="24680"/>
                    <a:pt x="2242062" y="29373"/>
                  </a:cubicBezTo>
                  <a:lnTo>
                    <a:pt x="2242062" y="63359"/>
                  </a:lnTo>
                  <a:cubicBezTo>
                    <a:pt x="2242062" y="68051"/>
                    <a:pt x="2245778" y="71856"/>
                    <a:pt x="2250361" y="71856"/>
                  </a:cubicBezTo>
                  <a:lnTo>
                    <a:pt x="2333351" y="71856"/>
                  </a:lnTo>
                  <a:cubicBezTo>
                    <a:pt x="2337935" y="71856"/>
                    <a:pt x="2341650" y="68051"/>
                    <a:pt x="2341650" y="63359"/>
                  </a:cubicBezTo>
                  <a:lnTo>
                    <a:pt x="2341650" y="29373"/>
                  </a:lnTo>
                  <a:cubicBezTo>
                    <a:pt x="2341650" y="24680"/>
                    <a:pt x="2337935" y="20876"/>
                    <a:pt x="2333351" y="20876"/>
                  </a:cubicBezTo>
                  <a:close/>
                  <a:moveTo>
                    <a:pt x="2003622" y="20876"/>
                  </a:moveTo>
                  <a:cubicBezTo>
                    <a:pt x="1999039" y="20876"/>
                    <a:pt x="1995323" y="24680"/>
                    <a:pt x="1995323" y="29373"/>
                  </a:cubicBezTo>
                  <a:lnTo>
                    <a:pt x="1995323" y="63359"/>
                  </a:lnTo>
                  <a:cubicBezTo>
                    <a:pt x="1995323" y="68051"/>
                    <a:pt x="1999039" y="71856"/>
                    <a:pt x="2003622" y="71856"/>
                  </a:cubicBezTo>
                  <a:lnTo>
                    <a:pt x="2086612" y="71856"/>
                  </a:lnTo>
                  <a:cubicBezTo>
                    <a:pt x="2091195" y="71856"/>
                    <a:pt x="2094911" y="68051"/>
                    <a:pt x="2094911" y="63359"/>
                  </a:cubicBezTo>
                  <a:lnTo>
                    <a:pt x="2094911" y="29373"/>
                  </a:lnTo>
                  <a:cubicBezTo>
                    <a:pt x="2094911" y="24680"/>
                    <a:pt x="2091195" y="20876"/>
                    <a:pt x="2086612" y="20876"/>
                  </a:cubicBezTo>
                  <a:close/>
                  <a:moveTo>
                    <a:pt x="1756883" y="20876"/>
                  </a:moveTo>
                  <a:cubicBezTo>
                    <a:pt x="1752299" y="20876"/>
                    <a:pt x="1748583" y="24680"/>
                    <a:pt x="1748583" y="29373"/>
                  </a:cubicBezTo>
                  <a:lnTo>
                    <a:pt x="1748583" y="63359"/>
                  </a:lnTo>
                  <a:cubicBezTo>
                    <a:pt x="1748583" y="68051"/>
                    <a:pt x="1752299" y="71856"/>
                    <a:pt x="1756883" y="71856"/>
                  </a:cubicBezTo>
                  <a:lnTo>
                    <a:pt x="1839873" y="71856"/>
                  </a:lnTo>
                  <a:cubicBezTo>
                    <a:pt x="1844456" y="71856"/>
                    <a:pt x="1848172" y="68051"/>
                    <a:pt x="1848172" y="63359"/>
                  </a:cubicBezTo>
                  <a:lnTo>
                    <a:pt x="1848172" y="29373"/>
                  </a:lnTo>
                  <a:cubicBezTo>
                    <a:pt x="1848172" y="24680"/>
                    <a:pt x="1844456" y="20876"/>
                    <a:pt x="1839873" y="20876"/>
                  </a:cubicBezTo>
                  <a:close/>
                  <a:moveTo>
                    <a:pt x="1510143" y="20876"/>
                  </a:moveTo>
                  <a:cubicBezTo>
                    <a:pt x="1505560" y="20876"/>
                    <a:pt x="1501844" y="24680"/>
                    <a:pt x="1501844" y="29373"/>
                  </a:cubicBezTo>
                  <a:lnTo>
                    <a:pt x="1501844" y="63359"/>
                  </a:lnTo>
                  <a:cubicBezTo>
                    <a:pt x="1501844" y="68051"/>
                    <a:pt x="1505560" y="71856"/>
                    <a:pt x="1510143" y="71856"/>
                  </a:cubicBezTo>
                  <a:lnTo>
                    <a:pt x="1593133" y="71856"/>
                  </a:lnTo>
                  <a:cubicBezTo>
                    <a:pt x="1597717" y="71856"/>
                    <a:pt x="1601433" y="68051"/>
                    <a:pt x="1601433" y="63359"/>
                  </a:cubicBezTo>
                  <a:lnTo>
                    <a:pt x="1601433" y="29373"/>
                  </a:lnTo>
                  <a:cubicBezTo>
                    <a:pt x="1601433" y="24680"/>
                    <a:pt x="1597717" y="20876"/>
                    <a:pt x="1593133" y="20876"/>
                  </a:cubicBezTo>
                  <a:close/>
                  <a:moveTo>
                    <a:pt x="1263404" y="20876"/>
                  </a:moveTo>
                  <a:cubicBezTo>
                    <a:pt x="1258821" y="20876"/>
                    <a:pt x="1255105" y="24680"/>
                    <a:pt x="1255105" y="29373"/>
                  </a:cubicBezTo>
                  <a:lnTo>
                    <a:pt x="1255105" y="63359"/>
                  </a:lnTo>
                  <a:cubicBezTo>
                    <a:pt x="1255105" y="68051"/>
                    <a:pt x="1258821" y="71856"/>
                    <a:pt x="1263404" y="71856"/>
                  </a:cubicBezTo>
                  <a:lnTo>
                    <a:pt x="1346394" y="71856"/>
                  </a:lnTo>
                  <a:cubicBezTo>
                    <a:pt x="1350977" y="71856"/>
                    <a:pt x="1354693" y="68051"/>
                    <a:pt x="1354693" y="63359"/>
                  </a:cubicBezTo>
                  <a:lnTo>
                    <a:pt x="1354693" y="29373"/>
                  </a:lnTo>
                  <a:cubicBezTo>
                    <a:pt x="1354693" y="24680"/>
                    <a:pt x="1350977" y="20876"/>
                    <a:pt x="1346394" y="20876"/>
                  </a:cubicBezTo>
                  <a:close/>
                  <a:moveTo>
                    <a:pt x="1016665" y="20876"/>
                  </a:moveTo>
                  <a:cubicBezTo>
                    <a:pt x="1012082" y="20876"/>
                    <a:pt x="1008366" y="24680"/>
                    <a:pt x="1008366" y="29373"/>
                  </a:cubicBezTo>
                  <a:lnTo>
                    <a:pt x="1008366" y="63359"/>
                  </a:lnTo>
                  <a:cubicBezTo>
                    <a:pt x="1008366" y="68051"/>
                    <a:pt x="1012082" y="71856"/>
                    <a:pt x="1016665" y="71856"/>
                  </a:cubicBezTo>
                  <a:lnTo>
                    <a:pt x="1099655" y="71856"/>
                  </a:lnTo>
                  <a:cubicBezTo>
                    <a:pt x="1104238" y="71856"/>
                    <a:pt x="1107954" y="68051"/>
                    <a:pt x="1107954" y="63359"/>
                  </a:cubicBezTo>
                  <a:lnTo>
                    <a:pt x="1107954" y="29373"/>
                  </a:lnTo>
                  <a:cubicBezTo>
                    <a:pt x="1107954" y="24680"/>
                    <a:pt x="1104238" y="20876"/>
                    <a:pt x="1099655" y="20876"/>
                  </a:cubicBezTo>
                  <a:close/>
                  <a:moveTo>
                    <a:pt x="769925" y="20876"/>
                  </a:moveTo>
                  <a:cubicBezTo>
                    <a:pt x="765342" y="20876"/>
                    <a:pt x="761626" y="24680"/>
                    <a:pt x="761626" y="29373"/>
                  </a:cubicBezTo>
                  <a:lnTo>
                    <a:pt x="761626" y="63359"/>
                  </a:lnTo>
                  <a:cubicBezTo>
                    <a:pt x="761626" y="68051"/>
                    <a:pt x="765342" y="71856"/>
                    <a:pt x="769925" y="71856"/>
                  </a:cubicBezTo>
                  <a:lnTo>
                    <a:pt x="852916" y="71856"/>
                  </a:lnTo>
                  <a:cubicBezTo>
                    <a:pt x="857499" y="71856"/>
                    <a:pt x="861215" y="68051"/>
                    <a:pt x="861215" y="63359"/>
                  </a:cubicBezTo>
                  <a:lnTo>
                    <a:pt x="861215" y="29373"/>
                  </a:lnTo>
                  <a:cubicBezTo>
                    <a:pt x="861215" y="24680"/>
                    <a:pt x="857499" y="20876"/>
                    <a:pt x="852916" y="20876"/>
                  </a:cubicBezTo>
                  <a:close/>
                  <a:moveTo>
                    <a:pt x="523186" y="20876"/>
                  </a:moveTo>
                  <a:cubicBezTo>
                    <a:pt x="518603" y="20876"/>
                    <a:pt x="514887" y="24680"/>
                    <a:pt x="514887" y="29373"/>
                  </a:cubicBezTo>
                  <a:lnTo>
                    <a:pt x="514887" y="63359"/>
                  </a:lnTo>
                  <a:cubicBezTo>
                    <a:pt x="514887" y="68051"/>
                    <a:pt x="518603" y="71856"/>
                    <a:pt x="523186" y="71856"/>
                  </a:cubicBezTo>
                  <a:lnTo>
                    <a:pt x="606177" y="71856"/>
                  </a:lnTo>
                  <a:cubicBezTo>
                    <a:pt x="610760" y="71856"/>
                    <a:pt x="614476" y="68051"/>
                    <a:pt x="614476" y="63359"/>
                  </a:cubicBezTo>
                  <a:lnTo>
                    <a:pt x="614476" y="29373"/>
                  </a:lnTo>
                  <a:cubicBezTo>
                    <a:pt x="614476" y="24680"/>
                    <a:pt x="610760" y="20876"/>
                    <a:pt x="606177" y="20876"/>
                  </a:cubicBezTo>
                  <a:close/>
                  <a:moveTo>
                    <a:pt x="276447" y="20876"/>
                  </a:moveTo>
                  <a:cubicBezTo>
                    <a:pt x="271864" y="20876"/>
                    <a:pt x="268148" y="24680"/>
                    <a:pt x="268148" y="29373"/>
                  </a:cubicBezTo>
                  <a:lnTo>
                    <a:pt x="268148" y="63359"/>
                  </a:lnTo>
                  <a:cubicBezTo>
                    <a:pt x="268148" y="68051"/>
                    <a:pt x="271864" y="71856"/>
                    <a:pt x="276447" y="71856"/>
                  </a:cubicBezTo>
                  <a:lnTo>
                    <a:pt x="359437" y="71856"/>
                  </a:lnTo>
                  <a:cubicBezTo>
                    <a:pt x="364020" y="71856"/>
                    <a:pt x="367736" y="68051"/>
                    <a:pt x="367736" y="63359"/>
                  </a:cubicBezTo>
                  <a:lnTo>
                    <a:pt x="367736" y="29373"/>
                  </a:lnTo>
                  <a:cubicBezTo>
                    <a:pt x="367736" y="24680"/>
                    <a:pt x="364020" y="20876"/>
                    <a:pt x="359437" y="20876"/>
                  </a:cubicBezTo>
                  <a:close/>
                  <a:moveTo>
                    <a:pt x="29708" y="20876"/>
                  </a:moveTo>
                  <a:cubicBezTo>
                    <a:pt x="25125" y="20876"/>
                    <a:pt x="21409" y="24680"/>
                    <a:pt x="21409" y="29373"/>
                  </a:cubicBezTo>
                  <a:lnTo>
                    <a:pt x="21409" y="63359"/>
                  </a:lnTo>
                  <a:cubicBezTo>
                    <a:pt x="21409" y="68051"/>
                    <a:pt x="25125" y="71856"/>
                    <a:pt x="29708" y="71856"/>
                  </a:cubicBezTo>
                  <a:lnTo>
                    <a:pt x="112698" y="71856"/>
                  </a:lnTo>
                  <a:cubicBezTo>
                    <a:pt x="117281" y="71856"/>
                    <a:pt x="120997" y="68051"/>
                    <a:pt x="120997" y="63359"/>
                  </a:cubicBezTo>
                  <a:lnTo>
                    <a:pt x="120997" y="29373"/>
                  </a:lnTo>
                  <a:cubicBezTo>
                    <a:pt x="120997" y="24680"/>
                    <a:pt x="117281" y="20876"/>
                    <a:pt x="112698" y="20876"/>
                  </a:cubicBezTo>
                  <a:close/>
                  <a:moveTo>
                    <a:pt x="0" y="0"/>
                  </a:moveTo>
                  <a:lnTo>
                    <a:pt x="3255660" y="0"/>
                  </a:lnTo>
                  <a:lnTo>
                    <a:pt x="3255660" y="20876"/>
                  </a:lnTo>
                  <a:lnTo>
                    <a:pt x="3237318" y="20876"/>
                  </a:lnTo>
                  <a:cubicBezTo>
                    <a:pt x="3232735" y="20876"/>
                    <a:pt x="3229019" y="24680"/>
                    <a:pt x="3229019" y="29373"/>
                  </a:cubicBezTo>
                  <a:lnTo>
                    <a:pt x="3229019" y="63359"/>
                  </a:lnTo>
                  <a:cubicBezTo>
                    <a:pt x="3229019" y="68051"/>
                    <a:pt x="3232735" y="71856"/>
                    <a:pt x="3237318" y="71856"/>
                  </a:cubicBezTo>
                  <a:lnTo>
                    <a:pt x="3255660" y="71856"/>
                  </a:lnTo>
                  <a:lnTo>
                    <a:pt x="3255660" y="96104"/>
                  </a:lnTo>
                  <a:lnTo>
                    <a:pt x="0" y="9610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0458D4A1-AF5C-4973-98F8-82FDC061437D}"/>
              </a:ext>
            </a:extLst>
          </p:cNvPr>
          <p:cNvGrpSpPr/>
          <p:nvPr userDrawn="1"/>
        </p:nvGrpSpPr>
        <p:grpSpPr>
          <a:xfrm>
            <a:off x="520707" y="2060848"/>
            <a:ext cx="11148476" cy="96104"/>
            <a:chOff x="520707" y="1757726"/>
            <a:chExt cx="11148476" cy="96104"/>
          </a:xfrm>
        </p:grpSpPr>
        <p:sp>
          <p:nvSpPr>
            <p:cNvPr id="8" name="Freeform 9">
              <a:extLst>
                <a:ext uri="{FF2B5EF4-FFF2-40B4-BE49-F238E27FC236}">
                  <a16:creationId xmlns:a16="http://schemas.microsoft.com/office/drawing/2014/main" id="{68CAFBC9-7148-4102-B7BB-BC61D9EB492D}"/>
                </a:ext>
              </a:extLst>
            </p:cNvPr>
            <p:cNvSpPr/>
            <p:nvPr/>
          </p:nvSpPr>
          <p:spPr>
            <a:xfrm>
              <a:off x="520707" y="1757726"/>
              <a:ext cx="8036576" cy="96104"/>
            </a:xfrm>
            <a:custGeom>
              <a:avLst/>
              <a:gdLst>
                <a:gd name="connsiteX0" fmla="*/ 11459693 w 11620500"/>
                <a:gd name="connsiteY0" fmla="*/ 29484 h 135731"/>
                <a:gd name="connsiteX1" fmla="*/ 11447693 w 11620500"/>
                <a:gd name="connsiteY1" fmla="*/ 41484 h 135731"/>
                <a:gd name="connsiteX2" fmla="*/ 11447693 w 11620500"/>
                <a:gd name="connsiteY2" fmla="*/ 89484 h 135731"/>
                <a:gd name="connsiteX3" fmla="*/ 11459693 w 11620500"/>
                <a:gd name="connsiteY3" fmla="*/ 101484 h 135731"/>
                <a:gd name="connsiteX4" fmla="*/ 11579693 w 11620500"/>
                <a:gd name="connsiteY4" fmla="*/ 101484 h 135731"/>
                <a:gd name="connsiteX5" fmla="*/ 11591693 w 11620500"/>
                <a:gd name="connsiteY5" fmla="*/ 89484 h 135731"/>
                <a:gd name="connsiteX6" fmla="*/ 11591693 w 11620500"/>
                <a:gd name="connsiteY6" fmla="*/ 41484 h 135731"/>
                <a:gd name="connsiteX7" fmla="*/ 11579693 w 11620500"/>
                <a:gd name="connsiteY7" fmla="*/ 29484 h 135731"/>
                <a:gd name="connsiteX8" fmla="*/ 11102919 w 11620500"/>
                <a:gd name="connsiteY8" fmla="*/ 29484 h 135731"/>
                <a:gd name="connsiteX9" fmla="*/ 11090919 w 11620500"/>
                <a:gd name="connsiteY9" fmla="*/ 41484 h 135731"/>
                <a:gd name="connsiteX10" fmla="*/ 11090919 w 11620500"/>
                <a:gd name="connsiteY10" fmla="*/ 89484 h 135731"/>
                <a:gd name="connsiteX11" fmla="*/ 11102919 w 11620500"/>
                <a:gd name="connsiteY11" fmla="*/ 101484 h 135731"/>
                <a:gd name="connsiteX12" fmla="*/ 11222919 w 11620500"/>
                <a:gd name="connsiteY12" fmla="*/ 101484 h 135731"/>
                <a:gd name="connsiteX13" fmla="*/ 11234919 w 11620500"/>
                <a:gd name="connsiteY13" fmla="*/ 89484 h 135731"/>
                <a:gd name="connsiteX14" fmla="*/ 11234919 w 11620500"/>
                <a:gd name="connsiteY14" fmla="*/ 41484 h 135731"/>
                <a:gd name="connsiteX15" fmla="*/ 11222919 w 11620500"/>
                <a:gd name="connsiteY15" fmla="*/ 29484 h 135731"/>
                <a:gd name="connsiteX16" fmla="*/ 10746146 w 11620500"/>
                <a:gd name="connsiteY16" fmla="*/ 29484 h 135731"/>
                <a:gd name="connsiteX17" fmla="*/ 10734146 w 11620500"/>
                <a:gd name="connsiteY17" fmla="*/ 41484 h 135731"/>
                <a:gd name="connsiteX18" fmla="*/ 10734146 w 11620500"/>
                <a:gd name="connsiteY18" fmla="*/ 89484 h 135731"/>
                <a:gd name="connsiteX19" fmla="*/ 10746146 w 11620500"/>
                <a:gd name="connsiteY19" fmla="*/ 101484 h 135731"/>
                <a:gd name="connsiteX20" fmla="*/ 10866146 w 11620500"/>
                <a:gd name="connsiteY20" fmla="*/ 101484 h 135731"/>
                <a:gd name="connsiteX21" fmla="*/ 10878146 w 11620500"/>
                <a:gd name="connsiteY21" fmla="*/ 89484 h 135731"/>
                <a:gd name="connsiteX22" fmla="*/ 10878146 w 11620500"/>
                <a:gd name="connsiteY22" fmla="*/ 41484 h 135731"/>
                <a:gd name="connsiteX23" fmla="*/ 10866146 w 11620500"/>
                <a:gd name="connsiteY23" fmla="*/ 29484 h 135731"/>
                <a:gd name="connsiteX24" fmla="*/ 10389373 w 11620500"/>
                <a:gd name="connsiteY24" fmla="*/ 29484 h 135731"/>
                <a:gd name="connsiteX25" fmla="*/ 10377373 w 11620500"/>
                <a:gd name="connsiteY25" fmla="*/ 41484 h 135731"/>
                <a:gd name="connsiteX26" fmla="*/ 10377373 w 11620500"/>
                <a:gd name="connsiteY26" fmla="*/ 89484 h 135731"/>
                <a:gd name="connsiteX27" fmla="*/ 10389373 w 11620500"/>
                <a:gd name="connsiteY27" fmla="*/ 101484 h 135731"/>
                <a:gd name="connsiteX28" fmla="*/ 10509373 w 11620500"/>
                <a:gd name="connsiteY28" fmla="*/ 101484 h 135731"/>
                <a:gd name="connsiteX29" fmla="*/ 10521373 w 11620500"/>
                <a:gd name="connsiteY29" fmla="*/ 89484 h 135731"/>
                <a:gd name="connsiteX30" fmla="*/ 10521373 w 11620500"/>
                <a:gd name="connsiteY30" fmla="*/ 41484 h 135731"/>
                <a:gd name="connsiteX31" fmla="*/ 10509373 w 11620500"/>
                <a:gd name="connsiteY31" fmla="*/ 29484 h 135731"/>
                <a:gd name="connsiteX32" fmla="*/ 10032600 w 11620500"/>
                <a:gd name="connsiteY32" fmla="*/ 29484 h 135731"/>
                <a:gd name="connsiteX33" fmla="*/ 10020600 w 11620500"/>
                <a:gd name="connsiteY33" fmla="*/ 41484 h 135731"/>
                <a:gd name="connsiteX34" fmla="*/ 10020600 w 11620500"/>
                <a:gd name="connsiteY34" fmla="*/ 89484 h 135731"/>
                <a:gd name="connsiteX35" fmla="*/ 10032600 w 11620500"/>
                <a:gd name="connsiteY35" fmla="*/ 101484 h 135731"/>
                <a:gd name="connsiteX36" fmla="*/ 10152600 w 11620500"/>
                <a:gd name="connsiteY36" fmla="*/ 101484 h 135731"/>
                <a:gd name="connsiteX37" fmla="*/ 10164600 w 11620500"/>
                <a:gd name="connsiteY37" fmla="*/ 89484 h 135731"/>
                <a:gd name="connsiteX38" fmla="*/ 10164600 w 11620500"/>
                <a:gd name="connsiteY38" fmla="*/ 41484 h 135731"/>
                <a:gd name="connsiteX39" fmla="*/ 10152600 w 11620500"/>
                <a:gd name="connsiteY39" fmla="*/ 29484 h 135731"/>
                <a:gd name="connsiteX40" fmla="*/ 9675827 w 11620500"/>
                <a:gd name="connsiteY40" fmla="*/ 29484 h 135731"/>
                <a:gd name="connsiteX41" fmla="*/ 9663827 w 11620500"/>
                <a:gd name="connsiteY41" fmla="*/ 41484 h 135731"/>
                <a:gd name="connsiteX42" fmla="*/ 9663827 w 11620500"/>
                <a:gd name="connsiteY42" fmla="*/ 89484 h 135731"/>
                <a:gd name="connsiteX43" fmla="*/ 9675827 w 11620500"/>
                <a:gd name="connsiteY43" fmla="*/ 101484 h 135731"/>
                <a:gd name="connsiteX44" fmla="*/ 9795827 w 11620500"/>
                <a:gd name="connsiteY44" fmla="*/ 101484 h 135731"/>
                <a:gd name="connsiteX45" fmla="*/ 9807827 w 11620500"/>
                <a:gd name="connsiteY45" fmla="*/ 89484 h 135731"/>
                <a:gd name="connsiteX46" fmla="*/ 9807827 w 11620500"/>
                <a:gd name="connsiteY46" fmla="*/ 41484 h 135731"/>
                <a:gd name="connsiteX47" fmla="*/ 9795827 w 11620500"/>
                <a:gd name="connsiteY47" fmla="*/ 29484 h 135731"/>
                <a:gd name="connsiteX48" fmla="*/ 9319054 w 11620500"/>
                <a:gd name="connsiteY48" fmla="*/ 29484 h 135731"/>
                <a:gd name="connsiteX49" fmla="*/ 9307054 w 11620500"/>
                <a:gd name="connsiteY49" fmla="*/ 41484 h 135731"/>
                <a:gd name="connsiteX50" fmla="*/ 9307054 w 11620500"/>
                <a:gd name="connsiteY50" fmla="*/ 89484 h 135731"/>
                <a:gd name="connsiteX51" fmla="*/ 9319054 w 11620500"/>
                <a:gd name="connsiteY51" fmla="*/ 101484 h 135731"/>
                <a:gd name="connsiteX52" fmla="*/ 9439054 w 11620500"/>
                <a:gd name="connsiteY52" fmla="*/ 101484 h 135731"/>
                <a:gd name="connsiteX53" fmla="*/ 9451054 w 11620500"/>
                <a:gd name="connsiteY53" fmla="*/ 89484 h 135731"/>
                <a:gd name="connsiteX54" fmla="*/ 9451054 w 11620500"/>
                <a:gd name="connsiteY54" fmla="*/ 41484 h 135731"/>
                <a:gd name="connsiteX55" fmla="*/ 9439054 w 11620500"/>
                <a:gd name="connsiteY55" fmla="*/ 29484 h 135731"/>
                <a:gd name="connsiteX56" fmla="*/ 8962281 w 11620500"/>
                <a:gd name="connsiteY56" fmla="*/ 29484 h 135731"/>
                <a:gd name="connsiteX57" fmla="*/ 8950281 w 11620500"/>
                <a:gd name="connsiteY57" fmla="*/ 41484 h 135731"/>
                <a:gd name="connsiteX58" fmla="*/ 8950281 w 11620500"/>
                <a:gd name="connsiteY58" fmla="*/ 89484 h 135731"/>
                <a:gd name="connsiteX59" fmla="*/ 8962281 w 11620500"/>
                <a:gd name="connsiteY59" fmla="*/ 101484 h 135731"/>
                <a:gd name="connsiteX60" fmla="*/ 9082281 w 11620500"/>
                <a:gd name="connsiteY60" fmla="*/ 101484 h 135731"/>
                <a:gd name="connsiteX61" fmla="*/ 9094281 w 11620500"/>
                <a:gd name="connsiteY61" fmla="*/ 89484 h 135731"/>
                <a:gd name="connsiteX62" fmla="*/ 9094281 w 11620500"/>
                <a:gd name="connsiteY62" fmla="*/ 41484 h 135731"/>
                <a:gd name="connsiteX63" fmla="*/ 9082281 w 11620500"/>
                <a:gd name="connsiteY63" fmla="*/ 29484 h 135731"/>
                <a:gd name="connsiteX64" fmla="*/ 8605508 w 11620500"/>
                <a:gd name="connsiteY64" fmla="*/ 29484 h 135731"/>
                <a:gd name="connsiteX65" fmla="*/ 8593508 w 11620500"/>
                <a:gd name="connsiteY65" fmla="*/ 41484 h 135731"/>
                <a:gd name="connsiteX66" fmla="*/ 8593508 w 11620500"/>
                <a:gd name="connsiteY66" fmla="*/ 89484 h 135731"/>
                <a:gd name="connsiteX67" fmla="*/ 8605508 w 11620500"/>
                <a:gd name="connsiteY67" fmla="*/ 101484 h 135731"/>
                <a:gd name="connsiteX68" fmla="*/ 8725508 w 11620500"/>
                <a:gd name="connsiteY68" fmla="*/ 101484 h 135731"/>
                <a:gd name="connsiteX69" fmla="*/ 8737508 w 11620500"/>
                <a:gd name="connsiteY69" fmla="*/ 89484 h 135731"/>
                <a:gd name="connsiteX70" fmla="*/ 8737508 w 11620500"/>
                <a:gd name="connsiteY70" fmla="*/ 41484 h 135731"/>
                <a:gd name="connsiteX71" fmla="*/ 8725508 w 11620500"/>
                <a:gd name="connsiteY71" fmla="*/ 29484 h 135731"/>
                <a:gd name="connsiteX72" fmla="*/ 8248735 w 11620500"/>
                <a:gd name="connsiteY72" fmla="*/ 29484 h 135731"/>
                <a:gd name="connsiteX73" fmla="*/ 8236735 w 11620500"/>
                <a:gd name="connsiteY73" fmla="*/ 41484 h 135731"/>
                <a:gd name="connsiteX74" fmla="*/ 8236735 w 11620500"/>
                <a:gd name="connsiteY74" fmla="*/ 89484 h 135731"/>
                <a:gd name="connsiteX75" fmla="*/ 8248735 w 11620500"/>
                <a:gd name="connsiteY75" fmla="*/ 101484 h 135731"/>
                <a:gd name="connsiteX76" fmla="*/ 8368735 w 11620500"/>
                <a:gd name="connsiteY76" fmla="*/ 101484 h 135731"/>
                <a:gd name="connsiteX77" fmla="*/ 8380735 w 11620500"/>
                <a:gd name="connsiteY77" fmla="*/ 89484 h 135731"/>
                <a:gd name="connsiteX78" fmla="*/ 8380735 w 11620500"/>
                <a:gd name="connsiteY78" fmla="*/ 41484 h 135731"/>
                <a:gd name="connsiteX79" fmla="*/ 8368735 w 11620500"/>
                <a:gd name="connsiteY79" fmla="*/ 29484 h 135731"/>
                <a:gd name="connsiteX80" fmla="*/ 7891962 w 11620500"/>
                <a:gd name="connsiteY80" fmla="*/ 29484 h 135731"/>
                <a:gd name="connsiteX81" fmla="*/ 7879962 w 11620500"/>
                <a:gd name="connsiteY81" fmla="*/ 41484 h 135731"/>
                <a:gd name="connsiteX82" fmla="*/ 7879962 w 11620500"/>
                <a:gd name="connsiteY82" fmla="*/ 89484 h 135731"/>
                <a:gd name="connsiteX83" fmla="*/ 7891962 w 11620500"/>
                <a:gd name="connsiteY83" fmla="*/ 101484 h 135731"/>
                <a:gd name="connsiteX84" fmla="*/ 8011962 w 11620500"/>
                <a:gd name="connsiteY84" fmla="*/ 101484 h 135731"/>
                <a:gd name="connsiteX85" fmla="*/ 8023962 w 11620500"/>
                <a:gd name="connsiteY85" fmla="*/ 89484 h 135731"/>
                <a:gd name="connsiteX86" fmla="*/ 8023962 w 11620500"/>
                <a:gd name="connsiteY86" fmla="*/ 41484 h 135731"/>
                <a:gd name="connsiteX87" fmla="*/ 8011962 w 11620500"/>
                <a:gd name="connsiteY87" fmla="*/ 29484 h 135731"/>
                <a:gd name="connsiteX88" fmla="*/ 7535189 w 11620500"/>
                <a:gd name="connsiteY88" fmla="*/ 29484 h 135731"/>
                <a:gd name="connsiteX89" fmla="*/ 7523189 w 11620500"/>
                <a:gd name="connsiteY89" fmla="*/ 41484 h 135731"/>
                <a:gd name="connsiteX90" fmla="*/ 7523189 w 11620500"/>
                <a:gd name="connsiteY90" fmla="*/ 89484 h 135731"/>
                <a:gd name="connsiteX91" fmla="*/ 7535189 w 11620500"/>
                <a:gd name="connsiteY91" fmla="*/ 101484 h 135731"/>
                <a:gd name="connsiteX92" fmla="*/ 7655189 w 11620500"/>
                <a:gd name="connsiteY92" fmla="*/ 101484 h 135731"/>
                <a:gd name="connsiteX93" fmla="*/ 7667189 w 11620500"/>
                <a:gd name="connsiteY93" fmla="*/ 89484 h 135731"/>
                <a:gd name="connsiteX94" fmla="*/ 7667189 w 11620500"/>
                <a:gd name="connsiteY94" fmla="*/ 41484 h 135731"/>
                <a:gd name="connsiteX95" fmla="*/ 7655189 w 11620500"/>
                <a:gd name="connsiteY95" fmla="*/ 29484 h 135731"/>
                <a:gd name="connsiteX96" fmla="*/ 7178416 w 11620500"/>
                <a:gd name="connsiteY96" fmla="*/ 29484 h 135731"/>
                <a:gd name="connsiteX97" fmla="*/ 7166416 w 11620500"/>
                <a:gd name="connsiteY97" fmla="*/ 41484 h 135731"/>
                <a:gd name="connsiteX98" fmla="*/ 7166416 w 11620500"/>
                <a:gd name="connsiteY98" fmla="*/ 89484 h 135731"/>
                <a:gd name="connsiteX99" fmla="*/ 7178416 w 11620500"/>
                <a:gd name="connsiteY99" fmla="*/ 101484 h 135731"/>
                <a:gd name="connsiteX100" fmla="*/ 7298416 w 11620500"/>
                <a:gd name="connsiteY100" fmla="*/ 101484 h 135731"/>
                <a:gd name="connsiteX101" fmla="*/ 7310416 w 11620500"/>
                <a:gd name="connsiteY101" fmla="*/ 89484 h 135731"/>
                <a:gd name="connsiteX102" fmla="*/ 7310416 w 11620500"/>
                <a:gd name="connsiteY102" fmla="*/ 41484 h 135731"/>
                <a:gd name="connsiteX103" fmla="*/ 7298416 w 11620500"/>
                <a:gd name="connsiteY103" fmla="*/ 29484 h 135731"/>
                <a:gd name="connsiteX104" fmla="*/ 6821643 w 11620500"/>
                <a:gd name="connsiteY104" fmla="*/ 29484 h 135731"/>
                <a:gd name="connsiteX105" fmla="*/ 6809643 w 11620500"/>
                <a:gd name="connsiteY105" fmla="*/ 41484 h 135731"/>
                <a:gd name="connsiteX106" fmla="*/ 6809643 w 11620500"/>
                <a:gd name="connsiteY106" fmla="*/ 89484 h 135731"/>
                <a:gd name="connsiteX107" fmla="*/ 6821643 w 11620500"/>
                <a:gd name="connsiteY107" fmla="*/ 101484 h 135731"/>
                <a:gd name="connsiteX108" fmla="*/ 6941643 w 11620500"/>
                <a:gd name="connsiteY108" fmla="*/ 101484 h 135731"/>
                <a:gd name="connsiteX109" fmla="*/ 6953643 w 11620500"/>
                <a:gd name="connsiteY109" fmla="*/ 89484 h 135731"/>
                <a:gd name="connsiteX110" fmla="*/ 6953643 w 11620500"/>
                <a:gd name="connsiteY110" fmla="*/ 41484 h 135731"/>
                <a:gd name="connsiteX111" fmla="*/ 6941643 w 11620500"/>
                <a:gd name="connsiteY111" fmla="*/ 29484 h 135731"/>
                <a:gd name="connsiteX112" fmla="*/ 6464870 w 11620500"/>
                <a:gd name="connsiteY112" fmla="*/ 29484 h 135731"/>
                <a:gd name="connsiteX113" fmla="*/ 6452870 w 11620500"/>
                <a:gd name="connsiteY113" fmla="*/ 41484 h 135731"/>
                <a:gd name="connsiteX114" fmla="*/ 6452870 w 11620500"/>
                <a:gd name="connsiteY114" fmla="*/ 89484 h 135731"/>
                <a:gd name="connsiteX115" fmla="*/ 6464870 w 11620500"/>
                <a:gd name="connsiteY115" fmla="*/ 101484 h 135731"/>
                <a:gd name="connsiteX116" fmla="*/ 6584870 w 11620500"/>
                <a:gd name="connsiteY116" fmla="*/ 101484 h 135731"/>
                <a:gd name="connsiteX117" fmla="*/ 6596870 w 11620500"/>
                <a:gd name="connsiteY117" fmla="*/ 89484 h 135731"/>
                <a:gd name="connsiteX118" fmla="*/ 6596870 w 11620500"/>
                <a:gd name="connsiteY118" fmla="*/ 41484 h 135731"/>
                <a:gd name="connsiteX119" fmla="*/ 6584870 w 11620500"/>
                <a:gd name="connsiteY119" fmla="*/ 29484 h 135731"/>
                <a:gd name="connsiteX120" fmla="*/ 6108097 w 11620500"/>
                <a:gd name="connsiteY120" fmla="*/ 29484 h 135731"/>
                <a:gd name="connsiteX121" fmla="*/ 6096097 w 11620500"/>
                <a:gd name="connsiteY121" fmla="*/ 41484 h 135731"/>
                <a:gd name="connsiteX122" fmla="*/ 6096097 w 11620500"/>
                <a:gd name="connsiteY122" fmla="*/ 89484 h 135731"/>
                <a:gd name="connsiteX123" fmla="*/ 6108097 w 11620500"/>
                <a:gd name="connsiteY123" fmla="*/ 101484 h 135731"/>
                <a:gd name="connsiteX124" fmla="*/ 6228097 w 11620500"/>
                <a:gd name="connsiteY124" fmla="*/ 101484 h 135731"/>
                <a:gd name="connsiteX125" fmla="*/ 6240097 w 11620500"/>
                <a:gd name="connsiteY125" fmla="*/ 89484 h 135731"/>
                <a:gd name="connsiteX126" fmla="*/ 6240097 w 11620500"/>
                <a:gd name="connsiteY126" fmla="*/ 41484 h 135731"/>
                <a:gd name="connsiteX127" fmla="*/ 6228097 w 11620500"/>
                <a:gd name="connsiteY127" fmla="*/ 29484 h 135731"/>
                <a:gd name="connsiteX128" fmla="*/ 5751324 w 11620500"/>
                <a:gd name="connsiteY128" fmla="*/ 29484 h 135731"/>
                <a:gd name="connsiteX129" fmla="*/ 5739324 w 11620500"/>
                <a:gd name="connsiteY129" fmla="*/ 41484 h 135731"/>
                <a:gd name="connsiteX130" fmla="*/ 5739324 w 11620500"/>
                <a:gd name="connsiteY130" fmla="*/ 89484 h 135731"/>
                <a:gd name="connsiteX131" fmla="*/ 5751324 w 11620500"/>
                <a:gd name="connsiteY131" fmla="*/ 101484 h 135731"/>
                <a:gd name="connsiteX132" fmla="*/ 5871324 w 11620500"/>
                <a:gd name="connsiteY132" fmla="*/ 101484 h 135731"/>
                <a:gd name="connsiteX133" fmla="*/ 5883324 w 11620500"/>
                <a:gd name="connsiteY133" fmla="*/ 89484 h 135731"/>
                <a:gd name="connsiteX134" fmla="*/ 5883324 w 11620500"/>
                <a:gd name="connsiteY134" fmla="*/ 41484 h 135731"/>
                <a:gd name="connsiteX135" fmla="*/ 5871324 w 11620500"/>
                <a:gd name="connsiteY135" fmla="*/ 29484 h 135731"/>
                <a:gd name="connsiteX136" fmla="*/ 5394551 w 11620500"/>
                <a:gd name="connsiteY136" fmla="*/ 29484 h 135731"/>
                <a:gd name="connsiteX137" fmla="*/ 5382551 w 11620500"/>
                <a:gd name="connsiteY137" fmla="*/ 41484 h 135731"/>
                <a:gd name="connsiteX138" fmla="*/ 5382551 w 11620500"/>
                <a:gd name="connsiteY138" fmla="*/ 89484 h 135731"/>
                <a:gd name="connsiteX139" fmla="*/ 5394551 w 11620500"/>
                <a:gd name="connsiteY139" fmla="*/ 101484 h 135731"/>
                <a:gd name="connsiteX140" fmla="*/ 5514551 w 11620500"/>
                <a:gd name="connsiteY140" fmla="*/ 101484 h 135731"/>
                <a:gd name="connsiteX141" fmla="*/ 5526551 w 11620500"/>
                <a:gd name="connsiteY141" fmla="*/ 89484 h 135731"/>
                <a:gd name="connsiteX142" fmla="*/ 5526551 w 11620500"/>
                <a:gd name="connsiteY142" fmla="*/ 41484 h 135731"/>
                <a:gd name="connsiteX143" fmla="*/ 5514551 w 11620500"/>
                <a:gd name="connsiteY143" fmla="*/ 29484 h 135731"/>
                <a:gd name="connsiteX144" fmla="*/ 5037778 w 11620500"/>
                <a:gd name="connsiteY144" fmla="*/ 29484 h 135731"/>
                <a:gd name="connsiteX145" fmla="*/ 5025778 w 11620500"/>
                <a:gd name="connsiteY145" fmla="*/ 41484 h 135731"/>
                <a:gd name="connsiteX146" fmla="*/ 5025778 w 11620500"/>
                <a:gd name="connsiteY146" fmla="*/ 89484 h 135731"/>
                <a:gd name="connsiteX147" fmla="*/ 5037778 w 11620500"/>
                <a:gd name="connsiteY147" fmla="*/ 101484 h 135731"/>
                <a:gd name="connsiteX148" fmla="*/ 5157778 w 11620500"/>
                <a:gd name="connsiteY148" fmla="*/ 101484 h 135731"/>
                <a:gd name="connsiteX149" fmla="*/ 5169778 w 11620500"/>
                <a:gd name="connsiteY149" fmla="*/ 89484 h 135731"/>
                <a:gd name="connsiteX150" fmla="*/ 5169778 w 11620500"/>
                <a:gd name="connsiteY150" fmla="*/ 41484 h 135731"/>
                <a:gd name="connsiteX151" fmla="*/ 5157778 w 11620500"/>
                <a:gd name="connsiteY151" fmla="*/ 29484 h 135731"/>
                <a:gd name="connsiteX152" fmla="*/ 4681005 w 11620500"/>
                <a:gd name="connsiteY152" fmla="*/ 29484 h 135731"/>
                <a:gd name="connsiteX153" fmla="*/ 4669005 w 11620500"/>
                <a:gd name="connsiteY153" fmla="*/ 41484 h 135731"/>
                <a:gd name="connsiteX154" fmla="*/ 4669005 w 11620500"/>
                <a:gd name="connsiteY154" fmla="*/ 89484 h 135731"/>
                <a:gd name="connsiteX155" fmla="*/ 4681005 w 11620500"/>
                <a:gd name="connsiteY155" fmla="*/ 101484 h 135731"/>
                <a:gd name="connsiteX156" fmla="*/ 4801005 w 11620500"/>
                <a:gd name="connsiteY156" fmla="*/ 101484 h 135731"/>
                <a:gd name="connsiteX157" fmla="*/ 4813005 w 11620500"/>
                <a:gd name="connsiteY157" fmla="*/ 89484 h 135731"/>
                <a:gd name="connsiteX158" fmla="*/ 4813005 w 11620500"/>
                <a:gd name="connsiteY158" fmla="*/ 41484 h 135731"/>
                <a:gd name="connsiteX159" fmla="*/ 4801005 w 11620500"/>
                <a:gd name="connsiteY159" fmla="*/ 29484 h 135731"/>
                <a:gd name="connsiteX160" fmla="*/ 4324232 w 11620500"/>
                <a:gd name="connsiteY160" fmla="*/ 29484 h 135731"/>
                <a:gd name="connsiteX161" fmla="*/ 4312232 w 11620500"/>
                <a:gd name="connsiteY161" fmla="*/ 41484 h 135731"/>
                <a:gd name="connsiteX162" fmla="*/ 4312232 w 11620500"/>
                <a:gd name="connsiteY162" fmla="*/ 89484 h 135731"/>
                <a:gd name="connsiteX163" fmla="*/ 4324232 w 11620500"/>
                <a:gd name="connsiteY163" fmla="*/ 101484 h 135731"/>
                <a:gd name="connsiteX164" fmla="*/ 4444232 w 11620500"/>
                <a:gd name="connsiteY164" fmla="*/ 101484 h 135731"/>
                <a:gd name="connsiteX165" fmla="*/ 4456232 w 11620500"/>
                <a:gd name="connsiteY165" fmla="*/ 89484 h 135731"/>
                <a:gd name="connsiteX166" fmla="*/ 4456232 w 11620500"/>
                <a:gd name="connsiteY166" fmla="*/ 41484 h 135731"/>
                <a:gd name="connsiteX167" fmla="*/ 4444232 w 11620500"/>
                <a:gd name="connsiteY167" fmla="*/ 29484 h 135731"/>
                <a:gd name="connsiteX168" fmla="*/ 3967459 w 11620500"/>
                <a:gd name="connsiteY168" fmla="*/ 29484 h 135731"/>
                <a:gd name="connsiteX169" fmla="*/ 3955459 w 11620500"/>
                <a:gd name="connsiteY169" fmla="*/ 41484 h 135731"/>
                <a:gd name="connsiteX170" fmla="*/ 3955459 w 11620500"/>
                <a:gd name="connsiteY170" fmla="*/ 89484 h 135731"/>
                <a:gd name="connsiteX171" fmla="*/ 3967459 w 11620500"/>
                <a:gd name="connsiteY171" fmla="*/ 101484 h 135731"/>
                <a:gd name="connsiteX172" fmla="*/ 4087459 w 11620500"/>
                <a:gd name="connsiteY172" fmla="*/ 101484 h 135731"/>
                <a:gd name="connsiteX173" fmla="*/ 4099459 w 11620500"/>
                <a:gd name="connsiteY173" fmla="*/ 89484 h 135731"/>
                <a:gd name="connsiteX174" fmla="*/ 4099459 w 11620500"/>
                <a:gd name="connsiteY174" fmla="*/ 41484 h 135731"/>
                <a:gd name="connsiteX175" fmla="*/ 4087459 w 11620500"/>
                <a:gd name="connsiteY175" fmla="*/ 29484 h 135731"/>
                <a:gd name="connsiteX176" fmla="*/ 3610686 w 11620500"/>
                <a:gd name="connsiteY176" fmla="*/ 29484 h 135731"/>
                <a:gd name="connsiteX177" fmla="*/ 3598686 w 11620500"/>
                <a:gd name="connsiteY177" fmla="*/ 41484 h 135731"/>
                <a:gd name="connsiteX178" fmla="*/ 3598686 w 11620500"/>
                <a:gd name="connsiteY178" fmla="*/ 89484 h 135731"/>
                <a:gd name="connsiteX179" fmla="*/ 3610686 w 11620500"/>
                <a:gd name="connsiteY179" fmla="*/ 101484 h 135731"/>
                <a:gd name="connsiteX180" fmla="*/ 3730686 w 11620500"/>
                <a:gd name="connsiteY180" fmla="*/ 101484 h 135731"/>
                <a:gd name="connsiteX181" fmla="*/ 3742686 w 11620500"/>
                <a:gd name="connsiteY181" fmla="*/ 89484 h 135731"/>
                <a:gd name="connsiteX182" fmla="*/ 3742686 w 11620500"/>
                <a:gd name="connsiteY182" fmla="*/ 41484 h 135731"/>
                <a:gd name="connsiteX183" fmla="*/ 3730686 w 11620500"/>
                <a:gd name="connsiteY183" fmla="*/ 29484 h 135731"/>
                <a:gd name="connsiteX184" fmla="*/ 3253913 w 11620500"/>
                <a:gd name="connsiteY184" fmla="*/ 29484 h 135731"/>
                <a:gd name="connsiteX185" fmla="*/ 3241913 w 11620500"/>
                <a:gd name="connsiteY185" fmla="*/ 41484 h 135731"/>
                <a:gd name="connsiteX186" fmla="*/ 3241913 w 11620500"/>
                <a:gd name="connsiteY186" fmla="*/ 89484 h 135731"/>
                <a:gd name="connsiteX187" fmla="*/ 3253913 w 11620500"/>
                <a:gd name="connsiteY187" fmla="*/ 101484 h 135731"/>
                <a:gd name="connsiteX188" fmla="*/ 3373913 w 11620500"/>
                <a:gd name="connsiteY188" fmla="*/ 101484 h 135731"/>
                <a:gd name="connsiteX189" fmla="*/ 3385913 w 11620500"/>
                <a:gd name="connsiteY189" fmla="*/ 89484 h 135731"/>
                <a:gd name="connsiteX190" fmla="*/ 3385913 w 11620500"/>
                <a:gd name="connsiteY190" fmla="*/ 41484 h 135731"/>
                <a:gd name="connsiteX191" fmla="*/ 3373913 w 11620500"/>
                <a:gd name="connsiteY191" fmla="*/ 29484 h 135731"/>
                <a:gd name="connsiteX192" fmla="*/ 2897140 w 11620500"/>
                <a:gd name="connsiteY192" fmla="*/ 29484 h 135731"/>
                <a:gd name="connsiteX193" fmla="*/ 2885140 w 11620500"/>
                <a:gd name="connsiteY193" fmla="*/ 41484 h 135731"/>
                <a:gd name="connsiteX194" fmla="*/ 2885140 w 11620500"/>
                <a:gd name="connsiteY194" fmla="*/ 89484 h 135731"/>
                <a:gd name="connsiteX195" fmla="*/ 2897140 w 11620500"/>
                <a:gd name="connsiteY195" fmla="*/ 101484 h 135731"/>
                <a:gd name="connsiteX196" fmla="*/ 3017140 w 11620500"/>
                <a:gd name="connsiteY196" fmla="*/ 101484 h 135731"/>
                <a:gd name="connsiteX197" fmla="*/ 3029140 w 11620500"/>
                <a:gd name="connsiteY197" fmla="*/ 89484 h 135731"/>
                <a:gd name="connsiteX198" fmla="*/ 3029140 w 11620500"/>
                <a:gd name="connsiteY198" fmla="*/ 41484 h 135731"/>
                <a:gd name="connsiteX199" fmla="*/ 3017140 w 11620500"/>
                <a:gd name="connsiteY199" fmla="*/ 29484 h 135731"/>
                <a:gd name="connsiteX200" fmla="*/ 2540367 w 11620500"/>
                <a:gd name="connsiteY200" fmla="*/ 29484 h 135731"/>
                <a:gd name="connsiteX201" fmla="*/ 2528367 w 11620500"/>
                <a:gd name="connsiteY201" fmla="*/ 41484 h 135731"/>
                <a:gd name="connsiteX202" fmla="*/ 2528367 w 11620500"/>
                <a:gd name="connsiteY202" fmla="*/ 89484 h 135731"/>
                <a:gd name="connsiteX203" fmla="*/ 2540367 w 11620500"/>
                <a:gd name="connsiteY203" fmla="*/ 101484 h 135731"/>
                <a:gd name="connsiteX204" fmla="*/ 2660367 w 11620500"/>
                <a:gd name="connsiteY204" fmla="*/ 101484 h 135731"/>
                <a:gd name="connsiteX205" fmla="*/ 2672367 w 11620500"/>
                <a:gd name="connsiteY205" fmla="*/ 89484 h 135731"/>
                <a:gd name="connsiteX206" fmla="*/ 2672367 w 11620500"/>
                <a:gd name="connsiteY206" fmla="*/ 41484 h 135731"/>
                <a:gd name="connsiteX207" fmla="*/ 2660367 w 11620500"/>
                <a:gd name="connsiteY207" fmla="*/ 29484 h 135731"/>
                <a:gd name="connsiteX208" fmla="*/ 2183594 w 11620500"/>
                <a:gd name="connsiteY208" fmla="*/ 29484 h 135731"/>
                <a:gd name="connsiteX209" fmla="*/ 2171594 w 11620500"/>
                <a:gd name="connsiteY209" fmla="*/ 41484 h 135731"/>
                <a:gd name="connsiteX210" fmla="*/ 2171594 w 11620500"/>
                <a:gd name="connsiteY210" fmla="*/ 89484 h 135731"/>
                <a:gd name="connsiteX211" fmla="*/ 2183594 w 11620500"/>
                <a:gd name="connsiteY211" fmla="*/ 101484 h 135731"/>
                <a:gd name="connsiteX212" fmla="*/ 2303594 w 11620500"/>
                <a:gd name="connsiteY212" fmla="*/ 101484 h 135731"/>
                <a:gd name="connsiteX213" fmla="*/ 2315594 w 11620500"/>
                <a:gd name="connsiteY213" fmla="*/ 89484 h 135731"/>
                <a:gd name="connsiteX214" fmla="*/ 2315594 w 11620500"/>
                <a:gd name="connsiteY214" fmla="*/ 41484 h 135731"/>
                <a:gd name="connsiteX215" fmla="*/ 2303594 w 11620500"/>
                <a:gd name="connsiteY215" fmla="*/ 29484 h 135731"/>
                <a:gd name="connsiteX216" fmla="*/ 1826821 w 11620500"/>
                <a:gd name="connsiteY216" fmla="*/ 29484 h 135731"/>
                <a:gd name="connsiteX217" fmla="*/ 1814821 w 11620500"/>
                <a:gd name="connsiteY217" fmla="*/ 41484 h 135731"/>
                <a:gd name="connsiteX218" fmla="*/ 1814821 w 11620500"/>
                <a:gd name="connsiteY218" fmla="*/ 89484 h 135731"/>
                <a:gd name="connsiteX219" fmla="*/ 1826821 w 11620500"/>
                <a:gd name="connsiteY219" fmla="*/ 101484 h 135731"/>
                <a:gd name="connsiteX220" fmla="*/ 1946821 w 11620500"/>
                <a:gd name="connsiteY220" fmla="*/ 101484 h 135731"/>
                <a:gd name="connsiteX221" fmla="*/ 1958821 w 11620500"/>
                <a:gd name="connsiteY221" fmla="*/ 89484 h 135731"/>
                <a:gd name="connsiteX222" fmla="*/ 1958821 w 11620500"/>
                <a:gd name="connsiteY222" fmla="*/ 41484 h 135731"/>
                <a:gd name="connsiteX223" fmla="*/ 1946821 w 11620500"/>
                <a:gd name="connsiteY223" fmla="*/ 29484 h 135731"/>
                <a:gd name="connsiteX224" fmla="*/ 1470048 w 11620500"/>
                <a:gd name="connsiteY224" fmla="*/ 29484 h 135731"/>
                <a:gd name="connsiteX225" fmla="*/ 1458048 w 11620500"/>
                <a:gd name="connsiteY225" fmla="*/ 41484 h 135731"/>
                <a:gd name="connsiteX226" fmla="*/ 1458048 w 11620500"/>
                <a:gd name="connsiteY226" fmla="*/ 89484 h 135731"/>
                <a:gd name="connsiteX227" fmla="*/ 1470048 w 11620500"/>
                <a:gd name="connsiteY227" fmla="*/ 101484 h 135731"/>
                <a:gd name="connsiteX228" fmla="*/ 1590048 w 11620500"/>
                <a:gd name="connsiteY228" fmla="*/ 101484 h 135731"/>
                <a:gd name="connsiteX229" fmla="*/ 1602048 w 11620500"/>
                <a:gd name="connsiteY229" fmla="*/ 89484 h 135731"/>
                <a:gd name="connsiteX230" fmla="*/ 1602048 w 11620500"/>
                <a:gd name="connsiteY230" fmla="*/ 41484 h 135731"/>
                <a:gd name="connsiteX231" fmla="*/ 1590048 w 11620500"/>
                <a:gd name="connsiteY231" fmla="*/ 29484 h 135731"/>
                <a:gd name="connsiteX232" fmla="*/ 1113275 w 11620500"/>
                <a:gd name="connsiteY232" fmla="*/ 29484 h 135731"/>
                <a:gd name="connsiteX233" fmla="*/ 1101275 w 11620500"/>
                <a:gd name="connsiteY233" fmla="*/ 41484 h 135731"/>
                <a:gd name="connsiteX234" fmla="*/ 1101275 w 11620500"/>
                <a:gd name="connsiteY234" fmla="*/ 89484 h 135731"/>
                <a:gd name="connsiteX235" fmla="*/ 1113275 w 11620500"/>
                <a:gd name="connsiteY235" fmla="*/ 101484 h 135731"/>
                <a:gd name="connsiteX236" fmla="*/ 1233275 w 11620500"/>
                <a:gd name="connsiteY236" fmla="*/ 101484 h 135731"/>
                <a:gd name="connsiteX237" fmla="*/ 1245275 w 11620500"/>
                <a:gd name="connsiteY237" fmla="*/ 89484 h 135731"/>
                <a:gd name="connsiteX238" fmla="*/ 1245275 w 11620500"/>
                <a:gd name="connsiteY238" fmla="*/ 41484 h 135731"/>
                <a:gd name="connsiteX239" fmla="*/ 1233275 w 11620500"/>
                <a:gd name="connsiteY239" fmla="*/ 29484 h 135731"/>
                <a:gd name="connsiteX240" fmla="*/ 756502 w 11620500"/>
                <a:gd name="connsiteY240" fmla="*/ 29484 h 135731"/>
                <a:gd name="connsiteX241" fmla="*/ 744502 w 11620500"/>
                <a:gd name="connsiteY241" fmla="*/ 41484 h 135731"/>
                <a:gd name="connsiteX242" fmla="*/ 744502 w 11620500"/>
                <a:gd name="connsiteY242" fmla="*/ 89484 h 135731"/>
                <a:gd name="connsiteX243" fmla="*/ 756502 w 11620500"/>
                <a:gd name="connsiteY243" fmla="*/ 101484 h 135731"/>
                <a:gd name="connsiteX244" fmla="*/ 876502 w 11620500"/>
                <a:gd name="connsiteY244" fmla="*/ 101484 h 135731"/>
                <a:gd name="connsiteX245" fmla="*/ 888502 w 11620500"/>
                <a:gd name="connsiteY245" fmla="*/ 89484 h 135731"/>
                <a:gd name="connsiteX246" fmla="*/ 888502 w 11620500"/>
                <a:gd name="connsiteY246" fmla="*/ 41484 h 135731"/>
                <a:gd name="connsiteX247" fmla="*/ 876502 w 11620500"/>
                <a:gd name="connsiteY247" fmla="*/ 29484 h 135731"/>
                <a:gd name="connsiteX248" fmla="*/ 399729 w 11620500"/>
                <a:gd name="connsiteY248" fmla="*/ 29484 h 135731"/>
                <a:gd name="connsiteX249" fmla="*/ 387729 w 11620500"/>
                <a:gd name="connsiteY249" fmla="*/ 41484 h 135731"/>
                <a:gd name="connsiteX250" fmla="*/ 387729 w 11620500"/>
                <a:gd name="connsiteY250" fmla="*/ 89484 h 135731"/>
                <a:gd name="connsiteX251" fmla="*/ 399729 w 11620500"/>
                <a:gd name="connsiteY251" fmla="*/ 101484 h 135731"/>
                <a:gd name="connsiteX252" fmla="*/ 519729 w 11620500"/>
                <a:gd name="connsiteY252" fmla="*/ 101484 h 135731"/>
                <a:gd name="connsiteX253" fmla="*/ 531729 w 11620500"/>
                <a:gd name="connsiteY253" fmla="*/ 89484 h 135731"/>
                <a:gd name="connsiteX254" fmla="*/ 531729 w 11620500"/>
                <a:gd name="connsiteY254" fmla="*/ 41484 h 135731"/>
                <a:gd name="connsiteX255" fmla="*/ 519729 w 11620500"/>
                <a:gd name="connsiteY255" fmla="*/ 29484 h 135731"/>
                <a:gd name="connsiteX256" fmla="*/ 42956 w 11620500"/>
                <a:gd name="connsiteY256" fmla="*/ 29484 h 135731"/>
                <a:gd name="connsiteX257" fmla="*/ 30956 w 11620500"/>
                <a:gd name="connsiteY257" fmla="*/ 41484 h 135731"/>
                <a:gd name="connsiteX258" fmla="*/ 30956 w 11620500"/>
                <a:gd name="connsiteY258" fmla="*/ 89484 h 135731"/>
                <a:gd name="connsiteX259" fmla="*/ 42956 w 11620500"/>
                <a:gd name="connsiteY259" fmla="*/ 101484 h 135731"/>
                <a:gd name="connsiteX260" fmla="*/ 162956 w 11620500"/>
                <a:gd name="connsiteY260" fmla="*/ 101484 h 135731"/>
                <a:gd name="connsiteX261" fmla="*/ 174956 w 11620500"/>
                <a:gd name="connsiteY261" fmla="*/ 89484 h 135731"/>
                <a:gd name="connsiteX262" fmla="*/ 174956 w 11620500"/>
                <a:gd name="connsiteY262" fmla="*/ 41484 h 135731"/>
                <a:gd name="connsiteX263" fmla="*/ 162956 w 11620500"/>
                <a:gd name="connsiteY263" fmla="*/ 29484 h 135731"/>
                <a:gd name="connsiteX264" fmla="*/ 0 w 11620500"/>
                <a:gd name="connsiteY264" fmla="*/ 0 h 135731"/>
                <a:gd name="connsiteX265" fmla="*/ 11620500 w 11620500"/>
                <a:gd name="connsiteY265" fmla="*/ 0 h 135731"/>
                <a:gd name="connsiteX266" fmla="*/ 11620500 w 11620500"/>
                <a:gd name="connsiteY266" fmla="*/ 135731 h 135731"/>
                <a:gd name="connsiteX267" fmla="*/ 0 w 11620500"/>
                <a:gd name="connsiteY267" fmla="*/ 135731 h 135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</a:cxnLst>
              <a:rect l="l" t="t" r="r" b="b"/>
              <a:pathLst>
                <a:path w="11620500" h="135731">
                  <a:moveTo>
                    <a:pt x="11459693" y="29484"/>
                  </a:moveTo>
                  <a:cubicBezTo>
                    <a:pt x="11453066" y="29484"/>
                    <a:pt x="11447693" y="34857"/>
                    <a:pt x="11447693" y="41484"/>
                  </a:cubicBezTo>
                  <a:lnTo>
                    <a:pt x="11447693" y="89484"/>
                  </a:lnTo>
                  <a:cubicBezTo>
                    <a:pt x="11447693" y="96111"/>
                    <a:pt x="11453066" y="101484"/>
                    <a:pt x="11459693" y="101484"/>
                  </a:cubicBezTo>
                  <a:lnTo>
                    <a:pt x="11579693" y="101484"/>
                  </a:lnTo>
                  <a:cubicBezTo>
                    <a:pt x="11586320" y="101484"/>
                    <a:pt x="11591693" y="96111"/>
                    <a:pt x="11591693" y="89484"/>
                  </a:cubicBezTo>
                  <a:lnTo>
                    <a:pt x="11591693" y="41484"/>
                  </a:lnTo>
                  <a:cubicBezTo>
                    <a:pt x="11591693" y="34857"/>
                    <a:pt x="11586320" y="29484"/>
                    <a:pt x="11579693" y="29484"/>
                  </a:cubicBezTo>
                  <a:close/>
                  <a:moveTo>
                    <a:pt x="11102919" y="29484"/>
                  </a:moveTo>
                  <a:cubicBezTo>
                    <a:pt x="11096292" y="29484"/>
                    <a:pt x="11090919" y="34857"/>
                    <a:pt x="11090919" y="41484"/>
                  </a:cubicBezTo>
                  <a:lnTo>
                    <a:pt x="11090919" y="89484"/>
                  </a:lnTo>
                  <a:cubicBezTo>
                    <a:pt x="11090919" y="96111"/>
                    <a:pt x="11096292" y="101484"/>
                    <a:pt x="11102919" y="101484"/>
                  </a:cubicBezTo>
                  <a:lnTo>
                    <a:pt x="11222919" y="101484"/>
                  </a:lnTo>
                  <a:cubicBezTo>
                    <a:pt x="11229546" y="101484"/>
                    <a:pt x="11234919" y="96111"/>
                    <a:pt x="11234919" y="89484"/>
                  </a:cubicBezTo>
                  <a:lnTo>
                    <a:pt x="11234919" y="41484"/>
                  </a:lnTo>
                  <a:cubicBezTo>
                    <a:pt x="11234919" y="34857"/>
                    <a:pt x="11229546" y="29484"/>
                    <a:pt x="11222919" y="29484"/>
                  </a:cubicBezTo>
                  <a:close/>
                  <a:moveTo>
                    <a:pt x="10746146" y="29484"/>
                  </a:moveTo>
                  <a:cubicBezTo>
                    <a:pt x="10739519" y="29484"/>
                    <a:pt x="10734146" y="34857"/>
                    <a:pt x="10734146" y="41484"/>
                  </a:cubicBezTo>
                  <a:lnTo>
                    <a:pt x="10734146" y="89484"/>
                  </a:lnTo>
                  <a:cubicBezTo>
                    <a:pt x="10734146" y="96111"/>
                    <a:pt x="10739519" y="101484"/>
                    <a:pt x="10746146" y="101484"/>
                  </a:cubicBezTo>
                  <a:lnTo>
                    <a:pt x="10866146" y="101484"/>
                  </a:lnTo>
                  <a:cubicBezTo>
                    <a:pt x="10872773" y="101484"/>
                    <a:pt x="10878146" y="96111"/>
                    <a:pt x="10878146" y="89484"/>
                  </a:cubicBezTo>
                  <a:lnTo>
                    <a:pt x="10878146" y="41484"/>
                  </a:lnTo>
                  <a:cubicBezTo>
                    <a:pt x="10878146" y="34857"/>
                    <a:pt x="10872773" y="29484"/>
                    <a:pt x="10866146" y="29484"/>
                  </a:cubicBezTo>
                  <a:close/>
                  <a:moveTo>
                    <a:pt x="10389373" y="29484"/>
                  </a:moveTo>
                  <a:cubicBezTo>
                    <a:pt x="10382746" y="29484"/>
                    <a:pt x="10377373" y="34857"/>
                    <a:pt x="10377373" y="41484"/>
                  </a:cubicBezTo>
                  <a:lnTo>
                    <a:pt x="10377373" y="89484"/>
                  </a:lnTo>
                  <a:cubicBezTo>
                    <a:pt x="10377373" y="96111"/>
                    <a:pt x="10382746" y="101484"/>
                    <a:pt x="10389373" y="101484"/>
                  </a:cubicBezTo>
                  <a:lnTo>
                    <a:pt x="10509373" y="101484"/>
                  </a:lnTo>
                  <a:cubicBezTo>
                    <a:pt x="10516000" y="101484"/>
                    <a:pt x="10521373" y="96111"/>
                    <a:pt x="10521373" y="89484"/>
                  </a:cubicBezTo>
                  <a:lnTo>
                    <a:pt x="10521373" y="41484"/>
                  </a:lnTo>
                  <a:cubicBezTo>
                    <a:pt x="10521373" y="34857"/>
                    <a:pt x="10516000" y="29484"/>
                    <a:pt x="10509373" y="29484"/>
                  </a:cubicBezTo>
                  <a:close/>
                  <a:moveTo>
                    <a:pt x="10032600" y="29484"/>
                  </a:moveTo>
                  <a:cubicBezTo>
                    <a:pt x="10025973" y="29484"/>
                    <a:pt x="10020600" y="34857"/>
                    <a:pt x="10020600" y="41484"/>
                  </a:cubicBezTo>
                  <a:lnTo>
                    <a:pt x="10020600" y="89484"/>
                  </a:lnTo>
                  <a:cubicBezTo>
                    <a:pt x="10020600" y="96111"/>
                    <a:pt x="10025973" y="101484"/>
                    <a:pt x="10032600" y="101484"/>
                  </a:cubicBezTo>
                  <a:lnTo>
                    <a:pt x="10152600" y="101484"/>
                  </a:lnTo>
                  <a:cubicBezTo>
                    <a:pt x="10159227" y="101484"/>
                    <a:pt x="10164600" y="96111"/>
                    <a:pt x="10164600" y="89484"/>
                  </a:cubicBezTo>
                  <a:lnTo>
                    <a:pt x="10164600" y="41484"/>
                  </a:lnTo>
                  <a:cubicBezTo>
                    <a:pt x="10164600" y="34857"/>
                    <a:pt x="10159227" y="29484"/>
                    <a:pt x="10152600" y="29484"/>
                  </a:cubicBezTo>
                  <a:close/>
                  <a:moveTo>
                    <a:pt x="9675827" y="29484"/>
                  </a:moveTo>
                  <a:cubicBezTo>
                    <a:pt x="9669200" y="29484"/>
                    <a:pt x="9663827" y="34857"/>
                    <a:pt x="9663827" y="41484"/>
                  </a:cubicBezTo>
                  <a:lnTo>
                    <a:pt x="9663827" y="89484"/>
                  </a:lnTo>
                  <a:cubicBezTo>
                    <a:pt x="9663827" y="96111"/>
                    <a:pt x="9669200" y="101484"/>
                    <a:pt x="9675827" y="101484"/>
                  </a:cubicBezTo>
                  <a:lnTo>
                    <a:pt x="9795827" y="101484"/>
                  </a:lnTo>
                  <a:cubicBezTo>
                    <a:pt x="9802454" y="101484"/>
                    <a:pt x="9807827" y="96111"/>
                    <a:pt x="9807827" y="89484"/>
                  </a:cubicBezTo>
                  <a:lnTo>
                    <a:pt x="9807827" y="41484"/>
                  </a:lnTo>
                  <a:cubicBezTo>
                    <a:pt x="9807827" y="34857"/>
                    <a:pt x="9802454" y="29484"/>
                    <a:pt x="9795827" y="29484"/>
                  </a:cubicBezTo>
                  <a:close/>
                  <a:moveTo>
                    <a:pt x="9319054" y="29484"/>
                  </a:moveTo>
                  <a:cubicBezTo>
                    <a:pt x="9312427" y="29484"/>
                    <a:pt x="9307054" y="34857"/>
                    <a:pt x="9307054" y="41484"/>
                  </a:cubicBezTo>
                  <a:lnTo>
                    <a:pt x="9307054" y="89484"/>
                  </a:lnTo>
                  <a:cubicBezTo>
                    <a:pt x="9307054" y="96111"/>
                    <a:pt x="9312427" y="101484"/>
                    <a:pt x="9319054" y="101484"/>
                  </a:cubicBezTo>
                  <a:lnTo>
                    <a:pt x="9439054" y="101484"/>
                  </a:lnTo>
                  <a:cubicBezTo>
                    <a:pt x="9445681" y="101484"/>
                    <a:pt x="9451054" y="96111"/>
                    <a:pt x="9451054" y="89484"/>
                  </a:cubicBezTo>
                  <a:lnTo>
                    <a:pt x="9451054" y="41484"/>
                  </a:lnTo>
                  <a:cubicBezTo>
                    <a:pt x="9451054" y="34857"/>
                    <a:pt x="9445681" y="29484"/>
                    <a:pt x="9439054" y="29484"/>
                  </a:cubicBezTo>
                  <a:close/>
                  <a:moveTo>
                    <a:pt x="8962281" y="29484"/>
                  </a:moveTo>
                  <a:cubicBezTo>
                    <a:pt x="8955654" y="29484"/>
                    <a:pt x="8950281" y="34857"/>
                    <a:pt x="8950281" y="41484"/>
                  </a:cubicBezTo>
                  <a:lnTo>
                    <a:pt x="8950281" y="89484"/>
                  </a:lnTo>
                  <a:cubicBezTo>
                    <a:pt x="8950281" y="96111"/>
                    <a:pt x="8955654" y="101484"/>
                    <a:pt x="8962281" y="101484"/>
                  </a:cubicBezTo>
                  <a:lnTo>
                    <a:pt x="9082281" y="101484"/>
                  </a:lnTo>
                  <a:cubicBezTo>
                    <a:pt x="9088908" y="101484"/>
                    <a:pt x="9094281" y="96111"/>
                    <a:pt x="9094281" y="89484"/>
                  </a:cubicBezTo>
                  <a:lnTo>
                    <a:pt x="9094281" y="41484"/>
                  </a:lnTo>
                  <a:cubicBezTo>
                    <a:pt x="9094281" y="34857"/>
                    <a:pt x="9088908" y="29484"/>
                    <a:pt x="9082281" y="29484"/>
                  </a:cubicBezTo>
                  <a:close/>
                  <a:moveTo>
                    <a:pt x="8605508" y="29484"/>
                  </a:moveTo>
                  <a:cubicBezTo>
                    <a:pt x="8598881" y="29484"/>
                    <a:pt x="8593508" y="34857"/>
                    <a:pt x="8593508" y="41484"/>
                  </a:cubicBezTo>
                  <a:lnTo>
                    <a:pt x="8593508" y="89484"/>
                  </a:lnTo>
                  <a:cubicBezTo>
                    <a:pt x="8593508" y="96111"/>
                    <a:pt x="8598881" y="101484"/>
                    <a:pt x="8605508" y="101484"/>
                  </a:cubicBezTo>
                  <a:lnTo>
                    <a:pt x="8725508" y="101484"/>
                  </a:lnTo>
                  <a:cubicBezTo>
                    <a:pt x="8732135" y="101484"/>
                    <a:pt x="8737508" y="96111"/>
                    <a:pt x="8737508" y="89484"/>
                  </a:cubicBezTo>
                  <a:lnTo>
                    <a:pt x="8737508" y="41484"/>
                  </a:lnTo>
                  <a:cubicBezTo>
                    <a:pt x="8737508" y="34857"/>
                    <a:pt x="8732135" y="29484"/>
                    <a:pt x="8725508" y="29484"/>
                  </a:cubicBezTo>
                  <a:close/>
                  <a:moveTo>
                    <a:pt x="8248735" y="29484"/>
                  </a:moveTo>
                  <a:cubicBezTo>
                    <a:pt x="8242108" y="29484"/>
                    <a:pt x="8236735" y="34857"/>
                    <a:pt x="8236735" y="41484"/>
                  </a:cubicBezTo>
                  <a:lnTo>
                    <a:pt x="8236735" y="89484"/>
                  </a:lnTo>
                  <a:cubicBezTo>
                    <a:pt x="8236735" y="96111"/>
                    <a:pt x="8242108" y="101484"/>
                    <a:pt x="8248735" y="101484"/>
                  </a:cubicBezTo>
                  <a:lnTo>
                    <a:pt x="8368735" y="101484"/>
                  </a:lnTo>
                  <a:cubicBezTo>
                    <a:pt x="8375362" y="101484"/>
                    <a:pt x="8380735" y="96111"/>
                    <a:pt x="8380735" y="89484"/>
                  </a:cubicBezTo>
                  <a:lnTo>
                    <a:pt x="8380735" y="41484"/>
                  </a:lnTo>
                  <a:cubicBezTo>
                    <a:pt x="8380735" y="34857"/>
                    <a:pt x="8375362" y="29484"/>
                    <a:pt x="8368735" y="29484"/>
                  </a:cubicBezTo>
                  <a:close/>
                  <a:moveTo>
                    <a:pt x="7891962" y="29484"/>
                  </a:moveTo>
                  <a:cubicBezTo>
                    <a:pt x="7885335" y="29484"/>
                    <a:pt x="7879962" y="34857"/>
                    <a:pt x="7879962" y="41484"/>
                  </a:cubicBezTo>
                  <a:lnTo>
                    <a:pt x="7879962" y="89484"/>
                  </a:lnTo>
                  <a:cubicBezTo>
                    <a:pt x="7879962" y="96111"/>
                    <a:pt x="7885335" y="101484"/>
                    <a:pt x="7891962" y="101484"/>
                  </a:cubicBezTo>
                  <a:lnTo>
                    <a:pt x="8011962" y="101484"/>
                  </a:lnTo>
                  <a:cubicBezTo>
                    <a:pt x="8018589" y="101484"/>
                    <a:pt x="8023962" y="96111"/>
                    <a:pt x="8023962" y="89484"/>
                  </a:cubicBezTo>
                  <a:lnTo>
                    <a:pt x="8023962" y="41484"/>
                  </a:lnTo>
                  <a:cubicBezTo>
                    <a:pt x="8023962" y="34857"/>
                    <a:pt x="8018589" y="29484"/>
                    <a:pt x="8011962" y="29484"/>
                  </a:cubicBezTo>
                  <a:close/>
                  <a:moveTo>
                    <a:pt x="7535189" y="29484"/>
                  </a:moveTo>
                  <a:cubicBezTo>
                    <a:pt x="7528562" y="29484"/>
                    <a:pt x="7523189" y="34857"/>
                    <a:pt x="7523189" y="41484"/>
                  </a:cubicBezTo>
                  <a:lnTo>
                    <a:pt x="7523189" y="89484"/>
                  </a:lnTo>
                  <a:cubicBezTo>
                    <a:pt x="7523189" y="96111"/>
                    <a:pt x="7528562" y="101484"/>
                    <a:pt x="7535189" y="101484"/>
                  </a:cubicBezTo>
                  <a:lnTo>
                    <a:pt x="7655189" y="101484"/>
                  </a:lnTo>
                  <a:cubicBezTo>
                    <a:pt x="7661816" y="101484"/>
                    <a:pt x="7667189" y="96111"/>
                    <a:pt x="7667189" y="89484"/>
                  </a:cubicBezTo>
                  <a:lnTo>
                    <a:pt x="7667189" y="41484"/>
                  </a:lnTo>
                  <a:cubicBezTo>
                    <a:pt x="7667189" y="34857"/>
                    <a:pt x="7661816" y="29484"/>
                    <a:pt x="7655189" y="29484"/>
                  </a:cubicBezTo>
                  <a:close/>
                  <a:moveTo>
                    <a:pt x="7178416" y="29484"/>
                  </a:moveTo>
                  <a:cubicBezTo>
                    <a:pt x="7171789" y="29484"/>
                    <a:pt x="7166416" y="34857"/>
                    <a:pt x="7166416" y="41484"/>
                  </a:cubicBezTo>
                  <a:lnTo>
                    <a:pt x="7166416" y="89484"/>
                  </a:lnTo>
                  <a:cubicBezTo>
                    <a:pt x="7166416" y="96111"/>
                    <a:pt x="7171789" y="101484"/>
                    <a:pt x="7178416" y="101484"/>
                  </a:cubicBezTo>
                  <a:lnTo>
                    <a:pt x="7298416" y="101484"/>
                  </a:lnTo>
                  <a:cubicBezTo>
                    <a:pt x="7305043" y="101484"/>
                    <a:pt x="7310416" y="96111"/>
                    <a:pt x="7310416" y="89484"/>
                  </a:cubicBezTo>
                  <a:lnTo>
                    <a:pt x="7310416" y="41484"/>
                  </a:lnTo>
                  <a:cubicBezTo>
                    <a:pt x="7310416" y="34857"/>
                    <a:pt x="7305043" y="29484"/>
                    <a:pt x="7298416" y="29484"/>
                  </a:cubicBezTo>
                  <a:close/>
                  <a:moveTo>
                    <a:pt x="6821643" y="29484"/>
                  </a:moveTo>
                  <a:cubicBezTo>
                    <a:pt x="6815016" y="29484"/>
                    <a:pt x="6809643" y="34857"/>
                    <a:pt x="6809643" y="41484"/>
                  </a:cubicBezTo>
                  <a:lnTo>
                    <a:pt x="6809643" y="89484"/>
                  </a:lnTo>
                  <a:cubicBezTo>
                    <a:pt x="6809643" y="96111"/>
                    <a:pt x="6815016" y="101484"/>
                    <a:pt x="6821643" y="101484"/>
                  </a:cubicBezTo>
                  <a:lnTo>
                    <a:pt x="6941643" y="101484"/>
                  </a:lnTo>
                  <a:cubicBezTo>
                    <a:pt x="6948270" y="101484"/>
                    <a:pt x="6953643" y="96111"/>
                    <a:pt x="6953643" y="89484"/>
                  </a:cubicBezTo>
                  <a:lnTo>
                    <a:pt x="6953643" y="41484"/>
                  </a:lnTo>
                  <a:cubicBezTo>
                    <a:pt x="6953643" y="34857"/>
                    <a:pt x="6948270" y="29484"/>
                    <a:pt x="6941643" y="29484"/>
                  </a:cubicBezTo>
                  <a:close/>
                  <a:moveTo>
                    <a:pt x="6464870" y="29484"/>
                  </a:moveTo>
                  <a:cubicBezTo>
                    <a:pt x="6458243" y="29484"/>
                    <a:pt x="6452870" y="34857"/>
                    <a:pt x="6452870" y="41484"/>
                  </a:cubicBezTo>
                  <a:lnTo>
                    <a:pt x="6452870" y="89484"/>
                  </a:lnTo>
                  <a:cubicBezTo>
                    <a:pt x="6452870" y="96111"/>
                    <a:pt x="6458243" y="101484"/>
                    <a:pt x="6464870" y="101484"/>
                  </a:cubicBezTo>
                  <a:lnTo>
                    <a:pt x="6584870" y="101484"/>
                  </a:lnTo>
                  <a:cubicBezTo>
                    <a:pt x="6591497" y="101484"/>
                    <a:pt x="6596870" y="96111"/>
                    <a:pt x="6596870" y="89484"/>
                  </a:cubicBezTo>
                  <a:lnTo>
                    <a:pt x="6596870" y="41484"/>
                  </a:lnTo>
                  <a:cubicBezTo>
                    <a:pt x="6596870" y="34857"/>
                    <a:pt x="6591497" y="29484"/>
                    <a:pt x="6584870" y="29484"/>
                  </a:cubicBezTo>
                  <a:close/>
                  <a:moveTo>
                    <a:pt x="6108097" y="29484"/>
                  </a:moveTo>
                  <a:cubicBezTo>
                    <a:pt x="6101470" y="29484"/>
                    <a:pt x="6096097" y="34857"/>
                    <a:pt x="6096097" y="41484"/>
                  </a:cubicBezTo>
                  <a:lnTo>
                    <a:pt x="6096097" y="89484"/>
                  </a:lnTo>
                  <a:cubicBezTo>
                    <a:pt x="6096097" y="96111"/>
                    <a:pt x="6101470" y="101484"/>
                    <a:pt x="6108097" y="101484"/>
                  </a:cubicBezTo>
                  <a:lnTo>
                    <a:pt x="6228097" y="101484"/>
                  </a:lnTo>
                  <a:cubicBezTo>
                    <a:pt x="6234724" y="101484"/>
                    <a:pt x="6240097" y="96111"/>
                    <a:pt x="6240097" y="89484"/>
                  </a:cubicBezTo>
                  <a:lnTo>
                    <a:pt x="6240097" y="41484"/>
                  </a:lnTo>
                  <a:cubicBezTo>
                    <a:pt x="6240097" y="34857"/>
                    <a:pt x="6234724" y="29484"/>
                    <a:pt x="6228097" y="29484"/>
                  </a:cubicBezTo>
                  <a:close/>
                  <a:moveTo>
                    <a:pt x="5751324" y="29484"/>
                  </a:moveTo>
                  <a:cubicBezTo>
                    <a:pt x="5744697" y="29484"/>
                    <a:pt x="5739324" y="34857"/>
                    <a:pt x="5739324" y="41484"/>
                  </a:cubicBezTo>
                  <a:lnTo>
                    <a:pt x="5739324" y="89484"/>
                  </a:lnTo>
                  <a:cubicBezTo>
                    <a:pt x="5739324" y="96111"/>
                    <a:pt x="5744697" y="101484"/>
                    <a:pt x="5751324" y="101484"/>
                  </a:cubicBezTo>
                  <a:lnTo>
                    <a:pt x="5871324" y="101484"/>
                  </a:lnTo>
                  <a:cubicBezTo>
                    <a:pt x="5877951" y="101484"/>
                    <a:pt x="5883324" y="96111"/>
                    <a:pt x="5883324" y="89484"/>
                  </a:cubicBezTo>
                  <a:lnTo>
                    <a:pt x="5883324" y="41484"/>
                  </a:lnTo>
                  <a:cubicBezTo>
                    <a:pt x="5883324" y="34857"/>
                    <a:pt x="5877951" y="29484"/>
                    <a:pt x="5871324" y="29484"/>
                  </a:cubicBezTo>
                  <a:close/>
                  <a:moveTo>
                    <a:pt x="5394551" y="29484"/>
                  </a:moveTo>
                  <a:cubicBezTo>
                    <a:pt x="5387924" y="29484"/>
                    <a:pt x="5382551" y="34857"/>
                    <a:pt x="5382551" y="41484"/>
                  </a:cubicBezTo>
                  <a:lnTo>
                    <a:pt x="5382551" y="89484"/>
                  </a:lnTo>
                  <a:cubicBezTo>
                    <a:pt x="5382551" y="96111"/>
                    <a:pt x="5387924" y="101484"/>
                    <a:pt x="5394551" y="101484"/>
                  </a:cubicBezTo>
                  <a:lnTo>
                    <a:pt x="5514551" y="101484"/>
                  </a:lnTo>
                  <a:cubicBezTo>
                    <a:pt x="5521178" y="101484"/>
                    <a:pt x="5526551" y="96111"/>
                    <a:pt x="5526551" y="89484"/>
                  </a:cubicBezTo>
                  <a:lnTo>
                    <a:pt x="5526551" y="41484"/>
                  </a:lnTo>
                  <a:cubicBezTo>
                    <a:pt x="5526551" y="34857"/>
                    <a:pt x="5521178" y="29484"/>
                    <a:pt x="5514551" y="29484"/>
                  </a:cubicBezTo>
                  <a:close/>
                  <a:moveTo>
                    <a:pt x="5037778" y="29484"/>
                  </a:moveTo>
                  <a:cubicBezTo>
                    <a:pt x="5031151" y="29484"/>
                    <a:pt x="5025778" y="34857"/>
                    <a:pt x="5025778" y="41484"/>
                  </a:cubicBezTo>
                  <a:lnTo>
                    <a:pt x="5025778" y="89484"/>
                  </a:lnTo>
                  <a:cubicBezTo>
                    <a:pt x="5025778" y="96111"/>
                    <a:pt x="5031151" y="101484"/>
                    <a:pt x="5037778" y="101484"/>
                  </a:cubicBezTo>
                  <a:lnTo>
                    <a:pt x="5157778" y="101484"/>
                  </a:lnTo>
                  <a:cubicBezTo>
                    <a:pt x="5164405" y="101484"/>
                    <a:pt x="5169778" y="96111"/>
                    <a:pt x="5169778" y="89484"/>
                  </a:cubicBezTo>
                  <a:lnTo>
                    <a:pt x="5169778" y="41484"/>
                  </a:lnTo>
                  <a:cubicBezTo>
                    <a:pt x="5169778" y="34857"/>
                    <a:pt x="5164405" y="29484"/>
                    <a:pt x="5157778" y="29484"/>
                  </a:cubicBezTo>
                  <a:close/>
                  <a:moveTo>
                    <a:pt x="4681005" y="29484"/>
                  </a:moveTo>
                  <a:cubicBezTo>
                    <a:pt x="4674378" y="29484"/>
                    <a:pt x="4669005" y="34857"/>
                    <a:pt x="4669005" y="41484"/>
                  </a:cubicBezTo>
                  <a:lnTo>
                    <a:pt x="4669005" y="89484"/>
                  </a:lnTo>
                  <a:cubicBezTo>
                    <a:pt x="4669005" y="96111"/>
                    <a:pt x="4674378" y="101484"/>
                    <a:pt x="4681005" y="101484"/>
                  </a:cubicBezTo>
                  <a:lnTo>
                    <a:pt x="4801005" y="101484"/>
                  </a:lnTo>
                  <a:cubicBezTo>
                    <a:pt x="4807632" y="101484"/>
                    <a:pt x="4813005" y="96111"/>
                    <a:pt x="4813005" y="89484"/>
                  </a:cubicBezTo>
                  <a:lnTo>
                    <a:pt x="4813005" y="41484"/>
                  </a:lnTo>
                  <a:cubicBezTo>
                    <a:pt x="4813005" y="34857"/>
                    <a:pt x="4807632" y="29484"/>
                    <a:pt x="4801005" y="29484"/>
                  </a:cubicBezTo>
                  <a:close/>
                  <a:moveTo>
                    <a:pt x="4324232" y="29484"/>
                  </a:moveTo>
                  <a:cubicBezTo>
                    <a:pt x="4317605" y="29484"/>
                    <a:pt x="4312232" y="34857"/>
                    <a:pt x="4312232" y="41484"/>
                  </a:cubicBezTo>
                  <a:lnTo>
                    <a:pt x="4312232" y="89484"/>
                  </a:lnTo>
                  <a:cubicBezTo>
                    <a:pt x="4312232" y="96111"/>
                    <a:pt x="4317605" y="101484"/>
                    <a:pt x="4324232" y="101484"/>
                  </a:cubicBezTo>
                  <a:lnTo>
                    <a:pt x="4444232" y="101484"/>
                  </a:lnTo>
                  <a:cubicBezTo>
                    <a:pt x="4450859" y="101484"/>
                    <a:pt x="4456232" y="96111"/>
                    <a:pt x="4456232" y="89484"/>
                  </a:cubicBezTo>
                  <a:lnTo>
                    <a:pt x="4456232" y="41484"/>
                  </a:lnTo>
                  <a:cubicBezTo>
                    <a:pt x="4456232" y="34857"/>
                    <a:pt x="4450859" y="29484"/>
                    <a:pt x="4444232" y="29484"/>
                  </a:cubicBezTo>
                  <a:close/>
                  <a:moveTo>
                    <a:pt x="3967459" y="29484"/>
                  </a:moveTo>
                  <a:cubicBezTo>
                    <a:pt x="3960832" y="29484"/>
                    <a:pt x="3955459" y="34857"/>
                    <a:pt x="3955459" y="41484"/>
                  </a:cubicBezTo>
                  <a:lnTo>
                    <a:pt x="3955459" y="89484"/>
                  </a:lnTo>
                  <a:cubicBezTo>
                    <a:pt x="3955459" y="96111"/>
                    <a:pt x="3960832" y="101484"/>
                    <a:pt x="3967459" y="101484"/>
                  </a:cubicBezTo>
                  <a:lnTo>
                    <a:pt x="4087459" y="101484"/>
                  </a:lnTo>
                  <a:cubicBezTo>
                    <a:pt x="4094086" y="101484"/>
                    <a:pt x="4099459" y="96111"/>
                    <a:pt x="4099459" y="89484"/>
                  </a:cubicBezTo>
                  <a:lnTo>
                    <a:pt x="4099459" y="41484"/>
                  </a:lnTo>
                  <a:cubicBezTo>
                    <a:pt x="4099459" y="34857"/>
                    <a:pt x="4094086" y="29484"/>
                    <a:pt x="4087459" y="29484"/>
                  </a:cubicBezTo>
                  <a:close/>
                  <a:moveTo>
                    <a:pt x="3610686" y="29484"/>
                  </a:moveTo>
                  <a:cubicBezTo>
                    <a:pt x="3604059" y="29484"/>
                    <a:pt x="3598686" y="34857"/>
                    <a:pt x="3598686" y="41484"/>
                  </a:cubicBezTo>
                  <a:lnTo>
                    <a:pt x="3598686" y="89484"/>
                  </a:lnTo>
                  <a:cubicBezTo>
                    <a:pt x="3598686" y="96111"/>
                    <a:pt x="3604059" y="101484"/>
                    <a:pt x="3610686" y="101484"/>
                  </a:cubicBezTo>
                  <a:lnTo>
                    <a:pt x="3730686" y="101484"/>
                  </a:lnTo>
                  <a:cubicBezTo>
                    <a:pt x="3737313" y="101484"/>
                    <a:pt x="3742686" y="96111"/>
                    <a:pt x="3742686" y="89484"/>
                  </a:cubicBezTo>
                  <a:lnTo>
                    <a:pt x="3742686" y="41484"/>
                  </a:lnTo>
                  <a:cubicBezTo>
                    <a:pt x="3742686" y="34857"/>
                    <a:pt x="3737313" y="29484"/>
                    <a:pt x="3730686" y="29484"/>
                  </a:cubicBezTo>
                  <a:close/>
                  <a:moveTo>
                    <a:pt x="3253913" y="29484"/>
                  </a:moveTo>
                  <a:cubicBezTo>
                    <a:pt x="3247286" y="29484"/>
                    <a:pt x="3241913" y="34857"/>
                    <a:pt x="3241913" y="41484"/>
                  </a:cubicBezTo>
                  <a:lnTo>
                    <a:pt x="3241913" y="89484"/>
                  </a:lnTo>
                  <a:cubicBezTo>
                    <a:pt x="3241913" y="96111"/>
                    <a:pt x="3247286" y="101484"/>
                    <a:pt x="3253913" y="101484"/>
                  </a:cubicBezTo>
                  <a:lnTo>
                    <a:pt x="3373913" y="101484"/>
                  </a:lnTo>
                  <a:cubicBezTo>
                    <a:pt x="3380540" y="101484"/>
                    <a:pt x="3385913" y="96111"/>
                    <a:pt x="3385913" y="89484"/>
                  </a:cubicBezTo>
                  <a:lnTo>
                    <a:pt x="3385913" y="41484"/>
                  </a:lnTo>
                  <a:cubicBezTo>
                    <a:pt x="3385913" y="34857"/>
                    <a:pt x="3380540" y="29484"/>
                    <a:pt x="3373913" y="29484"/>
                  </a:cubicBezTo>
                  <a:close/>
                  <a:moveTo>
                    <a:pt x="2897140" y="29484"/>
                  </a:moveTo>
                  <a:cubicBezTo>
                    <a:pt x="2890513" y="29484"/>
                    <a:pt x="2885140" y="34857"/>
                    <a:pt x="2885140" y="41484"/>
                  </a:cubicBezTo>
                  <a:lnTo>
                    <a:pt x="2885140" y="89484"/>
                  </a:lnTo>
                  <a:cubicBezTo>
                    <a:pt x="2885140" y="96111"/>
                    <a:pt x="2890513" y="101484"/>
                    <a:pt x="2897140" y="101484"/>
                  </a:cubicBezTo>
                  <a:lnTo>
                    <a:pt x="3017140" y="101484"/>
                  </a:lnTo>
                  <a:cubicBezTo>
                    <a:pt x="3023767" y="101484"/>
                    <a:pt x="3029140" y="96111"/>
                    <a:pt x="3029140" y="89484"/>
                  </a:cubicBezTo>
                  <a:lnTo>
                    <a:pt x="3029140" y="41484"/>
                  </a:lnTo>
                  <a:cubicBezTo>
                    <a:pt x="3029140" y="34857"/>
                    <a:pt x="3023767" y="29484"/>
                    <a:pt x="3017140" y="29484"/>
                  </a:cubicBezTo>
                  <a:close/>
                  <a:moveTo>
                    <a:pt x="2540367" y="29484"/>
                  </a:moveTo>
                  <a:cubicBezTo>
                    <a:pt x="2533740" y="29484"/>
                    <a:pt x="2528367" y="34857"/>
                    <a:pt x="2528367" y="41484"/>
                  </a:cubicBezTo>
                  <a:lnTo>
                    <a:pt x="2528367" y="89484"/>
                  </a:lnTo>
                  <a:cubicBezTo>
                    <a:pt x="2528367" y="96111"/>
                    <a:pt x="2533740" y="101484"/>
                    <a:pt x="2540367" y="101484"/>
                  </a:cubicBezTo>
                  <a:lnTo>
                    <a:pt x="2660367" y="101484"/>
                  </a:lnTo>
                  <a:cubicBezTo>
                    <a:pt x="2666994" y="101484"/>
                    <a:pt x="2672367" y="96111"/>
                    <a:pt x="2672367" y="89484"/>
                  </a:cubicBezTo>
                  <a:lnTo>
                    <a:pt x="2672367" y="41484"/>
                  </a:lnTo>
                  <a:cubicBezTo>
                    <a:pt x="2672367" y="34857"/>
                    <a:pt x="2666994" y="29484"/>
                    <a:pt x="2660367" y="29484"/>
                  </a:cubicBezTo>
                  <a:close/>
                  <a:moveTo>
                    <a:pt x="2183594" y="29484"/>
                  </a:moveTo>
                  <a:cubicBezTo>
                    <a:pt x="2176967" y="29484"/>
                    <a:pt x="2171594" y="34857"/>
                    <a:pt x="2171594" y="41484"/>
                  </a:cubicBezTo>
                  <a:lnTo>
                    <a:pt x="2171594" y="89484"/>
                  </a:lnTo>
                  <a:cubicBezTo>
                    <a:pt x="2171594" y="96111"/>
                    <a:pt x="2176967" y="101484"/>
                    <a:pt x="2183594" y="101484"/>
                  </a:cubicBezTo>
                  <a:lnTo>
                    <a:pt x="2303594" y="101484"/>
                  </a:lnTo>
                  <a:cubicBezTo>
                    <a:pt x="2310221" y="101484"/>
                    <a:pt x="2315594" y="96111"/>
                    <a:pt x="2315594" y="89484"/>
                  </a:cubicBezTo>
                  <a:lnTo>
                    <a:pt x="2315594" y="41484"/>
                  </a:lnTo>
                  <a:cubicBezTo>
                    <a:pt x="2315594" y="34857"/>
                    <a:pt x="2310221" y="29484"/>
                    <a:pt x="2303594" y="29484"/>
                  </a:cubicBezTo>
                  <a:close/>
                  <a:moveTo>
                    <a:pt x="1826821" y="29484"/>
                  </a:moveTo>
                  <a:cubicBezTo>
                    <a:pt x="1820194" y="29484"/>
                    <a:pt x="1814821" y="34857"/>
                    <a:pt x="1814821" y="41484"/>
                  </a:cubicBezTo>
                  <a:lnTo>
                    <a:pt x="1814821" y="89484"/>
                  </a:lnTo>
                  <a:cubicBezTo>
                    <a:pt x="1814821" y="96111"/>
                    <a:pt x="1820194" y="101484"/>
                    <a:pt x="1826821" y="101484"/>
                  </a:cubicBezTo>
                  <a:lnTo>
                    <a:pt x="1946821" y="101484"/>
                  </a:lnTo>
                  <a:cubicBezTo>
                    <a:pt x="1953448" y="101484"/>
                    <a:pt x="1958821" y="96111"/>
                    <a:pt x="1958821" y="89484"/>
                  </a:cubicBezTo>
                  <a:lnTo>
                    <a:pt x="1958821" y="41484"/>
                  </a:lnTo>
                  <a:cubicBezTo>
                    <a:pt x="1958821" y="34857"/>
                    <a:pt x="1953448" y="29484"/>
                    <a:pt x="1946821" y="29484"/>
                  </a:cubicBezTo>
                  <a:close/>
                  <a:moveTo>
                    <a:pt x="1470048" y="29484"/>
                  </a:moveTo>
                  <a:cubicBezTo>
                    <a:pt x="1463421" y="29484"/>
                    <a:pt x="1458048" y="34857"/>
                    <a:pt x="1458048" y="41484"/>
                  </a:cubicBezTo>
                  <a:lnTo>
                    <a:pt x="1458048" y="89484"/>
                  </a:lnTo>
                  <a:cubicBezTo>
                    <a:pt x="1458048" y="96111"/>
                    <a:pt x="1463421" y="101484"/>
                    <a:pt x="1470048" y="101484"/>
                  </a:cubicBezTo>
                  <a:lnTo>
                    <a:pt x="1590048" y="101484"/>
                  </a:lnTo>
                  <a:cubicBezTo>
                    <a:pt x="1596675" y="101484"/>
                    <a:pt x="1602048" y="96111"/>
                    <a:pt x="1602048" y="89484"/>
                  </a:cubicBezTo>
                  <a:lnTo>
                    <a:pt x="1602048" y="41484"/>
                  </a:lnTo>
                  <a:cubicBezTo>
                    <a:pt x="1602048" y="34857"/>
                    <a:pt x="1596675" y="29484"/>
                    <a:pt x="1590048" y="29484"/>
                  </a:cubicBezTo>
                  <a:close/>
                  <a:moveTo>
                    <a:pt x="1113275" y="29484"/>
                  </a:moveTo>
                  <a:cubicBezTo>
                    <a:pt x="1106648" y="29484"/>
                    <a:pt x="1101275" y="34857"/>
                    <a:pt x="1101275" y="41484"/>
                  </a:cubicBezTo>
                  <a:lnTo>
                    <a:pt x="1101275" y="89484"/>
                  </a:lnTo>
                  <a:cubicBezTo>
                    <a:pt x="1101275" y="96111"/>
                    <a:pt x="1106648" y="101484"/>
                    <a:pt x="1113275" y="101484"/>
                  </a:cubicBezTo>
                  <a:lnTo>
                    <a:pt x="1233275" y="101484"/>
                  </a:lnTo>
                  <a:cubicBezTo>
                    <a:pt x="1239902" y="101484"/>
                    <a:pt x="1245275" y="96111"/>
                    <a:pt x="1245275" y="89484"/>
                  </a:cubicBezTo>
                  <a:lnTo>
                    <a:pt x="1245275" y="41484"/>
                  </a:lnTo>
                  <a:cubicBezTo>
                    <a:pt x="1245275" y="34857"/>
                    <a:pt x="1239902" y="29484"/>
                    <a:pt x="1233275" y="29484"/>
                  </a:cubicBezTo>
                  <a:close/>
                  <a:moveTo>
                    <a:pt x="756502" y="29484"/>
                  </a:moveTo>
                  <a:cubicBezTo>
                    <a:pt x="749875" y="29484"/>
                    <a:pt x="744502" y="34857"/>
                    <a:pt x="744502" y="41484"/>
                  </a:cubicBezTo>
                  <a:lnTo>
                    <a:pt x="744502" y="89484"/>
                  </a:lnTo>
                  <a:cubicBezTo>
                    <a:pt x="744502" y="96111"/>
                    <a:pt x="749875" y="101484"/>
                    <a:pt x="756502" y="101484"/>
                  </a:cubicBezTo>
                  <a:lnTo>
                    <a:pt x="876502" y="101484"/>
                  </a:lnTo>
                  <a:cubicBezTo>
                    <a:pt x="883129" y="101484"/>
                    <a:pt x="888502" y="96111"/>
                    <a:pt x="888502" y="89484"/>
                  </a:cubicBezTo>
                  <a:lnTo>
                    <a:pt x="888502" y="41484"/>
                  </a:lnTo>
                  <a:cubicBezTo>
                    <a:pt x="888502" y="34857"/>
                    <a:pt x="883129" y="29484"/>
                    <a:pt x="876502" y="29484"/>
                  </a:cubicBezTo>
                  <a:close/>
                  <a:moveTo>
                    <a:pt x="399729" y="29484"/>
                  </a:moveTo>
                  <a:cubicBezTo>
                    <a:pt x="393102" y="29484"/>
                    <a:pt x="387729" y="34857"/>
                    <a:pt x="387729" y="41484"/>
                  </a:cubicBezTo>
                  <a:lnTo>
                    <a:pt x="387729" y="89484"/>
                  </a:lnTo>
                  <a:cubicBezTo>
                    <a:pt x="387729" y="96111"/>
                    <a:pt x="393102" y="101484"/>
                    <a:pt x="399729" y="101484"/>
                  </a:cubicBezTo>
                  <a:lnTo>
                    <a:pt x="519729" y="101484"/>
                  </a:lnTo>
                  <a:cubicBezTo>
                    <a:pt x="526356" y="101484"/>
                    <a:pt x="531729" y="96111"/>
                    <a:pt x="531729" y="89484"/>
                  </a:cubicBezTo>
                  <a:lnTo>
                    <a:pt x="531729" y="41484"/>
                  </a:lnTo>
                  <a:cubicBezTo>
                    <a:pt x="531729" y="34857"/>
                    <a:pt x="526356" y="29484"/>
                    <a:pt x="519729" y="29484"/>
                  </a:cubicBezTo>
                  <a:close/>
                  <a:moveTo>
                    <a:pt x="42956" y="29484"/>
                  </a:moveTo>
                  <a:cubicBezTo>
                    <a:pt x="36329" y="29484"/>
                    <a:pt x="30956" y="34857"/>
                    <a:pt x="30956" y="41484"/>
                  </a:cubicBezTo>
                  <a:lnTo>
                    <a:pt x="30956" y="89484"/>
                  </a:lnTo>
                  <a:cubicBezTo>
                    <a:pt x="30956" y="96111"/>
                    <a:pt x="36329" y="101484"/>
                    <a:pt x="42956" y="101484"/>
                  </a:cubicBezTo>
                  <a:lnTo>
                    <a:pt x="162956" y="101484"/>
                  </a:lnTo>
                  <a:cubicBezTo>
                    <a:pt x="169583" y="101484"/>
                    <a:pt x="174956" y="96111"/>
                    <a:pt x="174956" y="89484"/>
                  </a:cubicBezTo>
                  <a:lnTo>
                    <a:pt x="174956" y="41484"/>
                  </a:lnTo>
                  <a:cubicBezTo>
                    <a:pt x="174956" y="34857"/>
                    <a:pt x="169583" y="29484"/>
                    <a:pt x="162956" y="29484"/>
                  </a:cubicBezTo>
                  <a:close/>
                  <a:moveTo>
                    <a:pt x="0" y="0"/>
                  </a:moveTo>
                  <a:lnTo>
                    <a:pt x="11620500" y="0"/>
                  </a:lnTo>
                  <a:lnTo>
                    <a:pt x="11620500" y="135731"/>
                  </a:lnTo>
                  <a:lnTo>
                    <a:pt x="0" y="135731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A64822D6-BA19-4EFE-B974-5C6CF0A41518}"/>
                </a:ext>
              </a:extLst>
            </p:cNvPr>
            <p:cNvSpPr/>
            <p:nvPr/>
          </p:nvSpPr>
          <p:spPr>
            <a:xfrm>
              <a:off x="8413523" y="1757726"/>
              <a:ext cx="3255660" cy="96104"/>
            </a:xfrm>
            <a:custGeom>
              <a:avLst/>
              <a:gdLst>
                <a:gd name="connsiteX0" fmla="*/ 2990579 w 3255660"/>
                <a:gd name="connsiteY0" fmla="*/ 20876 h 96104"/>
                <a:gd name="connsiteX1" fmla="*/ 2982279 w 3255660"/>
                <a:gd name="connsiteY1" fmla="*/ 29373 h 96104"/>
                <a:gd name="connsiteX2" fmla="*/ 2982279 w 3255660"/>
                <a:gd name="connsiteY2" fmla="*/ 63359 h 96104"/>
                <a:gd name="connsiteX3" fmla="*/ 2990579 w 3255660"/>
                <a:gd name="connsiteY3" fmla="*/ 71856 h 96104"/>
                <a:gd name="connsiteX4" fmla="*/ 3073569 w 3255660"/>
                <a:gd name="connsiteY4" fmla="*/ 71856 h 96104"/>
                <a:gd name="connsiteX5" fmla="*/ 3081868 w 3255660"/>
                <a:gd name="connsiteY5" fmla="*/ 63359 h 96104"/>
                <a:gd name="connsiteX6" fmla="*/ 3081868 w 3255660"/>
                <a:gd name="connsiteY6" fmla="*/ 29373 h 96104"/>
                <a:gd name="connsiteX7" fmla="*/ 3073569 w 3255660"/>
                <a:gd name="connsiteY7" fmla="*/ 20876 h 96104"/>
                <a:gd name="connsiteX8" fmla="*/ 2743839 w 3255660"/>
                <a:gd name="connsiteY8" fmla="*/ 20876 h 96104"/>
                <a:gd name="connsiteX9" fmla="*/ 2735540 w 3255660"/>
                <a:gd name="connsiteY9" fmla="*/ 29373 h 96104"/>
                <a:gd name="connsiteX10" fmla="*/ 2735540 w 3255660"/>
                <a:gd name="connsiteY10" fmla="*/ 63359 h 96104"/>
                <a:gd name="connsiteX11" fmla="*/ 2743839 w 3255660"/>
                <a:gd name="connsiteY11" fmla="*/ 71856 h 96104"/>
                <a:gd name="connsiteX12" fmla="*/ 2826830 w 3255660"/>
                <a:gd name="connsiteY12" fmla="*/ 71856 h 96104"/>
                <a:gd name="connsiteX13" fmla="*/ 2835129 w 3255660"/>
                <a:gd name="connsiteY13" fmla="*/ 63359 h 96104"/>
                <a:gd name="connsiteX14" fmla="*/ 2835129 w 3255660"/>
                <a:gd name="connsiteY14" fmla="*/ 29373 h 96104"/>
                <a:gd name="connsiteX15" fmla="*/ 2826830 w 3255660"/>
                <a:gd name="connsiteY15" fmla="*/ 20876 h 96104"/>
                <a:gd name="connsiteX16" fmla="*/ 2497100 w 3255660"/>
                <a:gd name="connsiteY16" fmla="*/ 20876 h 96104"/>
                <a:gd name="connsiteX17" fmla="*/ 2488801 w 3255660"/>
                <a:gd name="connsiteY17" fmla="*/ 29373 h 96104"/>
                <a:gd name="connsiteX18" fmla="*/ 2488801 w 3255660"/>
                <a:gd name="connsiteY18" fmla="*/ 63359 h 96104"/>
                <a:gd name="connsiteX19" fmla="*/ 2497100 w 3255660"/>
                <a:gd name="connsiteY19" fmla="*/ 71856 h 96104"/>
                <a:gd name="connsiteX20" fmla="*/ 2580091 w 3255660"/>
                <a:gd name="connsiteY20" fmla="*/ 71856 h 96104"/>
                <a:gd name="connsiteX21" fmla="*/ 2588389 w 3255660"/>
                <a:gd name="connsiteY21" fmla="*/ 63359 h 96104"/>
                <a:gd name="connsiteX22" fmla="*/ 2588389 w 3255660"/>
                <a:gd name="connsiteY22" fmla="*/ 29373 h 96104"/>
                <a:gd name="connsiteX23" fmla="*/ 2580091 w 3255660"/>
                <a:gd name="connsiteY23" fmla="*/ 20876 h 96104"/>
                <a:gd name="connsiteX24" fmla="*/ 2250361 w 3255660"/>
                <a:gd name="connsiteY24" fmla="*/ 20876 h 96104"/>
                <a:gd name="connsiteX25" fmla="*/ 2242062 w 3255660"/>
                <a:gd name="connsiteY25" fmla="*/ 29373 h 96104"/>
                <a:gd name="connsiteX26" fmla="*/ 2242062 w 3255660"/>
                <a:gd name="connsiteY26" fmla="*/ 63359 h 96104"/>
                <a:gd name="connsiteX27" fmla="*/ 2250361 w 3255660"/>
                <a:gd name="connsiteY27" fmla="*/ 71856 h 96104"/>
                <a:gd name="connsiteX28" fmla="*/ 2333351 w 3255660"/>
                <a:gd name="connsiteY28" fmla="*/ 71856 h 96104"/>
                <a:gd name="connsiteX29" fmla="*/ 2341650 w 3255660"/>
                <a:gd name="connsiteY29" fmla="*/ 63359 h 96104"/>
                <a:gd name="connsiteX30" fmla="*/ 2341650 w 3255660"/>
                <a:gd name="connsiteY30" fmla="*/ 29373 h 96104"/>
                <a:gd name="connsiteX31" fmla="*/ 2333351 w 3255660"/>
                <a:gd name="connsiteY31" fmla="*/ 20876 h 96104"/>
                <a:gd name="connsiteX32" fmla="*/ 2003622 w 3255660"/>
                <a:gd name="connsiteY32" fmla="*/ 20876 h 96104"/>
                <a:gd name="connsiteX33" fmla="*/ 1995323 w 3255660"/>
                <a:gd name="connsiteY33" fmla="*/ 29373 h 96104"/>
                <a:gd name="connsiteX34" fmla="*/ 1995323 w 3255660"/>
                <a:gd name="connsiteY34" fmla="*/ 63359 h 96104"/>
                <a:gd name="connsiteX35" fmla="*/ 2003622 w 3255660"/>
                <a:gd name="connsiteY35" fmla="*/ 71856 h 96104"/>
                <a:gd name="connsiteX36" fmla="*/ 2086612 w 3255660"/>
                <a:gd name="connsiteY36" fmla="*/ 71856 h 96104"/>
                <a:gd name="connsiteX37" fmla="*/ 2094911 w 3255660"/>
                <a:gd name="connsiteY37" fmla="*/ 63359 h 96104"/>
                <a:gd name="connsiteX38" fmla="*/ 2094911 w 3255660"/>
                <a:gd name="connsiteY38" fmla="*/ 29373 h 96104"/>
                <a:gd name="connsiteX39" fmla="*/ 2086612 w 3255660"/>
                <a:gd name="connsiteY39" fmla="*/ 20876 h 96104"/>
                <a:gd name="connsiteX40" fmla="*/ 1756883 w 3255660"/>
                <a:gd name="connsiteY40" fmla="*/ 20876 h 96104"/>
                <a:gd name="connsiteX41" fmla="*/ 1748583 w 3255660"/>
                <a:gd name="connsiteY41" fmla="*/ 29373 h 96104"/>
                <a:gd name="connsiteX42" fmla="*/ 1748583 w 3255660"/>
                <a:gd name="connsiteY42" fmla="*/ 63359 h 96104"/>
                <a:gd name="connsiteX43" fmla="*/ 1756883 w 3255660"/>
                <a:gd name="connsiteY43" fmla="*/ 71856 h 96104"/>
                <a:gd name="connsiteX44" fmla="*/ 1839873 w 3255660"/>
                <a:gd name="connsiteY44" fmla="*/ 71856 h 96104"/>
                <a:gd name="connsiteX45" fmla="*/ 1848172 w 3255660"/>
                <a:gd name="connsiteY45" fmla="*/ 63359 h 96104"/>
                <a:gd name="connsiteX46" fmla="*/ 1848172 w 3255660"/>
                <a:gd name="connsiteY46" fmla="*/ 29373 h 96104"/>
                <a:gd name="connsiteX47" fmla="*/ 1839873 w 3255660"/>
                <a:gd name="connsiteY47" fmla="*/ 20876 h 96104"/>
                <a:gd name="connsiteX48" fmla="*/ 1510143 w 3255660"/>
                <a:gd name="connsiteY48" fmla="*/ 20876 h 96104"/>
                <a:gd name="connsiteX49" fmla="*/ 1501844 w 3255660"/>
                <a:gd name="connsiteY49" fmla="*/ 29373 h 96104"/>
                <a:gd name="connsiteX50" fmla="*/ 1501844 w 3255660"/>
                <a:gd name="connsiteY50" fmla="*/ 63359 h 96104"/>
                <a:gd name="connsiteX51" fmla="*/ 1510143 w 3255660"/>
                <a:gd name="connsiteY51" fmla="*/ 71856 h 96104"/>
                <a:gd name="connsiteX52" fmla="*/ 1593133 w 3255660"/>
                <a:gd name="connsiteY52" fmla="*/ 71856 h 96104"/>
                <a:gd name="connsiteX53" fmla="*/ 1601433 w 3255660"/>
                <a:gd name="connsiteY53" fmla="*/ 63359 h 96104"/>
                <a:gd name="connsiteX54" fmla="*/ 1601433 w 3255660"/>
                <a:gd name="connsiteY54" fmla="*/ 29373 h 96104"/>
                <a:gd name="connsiteX55" fmla="*/ 1593133 w 3255660"/>
                <a:gd name="connsiteY55" fmla="*/ 20876 h 96104"/>
                <a:gd name="connsiteX56" fmla="*/ 1263404 w 3255660"/>
                <a:gd name="connsiteY56" fmla="*/ 20876 h 96104"/>
                <a:gd name="connsiteX57" fmla="*/ 1255105 w 3255660"/>
                <a:gd name="connsiteY57" fmla="*/ 29373 h 96104"/>
                <a:gd name="connsiteX58" fmla="*/ 1255105 w 3255660"/>
                <a:gd name="connsiteY58" fmla="*/ 63359 h 96104"/>
                <a:gd name="connsiteX59" fmla="*/ 1263404 w 3255660"/>
                <a:gd name="connsiteY59" fmla="*/ 71856 h 96104"/>
                <a:gd name="connsiteX60" fmla="*/ 1346394 w 3255660"/>
                <a:gd name="connsiteY60" fmla="*/ 71856 h 96104"/>
                <a:gd name="connsiteX61" fmla="*/ 1354693 w 3255660"/>
                <a:gd name="connsiteY61" fmla="*/ 63359 h 96104"/>
                <a:gd name="connsiteX62" fmla="*/ 1354693 w 3255660"/>
                <a:gd name="connsiteY62" fmla="*/ 29373 h 96104"/>
                <a:gd name="connsiteX63" fmla="*/ 1346394 w 3255660"/>
                <a:gd name="connsiteY63" fmla="*/ 20876 h 96104"/>
                <a:gd name="connsiteX64" fmla="*/ 1016665 w 3255660"/>
                <a:gd name="connsiteY64" fmla="*/ 20876 h 96104"/>
                <a:gd name="connsiteX65" fmla="*/ 1008366 w 3255660"/>
                <a:gd name="connsiteY65" fmla="*/ 29373 h 96104"/>
                <a:gd name="connsiteX66" fmla="*/ 1008366 w 3255660"/>
                <a:gd name="connsiteY66" fmla="*/ 63359 h 96104"/>
                <a:gd name="connsiteX67" fmla="*/ 1016665 w 3255660"/>
                <a:gd name="connsiteY67" fmla="*/ 71856 h 96104"/>
                <a:gd name="connsiteX68" fmla="*/ 1099655 w 3255660"/>
                <a:gd name="connsiteY68" fmla="*/ 71856 h 96104"/>
                <a:gd name="connsiteX69" fmla="*/ 1107954 w 3255660"/>
                <a:gd name="connsiteY69" fmla="*/ 63359 h 96104"/>
                <a:gd name="connsiteX70" fmla="*/ 1107954 w 3255660"/>
                <a:gd name="connsiteY70" fmla="*/ 29373 h 96104"/>
                <a:gd name="connsiteX71" fmla="*/ 1099655 w 3255660"/>
                <a:gd name="connsiteY71" fmla="*/ 20876 h 96104"/>
                <a:gd name="connsiteX72" fmla="*/ 769925 w 3255660"/>
                <a:gd name="connsiteY72" fmla="*/ 20876 h 96104"/>
                <a:gd name="connsiteX73" fmla="*/ 761626 w 3255660"/>
                <a:gd name="connsiteY73" fmla="*/ 29373 h 96104"/>
                <a:gd name="connsiteX74" fmla="*/ 761626 w 3255660"/>
                <a:gd name="connsiteY74" fmla="*/ 63359 h 96104"/>
                <a:gd name="connsiteX75" fmla="*/ 769925 w 3255660"/>
                <a:gd name="connsiteY75" fmla="*/ 71856 h 96104"/>
                <a:gd name="connsiteX76" fmla="*/ 852916 w 3255660"/>
                <a:gd name="connsiteY76" fmla="*/ 71856 h 96104"/>
                <a:gd name="connsiteX77" fmla="*/ 861215 w 3255660"/>
                <a:gd name="connsiteY77" fmla="*/ 63359 h 96104"/>
                <a:gd name="connsiteX78" fmla="*/ 861215 w 3255660"/>
                <a:gd name="connsiteY78" fmla="*/ 29373 h 96104"/>
                <a:gd name="connsiteX79" fmla="*/ 852916 w 3255660"/>
                <a:gd name="connsiteY79" fmla="*/ 20876 h 96104"/>
                <a:gd name="connsiteX80" fmla="*/ 523186 w 3255660"/>
                <a:gd name="connsiteY80" fmla="*/ 20876 h 96104"/>
                <a:gd name="connsiteX81" fmla="*/ 514887 w 3255660"/>
                <a:gd name="connsiteY81" fmla="*/ 29373 h 96104"/>
                <a:gd name="connsiteX82" fmla="*/ 514887 w 3255660"/>
                <a:gd name="connsiteY82" fmla="*/ 63359 h 96104"/>
                <a:gd name="connsiteX83" fmla="*/ 523186 w 3255660"/>
                <a:gd name="connsiteY83" fmla="*/ 71856 h 96104"/>
                <a:gd name="connsiteX84" fmla="*/ 606177 w 3255660"/>
                <a:gd name="connsiteY84" fmla="*/ 71856 h 96104"/>
                <a:gd name="connsiteX85" fmla="*/ 614476 w 3255660"/>
                <a:gd name="connsiteY85" fmla="*/ 63359 h 96104"/>
                <a:gd name="connsiteX86" fmla="*/ 614476 w 3255660"/>
                <a:gd name="connsiteY86" fmla="*/ 29373 h 96104"/>
                <a:gd name="connsiteX87" fmla="*/ 606177 w 3255660"/>
                <a:gd name="connsiteY87" fmla="*/ 20876 h 96104"/>
                <a:gd name="connsiteX88" fmla="*/ 276447 w 3255660"/>
                <a:gd name="connsiteY88" fmla="*/ 20876 h 96104"/>
                <a:gd name="connsiteX89" fmla="*/ 268148 w 3255660"/>
                <a:gd name="connsiteY89" fmla="*/ 29373 h 96104"/>
                <a:gd name="connsiteX90" fmla="*/ 268148 w 3255660"/>
                <a:gd name="connsiteY90" fmla="*/ 63359 h 96104"/>
                <a:gd name="connsiteX91" fmla="*/ 276447 w 3255660"/>
                <a:gd name="connsiteY91" fmla="*/ 71856 h 96104"/>
                <a:gd name="connsiteX92" fmla="*/ 359437 w 3255660"/>
                <a:gd name="connsiteY92" fmla="*/ 71856 h 96104"/>
                <a:gd name="connsiteX93" fmla="*/ 367736 w 3255660"/>
                <a:gd name="connsiteY93" fmla="*/ 63359 h 96104"/>
                <a:gd name="connsiteX94" fmla="*/ 367736 w 3255660"/>
                <a:gd name="connsiteY94" fmla="*/ 29373 h 96104"/>
                <a:gd name="connsiteX95" fmla="*/ 359437 w 3255660"/>
                <a:gd name="connsiteY95" fmla="*/ 20876 h 96104"/>
                <a:gd name="connsiteX96" fmla="*/ 29708 w 3255660"/>
                <a:gd name="connsiteY96" fmla="*/ 20876 h 96104"/>
                <a:gd name="connsiteX97" fmla="*/ 21409 w 3255660"/>
                <a:gd name="connsiteY97" fmla="*/ 29373 h 96104"/>
                <a:gd name="connsiteX98" fmla="*/ 21409 w 3255660"/>
                <a:gd name="connsiteY98" fmla="*/ 63359 h 96104"/>
                <a:gd name="connsiteX99" fmla="*/ 29708 w 3255660"/>
                <a:gd name="connsiteY99" fmla="*/ 71856 h 96104"/>
                <a:gd name="connsiteX100" fmla="*/ 112698 w 3255660"/>
                <a:gd name="connsiteY100" fmla="*/ 71856 h 96104"/>
                <a:gd name="connsiteX101" fmla="*/ 120997 w 3255660"/>
                <a:gd name="connsiteY101" fmla="*/ 63359 h 96104"/>
                <a:gd name="connsiteX102" fmla="*/ 120997 w 3255660"/>
                <a:gd name="connsiteY102" fmla="*/ 29373 h 96104"/>
                <a:gd name="connsiteX103" fmla="*/ 112698 w 3255660"/>
                <a:gd name="connsiteY103" fmla="*/ 20876 h 96104"/>
                <a:gd name="connsiteX104" fmla="*/ 0 w 3255660"/>
                <a:gd name="connsiteY104" fmla="*/ 0 h 96104"/>
                <a:gd name="connsiteX105" fmla="*/ 3255660 w 3255660"/>
                <a:gd name="connsiteY105" fmla="*/ 0 h 96104"/>
                <a:gd name="connsiteX106" fmla="*/ 3255660 w 3255660"/>
                <a:gd name="connsiteY106" fmla="*/ 20876 h 96104"/>
                <a:gd name="connsiteX107" fmla="*/ 3237318 w 3255660"/>
                <a:gd name="connsiteY107" fmla="*/ 20876 h 96104"/>
                <a:gd name="connsiteX108" fmla="*/ 3229019 w 3255660"/>
                <a:gd name="connsiteY108" fmla="*/ 29373 h 96104"/>
                <a:gd name="connsiteX109" fmla="*/ 3229019 w 3255660"/>
                <a:gd name="connsiteY109" fmla="*/ 63359 h 96104"/>
                <a:gd name="connsiteX110" fmla="*/ 3237318 w 3255660"/>
                <a:gd name="connsiteY110" fmla="*/ 71856 h 96104"/>
                <a:gd name="connsiteX111" fmla="*/ 3255660 w 3255660"/>
                <a:gd name="connsiteY111" fmla="*/ 71856 h 96104"/>
                <a:gd name="connsiteX112" fmla="*/ 3255660 w 3255660"/>
                <a:gd name="connsiteY112" fmla="*/ 96104 h 96104"/>
                <a:gd name="connsiteX113" fmla="*/ 0 w 3255660"/>
                <a:gd name="connsiteY113" fmla="*/ 96104 h 961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</a:cxnLst>
              <a:rect l="l" t="t" r="r" b="b"/>
              <a:pathLst>
                <a:path w="3255660" h="96104">
                  <a:moveTo>
                    <a:pt x="2990579" y="20876"/>
                  </a:moveTo>
                  <a:cubicBezTo>
                    <a:pt x="2985995" y="20876"/>
                    <a:pt x="2982279" y="24680"/>
                    <a:pt x="2982279" y="29373"/>
                  </a:cubicBezTo>
                  <a:lnTo>
                    <a:pt x="2982279" y="63359"/>
                  </a:lnTo>
                  <a:cubicBezTo>
                    <a:pt x="2982279" y="68051"/>
                    <a:pt x="2985995" y="71856"/>
                    <a:pt x="2990579" y="71856"/>
                  </a:cubicBezTo>
                  <a:lnTo>
                    <a:pt x="3073569" y="71856"/>
                  </a:lnTo>
                  <a:cubicBezTo>
                    <a:pt x="3078152" y="71856"/>
                    <a:pt x="3081868" y="68051"/>
                    <a:pt x="3081868" y="63359"/>
                  </a:cubicBezTo>
                  <a:lnTo>
                    <a:pt x="3081868" y="29373"/>
                  </a:lnTo>
                  <a:cubicBezTo>
                    <a:pt x="3081868" y="24680"/>
                    <a:pt x="3078152" y="20876"/>
                    <a:pt x="3073569" y="20876"/>
                  </a:cubicBezTo>
                  <a:close/>
                  <a:moveTo>
                    <a:pt x="2743839" y="20876"/>
                  </a:moveTo>
                  <a:cubicBezTo>
                    <a:pt x="2739256" y="20876"/>
                    <a:pt x="2735540" y="24680"/>
                    <a:pt x="2735540" y="29373"/>
                  </a:cubicBezTo>
                  <a:lnTo>
                    <a:pt x="2735540" y="63359"/>
                  </a:lnTo>
                  <a:cubicBezTo>
                    <a:pt x="2735540" y="68051"/>
                    <a:pt x="2739256" y="71856"/>
                    <a:pt x="2743839" y="71856"/>
                  </a:cubicBezTo>
                  <a:lnTo>
                    <a:pt x="2826830" y="71856"/>
                  </a:lnTo>
                  <a:cubicBezTo>
                    <a:pt x="2831413" y="71856"/>
                    <a:pt x="2835129" y="68051"/>
                    <a:pt x="2835129" y="63359"/>
                  </a:cubicBezTo>
                  <a:lnTo>
                    <a:pt x="2835129" y="29373"/>
                  </a:lnTo>
                  <a:cubicBezTo>
                    <a:pt x="2835129" y="24680"/>
                    <a:pt x="2831413" y="20876"/>
                    <a:pt x="2826830" y="20876"/>
                  </a:cubicBezTo>
                  <a:close/>
                  <a:moveTo>
                    <a:pt x="2497100" y="20876"/>
                  </a:moveTo>
                  <a:cubicBezTo>
                    <a:pt x="2492517" y="20876"/>
                    <a:pt x="2488801" y="24680"/>
                    <a:pt x="2488801" y="29373"/>
                  </a:cubicBezTo>
                  <a:lnTo>
                    <a:pt x="2488801" y="63359"/>
                  </a:lnTo>
                  <a:cubicBezTo>
                    <a:pt x="2488801" y="68051"/>
                    <a:pt x="2492517" y="71856"/>
                    <a:pt x="2497100" y="71856"/>
                  </a:cubicBezTo>
                  <a:lnTo>
                    <a:pt x="2580091" y="71856"/>
                  </a:lnTo>
                  <a:cubicBezTo>
                    <a:pt x="2584674" y="71856"/>
                    <a:pt x="2588389" y="68051"/>
                    <a:pt x="2588389" y="63359"/>
                  </a:cubicBezTo>
                  <a:lnTo>
                    <a:pt x="2588389" y="29373"/>
                  </a:lnTo>
                  <a:cubicBezTo>
                    <a:pt x="2588389" y="24680"/>
                    <a:pt x="2584674" y="20876"/>
                    <a:pt x="2580091" y="20876"/>
                  </a:cubicBezTo>
                  <a:close/>
                  <a:moveTo>
                    <a:pt x="2250361" y="20876"/>
                  </a:moveTo>
                  <a:cubicBezTo>
                    <a:pt x="2245778" y="20876"/>
                    <a:pt x="2242062" y="24680"/>
                    <a:pt x="2242062" y="29373"/>
                  </a:cubicBezTo>
                  <a:lnTo>
                    <a:pt x="2242062" y="63359"/>
                  </a:lnTo>
                  <a:cubicBezTo>
                    <a:pt x="2242062" y="68051"/>
                    <a:pt x="2245778" y="71856"/>
                    <a:pt x="2250361" y="71856"/>
                  </a:cubicBezTo>
                  <a:lnTo>
                    <a:pt x="2333351" y="71856"/>
                  </a:lnTo>
                  <a:cubicBezTo>
                    <a:pt x="2337935" y="71856"/>
                    <a:pt x="2341650" y="68051"/>
                    <a:pt x="2341650" y="63359"/>
                  </a:cubicBezTo>
                  <a:lnTo>
                    <a:pt x="2341650" y="29373"/>
                  </a:lnTo>
                  <a:cubicBezTo>
                    <a:pt x="2341650" y="24680"/>
                    <a:pt x="2337935" y="20876"/>
                    <a:pt x="2333351" y="20876"/>
                  </a:cubicBezTo>
                  <a:close/>
                  <a:moveTo>
                    <a:pt x="2003622" y="20876"/>
                  </a:moveTo>
                  <a:cubicBezTo>
                    <a:pt x="1999039" y="20876"/>
                    <a:pt x="1995323" y="24680"/>
                    <a:pt x="1995323" y="29373"/>
                  </a:cubicBezTo>
                  <a:lnTo>
                    <a:pt x="1995323" y="63359"/>
                  </a:lnTo>
                  <a:cubicBezTo>
                    <a:pt x="1995323" y="68051"/>
                    <a:pt x="1999039" y="71856"/>
                    <a:pt x="2003622" y="71856"/>
                  </a:cubicBezTo>
                  <a:lnTo>
                    <a:pt x="2086612" y="71856"/>
                  </a:lnTo>
                  <a:cubicBezTo>
                    <a:pt x="2091195" y="71856"/>
                    <a:pt x="2094911" y="68051"/>
                    <a:pt x="2094911" y="63359"/>
                  </a:cubicBezTo>
                  <a:lnTo>
                    <a:pt x="2094911" y="29373"/>
                  </a:lnTo>
                  <a:cubicBezTo>
                    <a:pt x="2094911" y="24680"/>
                    <a:pt x="2091195" y="20876"/>
                    <a:pt x="2086612" y="20876"/>
                  </a:cubicBezTo>
                  <a:close/>
                  <a:moveTo>
                    <a:pt x="1756883" y="20876"/>
                  </a:moveTo>
                  <a:cubicBezTo>
                    <a:pt x="1752299" y="20876"/>
                    <a:pt x="1748583" y="24680"/>
                    <a:pt x="1748583" y="29373"/>
                  </a:cubicBezTo>
                  <a:lnTo>
                    <a:pt x="1748583" y="63359"/>
                  </a:lnTo>
                  <a:cubicBezTo>
                    <a:pt x="1748583" y="68051"/>
                    <a:pt x="1752299" y="71856"/>
                    <a:pt x="1756883" y="71856"/>
                  </a:cubicBezTo>
                  <a:lnTo>
                    <a:pt x="1839873" y="71856"/>
                  </a:lnTo>
                  <a:cubicBezTo>
                    <a:pt x="1844456" y="71856"/>
                    <a:pt x="1848172" y="68051"/>
                    <a:pt x="1848172" y="63359"/>
                  </a:cubicBezTo>
                  <a:lnTo>
                    <a:pt x="1848172" y="29373"/>
                  </a:lnTo>
                  <a:cubicBezTo>
                    <a:pt x="1848172" y="24680"/>
                    <a:pt x="1844456" y="20876"/>
                    <a:pt x="1839873" y="20876"/>
                  </a:cubicBezTo>
                  <a:close/>
                  <a:moveTo>
                    <a:pt x="1510143" y="20876"/>
                  </a:moveTo>
                  <a:cubicBezTo>
                    <a:pt x="1505560" y="20876"/>
                    <a:pt x="1501844" y="24680"/>
                    <a:pt x="1501844" y="29373"/>
                  </a:cubicBezTo>
                  <a:lnTo>
                    <a:pt x="1501844" y="63359"/>
                  </a:lnTo>
                  <a:cubicBezTo>
                    <a:pt x="1501844" y="68051"/>
                    <a:pt x="1505560" y="71856"/>
                    <a:pt x="1510143" y="71856"/>
                  </a:cubicBezTo>
                  <a:lnTo>
                    <a:pt x="1593133" y="71856"/>
                  </a:lnTo>
                  <a:cubicBezTo>
                    <a:pt x="1597717" y="71856"/>
                    <a:pt x="1601433" y="68051"/>
                    <a:pt x="1601433" y="63359"/>
                  </a:cubicBezTo>
                  <a:lnTo>
                    <a:pt x="1601433" y="29373"/>
                  </a:lnTo>
                  <a:cubicBezTo>
                    <a:pt x="1601433" y="24680"/>
                    <a:pt x="1597717" y="20876"/>
                    <a:pt x="1593133" y="20876"/>
                  </a:cubicBezTo>
                  <a:close/>
                  <a:moveTo>
                    <a:pt x="1263404" y="20876"/>
                  </a:moveTo>
                  <a:cubicBezTo>
                    <a:pt x="1258821" y="20876"/>
                    <a:pt x="1255105" y="24680"/>
                    <a:pt x="1255105" y="29373"/>
                  </a:cubicBezTo>
                  <a:lnTo>
                    <a:pt x="1255105" y="63359"/>
                  </a:lnTo>
                  <a:cubicBezTo>
                    <a:pt x="1255105" y="68051"/>
                    <a:pt x="1258821" y="71856"/>
                    <a:pt x="1263404" y="71856"/>
                  </a:cubicBezTo>
                  <a:lnTo>
                    <a:pt x="1346394" y="71856"/>
                  </a:lnTo>
                  <a:cubicBezTo>
                    <a:pt x="1350977" y="71856"/>
                    <a:pt x="1354693" y="68051"/>
                    <a:pt x="1354693" y="63359"/>
                  </a:cubicBezTo>
                  <a:lnTo>
                    <a:pt x="1354693" y="29373"/>
                  </a:lnTo>
                  <a:cubicBezTo>
                    <a:pt x="1354693" y="24680"/>
                    <a:pt x="1350977" y="20876"/>
                    <a:pt x="1346394" y="20876"/>
                  </a:cubicBezTo>
                  <a:close/>
                  <a:moveTo>
                    <a:pt x="1016665" y="20876"/>
                  </a:moveTo>
                  <a:cubicBezTo>
                    <a:pt x="1012082" y="20876"/>
                    <a:pt x="1008366" y="24680"/>
                    <a:pt x="1008366" y="29373"/>
                  </a:cubicBezTo>
                  <a:lnTo>
                    <a:pt x="1008366" y="63359"/>
                  </a:lnTo>
                  <a:cubicBezTo>
                    <a:pt x="1008366" y="68051"/>
                    <a:pt x="1012082" y="71856"/>
                    <a:pt x="1016665" y="71856"/>
                  </a:cubicBezTo>
                  <a:lnTo>
                    <a:pt x="1099655" y="71856"/>
                  </a:lnTo>
                  <a:cubicBezTo>
                    <a:pt x="1104238" y="71856"/>
                    <a:pt x="1107954" y="68051"/>
                    <a:pt x="1107954" y="63359"/>
                  </a:cubicBezTo>
                  <a:lnTo>
                    <a:pt x="1107954" y="29373"/>
                  </a:lnTo>
                  <a:cubicBezTo>
                    <a:pt x="1107954" y="24680"/>
                    <a:pt x="1104238" y="20876"/>
                    <a:pt x="1099655" y="20876"/>
                  </a:cubicBezTo>
                  <a:close/>
                  <a:moveTo>
                    <a:pt x="769925" y="20876"/>
                  </a:moveTo>
                  <a:cubicBezTo>
                    <a:pt x="765342" y="20876"/>
                    <a:pt x="761626" y="24680"/>
                    <a:pt x="761626" y="29373"/>
                  </a:cubicBezTo>
                  <a:lnTo>
                    <a:pt x="761626" y="63359"/>
                  </a:lnTo>
                  <a:cubicBezTo>
                    <a:pt x="761626" y="68051"/>
                    <a:pt x="765342" y="71856"/>
                    <a:pt x="769925" y="71856"/>
                  </a:cubicBezTo>
                  <a:lnTo>
                    <a:pt x="852916" y="71856"/>
                  </a:lnTo>
                  <a:cubicBezTo>
                    <a:pt x="857499" y="71856"/>
                    <a:pt x="861215" y="68051"/>
                    <a:pt x="861215" y="63359"/>
                  </a:cubicBezTo>
                  <a:lnTo>
                    <a:pt x="861215" y="29373"/>
                  </a:lnTo>
                  <a:cubicBezTo>
                    <a:pt x="861215" y="24680"/>
                    <a:pt x="857499" y="20876"/>
                    <a:pt x="852916" y="20876"/>
                  </a:cubicBezTo>
                  <a:close/>
                  <a:moveTo>
                    <a:pt x="523186" y="20876"/>
                  </a:moveTo>
                  <a:cubicBezTo>
                    <a:pt x="518603" y="20876"/>
                    <a:pt x="514887" y="24680"/>
                    <a:pt x="514887" y="29373"/>
                  </a:cubicBezTo>
                  <a:lnTo>
                    <a:pt x="514887" y="63359"/>
                  </a:lnTo>
                  <a:cubicBezTo>
                    <a:pt x="514887" y="68051"/>
                    <a:pt x="518603" y="71856"/>
                    <a:pt x="523186" y="71856"/>
                  </a:cubicBezTo>
                  <a:lnTo>
                    <a:pt x="606177" y="71856"/>
                  </a:lnTo>
                  <a:cubicBezTo>
                    <a:pt x="610760" y="71856"/>
                    <a:pt x="614476" y="68051"/>
                    <a:pt x="614476" y="63359"/>
                  </a:cubicBezTo>
                  <a:lnTo>
                    <a:pt x="614476" y="29373"/>
                  </a:lnTo>
                  <a:cubicBezTo>
                    <a:pt x="614476" y="24680"/>
                    <a:pt x="610760" y="20876"/>
                    <a:pt x="606177" y="20876"/>
                  </a:cubicBezTo>
                  <a:close/>
                  <a:moveTo>
                    <a:pt x="276447" y="20876"/>
                  </a:moveTo>
                  <a:cubicBezTo>
                    <a:pt x="271864" y="20876"/>
                    <a:pt x="268148" y="24680"/>
                    <a:pt x="268148" y="29373"/>
                  </a:cubicBezTo>
                  <a:lnTo>
                    <a:pt x="268148" y="63359"/>
                  </a:lnTo>
                  <a:cubicBezTo>
                    <a:pt x="268148" y="68051"/>
                    <a:pt x="271864" y="71856"/>
                    <a:pt x="276447" y="71856"/>
                  </a:cubicBezTo>
                  <a:lnTo>
                    <a:pt x="359437" y="71856"/>
                  </a:lnTo>
                  <a:cubicBezTo>
                    <a:pt x="364020" y="71856"/>
                    <a:pt x="367736" y="68051"/>
                    <a:pt x="367736" y="63359"/>
                  </a:cubicBezTo>
                  <a:lnTo>
                    <a:pt x="367736" y="29373"/>
                  </a:lnTo>
                  <a:cubicBezTo>
                    <a:pt x="367736" y="24680"/>
                    <a:pt x="364020" y="20876"/>
                    <a:pt x="359437" y="20876"/>
                  </a:cubicBezTo>
                  <a:close/>
                  <a:moveTo>
                    <a:pt x="29708" y="20876"/>
                  </a:moveTo>
                  <a:cubicBezTo>
                    <a:pt x="25125" y="20876"/>
                    <a:pt x="21409" y="24680"/>
                    <a:pt x="21409" y="29373"/>
                  </a:cubicBezTo>
                  <a:lnTo>
                    <a:pt x="21409" y="63359"/>
                  </a:lnTo>
                  <a:cubicBezTo>
                    <a:pt x="21409" y="68051"/>
                    <a:pt x="25125" y="71856"/>
                    <a:pt x="29708" y="71856"/>
                  </a:cubicBezTo>
                  <a:lnTo>
                    <a:pt x="112698" y="71856"/>
                  </a:lnTo>
                  <a:cubicBezTo>
                    <a:pt x="117281" y="71856"/>
                    <a:pt x="120997" y="68051"/>
                    <a:pt x="120997" y="63359"/>
                  </a:cubicBezTo>
                  <a:lnTo>
                    <a:pt x="120997" y="29373"/>
                  </a:lnTo>
                  <a:cubicBezTo>
                    <a:pt x="120997" y="24680"/>
                    <a:pt x="117281" y="20876"/>
                    <a:pt x="112698" y="20876"/>
                  </a:cubicBezTo>
                  <a:close/>
                  <a:moveTo>
                    <a:pt x="0" y="0"/>
                  </a:moveTo>
                  <a:lnTo>
                    <a:pt x="3255660" y="0"/>
                  </a:lnTo>
                  <a:lnTo>
                    <a:pt x="3255660" y="20876"/>
                  </a:lnTo>
                  <a:lnTo>
                    <a:pt x="3237318" y="20876"/>
                  </a:lnTo>
                  <a:cubicBezTo>
                    <a:pt x="3232735" y="20876"/>
                    <a:pt x="3229019" y="24680"/>
                    <a:pt x="3229019" y="29373"/>
                  </a:cubicBezTo>
                  <a:lnTo>
                    <a:pt x="3229019" y="63359"/>
                  </a:lnTo>
                  <a:cubicBezTo>
                    <a:pt x="3229019" y="68051"/>
                    <a:pt x="3232735" y="71856"/>
                    <a:pt x="3237318" y="71856"/>
                  </a:cubicBezTo>
                  <a:lnTo>
                    <a:pt x="3255660" y="71856"/>
                  </a:lnTo>
                  <a:lnTo>
                    <a:pt x="3255660" y="96104"/>
                  </a:lnTo>
                  <a:lnTo>
                    <a:pt x="0" y="9610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37E598B8-5FCB-4177-8B4F-4BDA37D8768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1128" y="6407803"/>
            <a:ext cx="721398" cy="181020"/>
          </a:xfrm>
          <a:prstGeom prst="rect">
            <a:avLst/>
          </a:prstGeom>
        </p:spPr>
      </p:pic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1DBC4BB4-5A20-4E19-9ADF-44FF7649B35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20707" y="2156953"/>
            <a:ext cx="11148476" cy="3810254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r>
              <a:rPr lang="de-CH" noProof="0"/>
              <a:t>Bild hinzufügen</a:t>
            </a:r>
          </a:p>
          <a:p>
            <a:endParaRPr lang="de-CH" noProof="0"/>
          </a:p>
          <a:p>
            <a:endParaRPr lang="de-CH" noProof="0"/>
          </a:p>
          <a:p>
            <a:endParaRPr lang="de-CH" noProof="0"/>
          </a:p>
          <a:p>
            <a:endParaRPr lang="de-CH" noProof="0"/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453F20F0-BE50-40DB-B471-9C9C91BFD11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99455" y="6448691"/>
            <a:ext cx="1080121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73A50C6B-6428-442A-A250-7EAADD63F279}" type="datetime1">
              <a:rPr lang="de-CH" smtClean="0"/>
              <a:t>27.04.2026</a:t>
            </a:fld>
            <a:endParaRPr lang="de-CH"/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F03FAF27-537B-4890-8172-C9F80C7083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23592" y="6448691"/>
            <a:ext cx="7848872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CH"/>
              <a:t>Grundausbildung DSP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5BA17AFB-349A-403A-B162-38BCE15AF5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1384" y="6448691"/>
            <a:ext cx="504056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412089B8-B5CE-4061-B9F1-3C6A87901BAB}" type="slidenum">
              <a:rPr lang="de-CH" smtClean="0"/>
              <a:pPr/>
              <a:t>‹Nr.›</a:t>
            </a:fld>
            <a:endParaRPr lang="de-CH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ADCB33C4-AA07-4CAD-9288-6DE89E1D4EA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1383" y="476672"/>
            <a:ext cx="11059253" cy="86409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de-CH" noProof="0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834914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06260E4D-1EE4-4F1C-A28D-7E53EA9C9915}"/>
              </a:ext>
            </a:extLst>
          </p:cNvPr>
          <p:cNvSpPr/>
          <p:nvPr userDrawn="1"/>
        </p:nvSpPr>
        <p:spPr>
          <a:xfrm>
            <a:off x="0" y="0"/>
            <a:ext cx="3353219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CH" sz="1400" b="1">
              <a:solidFill>
                <a:prstClr val="white"/>
              </a:solidFill>
              <a:latin typeface="Arial Nova Light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B1B48B4A-FE2D-4545-95D1-C664E8631C52}"/>
              </a:ext>
            </a:extLst>
          </p:cNvPr>
          <p:cNvSpPr/>
          <p:nvPr userDrawn="1"/>
        </p:nvSpPr>
        <p:spPr>
          <a:xfrm>
            <a:off x="3343020" y="0"/>
            <a:ext cx="4572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de-DE" sz="1400" b="1"/>
          </a:p>
        </p:txBody>
      </p:sp>
      <p:sp>
        <p:nvSpPr>
          <p:cNvPr id="45" name="Text Placeholder 44">
            <a:extLst>
              <a:ext uri="{FF2B5EF4-FFF2-40B4-BE49-F238E27FC236}">
                <a16:creationId xmlns:a16="http://schemas.microsoft.com/office/drawing/2014/main" id="{2B3F0620-84A1-414B-97F9-A28154EF1C6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06829" y="2670011"/>
            <a:ext cx="3136446" cy="830997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400" b="1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Titel</a:t>
            </a:r>
          </a:p>
        </p:txBody>
      </p:sp>
      <p:sp>
        <p:nvSpPr>
          <p:cNvPr id="46" name="Text Placeholder 44">
            <a:extLst>
              <a:ext uri="{FF2B5EF4-FFF2-40B4-BE49-F238E27FC236}">
                <a16:creationId xmlns:a16="http://schemas.microsoft.com/office/drawing/2014/main" id="{A9C87244-30F5-4485-9218-3BE9CB19BF5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06829" y="3455724"/>
            <a:ext cx="3136446" cy="830997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800" b="0">
                <a:solidFill>
                  <a:schemeClr val="accent2"/>
                </a:solidFill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F89D5D79-4EE1-4E71-9896-39AE9FD5ADE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1128" y="6407803"/>
            <a:ext cx="721398" cy="181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299089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Layout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03F66A9-B54D-4ACA-8A79-F4433EE03AF7}"/>
              </a:ext>
            </a:extLst>
          </p:cNvPr>
          <p:cNvSpPr/>
          <p:nvPr userDrawn="1"/>
        </p:nvSpPr>
        <p:spPr>
          <a:xfrm>
            <a:off x="6096000" y="496"/>
            <a:ext cx="6101915" cy="685750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15174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buntu Light"/>
              <a:ea typeface="+mn-ea"/>
              <a:cs typeface="+mn-cs"/>
            </a:endParaRP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EB6A7B1D-4B47-4791-B27E-502F39C4DFBA}"/>
              </a:ext>
            </a:extLst>
          </p:cNvPr>
          <p:cNvSpPr/>
          <p:nvPr userDrawn="1"/>
        </p:nvSpPr>
        <p:spPr>
          <a:xfrm>
            <a:off x="6073140" y="0"/>
            <a:ext cx="4572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de-DE" sz="1400" b="1"/>
          </a:p>
        </p:txBody>
      </p:sp>
      <p:pic>
        <p:nvPicPr>
          <p:cNvPr id="58" name="Picture 57">
            <a:extLst>
              <a:ext uri="{FF2B5EF4-FFF2-40B4-BE49-F238E27FC236}">
                <a16:creationId xmlns:a16="http://schemas.microsoft.com/office/drawing/2014/main" id="{6FBC7FD7-393B-47A7-BFBC-21C669D02A9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1128" y="6407803"/>
            <a:ext cx="721398" cy="181020"/>
          </a:xfrm>
          <a:prstGeom prst="rect">
            <a:avLst/>
          </a:prstGeom>
        </p:spPr>
      </p:pic>
      <p:sp>
        <p:nvSpPr>
          <p:cNvPr id="59" name="Text Placeholder 44">
            <a:extLst>
              <a:ext uri="{FF2B5EF4-FFF2-40B4-BE49-F238E27FC236}">
                <a16:creationId xmlns:a16="http://schemas.microsoft.com/office/drawing/2014/main" id="{2AA5684E-CA28-4276-B7A2-6F6DED53448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46100" y="2735515"/>
            <a:ext cx="4594364" cy="830997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800" b="1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Titel</a:t>
            </a:r>
          </a:p>
        </p:txBody>
      </p:sp>
      <p:sp>
        <p:nvSpPr>
          <p:cNvPr id="60" name="Text Placeholder 44">
            <a:extLst>
              <a:ext uri="{FF2B5EF4-FFF2-40B4-BE49-F238E27FC236}">
                <a16:creationId xmlns:a16="http://schemas.microsoft.com/office/drawing/2014/main" id="{5663215C-6416-4FFF-8EFC-2E0D9993ACD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46100" y="3706986"/>
            <a:ext cx="4594364" cy="830997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000" b="0">
                <a:solidFill>
                  <a:schemeClr val="accent2"/>
                </a:solidFill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236871652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_halbe 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F5B4629-5115-4E8E-A7C3-DF2A09661179}"/>
              </a:ext>
            </a:extLst>
          </p:cNvPr>
          <p:cNvSpPr/>
          <p:nvPr userDrawn="1"/>
        </p:nvSpPr>
        <p:spPr>
          <a:xfrm>
            <a:off x="322818" y="3702050"/>
            <a:ext cx="3687579" cy="3155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ova Light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F7EF52F-8AB3-48DC-88D6-680EDDA172BA}"/>
              </a:ext>
            </a:extLst>
          </p:cNvPr>
          <p:cNvSpPr/>
          <p:nvPr userDrawn="1"/>
        </p:nvSpPr>
        <p:spPr>
          <a:xfrm>
            <a:off x="322818" y="4146550"/>
            <a:ext cx="3687579" cy="27114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ova Light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CF5FC88-1C29-4C36-A1A5-CA71D9EF8C53}"/>
              </a:ext>
            </a:extLst>
          </p:cNvPr>
          <p:cNvSpPr/>
          <p:nvPr userDrawn="1"/>
        </p:nvSpPr>
        <p:spPr>
          <a:xfrm>
            <a:off x="322818" y="4572000"/>
            <a:ext cx="3687579" cy="228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ova Light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8B22FFE-28E4-42A4-AD77-58D077021CE9}"/>
              </a:ext>
            </a:extLst>
          </p:cNvPr>
          <p:cNvSpPr/>
          <p:nvPr userDrawn="1"/>
        </p:nvSpPr>
        <p:spPr>
          <a:xfrm>
            <a:off x="322818" y="4972050"/>
            <a:ext cx="3687579" cy="1885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ova Light"/>
              <a:ea typeface="+mn-ea"/>
              <a:cs typeface="+mn-cs"/>
            </a:endParaRPr>
          </a:p>
        </p:txBody>
      </p:sp>
      <p:sp>
        <p:nvSpPr>
          <p:cNvPr id="124" name="Rectangle 123">
            <a:extLst>
              <a:ext uri="{FF2B5EF4-FFF2-40B4-BE49-F238E27FC236}">
                <a16:creationId xmlns:a16="http://schemas.microsoft.com/office/drawing/2014/main" id="{EE63BD47-8328-4B2D-B5AA-565ED8B55AF7}"/>
              </a:ext>
            </a:extLst>
          </p:cNvPr>
          <p:cNvSpPr/>
          <p:nvPr userDrawn="1"/>
        </p:nvSpPr>
        <p:spPr>
          <a:xfrm>
            <a:off x="6096000" y="496"/>
            <a:ext cx="6101915" cy="685750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15174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buntu Light"/>
              <a:ea typeface="+mn-ea"/>
              <a:cs typeface="+mn-cs"/>
            </a:endParaRPr>
          </a:p>
        </p:txBody>
      </p:sp>
      <p:sp>
        <p:nvSpPr>
          <p:cNvPr id="125" name="Rectangle 124">
            <a:extLst>
              <a:ext uri="{FF2B5EF4-FFF2-40B4-BE49-F238E27FC236}">
                <a16:creationId xmlns:a16="http://schemas.microsoft.com/office/drawing/2014/main" id="{039D5EF2-5EF3-4005-AA09-B945AA4A3A1D}"/>
              </a:ext>
            </a:extLst>
          </p:cNvPr>
          <p:cNvSpPr/>
          <p:nvPr userDrawn="1"/>
        </p:nvSpPr>
        <p:spPr>
          <a:xfrm>
            <a:off x="6073140" y="0"/>
            <a:ext cx="4572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de-DE" sz="1400" b="1"/>
          </a:p>
        </p:txBody>
      </p:sp>
      <p:pic>
        <p:nvPicPr>
          <p:cNvPr id="126" name="Picture 125">
            <a:extLst>
              <a:ext uri="{FF2B5EF4-FFF2-40B4-BE49-F238E27FC236}">
                <a16:creationId xmlns:a16="http://schemas.microsoft.com/office/drawing/2014/main" id="{FBD32ACA-4F35-4B85-98DB-BCD80C9C98B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1128" y="6407803"/>
            <a:ext cx="721398" cy="181020"/>
          </a:xfrm>
          <a:prstGeom prst="rect">
            <a:avLst/>
          </a:prstGeom>
        </p:spPr>
      </p:pic>
      <p:sp>
        <p:nvSpPr>
          <p:cNvPr id="127" name="Text Placeholder 44">
            <a:extLst>
              <a:ext uri="{FF2B5EF4-FFF2-40B4-BE49-F238E27FC236}">
                <a16:creationId xmlns:a16="http://schemas.microsoft.com/office/drawing/2014/main" id="{80BAF96A-DC42-4763-9A44-1B5C9E9AF21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46100" y="1319166"/>
            <a:ext cx="4253756" cy="830997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800" b="1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422683786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Rectangle 84">
            <a:extLst>
              <a:ext uri="{FF2B5EF4-FFF2-40B4-BE49-F238E27FC236}">
                <a16:creationId xmlns:a16="http://schemas.microsoft.com/office/drawing/2014/main" id="{ED5AF5BB-75AB-4212-81BD-033C320110B7}"/>
              </a:ext>
            </a:extLst>
          </p:cNvPr>
          <p:cNvSpPr/>
          <p:nvPr userDrawn="1"/>
        </p:nvSpPr>
        <p:spPr>
          <a:xfrm>
            <a:off x="0" y="0"/>
            <a:ext cx="3353219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CH" sz="1400" b="1">
              <a:solidFill>
                <a:prstClr val="white"/>
              </a:solidFill>
              <a:latin typeface="Arial Nova Light"/>
            </a:endParaRPr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2E882D82-EA76-46BA-8D85-90832BCB2F68}"/>
              </a:ext>
            </a:extLst>
          </p:cNvPr>
          <p:cNvSpPr/>
          <p:nvPr userDrawn="1"/>
        </p:nvSpPr>
        <p:spPr>
          <a:xfrm>
            <a:off x="3343020" y="0"/>
            <a:ext cx="4572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de-DE" sz="1400" b="1"/>
          </a:p>
        </p:txBody>
      </p:sp>
      <p:pic>
        <p:nvPicPr>
          <p:cNvPr id="89" name="Picture 88">
            <a:extLst>
              <a:ext uri="{FF2B5EF4-FFF2-40B4-BE49-F238E27FC236}">
                <a16:creationId xmlns:a16="http://schemas.microsoft.com/office/drawing/2014/main" id="{20BE0BA0-6E18-4AFC-9404-6844E2827F5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1128" y="6407803"/>
            <a:ext cx="721398" cy="181020"/>
          </a:xfrm>
          <a:prstGeom prst="rect">
            <a:avLst/>
          </a:prstGeom>
        </p:spPr>
      </p:pic>
      <p:sp>
        <p:nvSpPr>
          <p:cNvPr id="90" name="Text Placeholder 44">
            <a:extLst>
              <a:ext uri="{FF2B5EF4-FFF2-40B4-BE49-F238E27FC236}">
                <a16:creationId xmlns:a16="http://schemas.microsoft.com/office/drawing/2014/main" id="{EC42CA8A-B3B8-43DE-B34A-527E763E65E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06829" y="2670011"/>
            <a:ext cx="3082471" cy="830997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400" b="1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357571080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Icon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13">
            <a:extLst>
              <a:ext uri="{FF2B5EF4-FFF2-40B4-BE49-F238E27FC236}">
                <a16:creationId xmlns:a16="http://schemas.microsoft.com/office/drawing/2014/main" id="{EF8BEF2D-F441-4A51-8CC3-BC0A2EEE845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4957330" cy="68580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r>
              <a:rPr lang="de-CH" noProof="0"/>
              <a:t>Bild hinzufügen</a:t>
            </a:r>
          </a:p>
          <a:p>
            <a:endParaRPr lang="de-CH" noProof="0"/>
          </a:p>
          <a:p>
            <a:endParaRPr lang="de-CH" noProof="0"/>
          </a:p>
          <a:p>
            <a:endParaRPr lang="de-CH" noProof="0"/>
          </a:p>
          <a:p>
            <a:endParaRPr lang="de-CH" noProof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53B5D9E-8B92-4273-9217-A3B9C38A322A}"/>
              </a:ext>
            </a:extLst>
          </p:cNvPr>
          <p:cNvSpPr/>
          <p:nvPr userDrawn="1"/>
        </p:nvSpPr>
        <p:spPr>
          <a:xfrm>
            <a:off x="4957331" y="-1"/>
            <a:ext cx="1138670" cy="685800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Text Placeholder 44">
            <a:extLst>
              <a:ext uri="{FF2B5EF4-FFF2-40B4-BE49-F238E27FC236}">
                <a16:creationId xmlns:a16="http://schemas.microsoft.com/office/drawing/2014/main" id="{1075C28A-106B-43E8-BB07-E532A2C1B1A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46100" y="2921620"/>
            <a:ext cx="4411230" cy="507381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400" b="1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Titel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9D446202-4851-481F-8DAA-9DCBD9444FF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1128" y="6407803"/>
            <a:ext cx="721398" cy="181020"/>
          </a:xfrm>
          <a:prstGeom prst="rect">
            <a:avLst/>
          </a:prstGeom>
        </p:spPr>
      </p:pic>
      <p:sp>
        <p:nvSpPr>
          <p:cNvPr id="53" name="Picture Placeholder 13">
            <a:extLst>
              <a:ext uri="{FF2B5EF4-FFF2-40B4-BE49-F238E27FC236}">
                <a16:creationId xmlns:a16="http://schemas.microsoft.com/office/drawing/2014/main" id="{04B093D0-A8BA-4A84-BFE0-B67372F75CF3}"/>
              </a:ext>
            </a:extLst>
          </p:cNvPr>
          <p:cNvSpPr>
            <a:spLocks noGrp="1"/>
          </p:cNvSpPr>
          <p:nvPr userDrawn="1">
            <p:ph type="pic" sz="quarter" idx="12" hasCustomPrompt="1"/>
          </p:nvPr>
        </p:nvSpPr>
        <p:spPr>
          <a:xfrm>
            <a:off x="5262132" y="1031173"/>
            <a:ext cx="529068" cy="529542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000"/>
            </a:lvl1pPr>
          </a:lstStyle>
          <a:p>
            <a:r>
              <a:rPr lang="de-CH" noProof="0"/>
              <a:t>Icon</a:t>
            </a:r>
          </a:p>
          <a:p>
            <a:endParaRPr lang="de-CH" noProof="0"/>
          </a:p>
          <a:p>
            <a:endParaRPr lang="de-CH" noProof="0"/>
          </a:p>
        </p:txBody>
      </p:sp>
      <p:sp>
        <p:nvSpPr>
          <p:cNvPr id="54" name="Picture Placeholder 13">
            <a:extLst>
              <a:ext uri="{FF2B5EF4-FFF2-40B4-BE49-F238E27FC236}">
                <a16:creationId xmlns:a16="http://schemas.microsoft.com/office/drawing/2014/main" id="{754673A4-2677-4FE6-AEC0-8FAD3F07A9E6}"/>
              </a:ext>
            </a:extLst>
          </p:cNvPr>
          <p:cNvSpPr>
            <a:spLocks noGrp="1"/>
          </p:cNvSpPr>
          <p:nvPr userDrawn="1">
            <p:ph type="pic" sz="quarter" idx="13" hasCustomPrompt="1"/>
          </p:nvPr>
        </p:nvSpPr>
        <p:spPr>
          <a:xfrm>
            <a:off x="5262132" y="1880750"/>
            <a:ext cx="529068" cy="529542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000"/>
            </a:lvl1pPr>
          </a:lstStyle>
          <a:p>
            <a:r>
              <a:rPr lang="de-CH" noProof="0"/>
              <a:t>Icon</a:t>
            </a:r>
          </a:p>
          <a:p>
            <a:endParaRPr lang="de-CH" noProof="0"/>
          </a:p>
          <a:p>
            <a:endParaRPr lang="de-CH" noProof="0"/>
          </a:p>
        </p:txBody>
      </p:sp>
      <p:sp>
        <p:nvSpPr>
          <p:cNvPr id="55" name="Picture Placeholder 13">
            <a:extLst>
              <a:ext uri="{FF2B5EF4-FFF2-40B4-BE49-F238E27FC236}">
                <a16:creationId xmlns:a16="http://schemas.microsoft.com/office/drawing/2014/main" id="{592836F0-613A-4D72-952A-6E8E0AD8F5E0}"/>
              </a:ext>
            </a:extLst>
          </p:cNvPr>
          <p:cNvSpPr>
            <a:spLocks noGrp="1"/>
          </p:cNvSpPr>
          <p:nvPr userDrawn="1">
            <p:ph type="pic" sz="quarter" idx="14" hasCustomPrompt="1"/>
          </p:nvPr>
        </p:nvSpPr>
        <p:spPr>
          <a:xfrm>
            <a:off x="5262132" y="2730327"/>
            <a:ext cx="529068" cy="529542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000"/>
            </a:lvl1pPr>
          </a:lstStyle>
          <a:p>
            <a:r>
              <a:rPr lang="de-CH" noProof="0"/>
              <a:t>Icon</a:t>
            </a:r>
          </a:p>
          <a:p>
            <a:endParaRPr lang="de-CH" noProof="0"/>
          </a:p>
          <a:p>
            <a:endParaRPr lang="de-CH" noProof="0"/>
          </a:p>
        </p:txBody>
      </p:sp>
      <p:sp>
        <p:nvSpPr>
          <p:cNvPr id="56" name="Picture Placeholder 13">
            <a:extLst>
              <a:ext uri="{FF2B5EF4-FFF2-40B4-BE49-F238E27FC236}">
                <a16:creationId xmlns:a16="http://schemas.microsoft.com/office/drawing/2014/main" id="{05578DE4-9737-429C-AAAF-1827A1355CF2}"/>
              </a:ext>
            </a:extLst>
          </p:cNvPr>
          <p:cNvSpPr>
            <a:spLocks noGrp="1"/>
          </p:cNvSpPr>
          <p:nvPr userDrawn="1">
            <p:ph type="pic" sz="quarter" idx="15" hasCustomPrompt="1"/>
          </p:nvPr>
        </p:nvSpPr>
        <p:spPr>
          <a:xfrm>
            <a:off x="5262132" y="3579904"/>
            <a:ext cx="529068" cy="529542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000"/>
            </a:lvl1pPr>
          </a:lstStyle>
          <a:p>
            <a:r>
              <a:rPr lang="de-CH" noProof="0"/>
              <a:t>Icon</a:t>
            </a:r>
          </a:p>
          <a:p>
            <a:endParaRPr lang="de-CH" noProof="0"/>
          </a:p>
          <a:p>
            <a:endParaRPr lang="de-CH" noProof="0"/>
          </a:p>
        </p:txBody>
      </p:sp>
      <p:sp>
        <p:nvSpPr>
          <p:cNvPr id="57" name="Picture Placeholder 13">
            <a:extLst>
              <a:ext uri="{FF2B5EF4-FFF2-40B4-BE49-F238E27FC236}">
                <a16:creationId xmlns:a16="http://schemas.microsoft.com/office/drawing/2014/main" id="{C7EB27CD-3AA0-4908-86D1-C0D04F593DF0}"/>
              </a:ext>
            </a:extLst>
          </p:cNvPr>
          <p:cNvSpPr>
            <a:spLocks noGrp="1"/>
          </p:cNvSpPr>
          <p:nvPr userDrawn="1">
            <p:ph type="pic" sz="quarter" idx="16" hasCustomPrompt="1"/>
          </p:nvPr>
        </p:nvSpPr>
        <p:spPr>
          <a:xfrm>
            <a:off x="5262132" y="4429481"/>
            <a:ext cx="529068" cy="529542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000"/>
            </a:lvl1pPr>
          </a:lstStyle>
          <a:p>
            <a:r>
              <a:rPr lang="de-CH" noProof="0"/>
              <a:t>Icon</a:t>
            </a:r>
          </a:p>
          <a:p>
            <a:endParaRPr lang="de-CH" noProof="0"/>
          </a:p>
          <a:p>
            <a:endParaRPr lang="de-CH" noProof="0"/>
          </a:p>
        </p:txBody>
      </p:sp>
      <p:sp>
        <p:nvSpPr>
          <p:cNvPr id="58" name="Picture Placeholder 13">
            <a:extLst>
              <a:ext uri="{FF2B5EF4-FFF2-40B4-BE49-F238E27FC236}">
                <a16:creationId xmlns:a16="http://schemas.microsoft.com/office/drawing/2014/main" id="{35886D1D-7A28-4EC8-8C1E-726241B47E21}"/>
              </a:ext>
            </a:extLst>
          </p:cNvPr>
          <p:cNvSpPr>
            <a:spLocks noGrp="1"/>
          </p:cNvSpPr>
          <p:nvPr userDrawn="1">
            <p:ph type="pic" sz="quarter" idx="17" hasCustomPrompt="1"/>
          </p:nvPr>
        </p:nvSpPr>
        <p:spPr>
          <a:xfrm>
            <a:off x="5262132" y="5279060"/>
            <a:ext cx="529068" cy="529542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000"/>
            </a:lvl1pPr>
          </a:lstStyle>
          <a:p>
            <a:r>
              <a:rPr lang="de-CH" noProof="0"/>
              <a:t>Icon</a:t>
            </a:r>
          </a:p>
          <a:p>
            <a:endParaRPr lang="de-CH" noProof="0"/>
          </a:p>
          <a:p>
            <a:endParaRPr lang="de-CH" noProof="0"/>
          </a:p>
        </p:txBody>
      </p:sp>
      <p:sp>
        <p:nvSpPr>
          <p:cNvPr id="60" name="Text Placeholder 44">
            <a:extLst>
              <a:ext uri="{FF2B5EF4-FFF2-40B4-BE49-F238E27FC236}">
                <a16:creationId xmlns:a16="http://schemas.microsoft.com/office/drawing/2014/main" id="{3051FFEF-3700-4C62-8CB9-A4C54C440C5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379633" y="910404"/>
            <a:ext cx="5320645" cy="483319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62" name="Text Placeholder 44">
            <a:extLst>
              <a:ext uri="{FF2B5EF4-FFF2-40B4-BE49-F238E27FC236}">
                <a16:creationId xmlns:a16="http://schemas.microsoft.com/office/drawing/2014/main" id="{0F656EAD-77F0-4487-9BF7-DDE94D18E49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379633" y="1389388"/>
            <a:ext cx="5320645" cy="301678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2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63" name="Text Placeholder 44">
            <a:extLst>
              <a:ext uri="{FF2B5EF4-FFF2-40B4-BE49-F238E27FC236}">
                <a16:creationId xmlns:a16="http://schemas.microsoft.com/office/drawing/2014/main" id="{A1F7C095-5BE6-4A74-8B2E-94F0BF7BFD6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379633" y="1759981"/>
            <a:ext cx="5320645" cy="483319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64" name="Text Placeholder 44">
            <a:extLst>
              <a:ext uri="{FF2B5EF4-FFF2-40B4-BE49-F238E27FC236}">
                <a16:creationId xmlns:a16="http://schemas.microsoft.com/office/drawing/2014/main" id="{E4D61315-D5C9-46B9-8CAA-1E76A205B79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379633" y="2238965"/>
            <a:ext cx="5320645" cy="301678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2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65" name="Text Placeholder 44">
            <a:extLst>
              <a:ext uri="{FF2B5EF4-FFF2-40B4-BE49-F238E27FC236}">
                <a16:creationId xmlns:a16="http://schemas.microsoft.com/office/drawing/2014/main" id="{9B2297AA-8020-4952-BB70-198EFCBC39F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379633" y="2614793"/>
            <a:ext cx="5320645" cy="483319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66" name="Text Placeholder 44">
            <a:extLst>
              <a:ext uri="{FF2B5EF4-FFF2-40B4-BE49-F238E27FC236}">
                <a16:creationId xmlns:a16="http://schemas.microsoft.com/office/drawing/2014/main" id="{2064D067-6F44-40ED-8FFB-C5494E8C304E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379633" y="3093777"/>
            <a:ext cx="5320645" cy="301678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2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67" name="Text Placeholder 44">
            <a:extLst>
              <a:ext uri="{FF2B5EF4-FFF2-40B4-BE49-F238E27FC236}">
                <a16:creationId xmlns:a16="http://schemas.microsoft.com/office/drawing/2014/main" id="{BDDCE87C-AD6A-49BC-A54A-B894208F0583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379633" y="3464370"/>
            <a:ext cx="5320645" cy="483319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68" name="Text Placeholder 44">
            <a:extLst>
              <a:ext uri="{FF2B5EF4-FFF2-40B4-BE49-F238E27FC236}">
                <a16:creationId xmlns:a16="http://schemas.microsoft.com/office/drawing/2014/main" id="{C0001823-DFE2-48AF-A229-6D1ABF5090F8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379633" y="3943354"/>
            <a:ext cx="5320645" cy="301678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2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69" name="Text Placeholder 44">
            <a:extLst>
              <a:ext uri="{FF2B5EF4-FFF2-40B4-BE49-F238E27FC236}">
                <a16:creationId xmlns:a16="http://schemas.microsoft.com/office/drawing/2014/main" id="{A8445129-D0A2-4E36-BF1B-CCAD241EBF7F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379633" y="4312849"/>
            <a:ext cx="5320645" cy="483319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70" name="Text Placeholder 44">
            <a:extLst>
              <a:ext uri="{FF2B5EF4-FFF2-40B4-BE49-F238E27FC236}">
                <a16:creationId xmlns:a16="http://schemas.microsoft.com/office/drawing/2014/main" id="{5DBEBA79-EFA3-456A-BE7A-C7938C5293B9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379633" y="4791833"/>
            <a:ext cx="5320645" cy="301678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2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71" name="Text Placeholder 44">
            <a:extLst>
              <a:ext uri="{FF2B5EF4-FFF2-40B4-BE49-F238E27FC236}">
                <a16:creationId xmlns:a16="http://schemas.microsoft.com/office/drawing/2014/main" id="{71AD845A-56AF-4810-B11D-61A0B096996E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379633" y="5163526"/>
            <a:ext cx="5320645" cy="483319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72" name="Text Placeholder 44">
            <a:extLst>
              <a:ext uri="{FF2B5EF4-FFF2-40B4-BE49-F238E27FC236}">
                <a16:creationId xmlns:a16="http://schemas.microsoft.com/office/drawing/2014/main" id="{ED087B47-E204-4EEB-A5E5-1FB59251B7C0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379633" y="5619226"/>
            <a:ext cx="5320645" cy="301678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2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119919670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und Text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3">
            <a:extLst>
              <a:ext uri="{FF2B5EF4-FFF2-40B4-BE49-F238E27FC236}">
                <a16:creationId xmlns:a16="http://schemas.microsoft.com/office/drawing/2014/main" id="{04ED14F8-5FA3-4992-BE0E-0A98CBEEFB0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095997" y="0"/>
            <a:ext cx="6096003" cy="68580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r>
              <a:rPr lang="de-CH" noProof="0"/>
              <a:t>Bild hinzufügen</a:t>
            </a:r>
          </a:p>
          <a:p>
            <a:endParaRPr lang="de-CH" noProof="0"/>
          </a:p>
          <a:p>
            <a:endParaRPr lang="de-CH" noProof="0"/>
          </a:p>
          <a:p>
            <a:endParaRPr lang="de-CH" noProof="0"/>
          </a:p>
          <a:p>
            <a:endParaRPr lang="de-CH" noProof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CF4CD7B-0CE7-4C9A-94C5-63826DFCFE4F}"/>
              </a:ext>
            </a:extLst>
          </p:cNvPr>
          <p:cNvSpPr/>
          <p:nvPr userDrawn="1"/>
        </p:nvSpPr>
        <p:spPr>
          <a:xfrm rot="10800000">
            <a:off x="3" y="3991895"/>
            <a:ext cx="5842000" cy="11121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C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BB" pitchFamily="2" charset="0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A585319-CBBB-4888-AC10-A661831E2696}"/>
              </a:ext>
            </a:extLst>
          </p:cNvPr>
          <p:cNvSpPr/>
          <p:nvPr userDrawn="1"/>
        </p:nvSpPr>
        <p:spPr>
          <a:xfrm>
            <a:off x="0" y="4098783"/>
            <a:ext cx="6095997" cy="275921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C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13" name="Text Placeholder 44">
            <a:extLst>
              <a:ext uri="{FF2B5EF4-FFF2-40B4-BE49-F238E27FC236}">
                <a16:creationId xmlns:a16="http://schemas.microsoft.com/office/drawing/2014/main" id="{A77D89CA-F361-4AF0-8473-98751831954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0862" y="5224701"/>
            <a:ext cx="5110635" cy="507381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32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18379107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ohne Bild (co-Branding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DA4C8A-1625-4420-BC20-C587ECC49B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1384" y="1122363"/>
            <a:ext cx="11089754" cy="2234629"/>
          </a:xfrm>
        </p:spPr>
        <p:txBody>
          <a:bodyPr anchor="b"/>
          <a:lstStyle>
            <a:lvl1pPr algn="l">
              <a:lnSpc>
                <a:spcPct val="90000"/>
              </a:lnSpc>
              <a:defRPr sz="4400">
                <a:solidFill>
                  <a:schemeClr val="accent2"/>
                </a:solidFill>
              </a:defRPr>
            </a:lvl1pPr>
          </a:lstStyle>
          <a:p>
            <a:r>
              <a:rPr lang="de-DE" noProof="0"/>
              <a:t>Mastertitelformat bearbeiten</a:t>
            </a:r>
            <a:endParaRPr lang="de-CH" noProof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54364AC-34B8-4813-874E-7F08A9667AC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1384" y="3645024"/>
            <a:ext cx="11089754" cy="1612776"/>
          </a:xfrm>
        </p:spPr>
        <p:txBody>
          <a:bodyPr/>
          <a:lstStyle>
            <a:lvl1pPr marL="0" indent="0" algn="l">
              <a:buNone/>
              <a:defRPr sz="2400" b="1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noProof="0"/>
              <a:t>Master-Untertitelformat bearbeiten</a:t>
            </a:r>
            <a:endParaRPr lang="de-CH" noProof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F2AEDEC-1C37-4F2A-B5CF-0455CCF52E5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2366" y="5959998"/>
            <a:ext cx="1440160" cy="361379"/>
          </a:xfrm>
          <a:prstGeom prst="rect">
            <a:avLst/>
          </a:prstGeom>
        </p:spPr>
      </p:pic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C8C6438A-657A-434C-BF4C-CF90B9BD243B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543925" y="5156795"/>
            <a:ext cx="1152000" cy="1152525"/>
          </a:xfr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de-CH"/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val="208432721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_2 Bilder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A01D9A89-5150-499D-B197-872B42B1D23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1128" y="6407803"/>
            <a:ext cx="721398" cy="181020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B0195442-D2FF-4576-949E-97EAA7296CEA}"/>
              </a:ext>
            </a:extLst>
          </p:cNvPr>
          <p:cNvSpPr/>
          <p:nvPr userDrawn="1"/>
        </p:nvSpPr>
        <p:spPr>
          <a:xfrm>
            <a:off x="0" y="0"/>
            <a:ext cx="3353219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CH" sz="1400" b="1">
              <a:solidFill>
                <a:prstClr val="white"/>
              </a:solidFill>
              <a:latin typeface="Arial Nova Light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C06D661E-FF84-47B5-A1F3-6BF3E5F7AAB9}"/>
              </a:ext>
            </a:extLst>
          </p:cNvPr>
          <p:cNvSpPr/>
          <p:nvPr userDrawn="1"/>
        </p:nvSpPr>
        <p:spPr>
          <a:xfrm>
            <a:off x="3343020" y="0"/>
            <a:ext cx="4572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de-DE" sz="1400" b="1"/>
          </a:p>
        </p:txBody>
      </p:sp>
      <p:sp>
        <p:nvSpPr>
          <p:cNvPr id="28" name="Text Placeholder 44">
            <a:extLst>
              <a:ext uri="{FF2B5EF4-FFF2-40B4-BE49-F238E27FC236}">
                <a16:creationId xmlns:a16="http://schemas.microsoft.com/office/drawing/2014/main" id="{8BF8A6AD-3293-47B6-B400-98449DC57D2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06829" y="2670011"/>
            <a:ext cx="3129038" cy="830997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400" b="1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Titel</a:t>
            </a:r>
          </a:p>
        </p:txBody>
      </p:sp>
      <p:sp>
        <p:nvSpPr>
          <p:cNvPr id="29" name="Picture Placeholder 13">
            <a:extLst>
              <a:ext uri="{FF2B5EF4-FFF2-40B4-BE49-F238E27FC236}">
                <a16:creationId xmlns:a16="http://schemas.microsoft.com/office/drawing/2014/main" id="{9B4B9BEC-4CCF-44AD-9AB7-D4A7537984AA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388741" y="0"/>
            <a:ext cx="2707259" cy="3428997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r>
              <a:rPr lang="de-CH" noProof="0"/>
              <a:t>Bild hinzufügen</a:t>
            </a:r>
          </a:p>
          <a:p>
            <a:endParaRPr lang="de-CH" noProof="0"/>
          </a:p>
          <a:p>
            <a:endParaRPr lang="de-CH" noProof="0"/>
          </a:p>
          <a:p>
            <a:endParaRPr lang="de-CH" noProof="0"/>
          </a:p>
          <a:p>
            <a:endParaRPr lang="de-CH" noProof="0"/>
          </a:p>
        </p:txBody>
      </p:sp>
      <p:sp>
        <p:nvSpPr>
          <p:cNvPr id="30" name="Picture Placeholder 13">
            <a:extLst>
              <a:ext uri="{FF2B5EF4-FFF2-40B4-BE49-F238E27FC236}">
                <a16:creationId xmlns:a16="http://schemas.microsoft.com/office/drawing/2014/main" id="{C3F09143-427C-4847-9A42-4E94E448B9EA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3388741" y="3429003"/>
            <a:ext cx="2707259" cy="3428997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r>
              <a:rPr lang="de-CH" noProof="0"/>
              <a:t>Bild hinzufügen</a:t>
            </a:r>
          </a:p>
          <a:p>
            <a:endParaRPr lang="de-CH" noProof="0"/>
          </a:p>
          <a:p>
            <a:endParaRPr lang="de-CH" noProof="0"/>
          </a:p>
          <a:p>
            <a:endParaRPr lang="de-CH" noProof="0"/>
          </a:p>
          <a:p>
            <a:endParaRPr lang="de-CH" noProof="0"/>
          </a:p>
        </p:txBody>
      </p:sp>
      <p:sp>
        <p:nvSpPr>
          <p:cNvPr id="34" name="Text Placeholder 44">
            <a:extLst>
              <a:ext uri="{FF2B5EF4-FFF2-40B4-BE49-F238E27FC236}">
                <a16:creationId xmlns:a16="http://schemas.microsoft.com/office/drawing/2014/main" id="{9FD822A1-47AC-4B51-B588-7A5F0D2331B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289800" y="818514"/>
            <a:ext cx="4329650" cy="2146744"/>
          </a:xfrm>
          <a:prstGeom prst="rect">
            <a:avLst/>
          </a:prstGeom>
        </p:spPr>
        <p:txBody>
          <a:bodyPr bIns="45720" anchor="ctr"/>
          <a:lstStyle>
            <a:lvl1pPr marL="0" indent="0">
              <a:spcAft>
                <a:spcPts val="600"/>
              </a:spcAft>
              <a:buNone/>
              <a:defRPr sz="14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37" name="Text Placeholder 44">
            <a:extLst>
              <a:ext uri="{FF2B5EF4-FFF2-40B4-BE49-F238E27FC236}">
                <a16:creationId xmlns:a16="http://schemas.microsoft.com/office/drawing/2014/main" id="{AA6C1951-972D-49A6-BC72-6792D23ACC8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289800" y="4070542"/>
            <a:ext cx="4329650" cy="2146744"/>
          </a:xfrm>
          <a:prstGeom prst="rect">
            <a:avLst/>
          </a:prstGeom>
        </p:spPr>
        <p:txBody>
          <a:bodyPr bIns="45720" anchor="ctr"/>
          <a:lstStyle>
            <a:lvl1pPr marL="0" indent="0">
              <a:spcAft>
                <a:spcPts val="600"/>
              </a:spcAft>
              <a:buNone/>
              <a:defRPr sz="14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50" name="Picture Placeholder 13">
            <a:extLst>
              <a:ext uri="{FF2B5EF4-FFF2-40B4-BE49-F238E27FC236}">
                <a16:creationId xmlns:a16="http://schemas.microsoft.com/office/drawing/2014/main" id="{B81447AD-5D08-4A71-90B3-CD2D98932F63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6557416" y="991346"/>
            <a:ext cx="446634" cy="447034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000"/>
            </a:lvl1pPr>
          </a:lstStyle>
          <a:p>
            <a:r>
              <a:rPr lang="de-CH" noProof="0"/>
              <a:t>Icon</a:t>
            </a:r>
          </a:p>
          <a:p>
            <a:endParaRPr lang="de-CH" noProof="0"/>
          </a:p>
          <a:p>
            <a:endParaRPr lang="de-CH" noProof="0"/>
          </a:p>
        </p:txBody>
      </p:sp>
      <p:sp>
        <p:nvSpPr>
          <p:cNvPr id="51" name="Picture Placeholder 13">
            <a:extLst>
              <a:ext uri="{FF2B5EF4-FFF2-40B4-BE49-F238E27FC236}">
                <a16:creationId xmlns:a16="http://schemas.microsoft.com/office/drawing/2014/main" id="{CEB2F945-F0EF-4CDB-B408-7900D8D3A3AE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6557416" y="1614770"/>
            <a:ext cx="446634" cy="447034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000"/>
            </a:lvl1pPr>
          </a:lstStyle>
          <a:p>
            <a:r>
              <a:rPr lang="de-CH" noProof="0"/>
              <a:t>Icon</a:t>
            </a:r>
          </a:p>
          <a:p>
            <a:endParaRPr lang="de-CH" noProof="0"/>
          </a:p>
          <a:p>
            <a:endParaRPr lang="de-CH" noProof="0"/>
          </a:p>
        </p:txBody>
      </p:sp>
      <p:sp>
        <p:nvSpPr>
          <p:cNvPr id="52" name="Picture Placeholder 13">
            <a:extLst>
              <a:ext uri="{FF2B5EF4-FFF2-40B4-BE49-F238E27FC236}">
                <a16:creationId xmlns:a16="http://schemas.microsoft.com/office/drawing/2014/main" id="{999DA090-AFE2-4D1A-9140-F1E396E1476A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6557416" y="2185051"/>
            <a:ext cx="446634" cy="447034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000"/>
            </a:lvl1pPr>
          </a:lstStyle>
          <a:p>
            <a:r>
              <a:rPr lang="de-CH" noProof="0"/>
              <a:t>Icon</a:t>
            </a:r>
          </a:p>
          <a:p>
            <a:endParaRPr lang="de-CH" noProof="0"/>
          </a:p>
          <a:p>
            <a:endParaRPr lang="de-CH" noProof="0"/>
          </a:p>
        </p:txBody>
      </p:sp>
      <p:sp>
        <p:nvSpPr>
          <p:cNvPr id="17" name="Picture Placeholder 13">
            <a:extLst>
              <a:ext uri="{FF2B5EF4-FFF2-40B4-BE49-F238E27FC236}">
                <a16:creationId xmlns:a16="http://schemas.microsoft.com/office/drawing/2014/main" id="{C80564B4-EAD8-4A7A-9A71-B82EFEF71F17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6557416" y="4225915"/>
            <a:ext cx="446634" cy="447034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000"/>
            </a:lvl1pPr>
          </a:lstStyle>
          <a:p>
            <a:r>
              <a:rPr lang="de-CH" noProof="0"/>
              <a:t>Icon</a:t>
            </a:r>
          </a:p>
          <a:p>
            <a:endParaRPr lang="de-CH" noProof="0"/>
          </a:p>
          <a:p>
            <a:endParaRPr lang="de-CH" noProof="0"/>
          </a:p>
        </p:txBody>
      </p:sp>
      <p:sp>
        <p:nvSpPr>
          <p:cNvPr id="18" name="Picture Placeholder 13">
            <a:extLst>
              <a:ext uri="{FF2B5EF4-FFF2-40B4-BE49-F238E27FC236}">
                <a16:creationId xmlns:a16="http://schemas.microsoft.com/office/drawing/2014/main" id="{3A0F69A8-3D71-4036-9175-6C9B713547E4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6557416" y="4849339"/>
            <a:ext cx="446634" cy="447034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000"/>
            </a:lvl1pPr>
          </a:lstStyle>
          <a:p>
            <a:r>
              <a:rPr lang="de-CH" noProof="0"/>
              <a:t>Icon</a:t>
            </a:r>
          </a:p>
          <a:p>
            <a:endParaRPr lang="de-CH" noProof="0"/>
          </a:p>
          <a:p>
            <a:endParaRPr lang="de-CH" noProof="0"/>
          </a:p>
        </p:txBody>
      </p:sp>
      <p:sp>
        <p:nvSpPr>
          <p:cNvPr id="19" name="Picture Placeholder 13">
            <a:extLst>
              <a:ext uri="{FF2B5EF4-FFF2-40B4-BE49-F238E27FC236}">
                <a16:creationId xmlns:a16="http://schemas.microsoft.com/office/drawing/2014/main" id="{06239AA3-4D17-4C75-BAAD-2EF05DEFEC81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6557416" y="5419620"/>
            <a:ext cx="446634" cy="447034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000"/>
            </a:lvl1pPr>
          </a:lstStyle>
          <a:p>
            <a:r>
              <a:rPr lang="de-CH" noProof="0"/>
              <a:t>Icon</a:t>
            </a:r>
          </a:p>
          <a:p>
            <a:endParaRPr lang="de-CH" noProof="0"/>
          </a:p>
          <a:p>
            <a:endParaRPr lang="de-CH" noProof="0"/>
          </a:p>
        </p:txBody>
      </p:sp>
    </p:spTree>
    <p:extLst>
      <p:ext uri="{BB962C8B-B14F-4D97-AF65-F5344CB8AC3E}">
        <p14:creationId xmlns:p14="http://schemas.microsoft.com/office/powerpoint/2010/main" val="296738824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eitle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DD5AF35-7F8C-4111-B93A-C322909CD14D}"/>
              </a:ext>
            </a:extLst>
          </p:cNvPr>
          <p:cNvSpPr/>
          <p:nvPr userDrawn="1"/>
        </p:nvSpPr>
        <p:spPr>
          <a:xfrm>
            <a:off x="0" y="0"/>
            <a:ext cx="3353219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CH" sz="1400" b="1">
              <a:solidFill>
                <a:prstClr val="white"/>
              </a:solidFill>
              <a:latin typeface="Arial Nova Light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21763A5-3AAF-4052-AB1B-7BC86B871BE1}"/>
              </a:ext>
            </a:extLst>
          </p:cNvPr>
          <p:cNvSpPr/>
          <p:nvPr userDrawn="1"/>
        </p:nvSpPr>
        <p:spPr>
          <a:xfrm>
            <a:off x="3343020" y="0"/>
            <a:ext cx="4572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de-DE" sz="1400" b="1"/>
          </a:p>
        </p:txBody>
      </p:sp>
      <p:sp>
        <p:nvSpPr>
          <p:cNvPr id="9" name="Text Placeholder 44">
            <a:extLst>
              <a:ext uri="{FF2B5EF4-FFF2-40B4-BE49-F238E27FC236}">
                <a16:creationId xmlns:a16="http://schemas.microsoft.com/office/drawing/2014/main" id="{2FB3C7C2-A6BE-44B9-85C3-14FA253301D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06829" y="2670011"/>
            <a:ext cx="3129038" cy="830997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400" b="1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Titel</a:t>
            </a:r>
          </a:p>
        </p:txBody>
      </p:sp>
      <p:sp>
        <p:nvSpPr>
          <p:cNvPr id="11" name="Text Placeholder 44">
            <a:extLst>
              <a:ext uri="{FF2B5EF4-FFF2-40B4-BE49-F238E27FC236}">
                <a16:creationId xmlns:a16="http://schemas.microsoft.com/office/drawing/2014/main" id="{8B7E47A2-BDF5-4BDF-B103-1FF5C791A37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890860" y="1324870"/>
            <a:ext cx="7761665" cy="470957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0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Titel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48C597B-07A6-4713-B560-F8665F0463C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1128" y="6407803"/>
            <a:ext cx="721398" cy="181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257946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ilder Layout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260FC15-F799-4DF4-8F51-95FF9E7C5937}"/>
              </a:ext>
            </a:extLst>
          </p:cNvPr>
          <p:cNvSpPr/>
          <p:nvPr userDrawn="1"/>
        </p:nvSpPr>
        <p:spPr>
          <a:xfrm>
            <a:off x="11" y="0"/>
            <a:ext cx="2031998" cy="228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GB" sz="1400" b="1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0354B66-D6C8-4E44-8AF3-08E342A1278C}"/>
              </a:ext>
            </a:extLst>
          </p:cNvPr>
          <p:cNvSpPr/>
          <p:nvPr userDrawn="1"/>
        </p:nvSpPr>
        <p:spPr>
          <a:xfrm>
            <a:off x="2032006" y="2286000"/>
            <a:ext cx="2031998" cy="2286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GB" sz="1400" b="1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E2865C7-66D3-4125-A53E-CCF594575D68}"/>
              </a:ext>
            </a:extLst>
          </p:cNvPr>
          <p:cNvSpPr/>
          <p:nvPr userDrawn="1"/>
        </p:nvSpPr>
        <p:spPr>
          <a:xfrm>
            <a:off x="4064002" y="0"/>
            <a:ext cx="2031998" cy="2286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en-GB" sz="1400" b="1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799323F-A760-454C-A4DF-0CDB35A48AF3}"/>
              </a:ext>
            </a:extLst>
          </p:cNvPr>
          <p:cNvSpPr/>
          <p:nvPr userDrawn="1"/>
        </p:nvSpPr>
        <p:spPr>
          <a:xfrm>
            <a:off x="2031994" y="6329982"/>
            <a:ext cx="2031977" cy="528018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b="1"/>
          </a:p>
        </p:txBody>
      </p:sp>
      <p:sp>
        <p:nvSpPr>
          <p:cNvPr id="24" name="Picture Placeholder 13">
            <a:extLst>
              <a:ext uri="{FF2B5EF4-FFF2-40B4-BE49-F238E27FC236}">
                <a16:creationId xmlns:a16="http://schemas.microsoft.com/office/drawing/2014/main" id="{EC465F58-9687-46FA-8227-3129B6F1867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2286001"/>
            <a:ext cx="2031977" cy="45720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r>
              <a:rPr lang="de-CH" noProof="0"/>
              <a:t>Bild hinzufügen</a:t>
            </a:r>
          </a:p>
          <a:p>
            <a:endParaRPr lang="de-CH" noProof="0"/>
          </a:p>
          <a:p>
            <a:endParaRPr lang="de-CH" noProof="0"/>
          </a:p>
          <a:p>
            <a:endParaRPr lang="de-CH" noProof="0"/>
          </a:p>
          <a:p>
            <a:endParaRPr lang="de-CH" noProof="0"/>
          </a:p>
        </p:txBody>
      </p:sp>
      <p:sp>
        <p:nvSpPr>
          <p:cNvPr id="25" name="Picture Placeholder 13">
            <a:extLst>
              <a:ext uri="{FF2B5EF4-FFF2-40B4-BE49-F238E27FC236}">
                <a16:creationId xmlns:a16="http://schemas.microsoft.com/office/drawing/2014/main" id="{ED2E40E3-8243-4CE0-8D84-8A28B4E73424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063970" y="2286001"/>
            <a:ext cx="2031977" cy="45720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r>
              <a:rPr lang="de-CH" noProof="0"/>
              <a:t>Bild hinzufügen</a:t>
            </a:r>
          </a:p>
          <a:p>
            <a:endParaRPr lang="de-CH" noProof="0"/>
          </a:p>
          <a:p>
            <a:endParaRPr lang="de-CH" noProof="0"/>
          </a:p>
          <a:p>
            <a:endParaRPr lang="de-CH" noProof="0"/>
          </a:p>
          <a:p>
            <a:endParaRPr lang="de-CH" noProof="0"/>
          </a:p>
        </p:txBody>
      </p:sp>
      <p:sp>
        <p:nvSpPr>
          <p:cNvPr id="26" name="Picture Placeholder 13">
            <a:extLst>
              <a:ext uri="{FF2B5EF4-FFF2-40B4-BE49-F238E27FC236}">
                <a16:creationId xmlns:a16="http://schemas.microsoft.com/office/drawing/2014/main" id="{E9C7766F-5D7E-4683-8398-EC831597632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2031978" y="0"/>
            <a:ext cx="2031939" cy="2285999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r>
              <a:rPr lang="de-CH" noProof="0"/>
              <a:t>Bild hinzufügen</a:t>
            </a:r>
          </a:p>
          <a:p>
            <a:endParaRPr lang="de-CH" noProof="0"/>
          </a:p>
          <a:p>
            <a:endParaRPr lang="de-CH" noProof="0"/>
          </a:p>
          <a:p>
            <a:endParaRPr lang="de-CH" noProof="0"/>
          </a:p>
          <a:p>
            <a:endParaRPr lang="de-CH" noProof="0"/>
          </a:p>
        </p:txBody>
      </p:sp>
      <p:sp>
        <p:nvSpPr>
          <p:cNvPr id="27" name="Picture Placeholder 13">
            <a:extLst>
              <a:ext uri="{FF2B5EF4-FFF2-40B4-BE49-F238E27FC236}">
                <a16:creationId xmlns:a16="http://schemas.microsoft.com/office/drawing/2014/main" id="{96AEDCCE-3420-42C7-B8DA-623DF0C55E1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2031978" y="4572001"/>
            <a:ext cx="2031939" cy="1757981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r>
              <a:rPr lang="de-CH" noProof="0"/>
              <a:t>Bild hinzufügen</a:t>
            </a:r>
          </a:p>
          <a:p>
            <a:endParaRPr lang="de-CH" noProof="0"/>
          </a:p>
          <a:p>
            <a:endParaRPr lang="de-CH" noProof="0"/>
          </a:p>
          <a:p>
            <a:endParaRPr lang="de-CH" noProof="0"/>
          </a:p>
          <a:p>
            <a:endParaRPr lang="de-CH" noProof="0"/>
          </a:p>
        </p:txBody>
      </p:sp>
      <p:sp>
        <p:nvSpPr>
          <p:cNvPr id="38" name="Text Placeholder 44">
            <a:extLst>
              <a:ext uri="{FF2B5EF4-FFF2-40B4-BE49-F238E27FC236}">
                <a16:creationId xmlns:a16="http://schemas.microsoft.com/office/drawing/2014/main" id="{DA5EFC67-568E-40E5-98B8-7FA91924486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0" y="1332777"/>
            <a:ext cx="2031891" cy="323122"/>
          </a:xfrm>
          <a:prstGeom prst="rect">
            <a:avLst/>
          </a:prstGeom>
        </p:spPr>
        <p:txBody>
          <a:bodyPr bIns="45720" anchor="t"/>
          <a:lstStyle>
            <a:lvl1pPr marL="0" indent="0" algn="ctr">
              <a:spcAft>
                <a:spcPts val="0"/>
              </a:spcAft>
              <a:buNone/>
              <a:defRPr sz="14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39" name="Text Placeholder 44">
            <a:extLst>
              <a:ext uri="{FF2B5EF4-FFF2-40B4-BE49-F238E27FC236}">
                <a16:creationId xmlns:a16="http://schemas.microsoft.com/office/drawing/2014/main" id="{8CE70898-5CC6-4517-823C-3B950703861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0" y="1052161"/>
            <a:ext cx="2031891" cy="323122"/>
          </a:xfrm>
          <a:prstGeom prst="rect">
            <a:avLst/>
          </a:prstGeom>
        </p:spPr>
        <p:txBody>
          <a:bodyPr bIns="45720" anchor="b"/>
          <a:lstStyle>
            <a:lvl1pPr marL="0" indent="0" algn="ctr">
              <a:spcAft>
                <a:spcPts val="0"/>
              </a:spcAft>
              <a:buNone/>
              <a:defRPr sz="32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Nummer</a:t>
            </a:r>
          </a:p>
        </p:txBody>
      </p:sp>
      <p:sp>
        <p:nvSpPr>
          <p:cNvPr id="40" name="Text Placeholder 44">
            <a:extLst>
              <a:ext uri="{FF2B5EF4-FFF2-40B4-BE49-F238E27FC236}">
                <a16:creationId xmlns:a16="http://schemas.microsoft.com/office/drawing/2014/main" id="{CCC59C8C-19A2-4243-B929-BA5BCC8BD66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058601" y="1332777"/>
            <a:ext cx="2031891" cy="323122"/>
          </a:xfrm>
          <a:prstGeom prst="rect">
            <a:avLst/>
          </a:prstGeom>
        </p:spPr>
        <p:txBody>
          <a:bodyPr bIns="45720" anchor="t"/>
          <a:lstStyle>
            <a:lvl1pPr marL="0" indent="0" algn="ctr">
              <a:spcAft>
                <a:spcPts val="0"/>
              </a:spcAft>
              <a:buNone/>
              <a:defRPr sz="14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41" name="Text Placeholder 44">
            <a:extLst>
              <a:ext uri="{FF2B5EF4-FFF2-40B4-BE49-F238E27FC236}">
                <a16:creationId xmlns:a16="http://schemas.microsoft.com/office/drawing/2014/main" id="{12D52377-FC53-4817-94BC-F254BA352C0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058601" y="1052161"/>
            <a:ext cx="2031891" cy="323122"/>
          </a:xfrm>
          <a:prstGeom prst="rect">
            <a:avLst/>
          </a:prstGeom>
        </p:spPr>
        <p:txBody>
          <a:bodyPr bIns="45720" anchor="b"/>
          <a:lstStyle>
            <a:lvl1pPr marL="0" indent="0" algn="ctr">
              <a:spcAft>
                <a:spcPts val="0"/>
              </a:spcAft>
              <a:buNone/>
              <a:defRPr sz="32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Nummer</a:t>
            </a:r>
          </a:p>
        </p:txBody>
      </p:sp>
      <p:sp>
        <p:nvSpPr>
          <p:cNvPr id="42" name="Text Placeholder 44">
            <a:extLst>
              <a:ext uri="{FF2B5EF4-FFF2-40B4-BE49-F238E27FC236}">
                <a16:creationId xmlns:a16="http://schemas.microsoft.com/office/drawing/2014/main" id="{AC89E523-A011-4E1A-8E6F-5347FBD0727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032052" y="3678814"/>
            <a:ext cx="2031891" cy="323122"/>
          </a:xfrm>
          <a:prstGeom prst="rect">
            <a:avLst/>
          </a:prstGeom>
        </p:spPr>
        <p:txBody>
          <a:bodyPr bIns="45720" anchor="t"/>
          <a:lstStyle>
            <a:lvl1pPr marL="0" indent="0" algn="ctr">
              <a:spcAft>
                <a:spcPts val="0"/>
              </a:spcAft>
              <a:buNone/>
              <a:defRPr sz="14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43" name="Text Placeholder 44">
            <a:extLst>
              <a:ext uri="{FF2B5EF4-FFF2-40B4-BE49-F238E27FC236}">
                <a16:creationId xmlns:a16="http://schemas.microsoft.com/office/drawing/2014/main" id="{FA3029F2-B5EB-45B6-BB67-C3696FE1BB3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032052" y="3355692"/>
            <a:ext cx="2031891" cy="323122"/>
          </a:xfrm>
          <a:prstGeom prst="rect">
            <a:avLst/>
          </a:prstGeom>
        </p:spPr>
        <p:txBody>
          <a:bodyPr bIns="45720" anchor="b"/>
          <a:lstStyle>
            <a:lvl1pPr marL="0" indent="0" algn="ctr">
              <a:spcAft>
                <a:spcPts val="0"/>
              </a:spcAft>
              <a:buNone/>
              <a:defRPr sz="32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Nummer</a:t>
            </a:r>
          </a:p>
        </p:txBody>
      </p:sp>
      <p:sp>
        <p:nvSpPr>
          <p:cNvPr id="44" name="Text Placeholder 44">
            <a:extLst>
              <a:ext uri="{FF2B5EF4-FFF2-40B4-BE49-F238E27FC236}">
                <a16:creationId xmlns:a16="http://schemas.microsoft.com/office/drawing/2014/main" id="{FFFD806A-81DF-4484-B49F-F2349FAD9F4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002368" y="6432430"/>
            <a:ext cx="2061576" cy="323122"/>
          </a:xfrm>
          <a:prstGeom prst="rect">
            <a:avLst/>
          </a:prstGeom>
        </p:spPr>
        <p:txBody>
          <a:bodyPr bIns="45720" anchor="ctr"/>
          <a:lstStyle>
            <a:lvl1pPr marL="0" indent="0" algn="ctr">
              <a:spcAft>
                <a:spcPts val="0"/>
              </a:spcAft>
              <a:buNone/>
              <a:defRPr sz="1400" b="0" spc="-6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45" name="Text Placeholder 44">
            <a:extLst>
              <a:ext uri="{FF2B5EF4-FFF2-40B4-BE49-F238E27FC236}">
                <a16:creationId xmlns:a16="http://schemas.microsoft.com/office/drawing/2014/main" id="{9140BC30-05B0-4274-A983-AF5365B2B1B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601604" y="2853451"/>
            <a:ext cx="5093623" cy="830997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800" b="1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Titel</a:t>
            </a:r>
          </a:p>
        </p:txBody>
      </p:sp>
      <p:sp>
        <p:nvSpPr>
          <p:cNvPr id="46" name="Text Placeholder 44">
            <a:extLst>
              <a:ext uri="{FF2B5EF4-FFF2-40B4-BE49-F238E27FC236}">
                <a16:creationId xmlns:a16="http://schemas.microsoft.com/office/drawing/2014/main" id="{7B8CE99B-1FED-48EF-855B-15EE0298AD4A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601604" y="3774302"/>
            <a:ext cx="5093623" cy="830997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800" b="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50D794E7-BC97-4D11-A03A-64F95793196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1128" y="6407803"/>
            <a:ext cx="721398" cy="181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100074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ilder Layout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A94FF36-39B2-43D2-87C8-10BEA2CDA454}"/>
              </a:ext>
            </a:extLst>
          </p:cNvPr>
          <p:cNvSpPr/>
          <p:nvPr userDrawn="1"/>
        </p:nvSpPr>
        <p:spPr>
          <a:xfrm>
            <a:off x="0" y="5977467"/>
            <a:ext cx="12192000" cy="88053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GB" sz="1400" b="1"/>
          </a:p>
        </p:txBody>
      </p:sp>
      <p:sp>
        <p:nvSpPr>
          <p:cNvPr id="17" name="Picture Placeholder 13">
            <a:extLst>
              <a:ext uri="{FF2B5EF4-FFF2-40B4-BE49-F238E27FC236}">
                <a16:creationId xmlns:a16="http://schemas.microsoft.com/office/drawing/2014/main" id="{E332F5CD-6BD8-426C-80C9-07720D443EBA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047031" y="2550054"/>
            <a:ext cx="3050906" cy="3427414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r>
              <a:rPr lang="de-CH" noProof="0"/>
              <a:t>Bild hinzufügen</a:t>
            </a:r>
          </a:p>
          <a:p>
            <a:endParaRPr lang="de-CH" noProof="0"/>
          </a:p>
          <a:p>
            <a:endParaRPr lang="de-CH" noProof="0"/>
          </a:p>
          <a:p>
            <a:endParaRPr lang="de-CH" noProof="0"/>
          </a:p>
          <a:p>
            <a:endParaRPr lang="de-CH" noProof="0"/>
          </a:p>
        </p:txBody>
      </p:sp>
      <p:sp>
        <p:nvSpPr>
          <p:cNvPr id="18" name="Picture Placeholder 13">
            <a:extLst>
              <a:ext uri="{FF2B5EF4-FFF2-40B4-BE49-F238E27FC236}">
                <a16:creationId xmlns:a16="http://schemas.microsoft.com/office/drawing/2014/main" id="{20DE14BC-0CB5-4C9A-93AF-28937A1BB876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2550054"/>
            <a:ext cx="3050906" cy="3427414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r>
              <a:rPr lang="de-CH" noProof="0"/>
              <a:t>Bild hinzufügen</a:t>
            </a:r>
          </a:p>
          <a:p>
            <a:endParaRPr lang="de-CH" noProof="0"/>
          </a:p>
          <a:p>
            <a:endParaRPr lang="de-CH" noProof="0"/>
          </a:p>
          <a:p>
            <a:endParaRPr lang="de-CH" noProof="0"/>
          </a:p>
          <a:p>
            <a:endParaRPr lang="de-CH" noProof="0"/>
          </a:p>
        </p:txBody>
      </p:sp>
      <p:sp>
        <p:nvSpPr>
          <p:cNvPr id="19" name="Picture Placeholder 13">
            <a:extLst>
              <a:ext uri="{FF2B5EF4-FFF2-40B4-BE49-F238E27FC236}">
                <a16:creationId xmlns:a16="http://schemas.microsoft.com/office/drawing/2014/main" id="{5A00935A-03B9-44A1-A904-F3452D01EB5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4062" y="2550054"/>
            <a:ext cx="3050906" cy="3427414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r>
              <a:rPr lang="de-CH" noProof="0"/>
              <a:t>Bild hinzufügen</a:t>
            </a:r>
          </a:p>
          <a:p>
            <a:endParaRPr lang="de-CH" noProof="0"/>
          </a:p>
          <a:p>
            <a:endParaRPr lang="de-CH" noProof="0"/>
          </a:p>
          <a:p>
            <a:endParaRPr lang="de-CH" noProof="0"/>
          </a:p>
          <a:p>
            <a:endParaRPr lang="de-CH" noProof="0"/>
          </a:p>
        </p:txBody>
      </p:sp>
      <p:sp>
        <p:nvSpPr>
          <p:cNvPr id="20" name="Picture Placeholder 13">
            <a:extLst>
              <a:ext uri="{FF2B5EF4-FFF2-40B4-BE49-F238E27FC236}">
                <a16:creationId xmlns:a16="http://schemas.microsoft.com/office/drawing/2014/main" id="{16B2CA74-99A6-4EDB-A7AA-4EAAB31F08F9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9141094" y="2550054"/>
            <a:ext cx="3050906" cy="3427414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r>
              <a:rPr lang="de-CH" noProof="0"/>
              <a:t>Bild hinzufügen</a:t>
            </a:r>
          </a:p>
          <a:p>
            <a:endParaRPr lang="de-CH" noProof="0"/>
          </a:p>
          <a:p>
            <a:endParaRPr lang="de-CH" noProof="0"/>
          </a:p>
          <a:p>
            <a:endParaRPr lang="de-CH" noProof="0"/>
          </a:p>
          <a:p>
            <a:endParaRPr lang="de-CH" noProof="0"/>
          </a:p>
        </p:txBody>
      </p:sp>
      <p:sp>
        <p:nvSpPr>
          <p:cNvPr id="29" name="Title 1">
            <a:extLst>
              <a:ext uri="{FF2B5EF4-FFF2-40B4-BE49-F238E27FC236}">
                <a16:creationId xmlns:a16="http://schemas.microsoft.com/office/drawing/2014/main" id="{C8FE5D3D-FBDB-42B3-B4A0-F6ABCED9DD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3" y="476672"/>
            <a:ext cx="11059774" cy="86409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de-CH" noProof="0"/>
              <a:t>Titel</a:t>
            </a:r>
          </a:p>
        </p:txBody>
      </p:sp>
      <p:sp>
        <p:nvSpPr>
          <p:cNvPr id="22" name="Text Placeholder 44">
            <a:extLst>
              <a:ext uri="{FF2B5EF4-FFF2-40B4-BE49-F238E27FC236}">
                <a16:creationId xmlns:a16="http://schemas.microsoft.com/office/drawing/2014/main" id="{1CE9025D-ED9B-40AB-9169-E97491A9B4F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89202" y="6425857"/>
            <a:ext cx="2857828" cy="333912"/>
          </a:xfrm>
          <a:prstGeom prst="rect">
            <a:avLst/>
          </a:prstGeom>
        </p:spPr>
        <p:txBody>
          <a:bodyPr bIns="45720" anchor="t"/>
          <a:lstStyle>
            <a:lvl1pPr marL="0" indent="0" algn="l">
              <a:spcAft>
                <a:spcPts val="0"/>
              </a:spcAft>
              <a:buNone/>
              <a:defRPr sz="14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23" name="Text Placeholder 44">
            <a:extLst>
              <a:ext uri="{FF2B5EF4-FFF2-40B4-BE49-F238E27FC236}">
                <a16:creationId xmlns:a16="http://schemas.microsoft.com/office/drawing/2014/main" id="{F79CBD76-D3B6-49BD-B2CD-AAAB71DC8FD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89203" y="6180038"/>
            <a:ext cx="2857828" cy="284658"/>
          </a:xfrm>
          <a:prstGeom prst="rect">
            <a:avLst/>
          </a:prstGeom>
        </p:spPr>
        <p:txBody>
          <a:bodyPr bIns="45720" anchor="b"/>
          <a:lstStyle>
            <a:lvl1pPr marL="0" indent="0" algn="l">
              <a:spcAft>
                <a:spcPts val="0"/>
              </a:spcAft>
              <a:buNone/>
              <a:defRPr sz="18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Name</a:t>
            </a:r>
          </a:p>
        </p:txBody>
      </p:sp>
      <p:sp>
        <p:nvSpPr>
          <p:cNvPr id="24" name="Text Placeholder 44">
            <a:extLst>
              <a:ext uri="{FF2B5EF4-FFF2-40B4-BE49-F238E27FC236}">
                <a16:creationId xmlns:a16="http://schemas.microsoft.com/office/drawing/2014/main" id="{6C402B17-C51B-426A-BAD3-5B66E65E617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237526" y="6425857"/>
            <a:ext cx="2857828" cy="333912"/>
          </a:xfrm>
          <a:prstGeom prst="rect">
            <a:avLst/>
          </a:prstGeom>
        </p:spPr>
        <p:txBody>
          <a:bodyPr bIns="45720" anchor="t"/>
          <a:lstStyle>
            <a:lvl1pPr marL="0" indent="0" algn="l">
              <a:spcAft>
                <a:spcPts val="0"/>
              </a:spcAft>
              <a:buNone/>
              <a:defRPr sz="14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25" name="Text Placeholder 44">
            <a:extLst>
              <a:ext uri="{FF2B5EF4-FFF2-40B4-BE49-F238E27FC236}">
                <a16:creationId xmlns:a16="http://schemas.microsoft.com/office/drawing/2014/main" id="{1991C82C-5226-412E-B05A-FF5378736D9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237526" y="6180038"/>
            <a:ext cx="2857828" cy="284658"/>
          </a:xfrm>
          <a:prstGeom prst="rect">
            <a:avLst/>
          </a:prstGeom>
        </p:spPr>
        <p:txBody>
          <a:bodyPr bIns="45720" anchor="b"/>
          <a:lstStyle>
            <a:lvl1pPr marL="0" indent="0" algn="l">
              <a:spcAft>
                <a:spcPts val="0"/>
              </a:spcAft>
              <a:buNone/>
              <a:defRPr sz="18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Name</a:t>
            </a:r>
          </a:p>
        </p:txBody>
      </p:sp>
      <p:sp>
        <p:nvSpPr>
          <p:cNvPr id="26" name="Text Placeholder 44">
            <a:extLst>
              <a:ext uri="{FF2B5EF4-FFF2-40B4-BE49-F238E27FC236}">
                <a16:creationId xmlns:a16="http://schemas.microsoft.com/office/drawing/2014/main" id="{F126347F-AEF0-43B6-ACFB-F2516E4053A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285850" y="6425857"/>
            <a:ext cx="2857828" cy="333912"/>
          </a:xfrm>
          <a:prstGeom prst="rect">
            <a:avLst/>
          </a:prstGeom>
        </p:spPr>
        <p:txBody>
          <a:bodyPr bIns="45720" anchor="t"/>
          <a:lstStyle>
            <a:lvl1pPr marL="0" indent="0" algn="l">
              <a:spcAft>
                <a:spcPts val="0"/>
              </a:spcAft>
              <a:buNone/>
              <a:defRPr sz="14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27" name="Text Placeholder 44">
            <a:extLst>
              <a:ext uri="{FF2B5EF4-FFF2-40B4-BE49-F238E27FC236}">
                <a16:creationId xmlns:a16="http://schemas.microsoft.com/office/drawing/2014/main" id="{BE565A10-1918-4297-8F36-E003DD625A45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285849" y="6180038"/>
            <a:ext cx="2857828" cy="284658"/>
          </a:xfrm>
          <a:prstGeom prst="rect">
            <a:avLst/>
          </a:prstGeom>
        </p:spPr>
        <p:txBody>
          <a:bodyPr bIns="45720" anchor="b"/>
          <a:lstStyle>
            <a:lvl1pPr marL="0" indent="0" algn="l">
              <a:spcAft>
                <a:spcPts val="0"/>
              </a:spcAft>
              <a:buNone/>
              <a:defRPr sz="18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Name</a:t>
            </a:r>
          </a:p>
        </p:txBody>
      </p:sp>
      <p:sp>
        <p:nvSpPr>
          <p:cNvPr id="28" name="Text Placeholder 44">
            <a:extLst>
              <a:ext uri="{FF2B5EF4-FFF2-40B4-BE49-F238E27FC236}">
                <a16:creationId xmlns:a16="http://schemas.microsoft.com/office/drawing/2014/main" id="{442692FC-615C-4913-B884-8E2D151659AB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334173" y="6425857"/>
            <a:ext cx="2857828" cy="333912"/>
          </a:xfrm>
          <a:prstGeom prst="rect">
            <a:avLst/>
          </a:prstGeom>
        </p:spPr>
        <p:txBody>
          <a:bodyPr bIns="45720" anchor="t"/>
          <a:lstStyle>
            <a:lvl1pPr marL="0" indent="0" algn="l">
              <a:spcAft>
                <a:spcPts val="0"/>
              </a:spcAft>
              <a:buNone/>
              <a:defRPr sz="14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37" name="Text Placeholder 44">
            <a:extLst>
              <a:ext uri="{FF2B5EF4-FFF2-40B4-BE49-F238E27FC236}">
                <a16:creationId xmlns:a16="http://schemas.microsoft.com/office/drawing/2014/main" id="{61A93469-A418-4B69-A996-CA5BF578EFBE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334173" y="6180038"/>
            <a:ext cx="2857828" cy="284658"/>
          </a:xfrm>
          <a:prstGeom prst="rect">
            <a:avLst/>
          </a:prstGeom>
        </p:spPr>
        <p:txBody>
          <a:bodyPr bIns="45720" anchor="b"/>
          <a:lstStyle>
            <a:lvl1pPr marL="0" indent="0" algn="l">
              <a:spcAft>
                <a:spcPts val="0"/>
              </a:spcAft>
              <a:buNone/>
              <a:defRPr sz="18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Name</a:t>
            </a:r>
          </a:p>
        </p:txBody>
      </p:sp>
    </p:spTree>
    <p:extLst>
      <p:ext uri="{BB962C8B-B14F-4D97-AF65-F5344CB8AC3E}">
        <p14:creationId xmlns:p14="http://schemas.microsoft.com/office/powerpoint/2010/main" val="339089355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37E598B8-5FCB-4177-8B4F-4BDA37D8768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1128" y="6407803"/>
            <a:ext cx="721398" cy="18102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796686-7D8E-41B4-B0F5-A1619E82310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99455" y="6448691"/>
            <a:ext cx="1080121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11B551A2-49BA-4E21-A4CD-E3B29E4033B1}" type="datetime1">
              <a:rPr lang="de-CH" smtClean="0"/>
              <a:t>27.04.2026</a:t>
            </a:fld>
            <a:endParaRPr lang="de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53344E-0C2C-4797-90CE-741E2D7D289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23592" y="6448691"/>
            <a:ext cx="7848872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CH"/>
              <a:t>Grundausbildung DSP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C9E296-E56B-4F12-B618-D93A843CA2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1384" y="6448691"/>
            <a:ext cx="504056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412089B8-B5CE-4061-B9F1-3C6A87901BAB}" type="slidenum">
              <a:rPr lang="de-CH" smtClean="0"/>
              <a:pPr/>
              <a:t>‹Nr.›</a:t>
            </a:fld>
            <a:endParaRPr lang="de-CH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00BC58F7-7D9E-4B0C-9876-1F45E3BB70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3" y="476672"/>
            <a:ext cx="11059774" cy="86409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de-CH" noProof="0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21594017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Layout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37E598B8-5FCB-4177-8B4F-4BDA37D8768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1128" y="6407803"/>
            <a:ext cx="721398" cy="18102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650497E-880F-44A3-89EA-A5E557FA0034}"/>
              </a:ext>
            </a:extLst>
          </p:cNvPr>
          <p:cNvSpPr/>
          <p:nvPr userDrawn="1"/>
        </p:nvSpPr>
        <p:spPr>
          <a:xfrm>
            <a:off x="0" y="2474307"/>
            <a:ext cx="12192001" cy="346169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de-CH" sz="1400" b="1" noProof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9BAAE74-80A9-4E1A-A3DF-3A60A5BAA074}"/>
              </a:ext>
            </a:extLst>
          </p:cNvPr>
          <p:cNvSpPr/>
          <p:nvPr/>
        </p:nvSpPr>
        <p:spPr>
          <a:xfrm>
            <a:off x="10614969" y="2479330"/>
            <a:ext cx="1577031" cy="1130537"/>
          </a:xfrm>
          <a:prstGeom prst="rect">
            <a:avLst/>
          </a:prstGeom>
          <a:solidFill>
            <a:srgbClr val="FF8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de-CH" sz="1400" b="1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0800E93-B478-4D7E-837A-077991A57840}"/>
              </a:ext>
            </a:extLst>
          </p:cNvPr>
          <p:cNvSpPr/>
          <p:nvPr/>
        </p:nvSpPr>
        <p:spPr>
          <a:xfrm>
            <a:off x="10614969" y="3609865"/>
            <a:ext cx="1577031" cy="11630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de-CH" sz="1400" b="1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A0530DE-D8EE-4775-9099-2F22AFC94B96}"/>
              </a:ext>
            </a:extLst>
          </p:cNvPr>
          <p:cNvSpPr/>
          <p:nvPr/>
        </p:nvSpPr>
        <p:spPr>
          <a:xfrm>
            <a:off x="10614969" y="4772931"/>
            <a:ext cx="1577031" cy="116306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de-CH" sz="1400" b="1"/>
          </a:p>
        </p:txBody>
      </p:sp>
      <p:sp>
        <p:nvSpPr>
          <p:cNvPr id="28" name="Text Placeholder 44">
            <a:extLst>
              <a:ext uri="{FF2B5EF4-FFF2-40B4-BE49-F238E27FC236}">
                <a16:creationId xmlns:a16="http://schemas.microsoft.com/office/drawing/2014/main" id="{2D1201FA-3498-4A4B-9049-AF945871608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099524" y="2756763"/>
            <a:ext cx="1440160" cy="231632"/>
          </a:xfrm>
          <a:prstGeom prst="rect">
            <a:avLst/>
          </a:prstGeom>
        </p:spPr>
        <p:txBody>
          <a:bodyPr bIns="45720" anchor="b"/>
          <a:lstStyle>
            <a:lvl1pPr marL="0" indent="0" algn="l">
              <a:spcAft>
                <a:spcPts val="0"/>
              </a:spcAft>
              <a:buNone/>
              <a:defRPr sz="1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29" name="Text Placeholder 44">
            <a:extLst>
              <a:ext uri="{FF2B5EF4-FFF2-40B4-BE49-F238E27FC236}">
                <a16:creationId xmlns:a16="http://schemas.microsoft.com/office/drawing/2014/main" id="{D8673A0C-8869-4335-B49A-9C1D6D35945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099524" y="2901193"/>
            <a:ext cx="1440160" cy="231632"/>
          </a:xfrm>
          <a:prstGeom prst="rect">
            <a:avLst/>
          </a:prstGeom>
        </p:spPr>
        <p:txBody>
          <a:bodyPr bIns="45720" anchor="t"/>
          <a:lstStyle>
            <a:lvl1pPr marL="0" indent="0" algn="l">
              <a:spcAft>
                <a:spcPts val="0"/>
              </a:spcAft>
              <a:buNone/>
              <a:defRPr sz="12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Nummer</a:t>
            </a:r>
          </a:p>
        </p:txBody>
      </p:sp>
      <p:sp>
        <p:nvSpPr>
          <p:cNvPr id="30" name="Text Placeholder 44">
            <a:extLst>
              <a:ext uri="{FF2B5EF4-FFF2-40B4-BE49-F238E27FC236}">
                <a16:creationId xmlns:a16="http://schemas.microsoft.com/office/drawing/2014/main" id="{01665F29-89C7-4965-BA50-0D6B4E8658B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099524" y="3823494"/>
            <a:ext cx="1440160" cy="231632"/>
          </a:xfrm>
          <a:prstGeom prst="rect">
            <a:avLst/>
          </a:prstGeom>
        </p:spPr>
        <p:txBody>
          <a:bodyPr bIns="45720" anchor="b"/>
          <a:lstStyle>
            <a:lvl1pPr marL="0" indent="0" algn="l">
              <a:spcAft>
                <a:spcPts val="0"/>
              </a:spcAft>
              <a:buNone/>
              <a:defRPr sz="1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31" name="Text Placeholder 44">
            <a:extLst>
              <a:ext uri="{FF2B5EF4-FFF2-40B4-BE49-F238E27FC236}">
                <a16:creationId xmlns:a16="http://schemas.microsoft.com/office/drawing/2014/main" id="{82F3D4A2-DD56-488E-8AC2-FA648D4D339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099524" y="3967924"/>
            <a:ext cx="1440160" cy="231632"/>
          </a:xfrm>
          <a:prstGeom prst="rect">
            <a:avLst/>
          </a:prstGeom>
        </p:spPr>
        <p:txBody>
          <a:bodyPr bIns="45720" anchor="t"/>
          <a:lstStyle>
            <a:lvl1pPr marL="0" indent="0" algn="l">
              <a:spcAft>
                <a:spcPts val="0"/>
              </a:spcAft>
              <a:buNone/>
              <a:defRPr sz="12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Nummer</a:t>
            </a:r>
          </a:p>
        </p:txBody>
      </p:sp>
      <p:sp>
        <p:nvSpPr>
          <p:cNvPr id="32" name="Text Placeholder 44">
            <a:extLst>
              <a:ext uri="{FF2B5EF4-FFF2-40B4-BE49-F238E27FC236}">
                <a16:creationId xmlns:a16="http://schemas.microsoft.com/office/drawing/2014/main" id="{42AD19B4-0614-4762-8557-BFEFD26DA135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099524" y="4868503"/>
            <a:ext cx="1440160" cy="231632"/>
          </a:xfrm>
          <a:prstGeom prst="rect">
            <a:avLst/>
          </a:prstGeom>
        </p:spPr>
        <p:txBody>
          <a:bodyPr bIns="45720" anchor="b"/>
          <a:lstStyle>
            <a:lvl1pPr marL="0" indent="0" algn="l">
              <a:spcAft>
                <a:spcPts val="0"/>
              </a:spcAft>
              <a:buNone/>
              <a:defRPr sz="1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33" name="Text Placeholder 44">
            <a:extLst>
              <a:ext uri="{FF2B5EF4-FFF2-40B4-BE49-F238E27FC236}">
                <a16:creationId xmlns:a16="http://schemas.microsoft.com/office/drawing/2014/main" id="{3353161C-8586-432C-B5DC-33B98E5CF07D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099524" y="5012933"/>
            <a:ext cx="1440160" cy="231632"/>
          </a:xfrm>
          <a:prstGeom prst="rect">
            <a:avLst/>
          </a:prstGeom>
        </p:spPr>
        <p:txBody>
          <a:bodyPr bIns="45720" anchor="t"/>
          <a:lstStyle>
            <a:lvl1pPr marL="0" indent="0" algn="l">
              <a:spcAft>
                <a:spcPts val="0"/>
              </a:spcAft>
              <a:buNone/>
              <a:defRPr sz="12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Nummer</a:t>
            </a:r>
          </a:p>
        </p:txBody>
      </p:sp>
      <p:sp>
        <p:nvSpPr>
          <p:cNvPr id="34" name="Text Placeholder 44">
            <a:extLst>
              <a:ext uri="{FF2B5EF4-FFF2-40B4-BE49-F238E27FC236}">
                <a16:creationId xmlns:a16="http://schemas.microsoft.com/office/drawing/2014/main" id="{07274AF3-854A-47BC-92E7-C9E3F6011BC4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0614968" y="4207785"/>
            <a:ext cx="1577032" cy="231632"/>
          </a:xfrm>
          <a:prstGeom prst="rect">
            <a:avLst/>
          </a:prstGeom>
        </p:spPr>
        <p:txBody>
          <a:bodyPr bIns="45720" anchor="t"/>
          <a:lstStyle>
            <a:lvl1pPr marL="0" indent="0" algn="ctr">
              <a:spcAft>
                <a:spcPts val="0"/>
              </a:spcAft>
              <a:buNone/>
              <a:defRPr sz="1400" b="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35" name="Text Placeholder 44">
            <a:extLst>
              <a:ext uri="{FF2B5EF4-FFF2-40B4-BE49-F238E27FC236}">
                <a16:creationId xmlns:a16="http://schemas.microsoft.com/office/drawing/2014/main" id="{BDBE2520-85C2-4F0B-A361-C378CD5FAF6A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0614968" y="5402457"/>
            <a:ext cx="1577032" cy="231632"/>
          </a:xfrm>
          <a:prstGeom prst="rect">
            <a:avLst/>
          </a:prstGeom>
        </p:spPr>
        <p:txBody>
          <a:bodyPr bIns="45720" anchor="t"/>
          <a:lstStyle>
            <a:lvl1pPr marL="0" indent="0" algn="ctr">
              <a:spcAft>
                <a:spcPts val="0"/>
              </a:spcAft>
              <a:buNone/>
              <a:defRPr sz="1400" b="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36" name="Text Placeholder 44">
            <a:extLst>
              <a:ext uri="{FF2B5EF4-FFF2-40B4-BE49-F238E27FC236}">
                <a16:creationId xmlns:a16="http://schemas.microsoft.com/office/drawing/2014/main" id="{243A394F-509A-46E4-82E3-340240A3FD90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0614968" y="3054315"/>
            <a:ext cx="1577032" cy="231632"/>
          </a:xfrm>
          <a:prstGeom prst="rect">
            <a:avLst/>
          </a:prstGeom>
        </p:spPr>
        <p:txBody>
          <a:bodyPr bIns="45720" anchor="t"/>
          <a:lstStyle>
            <a:lvl1pPr marL="0" indent="0" algn="ctr">
              <a:spcAft>
                <a:spcPts val="0"/>
              </a:spcAft>
              <a:buNone/>
              <a:defRPr sz="14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37" name="Picture Placeholder 13">
            <a:extLst>
              <a:ext uri="{FF2B5EF4-FFF2-40B4-BE49-F238E27FC236}">
                <a16:creationId xmlns:a16="http://schemas.microsoft.com/office/drawing/2014/main" id="{F36DB01E-2A7E-4CC8-8842-F1314EB1BE65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11180166" y="2594897"/>
            <a:ext cx="446634" cy="447034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de-CH" noProof="0"/>
              <a:t>Icon</a:t>
            </a:r>
          </a:p>
          <a:p>
            <a:endParaRPr lang="de-CH" noProof="0"/>
          </a:p>
          <a:p>
            <a:endParaRPr lang="de-CH" noProof="0"/>
          </a:p>
        </p:txBody>
      </p:sp>
      <p:sp>
        <p:nvSpPr>
          <p:cNvPr id="38" name="Picture Placeholder 13">
            <a:extLst>
              <a:ext uri="{FF2B5EF4-FFF2-40B4-BE49-F238E27FC236}">
                <a16:creationId xmlns:a16="http://schemas.microsoft.com/office/drawing/2014/main" id="{FF307A12-B5FC-43B0-9274-2AD6A7A9B740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11180166" y="3788862"/>
            <a:ext cx="446634" cy="447034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CH" noProof="0"/>
              <a:t>Icon</a:t>
            </a:r>
          </a:p>
          <a:p>
            <a:endParaRPr lang="de-CH" noProof="0"/>
          </a:p>
          <a:p>
            <a:endParaRPr lang="de-CH" noProof="0"/>
          </a:p>
        </p:txBody>
      </p:sp>
      <p:sp>
        <p:nvSpPr>
          <p:cNvPr id="39" name="Picture Placeholder 13">
            <a:extLst>
              <a:ext uri="{FF2B5EF4-FFF2-40B4-BE49-F238E27FC236}">
                <a16:creationId xmlns:a16="http://schemas.microsoft.com/office/drawing/2014/main" id="{086B85BD-AF90-4298-BDA4-09B93D21229E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11180166" y="5013176"/>
            <a:ext cx="446634" cy="447034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de-CH" noProof="0"/>
              <a:t>Icon</a:t>
            </a:r>
          </a:p>
          <a:p>
            <a:endParaRPr lang="de-CH" noProof="0"/>
          </a:p>
          <a:p>
            <a:endParaRPr lang="de-CH" noProof="0"/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04EC5EE9-C990-4ABA-81EE-BE8A3C6E9B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3" y="476672"/>
            <a:ext cx="11059774" cy="86409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de-CH" noProof="0"/>
              <a:t>Titel</a:t>
            </a:r>
          </a:p>
        </p:txBody>
      </p:sp>
      <p:sp>
        <p:nvSpPr>
          <p:cNvPr id="23" name="Text Placeholder 8">
            <a:extLst>
              <a:ext uri="{FF2B5EF4-FFF2-40B4-BE49-F238E27FC236}">
                <a16:creationId xmlns:a16="http://schemas.microsoft.com/office/drawing/2014/main" id="{FF1C790F-5500-4F38-9C81-CCE68AFD488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3" y="6437948"/>
            <a:ext cx="11090275" cy="179387"/>
          </a:xfr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de-CH"/>
              <a:t>Quellenangabe</a:t>
            </a:r>
          </a:p>
        </p:txBody>
      </p:sp>
      <p:sp>
        <p:nvSpPr>
          <p:cNvPr id="24" name="Text Placeholder 44">
            <a:extLst>
              <a:ext uri="{FF2B5EF4-FFF2-40B4-BE49-F238E27FC236}">
                <a16:creationId xmlns:a16="http://schemas.microsoft.com/office/drawing/2014/main" id="{2D9D2B79-4BFC-4D80-8C26-C1953353254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50863" y="2614924"/>
            <a:ext cx="8178756" cy="323122"/>
          </a:xfrm>
          <a:prstGeom prst="rect">
            <a:avLst/>
          </a:prstGeom>
        </p:spPr>
        <p:txBody>
          <a:bodyPr bIns="45720" anchor="t"/>
          <a:lstStyle>
            <a:lvl1pPr marL="0" indent="0" algn="l">
              <a:spcAft>
                <a:spcPts val="0"/>
              </a:spcAft>
              <a:buNone/>
              <a:defRPr sz="14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231721927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bes Bildlayout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5C17FFE-A9A6-4B33-A762-C399C8935082}"/>
              </a:ext>
            </a:extLst>
          </p:cNvPr>
          <p:cNvSpPr/>
          <p:nvPr userDrawn="1"/>
        </p:nvSpPr>
        <p:spPr>
          <a:xfrm flipH="1">
            <a:off x="6073140" y="0"/>
            <a:ext cx="4572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Picture Placeholder 13">
            <a:extLst>
              <a:ext uri="{FF2B5EF4-FFF2-40B4-BE49-F238E27FC236}">
                <a16:creationId xmlns:a16="http://schemas.microsoft.com/office/drawing/2014/main" id="{327F64C3-E6D0-4AEF-A211-1136B01FCBD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118860" y="0"/>
            <a:ext cx="6073140" cy="68580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r>
              <a:rPr lang="de-CH" noProof="0"/>
              <a:t>Bild hinzufügen</a:t>
            </a:r>
          </a:p>
          <a:p>
            <a:endParaRPr lang="de-CH" noProof="0"/>
          </a:p>
          <a:p>
            <a:endParaRPr lang="de-CH" noProof="0"/>
          </a:p>
          <a:p>
            <a:endParaRPr lang="de-CH" noProof="0"/>
          </a:p>
          <a:p>
            <a:endParaRPr lang="de-CH" noProof="0"/>
          </a:p>
        </p:txBody>
      </p:sp>
      <p:sp>
        <p:nvSpPr>
          <p:cNvPr id="7" name="Text Placeholder 44">
            <a:extLst>
              <a:ext uri="{FF2B5EF4-FFF2-40B4-BE49-F238E27FC236}">
                <a16:creationId xmlns:a16="http://schemas.microsoft.com/office/drawing/2014/main" id="{214FEA3C-1D32-4ED4-BA83-74FF9E8708D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46100" y="2651829"/>
            <a:ext cx="5527039" cy="830997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800" b="1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82930708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bes Bildlayout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5C17FFE-A9A6-4B33-A762-C399C8935082}"/>
              </a:ext>
            </a:extLst>
          </p:cNvPr>
          <p:cNvSpPr/>
          <p:nvPr userDrawn="1"/>
        </p:nvSpPr>
        <p:spPr>
          <a:xfrm flipH="1">
            <a:off x="6073140" y="0"/>
            <a:ext cx="4572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Picture Placeholder 13">
            <a:extLst>
              <a:ext uri="{FF2B5EF4-FFF2-40B4-BE49-F238E27FC236}">
                <a16:creationId xmlns:a16="http://schemas.microsoft.com/office/drawing/2014/main" id="{327F64C3-E6D0-4AEF-A211-1136B01FCBD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6073140" cy="68580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r>
              <a:rPr lang="de-CH" noProof="0"/>
              <a:t>Bild hinzufügen</a:t>
            </a:r>
          </a:p>
          <a:p>
            <a:endParaRPr lang="de-CH" noProof="0"/>
          </a:p>
          <a:p>
            <a:endParaRPr lang="de-CH" noProof="0"/>
          </a:p>
          <a:p>
            <a:endParaRPr lang="de-CH" noProof="0"/>
          </a:p>
          <a:p>
            <a:endParaRPr lang="de-CH" noProof="0"/>
          </a:p>
        </p:txBody>
      </p:sp>
      <p:sp>
        <p:nvSpPr>
          <p:cNvPr id="7" name="Text Placeholder 44">
            <a:extLst>
              <a:ext uri="{FF2B5EF4-FFF2-40B4-BE49-F238E27FC236}">
                <a16:creationId xmlns:a16="http://schemas.microsoft.com/office/drawing/2014/main" id="{214FEA3C-1D32-4ED4-BA83-74FF9E8708D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664961" y="2651829"/>
            <a:ext cx="5030013" cy="830997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800" b="1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Titel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ABB8ACF-7EED-481D-9DCC-8AAF8C152AC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1128" y="6407803"/>
            <a:ext cx="721398" cy="181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224639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_Bild lin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2024A2C7-9ACC-4952-9009-45BB5234A05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2837918"/>
            <a:ext cx="6096000" cy="4020082"/>
          </a:xfrm>
          <a:custGeom>
            <a:avLst/>
            <a:gdLst>
              <a:gd name="connsiteX0" fmla="*/ 0 w 6096000"/>
              <a:gd name="connsiteY0" fmla="*/ 0 h 4020082"/>
              <a:gd name="connsiteX1" fmla="*/ 6096000 w 6096000"/>
              <a:gd name="connsiteY1" fmla="*/ 0 h 4020082"/>
              <a:gd name="connsiteX2" fmla="*/ 6096000 w 6096000"/>
              <a:gd name="connsiteY2" fmla="*/ 1604965 h 4020082"/>
              <a:gd name="connsiteX3" fmla="*/ 5958254 w 6096000"/>
              <a:gd name="connsiteY3" fmla="*/ 2010041 h 4020082"/>
              <a:gd name="connsiteX4" fmla="*/ 6096000 w 6096000"/>
              <a:gd name="connsiteY4" fmla="*/ 2415117 h 4020082"/>
              <a:gd name="connsiteX5" fmla="*/ 6096000 w 6096000"/>
              <a:gd name="connsiteY5" fmla="*/ 4020082 h 4020082"/>
              <a:gd name="connsiteX6" fmla="*/ 0 w 6096000"/>
              <a:gd name="connsiteY6" fmla="*/ 4020082 h 40200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0" h="4020082">
                <a:moveTo>
                  <a:pt x="0" y="0"/>
                </a:moveTo>
                <a:lnTo>
                  <a:pt x="6096000" y="0"/>
                </a:lnTo>
                <a:lnTo>
                  <a:pt x="6096000" y="1604965"/>
                </a:lnTo>
                <a:lnTo>
                  <a:pt x="5958254" y="2010041"/>
                </a:lnTo>
                <a:lnTo>
                  <a:pt x="6096000" y="2415117"/>
                </a:lnTo>
                <a:lnTo>
                  <a:pt x="6096000" y="4020082"/>
                </a:lnTo>
                <a:lnTo>
                  <a:pt x="0" y="4020082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r>
              <a:rPr lang="de-CH" noProof="0"/>
              <a:t>Bild hinzufügen</a:t>
            </a:r>
          </a:p>
          <a:p>
            <a:endParaRPr lang="de-CH" noProof="0"/>
          </a:p>
          <a:p>
            <a:endParaRPr lang="de-CH" noProof="0"/>
          </a:p>
          <a:p>
            <a:endParaRPr lang="de-CH" noProof="0"/>
          </a:p>
          <a:p>
            <a:endParaRPr lang="de-CH" noProof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937875E-4C41-422B-94E7-98DC9A362ED9}"/>
              </a:ext>
            </a:extLst>
          </p:cNvPr>
          <p:cNvSpPr/>
          <p:nvPr userDrawn="1"/>
        </p:nvSpPr>
        <p:spPr>
          <a:xfrm>
            <a:off x="6096000" y="2837918"/>
            <a:ext cx="6096000" cy="402008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 sz="1400" b="1"/>
          </a:p>
        </p:txBody>
      </p:sp>
      <p:sp>
        <p:nvSpPr>
          <p:cNvPr id="11" name="Isosceles Triangle 10">
            <a:extLst>
              <a:ext uri="{FF2B5EF4-FFF2-40B4-BE49-F238E27FC236}">
                <a16:creationId xmlns:a16="http://schemas.microsoft.com/office/drawing/2014/main" id="{4BA4D5BD-E25F-4292-9072-9E232B55EC64}"/>
              </a:ext>
            </a:extLst>
          </p:cNvPr>
          <p:cNvSpPr/>
          <p:nvPr userDrawn="1"/>
        </p:nvSpPr>
        <p:spPr>
          <a:xfrm rot="16200000">
            <a:off x="5622051" y="4779086"/>
            <a:ext cx="810152" cy="137746"/>
          </a:xfrm>
          <a:prstGeom prst="triangl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 sz="1400" b="1"/>
          </a:p>
        </p:txBody>
      </p:sp>
      <p:sp>
        <p:nvSpPr>
          <p:cNvPr id="13" name="Text Placeholder 44">
            <a:extLst>
              <a:ext uri="{FF2B5EF4-FFF2-40B4-BE49-F238E27FC236}">
                <a16:creationId xmlns:a16="http://schemas.microsoft.com/office/drawing/2014/main" id="{86CDD96E-7915-44A7-921C-9BCB7D0B98F6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451600" y="4681056"/>
            <a:ext cx="5219693" cy="333805"/>
          </a:xfrm>
          <a:prstGeom prst="rect">
            <a:avLst/>
          </a:prstGeom>
        </p:spPr>
        <p:txBody>
          <a:bodyPr bIns="45720" anchor="ctr"/>
          <a:lstStyle>
            <a:lvl1pPr marL="0" indent="0" algn="l">
              <a:spcAft>
                <a:spcPts val="0"/>
              </a:spcAft>
              <a:buNone/>
              <a:defRPr sz="14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057C556-9A59-4E9B-911E-D751D21EF7B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1128" y="6407803"/>
            <a:ext cx="721398" cy="181020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665C032E-95BE-4B06-8E87-BC9043FC1FD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3" y="476672"/>
            <a:ext cx="11059774" cy="86409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de-CH" noProof="0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28709704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_Bild rech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2870545B-2548-405B-8830-DE290C05C7F4}"/>
              </a:ext>
            </a:extLst>
          </p:cNvPr>
          <p:cNvSpPr/>
          <p:nvPr userDrawn="1"/>
        </p:nvSpPr>
        <p:spPr>
          <a:xfrm>
            <a:off x="0" y="2837918"/>
            <a:ext cx="6096000" cy="402008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de-CH" sz="1400" b="1" noProof="0"/>
          </a:p>
        </p:txBody>
      </p:sp>
      <p:sp>
        <p:nvSpPr>
          <p:cNvPr id="14" name="Text Placeholder 44">
            <a:extLst>
              <a:ext uri="{FF2B5EF4-FFF2-40B4-BE49-F238E27FC236}">
                <a16:creationId xmlns:a16="http://schemas.microsoft.com/office/drawing/2014/main" id="{6ECAFB49-6D86-402E-B958-24179447157F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50863" y="4681056"/>
            <a:ext cx="5016817" cy="333805"/>
          </a:xfrm>
          <a:prstGeom prst="rect">
            <a:avLst/>
          </a:prstGeom>
        </p:spPr>
        <p:txBody>
          <a:bodyPr bIns="45720" anchor="ctr"/>
          <a:lstStyle>
            <a:lvl1pPr marL="0" indent="0" algn="l">
              <a:spcAft>
                <a:spcPts val="0"/>
              </a:spcAft>
              <a:buNone/>
              <a:defRPr sz="14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DFCDA5D4-4418-428D-9296-261ADF49126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5998" y="2837918"/>
            <a:ext cx="6096002" cy="4020082"/>
          </a:xfrm>
          <a:custGeom>
            <a:avLst/>
            <a:gdLst>
              <a:gd name="connsiteX0" fmla="*/ 0 w 6096002"/>
              <a:gd name="connsiteY0" fmla="*/ 0 h 4020082"/>
              <a:gd name="connsiteX1" fmla="*/ 6096002 w 6096002"/>
              <a:gd name="connsiteY1" fmla="*/ 0 h 4020082"/>
              <a:gd name="connsiteX2" fmla="*/ 6096002 w 6096002"/>
              <a:gd name="connsiteY2" fmla="*/ 4020082 h 4020082"/>
              <a:gd name="connsiteX3" fmla="*/ 0 w 6096002"/>
              <a:gd name="connsiteY3" fmla="*/ 4020082 h 4020082"/>
              <a:gd name="connsiteX4" fmla="*/ 0 w 6096002"/>
              <a:gd name="connsiteY4" fmla="*/ 2415118 h 4020082"/>
              <a:gd name="connsiteX5" fmla="*/ 137746 w 6096002"/>
              <a:gd name="connsiteY5" fmla="*/ 2010042 h 4020082"/>
              <a:gd name="connsiteX6" fmla="*/ 0 w 6096002"/>
              <a:gd name="connsiteY6" fmla="*/ 1604966 h 40200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2" h="4020082">
                <a:moveTo>
                  <a:pt x="0" y="0"/>
                </a:moveTo>
                <a:lnTo>
                  <a:pt x="6096002" y="0"/>
                </a:lnTo>
                <a:lnTo>
                  <a:pt x="6096002" y="4020082"/>
                </a:lnTo>
                <a:lnTo>
                  <a:pt x="0" y="4020082"/>
                </a:lnTo>
                <a:lnTo>
                  <a:pt x="0" y="2415118"/>
                </a:lnTo>
                <a:lnTo>
                  <a:pt x="137746" y="2010042"/>
                </a:lnTo>
                <a:lnTo>
                  <a:pt x="0" y="1604966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r>
              <a:rPr lang="de-CH" noProof="0"/>
              <a:t>Bild hinzufügen</a:t>
            </a:r>
          </a:p>
          <a:p>
            <a:endParaRPr lang="de-CH" noProof="0"/>
          </a:p>
          <a:p>
            <a:endParaRPr lang="de-CH" noProof="0"/>
          </a:p>
          <a:p>
            <a:endParaRPr lang="de-CH" noProof="0"/>
          </a:p>
          <a:p>
            <a:endParaRPr lang="de-CH" noProof="0"/>
          </a:p>
        </p:txBody>
      </p:sp>
      <p:sp>
        <p:nvSpPr>
          <p:cNvPr id="18" name="Isosceles Triangle 17">
            <a:extLst>
              <a:ext uri="{FF2B5EF4-FFF2-40B4-BE49-F238E27FC236}">
                <a16:creationId xmlns:a16="http://schemas.microsoft.com/office/drawing/2014/main" id="{ABF49390-6628-435C-9F80-17B20F2D2CB1}"/>
              </a:ext>
            </a:extLst>
          </p:cNvPr>
          <p:cNvSpPr/>
          <p:nvPr userDrawn="1"/>
        </p:nvSpPr>
        <p:spPr>
          <a:xfrm rot="5400000">
            <a:off x="5759795" y="4779087"/>
            <a:ext cx="810152" cy="137746"/>
          </a:xfrm>
          <a:prstGeom prst="triangl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 sz="1400" b="1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B697D30F-5B07-47C9-AA47-0DC7107858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3" y="476672"/>
            <a:ext cx="11059774" cy="86409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de-CH" noProof="0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30014346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Agenda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030912-C259-45CB-9810-1C7B156677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de-DE" noProof="0"/>
              <a:t>Mastertitelformat bearbeiten</a:t>
            </a:r>
            <a:endParaRPr lang="de-CH" noProof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1E5D5C-B89A-426D-A4A2-C0C3FB6E90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58775" indent="-358775">
              <a:lnSpc>
                <a:spcPct val="100000"/>
              </a:lnSpc>
              <a:spcBef>
                <a:spcPts val="1600"/>
              </a:spcBef>
              <a:buFont typeface="+mj-lt"/>
              <a:buAutoNum type="arabicPeriod"/>
              <a:defRPr b="1"/>
            </a:lvl1pPr>
            <a:lvl2pPr marL="628650" indent="-261938">
              <a:defRPr/>
            </a:lvl2pPr>
            <a:lvl3pPr marL="1077913" indent="-269875">
              <a:defRPr/>
            </a:lvl3pPr>
            <a:lvl4pPr marL="1436688" indent="-228600">
              <a:defRPr/>
            </a:lvl4pPr>
            <a:lvl5pPr marL="1881188" indent="-228600">
              <a:defRPr/>
            </a:lvl5pPr>
          </a:lstStyle>
          <a:p>
            <a:pPr lvl="0"/>
            <a:r>
              <a:rPr lang="de-DE" noProof="0"/>
              <a:t>Mastertextformat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  <a:endParaRPr lang="de-CH" noProof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9027BE0E-F424-413E-83C3-3AA47146FE5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99455" y="6448691"/>
            <a:ext cx="1080121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44EA0C2B-A964-449F-BF36-308B4BB02049}" type="datetime1">
              <a:rPr lang="de-CH" smtClean="0"/>
              <a:t>27.04.2026</a:t>
            </a:fld>
            <a:endParaRPr lang="de-CH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E432BB42-726A-47BB-A9A0-CD3B1884C0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23592" y="6448691"/>
            <a:ext cx="7848872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CH"/>
              <a:t>Grundausbildung DSP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E2ED04BB-5F55-491C-AD03-1D7BA14F701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1384" y="6448691"/>
            <a:ext cx="504056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412089B8-B5CE-4061-B9F1-3C6A87901BAB}" type="slidenum">
              <a:rPr lang="de-CH" smtClean="0"/>
              <a:pPr/>
              <a:t>‹Nr.›</a:t>
            </a:fld>
            <a:endParaRPr lang="de-CH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9DDE70F-5EE3-4633-BCA3-F9773951645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1128" y="6407803"/>
            <a:ext cx="721398" cy="181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495750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Layout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9F968DC-34C0-4914-A2F7-7B91B2F54179}"/>
              </a:ext>
            </a:extLst>
          </p:cNvPr>
          <p:cNvSpPr/>
          <p:nvPr userDrawn="1"/>
        </p:nvSpPr>
        <p:spPr>
          <a:xfrm>
            <a:off x="0" y="2380249"/>
            <a:ext cx="12192000" cy="346169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C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remier League Light" panose="020B0304020203020204" pitchFamily="34" charset="0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0B0AAC5-EAE7-47B3-8D01-FE46F822F37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3064" y="6407803"/>
            <a:ext cx="719461" cy="181020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6BE76159-A431-4CAA-B8DB-761A67EC779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3" y="476672"/>
            <a:ext cx="11059774" cy="86409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de-CH" noProof="0"/>
              <a:t>Titel</a:t>
            </a:r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08A624B7-8019-4F7C-A6BB-F375EFB7EF9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3" y="6437948"/>
            <a:ext cx="11090275" cy="179387"/>
          </a:xfr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de-CH"/>
              <a:t>Quellenangabe</a:t>
            </a:r>
          </a:p>
        </p:txBody>
      </p:sp>
    </p:spTree>
    <p:extLst>
      <p:ext uri="{BB962C8B-B14F-4D97-AF65-F5344CB8AC3E}">
        <p14:creationId xmlns:p14="http://schemas.microsoft.com/office/powerpoint/2010/main" val="134779848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Bilder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9D91E6DF-C73F-4C07-9A3B-013ADB7A3E5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2489607"/>
            <a:ext cx="4063998" cy="3754559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r>
              <a:rPr lang="de-CH" noProof="0"/>
              <a:t>Bild hinzufügen</a:t>
            </a:r>
          </a:p>
          <a:p>
            <a:endParaRPr lang="de-CH" noProof="0"/>
          </a:p>
          <a:p>
            <a:endParaRPr lang="de-CH" noProof="0"/>
          </a:p>
          <a:p>
            <a:endParaRPr lang="de-CH" noProof="0"/>
          </a:p>
          <a:p>
            <a:endParaRPr lang="de-CH" noProof="0"/>
          </a:p>
        </p:txBody>
      </p:sp>
      <p:sp>
        <p:nvSpPr>
          <p:cNvPr id="17" name="Picture Placeholder 13">
            <a:extLst>
              <a:ext uri="{FF2B5EF4-FFF2-40B4-BE49-F238E27FC236}">
                <a16:creationId xmlns:a16="http://schemas.microsoft.com/office/drawing/2014/main" id="{DA99CDFB-AD22-4208-BA91-8A1B4A256EF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064001" y="2489607"/>
            <a:ext cx="4063998" cy="3754559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r>
              <a:rPr lang="de-CH" noProof="0"/>
              <a:t>Bild hinzufügen</a:t>
            </a:r>
          </a:p>
          <a:p>
            <a:endParaRPr lang="de-CH" noProof="0"/>
          </a:p>
          <a:p>
            <a:endParaRPr lang="de-CH" noProof="0"/>
          </a:p>
          <a:p>
            <a:endParaRPr lang="de-CH" noProof="0"/>
          </a:p>
          <a:p>
            <a:endParaRPr lang="de-CH" noProof="0"/>
          </a:p>
        </p:txBody>
      </p:sp>
      <p:sp>
        <p:nvSpPr>
          <p:cNvPr id="18" name="Picture Placeholder 13">
            <a:extLst>
              <a:ext uri="{FF2B5EF4-FFF2-40B4-BE49-F238E27FC236}">
                <a16:creationId xmlns:a16="http://schemas.microsoft.com/office/drawing/2014/main" id="{1AD37382-AB28-4DFA-83DD-B91F7E665FE9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128002" y="2489607"/>
            <a:ext cx="4063998" cy="3754559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r>
              <a:rPr lang="de-CH" noProof="0"/>
              <a:t>Bild hinzufügen</a:t>
            </a:r>
          </a:p>
          <a:p>
            <a:endParaRPr lang="de-CH" noProof="0"/>
          </a:p>
          <a:p>
            <a:endParaRPr lang="de-CH" noProof="0"/>
          </a:p>
          <a:p>
            <a:endParaRPr lang="de-CH" noProof="0"/>
          </a:p>
          <a:p>
            <a:endParaRPr lang="de-CH" noProof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500BF7EB-E515-4159-A569-F7BA3B5245B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3" y="476672"/>
            <a:ext cx="11059774" cy="86409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de-CH" noProof="0"/>
              <a:t>Titel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4144B8E-63E8-4E3E-8DB8-968197E37105}"/>
              </a:ext>
            </a:extLst>
          </p:cNvPr>
          <p:cNvSpPr/>
          <p:nvPr userDrawn="1"/>
        </p:nvSpPr>
        <p:spPr>
          <a:xfrm>
            <a:off x="0" y="6165850"/>
            <a:ext cx="12192000" cy="6921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GB" sz="1400" b="1"/>
          </a:p>
        </p:txBody>
      </p:sp>
      <p:sp>
        <p:nvSpPr>
          <p:cNvPr id="12" name="Text Placeholder 44">
            <a:extLst>
              <a:ext uri="{FF2B5EF4-FFF2-40B4-BE49-F238E27FC236}">
                <a16:creationId xmlns:a16="http://schemas.microsoft.com/office/drawing/2014/main" id="{9E239B48-2796-4E0F-A5D5-B3D81D4BA80E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29633" y="6414661"/>
            <a:ext cx="4004732" cy="333805"/>
          </a:xfrm>
          <a:prstGeom prst="rect">
            <a:avLst/>
          </a:prstGeom>
        </p:spPr>
        <p:txBody>
          <a:bodyPr bIns="45720" anchor="ctr"/>
          <a:lstStyle>
            <a:lvl1pPr marL="0" indent="0" algn="ctr">
              <a:spcAft>
                <a:spcPts val="0"/>
              </a:spcAft>
              <a:buNone/>
              <a:defRPr sz="18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13" name="Text Placeholder 44">
            <a:extLst>
              <a:ext uri="{FF2B5EF4-FFF2-40B4-BE49-F238E27FC236}">
                <a16:creationId xmlns:a16="http://schemas.microsoft.com/office/drawing/2014/main" id="{50E0D05C-9CE2-4B44-A587-7B485873A6DC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4093634" y="6414661"/>
            <a:ext cx="4004732" cy="333805"/>
          </a:xfrm>
          <a:prstGeom prst="rect">
            <a:avLst/>
          </a:prstGeom>
        </p:spPr>
        <p:txBody>
          <a:bodyPr bIns="45720" anchor="ctr"/>
          <a:lstStyle>
            <a:lvl1pPr marL="0" indent="0" algn="ctr">
              <a:spcAft>
                <a:spcPts val="0"/>
              </a:spcAft>
              <a:buNone/>
              <a:defRPr sz="18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15" name="Text Placeholder 44">
            <a:extLst>
              <a:ext uri="{FF2B5EF4-FFF2-40B4-BE49-F238E27FC236}">
                <a16:creationId xmlns:a16="http://schemas.microsoft.com/office/drawing/2014/main" id="{BE41CCB6-CB7E-472D-BCA9-83E2F52D9F92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8157635" y="6414661"/>
            <a:ext cx="4004732" cy="333805"/>
          </a:xfrm>
          <a:prstGeom prst="rect">
            <a:avLst/>
          </a:prstGeom>
        </p:spPr>
        <p:txBody>
          <a:bodyPr bIns="45720" anchor="ctr"/>
          <a:lstStyle>
            <a:lvl1pPr marL="0" indent="0" algn="ctr">
              <a:spcAft>
                <a:spcPts val="0"/>
              </a:spcAft>
              <a:buNone/>
              <a:defRPr sz="18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215000136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Layout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05E8BD1-3D3B-4C54-AB97-713EF581ECF7}"/>
              </a:ext>
            </a:extLst>
          </p:cNvPr>
          <p:cNvSpPr/>
          <p:nvPr userDrawn="1"/>
        </p:nvSpPr>
        <p:spPr>
          <a:xfrm>
            <a:off x="0" y="2476499"/>
            <a:ext cx="12192001" cy="353661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GB" sz="1400" b="1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0FCB36F-29F1-41E9-8C3B-6EC62F4435F0}"/>
              </a:ext>
            </a:extLst>
          </p:cNvPr>
          <p:cNvSpPr/>
          <p:nvPr userDrawn="1"/>
        </p:nvSpPr>
        <p:spPr>
          <a:xfrm>
            <a:off x="10200456" y="2476500"/>
            <a:ext cx="1991544" cy="353661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de-CH" sz="1400" b="1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8619272A-DD14-4EC6-B3A2-98B1DAC80658}"/>
              </a:ext>
            </a:extLst>
          </p:cNvPr>
          <p:cNvSpPr/>
          <p:nvPr/>
        </p:nvSpPr>
        <p:spPr>
          <a:xfrm>
            <a:off x="9908356" y="4190814"/>
            <a:ext cx="584200" cy="5842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GB" sz="1400" b="1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668DED8D-849E-46A1-AE93-57F548526AA3}"/>
              </a:ext>
            </a:extLst>
          </p:cNvPr>
          <p:cNvSpPr/>
          <p:nvPr userDrawn="1"/>
        </p:nvSpPr>
        <p:spPr>
          <a:xfrm>
            <a:off x="9908356" y="3526572"/>
            <a:ext cx="584200" cy="584200"/>
          </a:xfrm>
          <a:prstGeom prst="ellipse">
            <a:avLst/>
          </a:prstGeom>
          <a:solidFill>
            <a:srgbClr val="FFC1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GB" sz="1400" b="1"/>
          </a:p>
        </p:txBody>
      </p:sp>
      <p:sp>
        <p:nvSpPr>
          <p:cNvPr id="21" name="Text Placeholder 44">
            <a:extLst>
              <a:ext uri="{FF2B5EF4-FFF2-40B4-BE49-F238E27FC236}">
                <a16:creationId xmlns:a16="http://schemas.microsoft.com/office/drawing/2014/main" id="{7020CCEA-3ABB-4536-B115-4B743D942A3C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0492555" y="3702856"/>
            <a:ext cx="1667256" cy="231632"/>
          </a:xfrm>
          <a:prstGeom prst="rect">
            <a:avLst/>
          </a:prstGeom>
        </p:spPr>
        <p:txBody>
          <a:bodyPr bIns="45720" anchor="ctr"/>
          <a:lstStyle>
            <a:lvl1pPr marL="0" indent="0" algn="l">
              <a:spcAft>
                <a:spcPts val="0"/>
              </a:spcAft>
              <a:buNone/>
              <a:defRPr sz="14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22" name="Picture Placeholder 13">
            <a:extLst>
              <a:ext uri="{FF2B5EF4-FFF2-40B4-BE49-F238E27FC236}">
                <a16:creationId xmlns:a16="http://schemas.microsoft.com/office/drawing/2014/main" id="{20A97D59-2570-448C-9AC2-68BCBBAFFD63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10013915" y="3631964"/>
            <a:ext cx="373082" cy="373416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700">
                <a:solidFill>
                  <a:schemeClr val="tx1"/>
                </a:solidFill>
              </a:defRPr>
            </a:lvl1pPr>
          </a:lstStyle>
          <a:p>
            <a:r>
              <a:rPr lang="de-CH" noProof="0"/>
              <a:t>Icon</a:t>
            </a:r>
          </a:p>
          <a:p>
            <a:endParaRPr lang="de-CH" noProof="0"/>
          </a:p>
          <a:p>
            <a:endParaRPr lang="de-CH" noProof="0"/>
          </a:p>
        </p:txBody>
      </p:sp>
      <p:sp>
        <p:nvSpPr>
          <p:cNvPr id="23" name="Picture Placeholder 13">
            <a:extLst>
              <a:ext uri="{FF2B5EF4-FFF2-40B4-BE49-F238E27FC236}">
                <a16:creationId xmlns:a16="http://schemas.microsoft.com/office/drawing/2014/main" id="{193FF8C5-1775-418A-9AA7-DB5FF8259E31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10013915" y="4296206"/>
            <a:ext cx="373082" cy="373416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700">
                <a:solidFill>
                  <a:schemeClr val="tx1"/>
                </a:solidFill>
              </a:defRPr>
            </a:lvl1pPr>
          </a:lstStyle>
          <a:p>
            <a:r>
              <a:rPr lang="de-CH" noProof="0"/>
              <a:t>Icon</a:t>
            </a:r>
          </a:p>
          <a:p>
            <a:endParaRPr lang="de-CH" noProof="0"/>
          </a:p>
          <a:p>
            <a:endParaRPr lang="de-CH" noProof="0"/>
          </a:p>
        </p:txBody>
      </p:sp>
      <p:sp>
        <p:nvSpPr>
          <p:cNvPr id="24" name="Text Placeholder 44">
            <a:extLst>
              <a:ext uri="{FF2B5EF4-FFF2-40B4-BE49-F238E27FC236}">
                <a16:creationId xmlns:a16="http://schemas.microsoft.com/office/drawing/2014/main" id="{F248DDF2-36D2-4972-9E6D-C2070133130C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10492555" y="4367098"/>
            <a:ext cx="1667256" cy="231632"/>
          </a:xfrm>
          <a:prstGeom prst="rect">
            <a:avLst/>
          </a:prstGeom>
        </p:spPr>
        <p:txBody>
          <a:bodyPr bIns="45720" anchor="ctr"/>
          <a:lstStyle>
            <a:lvl1pPr marL="0" indent="0" algn="l">
              <a:spcAft>
                <a:spcPts val="0"/>
              </a:spcAft>
              <a:buNone/>
              <a:defRPr sz="14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9AB69A4C-972C-45F1-B79C-C6D6555F787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1128" y="6407803"/>
            <a:ext cx="721398" cy="181020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4A2710B5-38E7-40ED-8FF6-07C3F1CBAA9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0707" y="476672"/>
            <a:ext cx="11089930" cy="86409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de-CH" noProof="0"/>
              <a:t>Titel</a:t>
            </a:r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A13ADB44-8158-4B91-9D1B-5BF8B29236B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3" y="6437948"/>
            <a:ext cx="11090275" cy="179387"/>
          </a:xfr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de-CH"/>
              <a:t>Quellenangabe</a:t>
            </a:r>
          </a:p>
        </p:txBody>
      </p:sp>
      <p:sp>
        <p:nvSpPr>
          <p:cNvPr id="17" name="Text Placeholder 44">
            <a:extLst>
              <a:ext uri="{FF2B5EF4-FFF2-40B4-BE49-F238E27FC236}">
                <a16:creationId xmlns:a16="http://schemas.microsoft.com/office/drawing/2014/main" id="{A60FCC5E-345C-48A2-A7C1-8C1C9F2C104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50863" y="2614924"/>
            <a:ext cx="8178756" cy="323122"/>
          </a:xfrm>
          <a:prstGeom prst="rect">
            <a:avLst/>
          </a:prstGeom>
        </p:spPr>
        <p:txBody>
          <a:bodyPr bIns="45720" anchor="t"/>
          <a:lstStyle>
            <a:lvl1pPr marL="0" indent="0" algn="l">
              <a:spcAft>
                <a:spcPts val="0"/>
              </a:spcAft>
              <a:buNone/>
              <a:defRPr sz="14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23366309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Bilder verschieben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18D79EF-EDD2-4FA8-BB1B-A7A4227F6838}"/>
              </a:ext>
            </a:extLst>
          </p:cNvPr>
          <p:cNvSpPr/>
          <p:nvPr userDrawn="1"/>
        </p:nvSpPr>
        <p:spPr>
          <a:xfrm>
            <a:off x="6095520" y="0"/>
            <a:ext cx="2039112" cy="228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de-CH" sz="1400" b="1" noProof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B81F516-9FC6-42D2-8755-2603313CC108}"/>
              </a:ext>
            </a:extLst>
          </p:cNvPr>
          <p:cNvSpPr/>
          <p:nvPr userDrawn="1"/>
        </p:nvSpPr>
        <p:spPr>
          <a:xfrm>
            <a:off x="8127680" y="4572000"/>
            <a:ext cx="2032160" cy="228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de-CH" sz="1400" b="1" noProof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8F92F6C-B480-4AAB-89D2-1C7556788505}"/>
              </a:ext>
            </a:extLst>
          </p:cNvPr>
          <p:cNvSpPr/>
          <p:nvPr userDrawn="1"/>
        </p:nvSpPr>
        <p:spPr>
          <a:xfrm>
            <a:off x="10159834" y="2286000"/>
            <a:ext cx="2032160" cy="2286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de-CH" sz="1400" b="1" noProof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10499E3-3FEA-405F-8B17-A0903A232717}"/>
              </a:ext>
            </a:extLst>
          </p:cNvPr>
          <p:cNvSpPr/>
          <p:nvPr userDrawn="1"/>
        </p:nvSpPr>
        <p:spPr>
          <a:xfrm>
            <a:off x="8127680" y="2286000"/>
            <a:ext cx="2032160" cy="2286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de-CH" sz="1400" b="1" noProof="0"/>
          </a:p>
        </p:txBody>
      </p:sp>
      <p:sp>
        <p:nvSpPr>
          <p:cNvPr id="23" name="Text Placeholder 44">
            <a:extLst>
              <a:ext uri="{FF2B5EF4-FFF2-40B4-BE49-F238E27FC236}">
                <a16:creationId xmlns:a16="http://schemas.microsoft.com/office/drawing/2014/main" id="{348FCA79-E91D-4079-9EE8-D3C0DC9A1FF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46100" y="3083120"/>
            <a:ext cx="5527039" cy="830997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800" b="1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Titel</a:t>
            </a:r>
          </a:p>
        </p:txBody>
      </p:sp>
      <p:sp>
        <p:nvSpPr>
          <p:cNvPr id="25" name="Picture Placeholder 13">
            <a:extLst>
              <a:ext uri="{FF2B5EF4-FFF2-40B4-BE49-F238E27FC236}">
                <a16:creationId xmlns:a16="http://schemas.microsoft.com/office/drawing/2014/main" id="{804B9970-66E9-4CD3-92DC-F0FE29354487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0160023" y="4571999"/>
            <a:ext cx="2031977" cy="2286001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r>
              <a:rPr lang="de-CH" noProof="0"/>
              <a:t>Bild hinzufügen</a:t>
            </a:r>
          </a:p>
          <a:p>
            <a:endParaRPr lang="de-CH" noProof="0"/>
          </a:p>
          <a:p>
            <a:endParaRPr lang="de-CH" noProof="0"/>
          </a:p>
          <a:p>
            <a:endParaRPr lang="de-CH" noProof="0"/>
          </a:p>
          <a:p>
            <a:endParaRPr lang="de-CH" noProof="0"/>
          </a:p>
        </p:txBody>
      </p:sp>
      <p:sp>
        <p:nvSpPr>
          <p:cNvPr id="26" name="Picture Placeholder 13">
            <a:extLst>
              <a:ext uri="{FF2B5EF4-FFF2-40B4-BE49-F238E27FC236}">
                <a16:creationId xmlns:a16="http://schemas.microsoft.com/office/drawing/2014/main" id="{00D49F62-1592-4D9E-973B-2962EB39B12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132064" y="0"/>
            <a:ext cx="4059936" cy="2286001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r>
              <a:rPr lang="de-CH" noProof="0"/>
              <a:t>Bild hinzufügen</a:t>
            </a:r>
          </a:p>
          <a:p>
            <a:endParaRPr lang="de-CH" noProof="0"/>
          </a:p>
          <a:p>
            <a:endParaRPr lang="de-CH" noProof="0"/>
          </a:p>
          <a:p>
            <a:endParaRPr lang="de-CH" noProof="0"/>
          </a:p>
          <a:p>
            <a:endParaRPr lang="de-CH" noProof="0"/>
          </a:p>
        </p:txBody>
      </p:sp>
      <p:sp>
        <p:nvSpPr>
          <p:cNvPr id="27" name="Picture Placeholder 13">
            <a:extLst>
              <a:ext uri="{FF2B5EF4-FFF2-40B4-BE49-F238E27FC236}">
                <a16:creationId xmlns:a16="http://schemas.microsoft.com/office/drawing/2014/main" id="{5A7D7DED-FF32-400C-956D-F382D2BD335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094176" y="2285999"/>
            <a:ext cx="2039112" cy="4572001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r>
              <a:rPr lang="de-CH" noProof="0"/>
              <a:t>Bild hinzufügen</a:t>
            </a:r>
          </a:p>
          <a:p>
            <a:endParaRPr lang="de-CH" noProof="0"/>
          </a:p>
          <a:p>
            <a:endParaRPr lang="de-CH" noProof="0"/>
          </a:p>
          <a:p>
            <a:endParaRPr lang="de-CH" noProof="0"/>
          </a:p>
          <a:p>
            <a:endParaRPr lang="de-CH" noProof="0"/>
          </a:p>
        </p:txBody>
      </p:sp>
      <p:sp>
        <p:nvSpPr>
          <p:cNvPr id="28" name="Text Placeholder 44">
            <a:extLst>
              <a:ext uri="{FF2B5EF4-FFF2-40B4-BE49-F238E27FC236}">
                <a16:creationId xmlns:a16="http://schemas.microsoft.com/office/drawing/2014/main" id="{0047143A-B9F1-4202-B363-A8A0E3297F3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91131" y="1307776"/>
            <a:ext cx="2031891" cy="323122"/>
          </a:xfrm>
          <a:prstGeom prst="rect">
            <a:avLst/>
          </a:prstGeom>
        </p:spPr>
        <p:txBody>
          <a:bodyPr bIns="45720" anchor="t"/>
          <a:lstStyle>
            <a:lvl1pPr marL="0" indent="0" algn="ctr">
              <a:spcAft>
                <a:spcPts val="0"/>
              </a:spcAft>
              <a:buNone/>
              <a:defRPr sz="14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29" name="Text Placeholder 44">
            <a:extLst>
              <a:ext uri="{FF2B5EF4-FFF2-40B4-BE49-F238E27FC236}">
                <a16:creationId xmlns:a16="http://schemas.microsoft.com/office/drawing/2014/main" id="{C2F12956-4B24-4CD3-8C90-C359126F3AD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91131" y="1058910"/>
            <a:ext cx="2031891" cy="323122"/>
          </a:xfrm>
          <a:prstGeom prst="rect">
            <a:avLst/>
          </a:prstGeom>
        </p:spPr>
        <p:txBody>
          <a:bodyPr bIns="45720" anchor="b"/>
          <a:lstStyle>
            <a:lvl1pPr marL="0" indent="0" algn="ctr">
              <a:spcAft>
                <a:spcPts val="0"/>
              </a:spcAft>
              <a:buNone/>
              <a:defRPr sz="36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XX</a:t>
            </a:r>
          </a:p>
        </p:txBody>
      </p:sp>
      <p:sp>
        <p:nvSpPr>
          <p:cNvPr id="30" name="Text Placeholder 44">
            <a:extLst>
              <a:ext uri="{FF2B5EF4-FFF2-40B4-BE49-F238E27FC236}">
                <a16:creationId xmlns:a16="http://schemas.microsoft.com/office/drawing/2014/main" id="{8A680DCD-7021-45FB-993B-82851F3F6D6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131985" y="3584141"/>
            <a:ext cx="2031891" cy="323122"/>
          </a:xfrm>
          <a:prstGeom prst="rect">
            <a:avLst/>
          </a:prstGeom>
        </p:spPr>
        <p:txBody>
          <a:bodyPr bIns="45720" anchor="t"/>
          <a:lstStyle>
            <a:lvl1pPr marL="0" indent="0" algn="ctr">
              <a:spcAft>
                <a:spcPts val="0"/>
              </a:spcAft>
              <a:buNone/>
              <a:defRPr sz="14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31" name="Text Placeholder 44">
            <a:extLst>
              <a:ext uri="{FF2B5EF4-FFF2-40B4-BE49-F238E27FC236}">
                <a16:creationId xmlns:a16="http://schemas.microsoft.com/office/drawing/2014/main" id="{4985934F-CEEB-4731-859D-85358870783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131985" y="3341625"/>
            <a:ext cx="2031891" cy="323122"/>
          </a:xfrm>
          <a:prstGeom prst="rect">
            <a:avLst/>
          </a:prstGeom>
        </p:spPr>
        <p:txBody>
          <a:bodyPr bIns="45720" anchor="b"/>
          <a:lstStyle>
            <a:lvl1pPr marL="0" indent="0" algn="ctr">
              <a:spcAft>
                <a:spcPts val="0"/>
              </a:spcAft>
              <a:buNone/>
              <a:defRPr sz="36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XX</a:t>
            </a:r>
          </a:p>
        </p:txBody>
      </p:sp>
      <p:sp>
        <p:nvSpPr>
          <p:cNvPr id="32" name="Text Placeholder 44">
            <a:extLst>
              <a:ext uri="{FF2B5EF4-FFF2-40B4-BE49-F238E27FC236}">
                <a16:creationId xmlns:a16="http://schemas.microsoft.com/office/drawing/2014/main" id="{7AA14F4F-EF5A-4F61-8F6F-76321F130E3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0160109" y="3341625"/>
            <a:ext cx="2031891" cy="323122"/>
          </a:xfrm>
          <a:prstGeom prst="rect">
            <a:avLst/>
          </a:prstGeom>
        </p:spPr>
        <p:txBody>
          <a:bodyPr bIns="45720" anchor="b"/>
          <a:lstStyle>
            <a:lvl1pPr marL="0" indent="0" algn="ctr">
              <a:spcAft>
                <a:spcPts val="0"/>
              </a:spcAft>
              <a:buNone/>
              <a:defRPr sz="36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XX</a:t>
            </a:r>
          </a:p>
        </p:txBody>
      </p:sp>
      <p:sp>
        <p:nvSpPr>
          <p:cNvPr id="33" name="Text Placeholder 44">
            <a:extLst>
              <a:ext uri="{FF2B5EF4-FFF2-40B4-BE49-F238E27FC236}">
                <a16:creationId xmlns:a16="http://schemas.microsoft.com/office/drawing/2014/main" id="{9124B234-070C-47DA-BA5F-32289000C1D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0160109" y="3584141"/>
            <a:ext cx="2031891" cy="323122"/>
          </a:xfrm>
          <a:prstGeom prst="rect">
            <a:avLst/>
          </a:prstGeom>
        </p:spPr>
        <p:txBody>
          <a:bodyPr bIns="45720" anchor="t"/>
          <a:lstStyle>
            <a:lvl1pPr marL="0" indent="0" algn="ctr">
              <a:spcAft>
                <a:spcPts val="0"/>
              </a:spcAft>
              <a:buNone/>
              <a:defRPr sz="14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34" name="Text Placeholder 44">
            <a:extLst>
              <a:ext uri="{FF2B5EF4-FFF2-40B4-BE49-F238E27FC236}">
                <a16:creationId xmlns:a16="http://schemas.microsoft.com/office/drawing/2014/main" id="{69B11E39-F219-4411-A6A3-5AEF4848272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131985" y="5877787"/>
            <a:ext cx="2031891" cy="323122"/>
          </a:xfrm>
          <a:prstGeom prst="rect">
            <a:avLst/>
          </a:prstGeom>
        </p:spPr>
        <p:txBody>
          <a:bodyPr bIns="45720" anchor="t"/>
          <a:lstStyle>
            <a:lvl1pPr marL="0" indent="0" algn="ctr">
              <a:spcAft>
                <a:spcPts val="0"/>
              </a:spcAft>
              <a:buNone/>
              <a:defRPr sz="14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35" name="Text Placeholder 44">
            <a:extLst>
              <a:ext uri="{FF2B5EF4-FFF2-40B4-BE49-F238E27FC236}">
                <a16:creationId xmlns:a16="http://schemas.microsoft.com/office/drawing/2014/main" id="{C7E24086-240A-4683-BA5D-B69F8D5904E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131985" y="5641621"/>
            <a:ext cx="2031891" cy="323122"/>
          </a:xfrm>
          <a:prstGeom prst="rect">
            <a:avLst/>
          </a:prstGeom>
        </p:spPr>
        <p:txBody>
          <a:bodyPr bIns="45720" anchor="b"/>
          <a:lstStyle>
            <a:lvl1pPr marL="0" indent="0" algn="ctr">
              <a:spcAft>
                <a:spcPts val="0"/>
              </a:spcAft>
              <a:buNone/>
              <a:defRPr sz="36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XX</a:t>
            </a:r>
          </a:p>
        </p:txBody>
      </p:sp>
    </p:spTree>
    <p:extLst>
      <p:ext uri="{BB962C8B-B14F-4D97-AF65-F5344CB8AC3E}">
        <p14:creationId xmlns:p14="http://schemas.microsoft.com/office/powerpoint/2010/main" val="33552407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Bilder verschieben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4C6E5E5-6148-40F2-9440-2926FFEAF42B}"/>
              </a:ext>
            </a:extLst>
          </p:cNvPr>
          <p:cNvSpPr/>
          <p:nvPr userDrawn="1"/>
        </p:nvSpPr>
        <p:spPr>
          <a:xfrm>
            <a:off x="11" y="0"/>
            <a:ext cx="2031998" cy="228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de-CH" sz="1400" b="1" noProof="0">
              <a:solidFill>
                <a:schemeClr val="tx1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3EA1925-F919-4D49-9E37-8312BA65FA15}"/>
              </a:ext>
            </a:extLst>
          </p:cNvPr>
          <p:cNvSpPr/>
          <p:nvPr userDrawn="1"/>
        </p:nvSpPr>
        <p:spPr>
          <a:xfrm>
            <a:off x="11" y="4572000"/>
            <a:ext cx="2031998" cy="228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de-CH" sz="1400" b="1" noProof="0">
              <a:solidFill>
                <a:schemeClr val="tx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69D4980-604A-4065-BB7B-30C5998CD339}"/>
              </a:ext>
            </a:extLst>
          </p:cNvPr>
          <p:cNvSpPr/>
          <p:nvPr userDrawn="1"/>
        </p:nvSpPr>
        <p:spPr>
          <a:xfrm>
            <a:off x="2032006" y="2286000"/>
            <a:ext cx="2031998" cy="2286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de-CH" sz="1400" b="1" noProof="0">
              <a:solidFill>
                <a:schemeClr val="tx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73F95C7-AE98-4846-A3CC-2130ED943DCA}"/>
              </a:ext>
            </a:extLst>
          </p:cNvPr>
          <p:cNvSpPr/>
          <p:nvPr userDrawn="1"/>
        </p:nvSpPr>
        <p:spPr>
          <a:xfrm>
            <a:off x="4064002" y="0"/>
            <a:ext cx="2031998" cy="2286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de-CH" sz="1400" b="1" noProof="0">
              <a:solidFill>
                <a:schemeClr val="tx1"/>
              </a:solidFill>
            </a:endParaRPr>
          </a:p>
        </p:txBody>
      </p:sp>
      <p:sp>
        <p:nvSpPr>
          <p:cNvPr id="24" name="Text Placeholder 44">
            <a:extLst>
              <a:ext uri="{FF2B5EF4-FFF2-40B4-BE49-F238E27FC236}">
                <a16:creationId xmlns:a16="http://schemas.microsoft.com/office/drawing/2014/main" id="{66348CA1-F089-438A-A775-EB411885372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664961" y="3083120"/>
            <a:ext cx="4987565" cy="830997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800" b="1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Titel</a:t>
            </a:r>
          </a:p>
        </p:txBody>
      </p:sp>
      <p:sp>
        <p:nvSpPr>
          <p:cNvPr id="29" name="Picture Placeholder 13">
            <a:extLst>
              <a:ext uri="{FF2B5EF4-FFF2-40B4-BE49-F238E27FC236}">
                <a16:creationId xmlns:a16="http://schemas.microsoft.com/office/drawing/2014/main" id="{19C5BFCA-AFD6-4965-8B83-CAF74605C27E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2286000"/>
            <a:ext cx="2031977" cy="2286001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r>
              <a:rPr lang="de-CH" noProof="0"/>
              <a:t>Bild hinzufügen</a:t>
            </a:r>
          </a:p>
          <a:p>
            <a:endParaRPr lang="de-CH" noProof="0"/>
          </a:p>
          <a:p>
            <a:endParaRPr lang="de-CH" noProof="0"/>
          </a:p>
          <a:p>
            <a:endParaRPr lang="de-CH" noProof="0"/>
          </a:p>
          <a:p>
            <a:endParaRPr lang="de-CH" noProof="0"/>
          </a:p>
        </p:txBody>
      </p:sp>
      <p:sp>
        <p:nvSpPr>
          <p:cNvPr id="30" name="Picture Placeholder 13">
            <a:extLst>
              <a:ext uri="{FF2B5EF4-FFF2-40B4-BE49-F238E27FC236}">
                <a16:creationId xmlns:a16="http://schemas.microsoft.com/office/drawing/2014/main" id="{4C468E07-747C-4593-9746-41562E4F6E42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2031977" y="0"/>
            <a:ext cx="2031977" cy="2286001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r>
              <a:rPr lang="de-CH" noProof="0"/>
              <a:t>Bild hinzufügen</a:t>
            </a:r>
          </a:p>
          <a:p>
            <a:endParaRPr lang="de-CH" noProof="0"/>
          </a:p>
          <a:p>
            <a:endParaRPr lang="de-CH" noProof="0"/>
          </a:p>
          <a:p>
            <a:endParaRPr lang="de-CH" noProof="0"/>
          </a:p>
          <a:p>
            <a:endParaRPr lang="de-CH" noProof="0"/>
          </a:p>
        </p:txBody>
      </p:sp>
      <p:sp>
        <p:nvSpPr>
          <p:cNvPr id="31" name="Picture Placeholder 13">
            <a:extLst>
              <a:ext uri="{FF2B5EF4-FFF2-40B4-BE49-F238E27FC236}">
                <a16:creationId xmlns:a16="http://schemas.microsoft.com/office/drawing/2014/main" id="{9AB6254A-F1C1-4272-9724-44523A4F31D6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2031977" y="4571999"/>
            <a:ext cx="2031977" cy="2286001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r>
              <a:rPr lang="de-CH" noProof="0"/>
              <a:t>Bild hinzufügen</a:t>
            </a:r>
          </a:p>
          <a:p>
            <a:endParaRPr lang="de-CH" noProof="0"/>
          </a:p>
          <a:p>
            <a:endParaRPr lang="de-CH" noProof="0"/>
          </a:p>
          <a:p>
            <a:endParaRPr lang="de-CH" noProof="0"/>
          </a:p>
          <a:p>
            <a:endParaRPr lang="de-CH" noProof="0"/>
          </a:p>
        </p:txBody>
      </p:sp>
      <p:sp>
        <p:nvSpPr>
          <p:cNvPr id="32" name="Picture Placeholder 13">
            <a:extLst>
              <a:ext uri="{FF2B5EF4-FFF2-40B4-BE49-F238E27FC236}">
                <a16:creationId xmlns:a16="http://schemas.microsoft.com/office/drawing/2014/main" id="{14A0152F-0A8A-4194-AA72-398421C031BA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063943" y="2286000"/>
            <a:ext cx="2031977" cy="45720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r>
              <a:rPr lang="de-CH" noProof="0"/>
              <a:t>Bild hinzufügen</a:t>
            </a:r>
          </a:p>
          <a:p>
            <a:endParaRPr lang="de-CH" noProof="0"/>
          </a:p>
          <a:p>
            <a:endParaRPr lang="de-CH" noProof="0"/>
          </a:p>
          <a:p>
            <a:endParaRPr lang="de-CH" noProof="0"/>
          </a:p>
          <a:p>
            <a:endParaRPr lang="de-CH" noProof="0"/>
          </a:p>
        </p:txBody>
      </p:sp>
      <p:sp>
        <p:nvSpPr>
          <p:cNvPr id="33" name="Text Placeholder 44">
            <a:extLst>
              <a:ext uri="{FF2B5EF4-FFF2-40B4-BE49-F238E27FC236}">
                <a16:creationId xmlns:a16="http://schemas.microsoft.com/office/drawing/2014/main" id="{2F711FDF-0FC8-438A-96C8-7EDCEE5DC3B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0" y="1326826"/>
            <a:ext cx="2031891" cy="323122"/>
          </a:xfrm>
          <a:prstGeom prst="rect">
            <a:avLst/>
          </a:prstGeom>
        </p:spPr>
        <p:txBody>
          <a:bodyPr bIns="45720" anchor="t"/>
          <a:lstStyle>
            <a:lvl1pPr marL="0" indent="0" algn="ctr">
              <a:spcAft>
                <a:spcPts val="0"/>
              </a:spcAft>
              <a:buNone/>
              <a:defRPr sz="14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34" name="Text Placeholder 44">
            <a:extLst>
              <a:ext uri="{FF2B5EF4-FFF2-40B4-BE49-F238E27FC236}">
                <a16:creationId xmlns:a16="http://schemas.microsoft.com/office/drawing/2014/main" id="{95FECECA-2C63-467C-98FC-BE28A73FAAE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0" y="1058910"/>
            <a:ext cx="2031891" cy="323122"/>
          </a:xfrm>
          <a:prstGeom prst="rect">
            <a:avLst/>
          </a:prstGeom>
        </p:spPr>
        <p:txBody>
          <a:bodyPr bIns="45720" anchor="b"/>
          <a:lstStyle>
            <a:lvl1pPr marL="0" indent="0" algn="ctr">
              <a:spcAft>
                <a:spcPts val="0"/>
              </a:spcAft>
              <a:buNone/>
              <a:defRPr sz="36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XX</a:t>
            </a:r>
          </a:p>
        </p:txBody>
      </p:sp>
      <p:sp>
        <p:nvSpPr>
          <p:cNvPr id="35" name="Text Placeholder 44">
            <a:extLst>
              <a:ext uri="{FF2B5EF4-FFF2-40B4-BE49-F238E27FC236}">
                <a16:creationId xmlns:a16="http://schemas.microsoft.com/office/drawing/2014/main" id="{E5893358-8A05-43E4-B335-20EAEEEB5CB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063857" y="1326826"/>
            <a:ext cx="2031891" cy="323122"/>
          </a:xfrm>
          <a:prstGeom prst="rect">
            <a:avLst/>
          </a:prstGeom>
        </p:spPr>
        <p:txBody>
          <a:bodyPr bIns="45720" anchor="t"/>
          <a:lstStyle>
            <a:lvl1pPr marL="0" indent="0" algn="ctr">
              <a:spcAft>
                <a:spcPts val="0"/>
              </a:spcAft>
              <a:buNone/>
              <a:defRPr sz="14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36" name="Text Placeholder 44">
            <a:extLst>
              <a:ext uri="{FF2B5EF4-FFF2-40B4-BE49-F238E27FC236}">
                <a16:creationId xmlns:a16="http://schemas.microsoft.com/office/drawing/2014/main" id="{4A8AFF1C-989D-4318-B00B-BDDC6193BBE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063857" y="1058910"/>
            <a:ext cx="2031891" cy="323122"/>
          </a:xfrm>
          <a:prstGeom prst="rect">
            <a:avLst/>
          </a:prstGeom>
        </p:spPr>
        <p:txBody>
          <a:bodyPr bIns="45720" anchor="b"/>
          <a:lstStyle>
            <a:lvl1pPr marL="0" indent="0" algn="ctr">
              <a:spcAft>
                <a:spcPts val="0"/>
              </a:spcAft>
              <a:buNone/>
              <a:defRPr sz="36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XX</a:t>
            </a:r>
          </a:p>
        </p:txBody>
      </p:sp>
      <p:sp>
        <p:nvSpPr>
          <p:cNvPr id="37" name="Text Placeholder 44">
            <a:extLst>
              <a:ext uri="{FF2B5EF4-FFF2-40B4-BE49-F238E27FC236}">
                <a16:creationId xmlns:a16="http://schemas.microsoft.com/office/drawing/2014/main" id="{4B5D2260-543F-4737-8CD4-85A81A229DA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031966" y="3609363"/>
            <a:ext cx="2031891" cy="323122"/>
          </a:xfrm>
          <a:prstGeom prst="rect">
            <a:avLst/>
          </a:prstGeom>
        </p:spPr>
        <p:txBody>
          <a:bodyPr bIns="45720" anchor="t"/>
          <a:lstStyle>
            <a:lvl1pPr marL="0" indent="0" algn="ctr">
              <a:spcAft>
                <a:spcPts val="0"/>
              </a:spcAft>
              <a:buNone/>
              <a:defRPr sz="14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38" name="Text Placeholder 44">
            <a:extLst>
              <a:ext uri="{FF2B5EF4-FFF2-40B4-BE49-F238E27FC236}">
                <a16:creationId xmlns:a16="http://schemas.microsoft.com/office/drawing/2014/main" id="{301C43BE-CA38-4960-AA65-56A58D59D15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031966" y="3360497"/>
            <a:ext cx="2031891" cy="323122"/>
          </a:xfrm>
          <a:prstGeom prst="rect">
            <a:avLst/>
          </a:prstGeom>
        </p:spPr>
        <p:txBody>
          <a:bodyPr bIns="45720" anchor="b"/>
          <a:lstStyle>
            <a:lvl1pPr marL="0" indent="0" algn="ctr">
              <a:spcAft>
                <a:spcPts val="0"/>
              </a:spcAft>
              <a:buNone/>
              <a:defRPr sz="36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XX</a:t>
            </a:r>
          </a:p>
        </p:txBody>
      </p:sp>
      <p:sp>
        <p:nvSpPr>
          <p:cNvPr id="40" name="Text Placeholder 44">
            <a:extLst>
              <a:ext uri="{FF2B5EF4-FFF2-40B4-BE49-F238E27FC236}">
                <a16:creationId xmlns:a16="http://schemas.microsoft.com/office/drawing/2014/main" id="{6F2FB079-EC61-4634-BD59-D65BFBD4079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0" y="5913392"/>
            <a:ext cx="2031891" cy="323122"/>
          </a:xfrm>
          <a:prstGeom prst="rect">
            <a:avLst/>
          </a:prstGeom>
        </p:spPr>
        <p:txBody>
          <a:bodyPr bIns="45720" anchor="t"/>
          <a:lstStyle>
            <a:lvl1pPr marL="0" indent="0" algn="ctr">
              <a:spcAft>
                <a:spcPts val="0"/>
              </a:spcAft>
              <a:buNone/>
              <a:defRPr sz="14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41" name="Text Placeholder 44">
            <a:extLst>
              <a:ext uri="{FF2B5EF4-FFF2-40B4-BE49-F238E27FC236}">
                <a16:creationId xmlns:a16="http://schemas.microsoft.com/office/drawing/2014/main" id="{2D762B69-3F76-4D19-B2D6-0210E21E800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0" y="5658176"/>
            <a:ext cx="2031891" cy="323122"/>
          </a:xfrm>
          <a:prstGeom prst="rect">
            <a:avLst/>
          </a:prstGeom>
        </p:spPr>
        <p:txBody>
          <a:bodyPr bIns="45720" anchor="b"/>
          <a:lstStyle>
            <a:lvl1pPr marL="0" indent="0" algn="ctr">
              <a:spcAft>
                <a:spcPts val="0"/>
              </a:spcAft>
              <a:buNone/>
              <a:defRPr sz="36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XX</a:t>
            </a: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AB65D955-894C-482B-AF53-77B50F3D156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1128" y="6407803"/>
            <a:ext cx="721398" cy="181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8485101"/>
      </p:ext>
    </p:extLst>
  </p:cSld>
  <p:clrMapOvr>
    <a:masterClrMapping/>
  </p:clrMapOvr>
  <p:transition spd="slow">
    <p:push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bes Folien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D117028B-1142-46DF-AD30-BCA7E25BBAE2}"/>
              </a:ext>
            </a:extLst>
          </p:cNvPr>
          <p:cNvSpPr/>
          <p:nvPr userDrawn="1"/>
        </p:nvSpPr>
        <p:spPr>
          <a:xfrm>
            <a:off x="6073140" y="0"/>
            <a:ext cx="6118860" cy="6858000"/>
          </a:xfrm>
          <a:custGeom>
            <a:avLst/>
            <a:gdLst>
              <a:gd name="connsiteX0" fmla="*/ 0 w 6118860"/>
              <a:gd name="connsiteY0" fmla="*/ 0 h 6858000"/>
              <a:gd name="connsiteX1" fmla="*/ 6118860 w 6118860"/>
              <a:gd name="connsiteY1" fmla="*/ 0 h 6858000"/>
              <a:gd name="connsiteX2" fmla="*/ 6118860 w 6118860"/>
              <a:gd name="connsiteY2" fmla="*/ 6858000 h 6858000"/>
              <a:gd name="connsiteX3" fmla="*/ 0 w 611886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118860" h="6858000">
                <a:moveTo>
                  <a:pt x="0" y="0"/>
                </a:moveTo>
                <a:lnTo>
                  <a:pt x="6118860" y="0"/>
                </a:lnTo>
                <a:lnTo>
                  <a:pt x="611886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l"/>
            <a:endParaRPr lang="de-CH" sz="1400" b="1" noProof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97D6B3B-33E7-4D4D-A9C8-642A36481447}"/>
              </a:ext>
            </a:extLst>
          </p:cNvPr>
          <p:cNvSpPr/>
          <p:nvPr userDrawn="1"/>
        </p:nvSpPr>
        <p:spPr>
          <a:xfrm>
            <a:off x="0" y="0"/>
            <a:ext cx="607314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de-CH" sz="1400" b="1" noProof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8AA6DDC-D79B-4A14-AAF3-6DAFAA7B19DD}"/>
              </a:ext>
            </a:extLst>
          </p:cNvPr>
          <p:cNvSpPr/>
          <p:nvPr userDrawn="1"/>
        </p:nvSpPr>
        <p:spPr>
          <a:xfrm flipH="1">
            <a:off x="6073140" y="0"/>
            <a:ext cx="4572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Text Placeholder 44">
            <a:extLst>
              <a:ext uri="{FF2B5EF4-FFF2-40B4-BE49-F238E27FC236}">
                <a16:creationId xmlns:a16="http://schemas.microsoft.com/office/drawing/2014/main" id="{0B84C179-24AB-4167-A87C-A8C2643CB23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46100" y="2651829"/>
            <a:ext cx="5527039" cy="830997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800" b="1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Titel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D194D75-F4E5-4802-94C1-2ED044E40DE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1128" y="6407803"/>
            <a:ext cx="721398" cy="181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144507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_12 Icon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 44">
            <a:extLst>
              <a:ext uri="{FF2B5EF4-FFF2-40B4-BE49-F238E27FC236}">
                <a16:creationId xmlns:a16="http://schemas.microsoft.com/office/drawing/2014/main" id="{D05FBEFD-E8DD-4653-A7AA-2DE5C0DD0F2F}"/>
              </a:ext>
            </a:extLst>
          </p:cNvPr>
          <p:cNvSpPr/>
          <p:nvPr userDrawn="1"/>
        </p:nvSpPr>
        <p:spPr>
          <a:xfrm>
            <a:off x="0" y="0"/>
            <a:ext cx="3353219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CH" sz="1400" b="1">
              <a:solidFill>
                <a:prstClr val="white"/>
              </a:solidFill>
              <a:latin typeface="Arial Nova Light"/>
            </a:endParaRPr>
          </a:p>
        </p:txBody>
      </p:sp>
      <p:sp>
        <p:nvSpPr>
          <p:cNvPr id="47" name="Text Placeholder 44">
            <a:extLst>
              <a:ext uri="{FF2B5EF4-FFF2-40B4-BE49-F238E27FC236}">
                <a16:creationId xmlns:a16="http://schemas.microsoft.com/office/drawing/2014/main" id="{54FDE560-2E1D-491D-B6FD-AE12FBC825CB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206829" y="2670011"/>
            <a:ext cx="3114221" cy="830997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400" b="1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Titel</a:t>
            </a:r>
          </a:p>
        </p:txBody>
      </p:sp>
      <p:sp>
        <p:nvSpPr>
          <p:cNvPr id="48" name="Text Placeholder 44">
            <a:extLst>
              <a:ext uri="{FF2B5EF4-FFF2-40B4-BE49-F238E27FC236}">
                <a16:creationId xmlns:a16="http://schemas.microsoft.com/office/drawing/2014/main" id="{85D7CE77-4FD9-4783-BAAB-54F6DF138F99}"/>
              </a:ext>
            </a:extLst>
          </p:cNvPr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206829" y="3455724"/>
            <a:ext cx="3114221" cy="830997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800" b="0">
                <a:solidFill>
                  <a:schemeClr val="accent2"/>
                </a:solidFill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52" name="Picture Placeholder 51">
            <a:extLst>
              <a:ext uri="{FF2B5EF4-FFF2-40B4-BE49-F238E27FC236}">
                <a16:creationId xmlns:a16="http://schemas.microsoft.com/office/drawing/2014/main" id="{C0CA34A0-EB49-4131-87FB-70AE1E05EE1C}"/>
              </a:ext>
            </a:extLst>
          </p:cNvPr>
          <p:cNvSpPr>
            <a:spLocks noGrp="1"/>
          </p:cNvSpPr>
          <p:nvPr userDrawn="1">
            <p:ph type="pic" sz="quarter" idx="13" hasCustomPrompt="1"/>
          </p:nvPr>
        </p:nvSpPr>
        <p:spPr>
          <a:xfrm>
            <a:off x="3388740" y="0"/>
            <a:ext cx="2740404" cy="6858000"/>
          </a:xfrm>
          <a:custGeom>
            <a:avLst/>
            <a:gdLst>
              <a:gd name="connsiteX0" fmla="*/ 0 w 2740404"/>
              <a:gd name="connsiteY0" fmla="*/ 0 h 6858000"/>
              <a:gd name="connsiteX1" fmla="*/ 2740404 w 2740404"/>
              <a:gd name="connsiteY1" fmla="*/ 0 h 6858000"/>
              <a:gd name="connsiteX2" fmla="*/ 2740404 w 2740404"/>
              <a:gd name="connsiteY2" fmla="*/ 6858000 h 6858000"/>
              <a:gd name="connsiteX3" fmla="*/ 0 w 2740404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40404" h="6858000">
                <a:moveTo>
                  <a:pt x="0" y="0"/>
                </a:moveTo>
                <a:lnTo>
                  <a:pt x="2740404" y="0"/>
                </a:lnTo>
                <a:lnTo>
                  <a:pt x="2740404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r>
              <a:rPr lang="de-CH" noProof="0"/>
              <a:t>Bild hinzufügen</a:t>
            </a:r>
          </a:p>
          <a:p>
            <a:endParaRPr lang="de-CH" noProof="0"/>
          </a:p>
          <a:p>
            <a:endParaRPr lang="de-CH" noProof="0"/>
          </a:p>
          <a:p>
            <a:endParaRPr lang="de-CH" noProof="0"/>
          </a:p>
          <a:p>
            <a:endParaRPr lang="de-CH" noProof="0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E54862E6-A288-4033-BD38-A2796E629EEC}"/>
              </a:ext>
            </a:extLst>
          </p:cNvPr>
          <p:cNvSpPr/>
          <p:nvPr userDrawn="1"/>
        </p:nvSpPr>
        <p:spPr>
          <a:xfrm>
            <a:off x="3343020" y="0"/>
            <a:ext cx="4572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de-DE" sz="1400" b="1"/>
          </a:p>
        </p:txBody>
      </p:sp>
      <p:sp>
        <p:nvSpPr>
          <p:cNvPr id="53" name="Text Placeholder 44">
            <a:extLst>
              <a:ext uri="{FF2B5EF4-FFF2-40B4-BE49-F238E27FC236}">
                <a16:creationId xmlns:a16="http://schemas.microsoft.com/office/drawing/2014/main" id="{194CDB7A-5F2E-484D-8C44-11C3134D4C98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7371080" y="1123628"/>
            <a:ext cx="4299326" cy="231632"/>
          </a:xfrm>
          <a:prstGeom prst="rect">
            <a:avLst/>
          </a:prstGeom>
        </p:spPr>
        <p:txBody>
          <a:bodyPr bIns="45720" anchor="ctr"/>
          <a:lstStyle>
            <a:lvl1pPr marL="0" indent="0" algn="l">
              <a:spcAft>
                <a:spcPts val="0"/>
              </a:spcAft>
              <a:buNone/>
              <a:defRPr sz="14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54" name="Picture Placeholder 13">
            <a:extLst>
              <a:ext uri="{FF2B5EF4-FFF2-40B4-BE49-F238E27FC236}">
                <a16:creationId xmlns:a16="http://schemas.microsoft.com/office/drawing/2014/main" id="{326B22DB-9D57-4C24-B79F-2A18214C1FEE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6908167" y="1052736"/>
            <a:ext cx="373082" cy="373416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700">
                <a:solidFill>
                  <a:schemeClr val="tx1"/>
                </a:solidFill>
              </a:defRPr>
            </a:lvl1pPr>
          </a:lstStyle>
          <a:p>
            <a:r>
              <a:rPr lang="de-CH" noProof="0"/>
              <a:t>Icon</a:t>
            </a:r>
          </a:p>
          <a:p>
            <a:endParaRPr lang="de-CH" noProof="0"/>
          </a:p>
          <a:p>
            <a:endParaRPr lang="de-CH" noProof="0"/>
          </a:p>
        </p:txBody>
      </p:sp>
      <p:sp>
        <p:nvSpPr>
          <p:cNvPr id="55" name="Text Placeholder 44">
            <a:extLst>
              <a:ext uri="{FF2B5EF4-FFF2-40B4-BE49-F238E27FC236}">
                <a16:creationId xmlns:a16="http://schemas.microsoft.com/office/drawing/2014/main" id="{475AED07-7702-489E-9A51-0E559321AC7B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7371080" y="1521729"/>
            <a:ext cx="4299326" cy="231632"/>
          </a:xfrm>
          <a:prstGeom prst="rect">
            <a:avLst/>
          </a:prstGeom>
        </p:spPr>
        <p:txBody>
          <a:bodyPr bIns="45720" anchor="ctr"/>
          <a:lstStyle>
            <a:lvl1pPr marL="0" indent="0" algn="l">
              <a:spcAft>
                <a:spcPts val="0"/>
              </a:spcAft>
              <a:buNone/>
              <a:defRPr sz="14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56" name="Picture Placeholder 13">
            <a:extLst>
              <a:ext uri="{FF2B5EF4-FFF2-40B4-BE49-F238E27FC236}">
                <a16:creationId xmlns:a16="http://schemas.microsoft.com/office/drawing/2014/main" id="{8FD17A92-4FD3-4E1B-B340-60BB8779E089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6908167" y="1450837"/>
            <a:ext cx="373082" cy="373416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700">
                <a:solidFill>
                  <a:schemeClr val="tx1"/>
                </a:solidFill>
              </a:defRPr>
            </a:lvl1pPr>
          </a:lstStyle>
          <a:p>
            <a:r>
              <a:rPr lang="de-CH" noProof="0"/>
              <a:t>Icon</a:t>
            </a:r>
          </a:p>
          <a:p>
            <a:endParaRPr lang="de-CH" noProof="0"/>
          </a:p>
          <a:p>
            <a:endParaRPr lang="de-CH" noProof="0"/>
          </a:p>
        </p:txBody>
      </p:sp>
      <p:sp>
        <p:nvSpPr>
          <p:cNvPr id="57" name="Text Placeholder 44">
            <a:extLst>
              <a:ext uri="{FF2B5EF4-FFF2-40B4-BE49-F238E27FC236}">
                <a16:creationId xmlns:a16="http://schemas.microsoft.com/office/drawing/2014/main" id="{476769E9-99C4-4A54-A894-0C71513E518F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7371080" y="1919830"/>
            <a:ext cx="4299326" cy="231632"/>
          </a:xfrm>
          <a:prstGeom prst="rect">
            <a:avLst/>
          </a:prstGeom>
        </p:spPr>
        <p:txBody>
          <a:bodyPr bIns="45720" anchor="ctr"/>
          <a:lstStyle>
            <a:lvl1pPr marL="0" indent="0" algn="l">
              <a:spcAft>
                <a:spcPts val="0"/>
              </a:spcAft>
              <a:buNone/>
              <a:defRPr sz="14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58" name="Picture Placeholder 13">
            <a:extLst>
              <a:ext uri="{FF2B5EF4-FFF2-40B4-BE49-F238E27FC236}">
                <a16:creationId xmlns:a16="http://schemas.microsoft.com/office/drawing/2014/main" id="{45C7ED2C-45DC-457D-9832-BB3F0D1E8F5B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6908167" y="1848938"/>
            <a:ext cx="373082" cy="373416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700">
                <a:solidFill>
                  <a:schemeClr val="tx1"/>
                </a:solidFill>
              </a:defRPr>
            </a:lvl1pPr>
          </a:lstStyle>
          <a:p>
            <a:r>
              <a:rPr lang="de-CH" noProof="0"/>
              <a:t>Icon</a:t>
            </a:r>
          </a:p>
          <a:p>
            <a:endParaRPr lang="de-CH" noProof="0"/>
          </a:p>
          <a:p>
            <a:endParaRPr lang="de-CH" noProof="0"/>
          </a:p>
        </p:txBody>
      </p:sp>
      <p:sp>
        <p:nvSpPr>
          <p:cNvPr id="59" name="Text Placeholder 44">
            <a:extLst>
              <a:ext uri="{FF2B5EF4-FFF2-40B4-BE49-F238E27FC236}">
                <a16:creationId xmlns:a16="http://schemas.microsoft.com/office/drawing/2014/main" id="{661086D9-1D96-4DFE-ADFB-ACB19C489C25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7371080" y="2317931"/>
            <a:ext cx="4299326" cy="231632"/>
          </a:xfrm>
          <a:prstGeom prst="rect">
            <a:avLst/>
          </a:prstGeom>
        </p:spPr>
        <p:txBody>
          <a:bodyPr bIns="45720" anchor="ctr"/>
          <a:lstStyle>
            <a:lvl1pPr marL="0" indent="0" algn="l">
              <a:spcAft>
                <a:spcPts val="0"/>
              </a:spcAft>
              <a:buNone/>
              <a:defRPr sz="14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60" name="Picture Placeholder 13">
            <a:extLst>
              <a:ext uri="{FF2B5EF4-FFF2-40B4-BE49-F238E27FC236}">
                <a16:creationId xmlns:a16="http://schemas.microsoft.com/office/drawing/2014/main" id="{55F9A2AA-E856-4649-AECC-0EC750BBF465}"/>
              </a:ext>
            </a:extLst>
          </p:cNvPr>
          <p:cNvSpPr>
            <a:spLocks noGrp="1"/>
          </p:cNvSpPr>
          <p:nvPr>
            <p:ph type="pic" sz="quarter" idx="35" hasCustomPrompt="1"/>
          </p:nvPr>
        </p:nvSpPr>
        <p:spPr>
          <a:xfrm>
            <a:off x="6908167" y="2247039"/>
            <a:ext cx="373082" cy="373416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700">
                <a:solidFill>
                  <a:schemeClr val="tx1"/>
                </a:solidFill>
              </a:defRPr>
            </a:lvl1pPr>
          </a:lstStyle>
          <a:p>
            <a:r>
              <a:rPr lang="de-CH" noProof="0"/>
              <a:t>Icon</a:t>
            </a:r>
          </a:p>
          <a:p>
            <a:endParaRPr lang="de-CH" noProof="0"/>
          </a:p>
          <a:p>
            <a:endParaRPr lang="de-CH" noProof="0"/>
          </a:p>
        </p:txBody>
      </p:sp>
      <p:sp>
        <p:nvSpPr>
          <p:cNvPr id="61" name="Text Placeholder 44">
            <a:extLst>
              <a:ext uri="{FF2B5EF4-FFF2-40B4-BE49-F238E27FC236}">
                <a16:creationId xmlns:a16="http://schemas.microsoft.com/office/drawing/2014/main" id="{C2C95F77-479E-4D40-A77D-3124E779F5FB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7371080" y="2716032"/>
            <a:ext cx="4299326" cy="231632"/>
          </a:xfrm>
          <a:prstGeom prst="rect">
            <a:avLst/>
          </a:prstGeom>
        </p:spPr>
        <p:txBody>
          <a:bodyPr bIns="45720" anchor="ctr"/>
          <a:lstStyle>
            <a:lvl1pPr marL="0" indent="0" algn="l">
              <a:spcAft>
                <a:spcPts val="0"/>
              </a:spcAft>
              <a:buNone/>
              <a:defRPr sz="14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62" name="Picture Placeholder 13">
            <a:extLst>
              <a:ext uri="{FF2B5EF4-FFF2-40B4-BE49-F238E27FC236}">
                <a16:creationId xmlns:a16="http://schemas.microsoft.com/office/drawing/2014/main" id="{C2B2B93E-B9B6-463D-A7A7-747AD80B0D3E}"/>
              </a:ext>
            </a:extLst>
          </p:cNvPr>
          <p:cNvSpPr>
            <a:spLocks noGrp="1"/>
          </p:cNvSpPr>
          <p:nvPr>
            <p:ph type="pic" sz="quarter" idx="37" hasCustomPrompt="1"/>
          </p:nvPr>
        </p:nvSpPr>
        <p:spPr>
          <a:xfrm>
            <a:off x="6908167" y="2645140"/>
            <a:ext cx="373082" cy="373416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700">
                <a:solidFill>
                  <a:schemeClr val="tx1"/>
                </a:solidFill>
              </a:defRPr>
            </a:lvl1pPr>
          </a:lstStyle>
          <a:p>
            <a:r>
              <a:rPr lang="de-CH" noProof="0"/>
              <a:t>Icon</a:t>
            </a:r>
          </a:p>
          <a:p>
            <a:endParaRPr lang="de-CH" noProof="0"/>
          </a:p>
          <a:p>
            <a:endParaRPr lang="de-CH" noProof="0"/>
          </a:p>
        </p:txBody>
      </p:sp>
      <p:sp>
        <p:nvSpPr>
          <p:cNvPr id="63" name="Text Placeholder 44">
            <a:extLst>
              <a:ext uri="{FF2B5EF4-FFF2-40B4-BE49-F238E27FC236}">
                <a16:creationId xmlns:a16="http://schemas.microsoft.com/office/drawing/2014/main" id="{68552027-6312-4552-BE9F-E335097982EA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7371080" y="3114133"/>
            <a:ext cx="4299326" cy="231632"/>
          </a:xfrm>
          <a:prstGeom prst="rect">
            <a:avLst/>
          </a:prstGeom>
        </p:spPr>
        <p:txBody>
          <a:bodyPr bIns="45720" anchor="ctr"/>
          <a:lstStyle>
            <a:lvl1pPr marL="0" indent="0" algn="l">
              <a:spcAft>
                <a:spcPts val="0"/>
              </a:spcAft>
              <a:buNone/>
              <a:defRPr sz="14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64" name="Picture Placeholder 13">
            <a:extLst>
              <a:ext uri="{FF2B5EF4-FFF2-40B4-BE49-F238E27FC236}">
                <a16:creationId xmlns:a16="http://schemas.microsoft.com/office/drawing/2014/main" id="{B024890A-CA94-47A6-A9FA-160714FABD7A}"/>
              </a:ext>
            </a:extLst>
          </p:cNvPr>
          <p:cNvSpPr>
            <a:spLocks noGrp="1"/>
          </p:cNvSpPr>
          <p:nvPr>
            <p:ph type="pic" sz="quarter" idx="39" hasCustomPrompt="1"/>
          </p:nvPr>
        </p:nvSpPr>
        <p:spPr>
          <a:xfrm>
            <a:off x="6908167" y="3043241"/>
            <a:ext cx="373082" cy="373416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700">
                <a:solidFill>
                  <a:schemeClr val="tx1"/>
                </a:solidFill>
              </a:defRPr>
            </a:lvl1pPr>
          </a:lstStyle>
          <a:p>
            <a:r>
              <a:rPr lang="de-CH" noProof="0"/>
              <a:t>Icon</a:t>
            </a:r>
          </a:p>
          <a:p>
            <a:endParaRPr lang="de-CH" noProof="0"/>
          </a:p>
          <a:p>
            <a:endParaRPr lang="de-CH" noProof="0"/>
          </a:p>
        </p:txBody>
      </p:sp>
      <p:sp>
        <p:nvSpPr>
          <p:cNvPr id="65" name="Text Placeholder 44">
            <a:extLst>
              <a:ext uri="{FF2B5EF4-FFF2-40B4-BE49-F238E27FC236}">
                <a16:creationId xmlns:a16="http://schemas.microsoft.com/office/drawing/2014/main" id="{C5FE879F-A306-4F2F-B19F-8386E901E8AC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7371080" y="3512234"/>
            <a:ext cx="4299326" cy="231632"/>
          </a:xfrm>
          <a:prstGeom prst="rect">
            <a:avLst/>
          </a:prstGeom>
        </p:spPr>
        <p:txBody>
          <a:bodyPr bIns="45720" anchor="ctr"/>
          <a:lstStyle>
            <a:lvl1pPr marL="0" indent="0" algn="l">
              <a:spcAft>
                <a:spcPts val="0"/>
              </a:spcAft>
              <a:buNone/>
              <a:defRPr sz="14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66" name="Picture Placeholder 13">
            <a:extLst>
              <a:ext uri="{FF2B5EF4-FFF2-40B4-BE49-F238E27FC236}">
                <a16:creationId xmlns:a16="http://schemas.microsoft.com/office/drawing/2014/main" id="{20ADAEDD-B6AD-4883-991B-658B5F72B4A3}"/>
              </a:ext>
            </a:extLst>
          </p:cNvPr>
          <p:cNvSpPr>
            <a:spLocks noGrp="1"/>
          </p:cNvSpPr>
          <p:nvPr>
            <p:ph type="pic" sz="quarter" idx="41" hasCustomPrompt="1"/>
          </p:nvPr>
        </p:nvSpPr>
        <p:spPr>
          <a:xfrm>
            <a:off x="6908167" y="3441342"/>
            <a:ext cx="373082" cy="373416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700">
                <a:solidFill>
                  <a:schemeClr val="tx1"/>
                </a:solidFill>
              </a:defRPr>
            </a:lvl1pPr>
          </a:lstStyle>
          <a:p>
            <a:r>
              <a:rPr lang="de-CH" noProof="0"/>
              <a:t>Icon</a:t>
            </a:r>
          </a:p>
          <a:p>
            <a:endParaRPr lang="de-CH" noProof="0"/>
          </a:p>
          <a:p>
            <a:endParaRPr lang="de-CH" noProof="0"/>
          </a:p>
        </p:txBody>
      </p:sp>
      <p:sp>
        <p:nvSpPr>
          <p:cNvPr id="67" name="Text Placeholder 44">
            <a:extLst>
              <a:ext uri="{FF2B5EF4-FFF2-40B4-BE49-F238E27FC236}">
                <a16:creationId xmlns:a16="http://schemas.microsoft.com/office/drawing/2014/main" id="{06C58033-93DA-46C8-851E-BCA390BFC7EF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7371080" y="3910335"/>
            <a:ext cx="4299326" cy="231632"/>
          </a:xfrm>
          <a:prstGeom prst="rect">
            <a:avLst/>
          </a:prstGeom>
        </p:spPr>
        <p:txBody>
          <a:bodyPr bIns="45720" anchor="ctr"/>
          <a:lstStyle>
            <a:lvl1pPr marL="0" indent="0" algn="l">
              <a:spcAft>
                <a:spcPts val="0"/>
              </a:spcAft>
              <a:buNone/>
              <a:defRPr sz="14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68" name="Picture Placeholder 13">
            <a:extLst>
              <a:ext uri="{FF2B5EF4-FFF2-40B4-BE49-F238E27FC236}">
                <a16:creationId xmlns:a16="http://schemas.microsoft.com/office/drawing/2014/main" id="{F0B66FD1-9A08-4C25-8644-C484D6DEC45C}"/>
              </a:ext>
            </a:extLst>
          </p:cNvPr>
          <p:cNvSpPr>
            <a:spLocks noGrp="1"/>
          </p:cNvSpPr>
          <p:nvPr>
            <p:ph type="pic" sz="quarter" idx="43" hasCustomPrompt="1"/>
          </p:nvPr>
        </p:nvSpPr>
        <p:spPr>
          <a:xfrm>
            <a:off x="6908167" y="3839443"/>
            <a:ext cx="373082" cy="373416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700">
                <a:solidFill>
                  <a:schemeClr val="tx1"/>
                </a:solidFill>
              </a:defRPr>
            </a:lvl1pPr>
          </a:lstStyle>
          <a:p>
            <a:r>
              <a:rPr lang="de-CH" noProof="0"/>
              <a:t>Icon</a:t>
            </a:r>
          </a:p>
          <a:p>
            <a:endParaRPr lang="de-CH" noProof="0"/>
          </a:p>
          <a:p>
            <a:endParaRPr lang="de-CH" noProof="0"/>
          </a:p>
        </p:txBody>
      </p:sp>
      <p:sp>
        <p:nvSpPr>
          <p:cNvPr id="69" name="Text Placeholder 44">
            <a:extLst>
              <a:ext uri="{FF2B5EF4-FFF2-40B4-BE49-F238E27FC236}">
                <a16:creationId xmlns:a16="http://schemas.microsoft.com/office/drawing/2014/main" id="{1EC41A70-E7FD-4559-8219-2B264DE11808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7371080" y="4308436"/>
            <a:ext cx="4299326" cy="231632"/>
          </a:xfrm>
          <a:prstGeom prst="rect">
            <a:avLst/>
          </a:prstGeom>
        </p:spPr>
        <p:txBody>
          <a:bodyPr bIns="45720" anchor="ctr"/>
          <a:lstStyle>
            <a:lvl1pPr marL="0" indent="0" algn="l">
              <a:spcAft>
                <a:spcPts val="0"/>
              </a:spcAft>
              <a:buNone/>
              <a:defRPr sz="14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70" name="Picture Placeholder 13">
            <a:extLst>
              <a:ext uri="{FF2B5EF4-FFF2-40B4-BE49-F238E27FC236}">
                <a16:creationId xmlns:a16="http://schemas.microsoft.com/office/drawing/2014/main" id="{DAA74A53-AA6E-46B0-B7A6-245A6B183ABB}"/>
              </a:ext>
            </a:extLst>
          </p:cNvPr>
          <p:cNvSpPr>
            <a:spLocks noGrp="1"/>
          </p:cNvSpPr>
          <p:nvPr>
            <p:ph type="pic" sz="quarter" idx="45" hasCustomPrompt="1"/>
          </p:nvPr>
        </p:nvSpPr>
        <p:spPr>
          <a:xfrm>
            <a:off x="6908167" y="4237544"/>
            <a:ext cx="373082" cy="373416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700">
                <a:solidFill>
                  <a:schemeClr val="tx1"/>
                </a:solidFill>
              </a:defRPr>
            </a:lvl1pPr>
          </a:lstStyle>
          <a:p>
            <a:r>
              <a:rPr lang="de-CH" noProof="0"/>
              <a:t>Icon</a:t>
            </a:r>
          </a:p>
          <a:p>
            <a:endParaRPr lang="de-CH" noProof="0"/>
          </a:p>
          <a:p>
            <a:endParaRPr lang="de-CH" noProof="0"/>
          </a:p>
        </p:txBody>
      </p:sp>
      <p:sp>
        <p:nvSpPr>
          <p:cNvPr id="71" name="Text Placeholder 44">
            <a:extLst>
              <a:ext uri="{FF2B5EF4-FFF2-40B4-BE49-F238E27FC236}">
                <a16:creationId xmlns:a16="http://schemas.microsoft.com/office/drawing/2014/main" id="{B5320157-D814-4071-B3A5-7254F6AF6469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7371080" y="4706537"/>
            <a:ext cx="4299326" cy="231632"/>
          </a:xfrm>
          <a:prstGeom prst="rect">
            <a:avLst/>
          </a:prstGeom>
        </p:spPr>
        <p:txBody>
          <a:bodyPr bIns="45720" anchor="ctr"/>
          <a:lstStyle>
            <a:lvl1pPr marL="0" indent="0" algn="l">
              <a:spcAft>
                <a:spcPts val="0"/>
              </a:spcAft>
              <a:buNone/>
              <a:defRPr sz="14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72" name="Picture Placeholder 13">
            <a:extLst>
              <a:ext uri="{FF2B5EF4-FFF2-40B4-BE49-F238E27FC236}">
                <a16:creationId xmlns:a16="http://schemas.microsoft.com/office/drawing/2014/main" id="{EC81555D-5514-4AEF-AF01-B4EE2423AF0A}"/>
              </a:ext>
            </a:extLst>
          </p:cNvPr>
          <p:cNvSpPr>
            <a:spLocks noGrp="1"/>
          </p:cNvSpPr>
          <p:nvPr>
            <p:ph type="pic" sz="quarter" idx="47" hasCustomPrompt="1"/>
          </p:nvPr>
        </p:nvSpPr>
        <p:spPr>
          <a:xfrm>
            <a:off x="6908167" y="4635645"/>
            <a:ext cx="373082" cy="373416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700">
                <a:solidFill>
                  <a:schemeClr val="tx1"/>
                </a:solidFill>
              </a:defRPr>
            </a:lvl1pPr>
          </a:lstStyle>
          <a:p>
            <a:r>
              <a:rPr lang="de-CH" noProof="0"/>
              <a:t>Icon</a:t>
            </a:r>
          </a:p>
          <a:p>
            <a:endParaRPr lang="de-CH" noProof="0"/>
          </a:p>
          <a:p>
            <a:endParaRPr lang="de-CH" noProof="0"/>
          </a:p>
        </p:txBody>
      </p:sp>
      <p:sp>
        <p:nvSpPr>
          <p:cNvPr id="73" name="Text Placeholder 44">
            <a:extLst>
              <a:ext uri="{FF2B5EF4-FFF2-40B4-BE49-F238E27FC236}">
                <a16:creationId xmlns:a16="http://schemas.microsoft.com/office/drawing/2014/main" id="{28EA7EDA-1B23-4282-A7EE-7976007C150C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7371080" y="5104638"/>
            <a:ext cx="4299326" cy="231632"/>
          </a:xfrm>
          <a:prstGeom prst="rect">
            <a:avLst/>
          </a:prstGeom>
        </p:spPr>
        <p:txBody>
          <a:bodyPr bIns="45720" anchor="ctr"/>
          <a:lstStyle>
            <a:lvl1pPr marL="0" indent="0" algn="l">
              <a:spcAft>
                <a:spcPts val="0"/>
              </a:spcAft>
              <a:buNone/>
              <a:defRPr sz="14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74" name="Picture Placeholder 13">
            <a:extLst>
              <a:ext uri="{FF2B5EF4-FFF2-40B4-BE49-F238E27FC236}">
                <a16:creationId xmlns:a16="http://schemas.microsoft.com/office/drawing/2014/main" id="{A790DEF0-E415-43A8-AAD2-68C289C81B4F}"/>
              </a:ext>
            </a:extLst>
          </p:cNvPr>
          <p:cNvSpPr>
            <a:spLocks noGrp="1"/>
          </p:cNvSpPr>
          <p:nvPr>
            <p:ph type="pic" sz="quarter" idx="49" hasCustomPrompt="1"/>
          </p:nvPr>
        </p:nvSpPr>
        <p:spPr>
          <a:xfrm>
            <a:off x="6908167" y="5033746"/>
            <a:ext cx="373082" cy="373416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700">
                <a:solidFill>
                  <a:schemeClr val="tx1"/>
                </a:solidFill>
              </a:defRPr>
            </a:lvl1pPr>
          </a:lstStyle>
          <a:p>
            <a:r>
              <a:rPr lang="de-CH" noProof="0"/>
              <a:t>Icon</a:t>
            </a:r>
          </a:p>
          <a:p>
            <a:endParaRPr lang="de-CH" noProof="0"/>
          </a:p>
          <a:p>
            <a:endParaRPr lang="de-CH" noProof="0"/>
          </a:p>
        </p:txBody>
      </p:sp>
      <p:sp>
        <p:nvSpPr>
          <p:cNvPr id="75" name="Text Placeholder 44">
            <a:extLst>
              <a:ext uri="{FF2B5EF4-FFF2-40B4-BE49-F238E27FC236}">
                <a16:creationId xmlns:a16="http://schemas.microsoft.com/office/drawing/2014/main" id="{5BF5D609-A2B5-40B6-9854-06C51AA4E23F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7371080" y="5502740"/>
            <a:ext cx="4299326" cy="231632"/>
          </a:xfrm>
          <a:prstGeom prst="rect">
            <a:avLst/>
          </a:prstGeom>
        </p:spPr>
        <p:txBody>
          <a:bodyPr bIns="45720" anchor="ctr"/>
          <a:lstStyle>
            <a:lvl1pPr marL="0" indent="0" algn="l">
              <a:spcAft>
                <a:spcPts val="0"/>
              </a:spcAft>
              <a:buNone/>
              <a:defRPr sz="14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76" name="Picture Placeholder 13">
            <a:extLst>
              <a:ext uri="{FF2B5EF4-FFF2-40B4-BE49-F238E27FC236}">
                <a16:creationId xmlns:a16="http://schemas.microsoft.com/office/drawing/2014/main" id="{4594F3DE-BB50-44ED-9DDC-AF906EDE62CC}"/>
              </a:ext>
            </a:extLst>
          </p:cNvPr>
          <p:cNvSpPr>
            <a:spLocks noGrp="1"/>
          </p:cNvSpPr>
          <p:nvPr>
            <p:ph type="pic" sz="quarter" idx="51" hasCustomPrompt="1"/>
          </p:nvPr>
        </p:nvSpPr>
        <p:spPr>
          <a:xfrm>
            <a:off x="6908167" y="5431848"/>
            <a:ext cx="373082" cy="373416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700">
                <a:solidFill>
                  <a:schemeClr val="tx1"/>
                </a:solidFill>
              </a:defRPr>
            </a:lvl1pPr>
          </a:lstStyle>
          <a:p>
            <a:r>
              <a:rPr lang="de-CH" noProof="0"/>
              <a:t>Icon</a:t>
            </a:r>
          </a:p>
          <a:p>
            <a:endParaRPr lang="de-CH" noProof="0"/>
          </a:p>
          <a:p>
            <a:endParaRPr lang="de-CH" noProof="0"/>
          </a:p>
        </p:txBody>
      </p:sp>
      <p:pic>
        <p:nvPicPr>
          <p:cNvPr id="77" name="Picture 76">
            <a:extLst>
              <a:ext uri="{FF2B5EF4-FFF2-40B4-BE49-F238E27FC236}">
                <a16:creationId xmlns:a16="http://schemas.microsoft.com/office/drawing/2014/main" id="{B2AF6D5E-9505-48FE-ACDD-85BB45AA091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1128" y="6407803"/>
            <a:ext cx="721398" cy="181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049054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Layout_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0F30243-83D5-40E0-9AD0-AE5510D9F7EE}"/>
              </a:ext>
            </a:extLst>
          </p:cNvPr>
          <p:cNvSpPr/>
          <p:nvPr userDrawn="1"/>
        </p:nvSpPr>
        <p:spPr>
          <a:xfrm>
            <a:off x="0" y="2476499"/>
            <a:ext cx="12192000" cy="346169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C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remier League Light" panose="020B0304020203020204" pitchFamily="34" charset="0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217E57F-0585-43B0-839E-6CA6CE4CCB12}"/>
              </a:ext>
            </a:extLst>
          </p:cNvPr>
          <p:cNvSpPr/>
          <p:nvPr userDrawn="1"/>
        </p:nvSpPr>
        <p:spPr>
          <a:xfrm>
            <a:off x="0" y="2837929"/>
            <a:ext cx="12192000" cy="402007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de-CH" sz="1400" b="1" noProof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BA38EFB-E2D6-4511-A41E-F13DBA1634AF}"/>
              </a:ext>
            </a:extLst>
          </p:cNvPr>
          <p:cNvSpPr/>
          <p:nvPr userDrawn="1"/>
        </p:nvSpPr>
        <p:spPr>
          <a:xfrm>
            <a:off x="-1" y="6022735"/>
            <a:ext cx="12191999" cy="8352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GB" sz="1400" b="1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BE7ACF75-326A-43C2-9FE1-9A986649034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1128" y="6407803"/>
            <a:ext cx="721398" cy="181020"/>
          </a:xfrm>
          <a:prstGeom prst="rect">
            <a:avLst/>
          </a:prstGeom>
        </p:spPr>
      </p:pic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14C5AFAE-E223-4155-90AF-5A9448360D2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99455" y="6448691"/>
            <a:ext cx="1080121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079EB326-51CA-4001-937D-4A2311BA7EDF}" type="datetime1">
              <a:rPr lang="de-CH" smtClean="0"/>
              <a:t>27.04.2026</a:t>
            </a:fld>
            <a:endParaRPr lang="de-CH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DA693883-05BC-4469-8DCC-44FF560CB8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23592" y="6448691"/>
            <a:ext cx="7848872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CH"/>
              <a:t>Grundausbildung DSP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B93E8AEC-E366-46CD-B1B3-31467F0481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1384" y="6448691"/>
            <a:ext cx="504056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412089B8-B5CE-4061-B9F1-3C6A87901BAB}" type="slidenum">
              <a:rPr lang="de-CH" smtClean="0"/>
              <a:pPr/>
              <a:t>‹Nr.›</a:t>
            </a:fld>
            <a:endParaRPr lang="de-CH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50392B58-E980-46AE-9D49-D9E535CAE3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3" y="476672"/>
            <a:ext cx="11059774" cy="86409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de-CH" noProof="0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19577975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Layout_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D4A4778-FD03-41C0-8445-8969B99176D9}"/>
              </a:ext>
            </a:extLst>
          </p:cNvPr>
          <p:cNvSpPr/>
          <p:nvPr userDrawn="1"/>
        </p:nvSpPr>
        <p:spPr>
          <a:xfrm>
            <a:off x="0" y="2476499"/>
            <a:ext cx="12192001" cy="353661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de-CH" sz="1400" b="1" noProof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A8393C7-A539-4938-A589-6E32BD24A2C8}"/>
              </a:ext>
            </a:extLst>
          </p:cNvPr>
          <p:cNvSpPr/>
          <p:nvPr userDrawn="1"/>
        </p:nvSpPr>
        <p:spPr>
          <a:xfrm>
            <a:off x="8837670" y="2476499"/>
            <a:ext cx="3354329" cy="353661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C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remier League Light" panose="020B0304020203020204" pitchFamily="34" charset="0"/>
              <a:ea typeface="+mn-ea"/>
              <a:cs typeface="+mn-cs"/>
            </a:endParaRPr>
          </a:p>
        </p:txBody>
      </p:sp>
      <p:sp>
        <p:nvSpPr>
          <p:cNvPr id="9" name="Isosceles Triangle 8">
            <a:extLst>
              <a:ext uri="{FF2B5EF4-FFF2-40B4-BE49-F238E27FC236}">
                <a16:creationId xmlns:a16="http://schemas.microsoft.com/office/drawing/2014/main" id="{506C4C56-C69A-406E-BEC8-2798F8421DCA}"/>
              </a:ext>
            </a:extLst>
          </p:cNvPr>
          <p:cNvSpPr/>
          <p:nvPr userDrawn="1"/>
        </p:nvSpPr>
        <p:spPr>
          <a:xfrm rot="5400000">
            <a:off x="8501467" y="4175934"/>
            <a:ext cx="810152" cy="137746"/>
          </a:xfrm>
          <a:prstGeom prst="triangl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 sz="1400" b="1"/>
          </a:p>
        </p:txBody>
      </p:sp>
      <p:sp>
        <p:nvSpPr>
          <p:cNvPr id="13" name="Text Placeholder 44">
            <a:extLst>
              <a:ext uri="{FF2B5EF4-FFF2-40B4-BE49-F238E27FC236}">
                <a16:creationId xmlns:a16="http://schemas.microsoft.com/office/drawing/2014/main" id="{471B8904-DB22-4EB2-A3F1-7D0EC5C2B54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077326" y="4083246"/>
            <a:ext cx="2995338" cy="323122"/>
          </a:xfrm>
          <a:prstGeom prst="rect">
            <a:avLst/>
          </a:prstGeom>
        </p:spPr>
        <p:txBody>
          <a:bodyPr bIns="45720" anchor="ctr"/>
          <a:lstStyle>
            <a:lvl1pPr marL="0" indent="0" algn="l">
              <a:spcAft>
                <a:spcPts val="0"/>
              </a:spcAft>
              <a:buNone/>
              <a:defRPr sz="14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D609868-245D-4FC5-8C61-B73547669DB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1128" y="6407803"/>
            <a:ext cx="721398" cy="181020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FC67074A-4BBA-4872-ACB6-C44583C6EE7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3" y="476672"/>
            <a:ext cx="11059774" cy="86409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de-CH" noProof="0"/>
              <a:t>Titel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ACFD0C74-2C61-4B82-9B15-572B9F35961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3" y="6437948"/>
            <a:ext cx="11090275" cy="179387"/>
          </a:xfr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de-CH"/>
              <a:t>Quellenangabe</a:t>
            </a:r>
          </a:p>
        </p:txBody>
      </p:sp>
      <p:sp>
        <p:nvSpPr>
          <p:cNvPr id="16" name="Text Placeholder 44">
            <a:extLst>
              <a:ext uri="{FF2B5EF4-FFF2-40B4-BE49-F238E27FC236}">
                <a16:creationId xmlns:a16="http://schemas.microsoft.com/office/drawing/2014/main" id="{B93FF44F-F39D-4143-BDB3-278D5BF5D16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50863" y="2614924"/>
            <a:ext cx="8178756" cy="323122"/>
          </a:xfrm>
          <a:prstGeom prst="rect">
            <a:avLst/>
          </a:prstGeom>
        </p:spPr>
        <p:txBody>
          <a:bodyPr bIns="45720" anchor="t"/>
          <a:lstStyle>
            <a:lvl1pPr marL="0" indent="0" algn="l">
              <a:spcAft>
                <a:spcPts val="0"/>
              </a:spcAft>
              <a:buNone/>
              <a:defRPr sz="14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322804037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ilder Layout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91D28001-1DB5-41E3-8FDF-F2A1189CFED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118860" y="0"/>
            <a:ext cx="3044952" cy="2908300"/>
          </a:xfrm>
          <a:custGeom>
            <a:avLst/>
            <a:gdLst>
              <a:gd name="connsiteX0" fmla="*/ 0 w 3023484"/>
              <a:gd name="connsiteY0" fmla="*/ 0 h 2898677"/>
              <a:gd name="connsiteX1" fmla="*/ 3023484 w 3023484"/>
              <a:gd name="connsiteY1" fmla="*/ 0 h 2898677"/>
              <a:gd name="connsiteX2" fmla="*/ 3023484 w 3023484"/>
              <a:gd name="connsiteY2" fmla="*/ 2898677 h 2898677"/>
              <a:gd name="connsiteX3" fmla="*/ 0 w 3023484"/>
              <a:gd name="connsiteY3" fmla="*/ 2898677 h 28986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23484" h="2898677">
                <a:moveTo>
                  <a:pt x="0" y="0"/>
                </a:moveTo>
                <a:lnTo>
                  <a:pt x="3023484" y="0"/>
                </a:lnTo>
                <a:lnTo>
                  <a:pt x="3023484" y="2898677"/>
                </a:lnTo>
                <a:lnTo>
                  <a:pt x="0" y="2898677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r>
              <a:rPr lang="de-CH" noProof="0"/>
              <a:t>Bild hinzufügen</a:t>
            </a:r>
          </a:p>
          <a:p>
            <a:endParaRPr lang="de-CH" noProof="0"/>
          </a:p>
          <a:p>
            <a:endParaRPr lang="de-CH" noProof="0"/>
          </a:p>
          <a:p>
            <a:endParaRPr lang="de-CH" noProof="0"/>
          </a:p>
          <a:p>
            <a:endParaRPr lang="de-CH" noProof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3E214CF-5698-4C5E-A1A5-7D2204B4097B}"/>
              </a:ext>
            </a:extLst>
          </p:cNvPr>
          <p:cNvSpPr/>
          <p:nvPr userDrawn="1"/>
        </p:nvSpPr>
        <p:spPr>
          <a:xfrm>
            <a:off x="6118860" y="2903283"/>
            <a:ext cx="6073140" cy="52801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de-CH" sz="1400" b="1" noProof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EA9073D-62AC-4853-9D2D-498037EC1CD8}"/>
              </a:ext>
            </a:extLst>
          </p:cNvPr>
          <p:cNvSpPr/>
          <p:nvPr userDrawn="1"/>
        </p:nvSpPr>
        <p:spPr>
          <a:xfrm>
            <a:off x="6118860" y="6329982"/>
            <a:ext cx="6073140" cy="52801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de-CH" sz="1400" b="1" noProof="0"/>
          </a:p>
        </p:txBody>
      </p:sp>
      <p:sp>
        <p:nvSpPr>
          <p:cNvPr id="17" name="Text Placeholder 44">
            <a:extLst>
              <a:ext uri="{FF2B5EF4-FFF2-40B4-BE49-F238E27FC236}">
                <a16:creationId xmlns:a16="http://schemas.microsoft.com/office/drawing/2014/main" id="{4CC1ADC2-CF50-4947-A9A7-A9EAB14CF0D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46101" y="2651829"/>
            <a:ext cx="5527039" cy="830997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800" b="1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Titel</a:t>
            </a:r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362E8AB5-44A9-4ACA-9F68-D664AC7737A9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118860" y="3429000"/>
            <a:ext cx="3044952" cy="2908300"/>
          </a:xfrm>
          <a:custGeom>
            <a:avLst/>
            <a:gdLst>
              <a:gd name="connsiteX0" fmla="*/ 0 w 3023484"/>
              <a:gd name="connsiteY0" fmla="*/ 0 h 2898677"/>
              <a:gd name="connsiteX1" fmla="*/ 3023484 w 3023484"/>
              <a:gd name="connsiteY1" fmla="*/ 0 h 2898677"/>
              <a:gd name="connsiteX2" fmla="*/ 3023484 w 3023484"/>
              <a:gd name="connsiteY2" fmla="*/ 2898677 h 2898677"/>
              <a:gd name="connsiteX3" fmla="*/ 0 w 3023484"/>
              <a:gd name="connsiteY3" fmla="*/ 2898677 h 28986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23484" h="2898677">
                <a:moveTo>
                  <a:pt x="0" y="0"/>
                </a:moveTo>
                <a:lnTo>
                  <a:pt x="3023484" y="0"/>
                </a:lnTo>
                <a:lnTo>
                  <a:pt x="3023484" y="2898677"/>
                </a:lnTo>
                <a:lnTo>
                  <a:pt x="0" y="2898677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r>
              <a:rPr lang="de-CH" noProof="0"/>
              <a:t>Bild hinzufügen</a:t>
            </a:r>
          </a:p>
          <a:p>
            <a:endParaRPr lang="de-CH" noProof="0"/>
          </a:p>
          <a:p>
            <a:endParaRPr lang="de-CH" noProof="0"/>
          </a:p>
          <a:p>
            <a:endParaRPr lang="de-CH" noProof="0"/>
          </a:p>
          <a:p>
            <a:endParaRPr lang="de-CH" noProof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220DAFE-A5A4-4C9E-85E7-1F617383C56B}"/>
              </a:ext>
            </a:extLst>
          </p:cNvPr>
          <p:cNvSpPr/>
          <p:nvPr userDrawn="1"/>
        </p:nvSpPr>
        <p:spPr>
          <a:xfrm flipH="1">
            <a:off x="6073140" y="0"/>
            <a:ext cx="4572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en-GB" sz="1400" b="1" noProof="0"/>
          </a:p>
        </p:txBody>
      </p:sp>
      <p:sp>
        <p:nvSpPr>
          <p:cNvPr id="26" name="Text Placeholder 44">
            <a:extLst>
              <a:ext uri="{FF2B5EF4-FFF2-40B4-BE49-F238E27FC236}">
                <a16:creationId xmlns:a16="http://schemas.microsoft.com/office/drawing/2014/main" id="{DB5F2BB4-9EC2-48DF-AB45-D6EA432E5F07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134666" y="3051476"/>
            <a:ext cx="2991872" cy="231632"/>
          </a:xfrm>
          <a:prstGeom prst="rect">
            <a:avLst/>
          </a:prstGeom>
        </p:spPr>
        <p:txBody>
          <a:bodyPr bIns="45720" anchor="ctr"/>
          <a:lstStyle>
            <a:lvl1pPr marL="0" indent="0" algn="ctr">
              <a:spcAft>
                <a:spcPts val="0"/>
              </a:spcAft>
              <a:buNone/>
              <a:defRPr sz="14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28" name="Text Placeholder 44">
            <a:extLst>
              <a:ext uri="{FF2B5EF4-FFF2-40B4-BE49-F238E27FC236}">
                <a16:creationId xmlns:a16="http://schemas.microsoft.com/office/drawing/2014/main" id="{DFF1D5B9-D7DF-4AD4-B0C9-0A293EAE58F6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9184322" y="3051476"/>
            <a:ext cx="2991872" cy="231632"/>
          </a:xfrm>
          <a:prstGeom prst="rect">
            <a:avLst/>
          </a:prstGeom>
        </p:spPr>
        <p:txBody>
          <a:bodyPr bIns="45720" anchor="ctr"/>
          <a:lstStyle>
            <a:lvl1pPr marL="0" indent="0" algn="ctr">
              <a:spcAft>
                <a:spcPts val="0"/>
              </a:spcAft>
              <a:buNone/>
              <a:defRPr sz="14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29" name="Text Placeholder 44">
            <a:extLst>
              <a:ext uri="{FF2B5EF4-FFF2-40B4-BE49-F238E27FC236}">
                <a16:creationId xmlns:a16="http://schemas.microsoft.com/office/drawing/2014/main" id="{AB01B837-2779-4982-BFF1-A50035A4463F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134666" y="6478175"/>
            <a:ext cx="2991872" cy="231632"/>
          </a:xfrm>
          <a:prstGeom prst="rect">
            <a:avLst/>
          </a:prstGeom>
        </p:spPr>
        <p:txBody>
          <a:bodyPr bIns="45720" anchor="ctr"/>
          <a:lstStyle>
            <a:lvl1pPr marL="0" indent="0" algn="ctr">
              <a:spcAft>
                <a:spcPts val="0"/>
              </a:spcAft>
              <a:buNone/>
              <a:defRPr sz="14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30" name="Text Placeholder 44">
            <a:extLst>
              <a:ext uri="{FF2B5EF4-FFF2-40B4-BE49-F238E27FC236}">
                <a16:creationId xmlns:a16="http://schemas.microsoft.com/office/drawing/2014/main" id="{2D4336E1-0CC3-417D-84E6-D0D2379F7755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9184322" y="6478175"/>
            <a:ext cx="2991872" cy="231632"/>
          </a:xfrm>
          <a:prstGeom prst="rect">
            <a:avLst/>
          </a:prstGeom>
        </p:spPr>
        <p:txBody>
          <a:bodyPr bIns="45720" anchor="ctr"/>
          <a:lstStyle>
            <a:lvl1pPr marL="0" indent="0" algn="ctr">
              <a:spcAft>
                <a:spcPts val="0"/>
              </a:spcAft>
              <a:buNone/>
              <a:defRPr sz="14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33" name="Picture Placeholder 32">
            <a:extLst>
              <a:ext uri="{FF2B5EF4-FFF2-40B4-BE49-F238E27FC236}">
                <a16:creationId xmlns:a16="http://schemas.microsoft.com/office/drawing/2014/main" id="{9F002C61-8AD7-4633-B8F8-9645156E64D9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9156192" y="0"/>
            <a:ext cx="3035808" cy="2908300"/>
          </a:xfrm>
          <a:custGeom>
            <a:avLst/>
            <a:gdLst>
              <a:gd name="connsiteX0" fmla="*/ 0 w 3023484"/>
              <a:gd name="connsiteY0" fmla="*/ 0 h 2898677"/>
              <a:gd name="connsiteX1" fmla="*/ 3023484 w 3023484"/>
              <a:gd name="connsiteY1" fmla="*/ 0 h 2898677"/>
              <a:gd name="connsiteX2" fmla="*/ 3023484 w 3023484"/>
              <a:gd name="connsiteY2" fmla="*/ 2898677 h 2898677"/>
              <a:gd name="connsiteX3" fmla="*/ 0 w 3023484"/>
              <a:gd name="connsiteY3" fmla="*/ 2898677 h 28986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23484" h="2898677">
                <a:moveTo>
                  <a:pt x="0" y="0"/>
                </a:moveTo>
                <a:lnTo>
                  <a:pt x="3023484" y="0"/>
                </a:lnTo>
                <a:lnTo>
                  <a:pt x="3023484" y="2898677"/>
                </a:lnTo>
                <a:lnTo>
                  <a:pt x="0" y="2898677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r>
              <a:rPr lang="de-CH" noProof="0"/>
              <a:t>Bild hinzufügen</a:t>
            </a:r>
          </a:p>
          <a:p>
            <a:endParaRPr lang="de-CH" noProof="0"/>
          </a:p>
          <a:p>
            <a:endParaRPr lang="de-CH" noProof="0"/>
          </a:p>
          <a:p>
            <a:endParaRPr lang="de-CH" noProof="0"/>
          </a:p>
          <a:p>
            <a:endParaRPr lang="de-CH" noProof="0"/>
          </a:p>
        </p:txBody>
      </p:sp>
      <p:sp>
        <p:nvSpPr>
          <p:cNvPr id="34" name="Picture Placeholder 33">
            <a:extLst>
              <a:ext uri="{FF2B5EF4-FFF2-40B4-BE49-F238E27FC236}">
                <a16:creationId xmlns:a16="http://schemas.microsoft.com/office/drawing/2014/main" id="{E65DEB0A-953D-4549-AF35-D469FE364FE3}"/>
              </a:ext>
            </a:extLst>
          </p:cNvPr>
          <p:cNvSpPr>
            <a:spLocks noGrp="1"/>
          </p:cNvSpPr>
          <p:nvPr>
            <p:ph type="pic" sz="quarter" idx="34" hasCustomPrompt="1"/>
          </p:nvPr>
        </p:nvSpPr>
        <p:spPr>
          <a:xfrm>
            <a:off x="9156192" y="3429000"/>
            <a:ext cx="3035808" cy="2908300"/>
          </a:xfrm>
          <a:custGeom>
            <a:avLst/>
            <a:gdLst>
              <a:gd name="connsiteX0" fmla="*/ 0 w 3023484"/>
              <a:gd name="connsiteY0" fmla="*/ 0 h 2898677"/>
              <a:gd name="connsiteX1" fmla="*/ 3023484 w 3023484"/>
              <a:gd name="connsiteY1" fmla="*/ 0 h 2898677"/>
              <a:gd name="connsiteX2" fmla="*/ 3023484 w 3023484"/>
              <a:gd name="connsiteY2" fmla="*/ 2898677 h 2898677"/>
              <a:gd name="connsiteX3" fmla="*/ 0 w 3023484"/>
              <a:gd name="connsiteY3" fmla="*/ 2898677 h 28986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23484" h="2898677">
                <a:moveTo>
                  <a:pt x="0" y="0"/>
                </a:moveTo>
                <a:lnTo>
                  <a:pt x="3023484" y="0"/>
                </a:lnTo>
                <a:lnTo>
                  <a:pt x="3023484" y="2898677"/>
                </a:lnTo>
                <a:lnTo>
                  <a:pt x="0" y="2898677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r>
              <a:rPr lang="de-CH" noProof="0"/>
              <a:t>Bild hinzufügen</a:t>
            </a:r>
          </a:p>
          <a:p>
            <a:endParaRPr lang="de-CH" noProof="0"/>
          </a:p>
          <a:p>
            <a:endParaRPr lang="de-CH" noProof="0"/>
          </a:p>
          <a:p>
            <a:endParaRPr lang="de-CH" noProof="0"/>
          </a:p>
          <a:p>
            <a:endParaRPr lang="de-CH" noProof="0"/>
          </a:p>
        </p:txBody>
      </p:sp>
    </p:spTree>
    <p:extLst>
      <p:ext uri="{BB962C8B-B14F-4D97-AF65-F5344CB8AC3E}">
        <p14:creationId xmlns:p14="http://schemas.microsoft.com/office/powerpoint/2010/main" val="22612907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 (16 p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030912-C259-45CB-9810-1C7B156677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de-DE" noProof="0"/>
              <a:t>Mastertitelformat bearbeiten</a:t>
            </a:r>
            <a:endParaRPr lang="de-CH" noProof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1E5D5C-B89A-426D-A4A2-C0C3FB6E90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1600"/>
            </a:lvl1pPr>
            <a:lvl2pPr>
              <a:defRPr sz="1600"/>
            </a:lvl2pPr>
            <a:lvl3pPr>
              <a:defRPr sz="1600"/>
            </a:lvl3pPr>
            <a:lvl4pPr marL="987425" indent="-268288">
              <a:defRPr sz="1600"/>
            </a:lvl4pPr>
            <a:lvl5pPr>
              <a:defRPr sz="1600"/>
            </a:lvl5pPr>
          </a:lstStyle>
          <a:p>
            <a:pPr lvl="0"/>
            <a:r>
              <a:rPr lang="de-DE" noProof="0"/>
              <a:t>Mastertextformat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  <a:endParaRPr lang="de-CH" noProof="0"/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581A56C4-3CDC-4E77-87D9-8D60A69424B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3" y="5985917"/>
            <a:ext cx="11090275" cy="179387"/>
          </a:xfr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de-CH"/>
              <a:t>Quellenangabe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4B30907F-2379-4DCF-A222-EA150FC14FD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99455" y="6448691"/>
            <a:ext cx="1080121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2FCB00CA-5DAC-46A0-AA6D-E0CBF8868928}" type="datetime1">
              <a:rPr lang="de-CH" smtClean="0"/>
              <a:t>27.04.2026</a:t>
            </a:fld>
            <a:endParaRPr lang="de-CH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BB3DB240-30B8-4025-B33A-BF4D6E3EBD6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23592" y="6448691"/>
            <a:ext cx="7848872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CH"/>
              <a:t>Grundausbildung DSP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B2D51C68-F5FD-43CE-B11A-BCC3121250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1384" y="6448691"/>
            <a:ext cx="504056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412089B8-B5CE-4061-B9F1-3C6A87901BAB}" type="slidenum">
              <a:rPr lang="de-CH" smtClean="0"/>
              <a:pPr/>
              <a:t>‹Nr.›</a:t>
            </a:fld>
            <a:endParaRPr lang="de-CH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6B8C09B-7744-41C0-939A-EB78C428C6E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1128" y="6407803"/>
            <a:ext cx="721398" cy="181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161896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be Folie_8 Icon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icture Placeholder 30">
            <a:extLst>
              <a:ext uri="{FF2B5EF4-FFF2-40B4-BE49-F238E27FC236}">
                <a16:creationId xmlns:a16="http://schemas.microsoft.com/office/drawing/2014/main" id="{2670EC50-8E83-4737-BB24-7203FD7D30C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0036468" y="0"/>
            <a:ext cx="2155531" cy="6858000"/>
          </a:xfrm>
          <a:custGeom>
            <a:avLst/>
            <a:gdLst>
              <a:gd name="connsiteX0" fmla="*/ 0 w 3023484"/>
              <a:gd name="connsiteY0" fmla="*/ 0 h 2898677"/>
              <a:gd name="connsiteX1" fmla="*/ 3023484 w 3023484"/>
              <a:gd name="connsiteY1" fmla="*/ 0 h 2898677"/>
              <a:gd name="connsiteX2" fmla="*/ 3023484 w 3023484"/>
              <a:gd name="connsiteY2" fmla="*/ 2898677 h 2898677"/>
              <a:gd name="connsiteX3" fmla="*/ 0 w 3023484"/>
              <a:gd name="connsiteY3" fmla="*/ 2898677 h 28986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23484" h="2898677">
                <a:moveTo>
                  <a:pt x="0" y="0"/>
                </a:moveTo>
                <a:lnTo>
                  <a:pt x="3023484" y="0"/>
                </a:lnTo>
                <a:lnTo>
                  <a:pt x="3023484" y="2898677"/>
                </a:lnTo>
                <a:lnTo>
                  <a:pt x="0" y="2898677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r>
              <a:rPr lang="de-CH" noProof="0"/>
              <a:t>Bild hinzufügen</a:t>
            </a:r>
          </a:p>
          <a:p>
            <a:endParaRPr lang="de-CH" noProof="0"/>
          </a:p>
          <a:p>
            <a:endParaRPr lang="de-CH" noProof="0"/>
          </a:p>
          <a:p>
            <a:endParaRPr lang="de-CH" noProof="0"/>
          </a:p>
          <a:p>
            <a:endParaRPr lang="de-CH" noProof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DFA083B-E293-40E3-A7A9-02494E5DA636}"/>
              </a:ext>
            </a:extLst>
          </p:cNvPr>
          <p:cNvSpPr/>
          <p:nvPr/>
        </p:nvSpPr>
        <p:spPr>
          <a:xfrm flipH="1">
            <a:off x="6096000" y="1784"/>
            <a:ext cx="3940469" cy="685621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de-CH" sz="1400" b="1">
              <a:solidFill>
                <a:schemeClr val="bg1"/>
              </a:solidFill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EA5D744E-A093-4C7B-BBAD-476E05AD6B4A}"/>
              </a:ext>
            </a:extLst>
          </p:cNvPr>
          <p:cNvSpPr/>
          <p:nvPr/>
        </p:nvSpPr>
        <p:spPr>
          <a:xfrm flipH="1">
            <a:off x="6073140" y="0"/>
            <a:ext cx="4572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en-GB" sz="1400" b="1" noProof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9CE47727-001D-4A0D-B0E0-471E3B2A5D30}"/>
              </a:ext>
            </a:extLst>
          </p:cNvPr>
          <p:cNvSpPr/>
          <p:nvPr/>
        </p:nvSpPr>
        <p:spPr>
          <a:xfrm flipH="1">
            <a:off x="6073140" y="0"/>
            <a:ext cx="4572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en-GB" sz="1400" b="1" noProof="0"/>
          </a:p>
        </p:txBody>
      </p:sp>
      <p:sp>
        <p:nvSpPr>
          <p:cNvPr id="30" name="Text Placeholder 44">
            <a:extLst>
              <a:ext uri="{FF2B5EF4-FFF2-40B4-BE49-F238E27FC236}">
                <a16:creationId xmlns:a16="http://schemas.microsoft.com/office/drawing/2014/main" id="{E82287D3-5F2D-4B89-B26C-4A931D9D6F0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46101" y="2651829"/>
            <a:ext cx="5527039" cy="830997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800" b="1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Titel</a:t>
            </a:r>
          </a:p>
        </p:txBody>
      </p:sp>
      <p:sp>
        <p:nvSpPr>
          <p:cNvPr id="32" name="Text Placeholder 44">
            <a:extLst>
              <a:ext uri="{FF2B5EF4-FFF2-40B4-BE49-F238E27FC236}">
                <a16:creationId xmlns:a16="http://schemas.microsoft.com/office/drawing/2014/main" id="{B82BEE66-AF8F-402B-8EAB-8F97C3B290C6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918234" y="1954553"/>
            <a:ext cx="2994190" cy="231632"/>
          </a:xfrm>
          <a:prstGeom prst="rect">
            <a:avLst/>
          </a:prstGeom>
        </p:spPr>
        <p:txBody>
          <a:bodyPr bIns="45720" anchor="ctr"/>
          <a:lstStyle>
            <a:lvl1pPr marL="0" indent="0" algn="l">
              <a:spcAft>
                <a:spcPts val="0"/>
              </a:spcAft>
              <a:buNone/>
              <a:defRPr sz="14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33" name="Picture Placeholder 13">
            <a:extLst>
              <a:ext uri="{FF2B5EF4-FFF2-40B4-BE49-F238E27FC236}">
                <a16:creationId xmlns:a16="http://schemas.microsoft.com/office/drawing/2014/main" id="{279EB0F5-8D0F-4F9B-B975-89D8F6648968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6455321" y="1883661"/>
            <a:ext cx="373082" cy="373416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700">
                <a:solidFill>
                  <a:schemeClr val="tx1"/>
                </a:solidFill>
              </a:defRPr>
            </a:lvl1pPr>
          </a:lstStyle>
          <a:p>
            <a:r>
              <a:rPr lang="de-CH" noProof="0"/>
              <a:t>Icon</a:t>
            </a:r>
          </a:p>
          <a:p>
            <a:endParaRPr lang="de-CH" noProof="0"/>
          </a:p>
          <a:p>
            <a:endParaRPr lang="de-CH" noProof="0"/>
          </a:p>
        </p:txBody>
      </p:sp>
      <p:sp>
        <p:nvSpPr>
          <p:cNvPr id="34" name="Text Placeholder 44">
            <a:extLst>
              <a:ext uri="{FF2B5EF4-FFF2-40B4-BE49-F238E27FC236}">
                <a16:creationId xmlns:a16="http://schemas.microsoft.com/office/drawing/2014/main" id="{83D763B7-0105-46F9-8577-A250442CA662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918234" y="2411645"/>
            <a:ext cx="2994190" cy="231632"/>
          </a:xfrm>
          <a:prstGeom prst="rect">
            <a:avLst/>
          </a:prstGeom>
        </p:spPr>
        <p:txBody>
          <a:bodyPr bIns="45720" anchor="ctr"/>
          <a:lstStyle>
            <a:lvl1pPr marL="0" indent="0" algn="l">
              <a:spcAft>
                <a:spcPts val="0"/>
              </a:spcAft>
              <a:buNone/>
              <a:defRPr sz="14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35" name="Picture Placeholder 13">
            <a:extLst>
              <a:ext uri="{FF2B5EF4-FFF2-40B4-BE49-F238E27FC236}">
                <a16:creationId xmlns:a16="http://schemas.microsoft.com/office/drawing/2014/main" id="{0831D361-1F79-4D5F-A518-34111774B5D0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6455321" y="2340753"/>
            <a:ext cx="373082" cy="373416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700">
                <a:solidFill>
                  <a:schemeClr val="tx1"/>
                </a:solidFill>
              </a:defRPr>
            </a:lvl1pPr>
          </a:lstStyle>
          <a:p>
            <a:r>
              <a:rPr lang="de-CH" noProof="0"/>
              <a:t>Icon</a:t>
            </a:r>
          </a:p>
          <a:p>
            <a:endParaRPr lang="de-CH" noProof="0"/>
          </a:p>
          <a:p>
            <a:endParaRPr lang="de-CH" noProof="0"/>
          </a:p>
        </p:txBody>
      </p:sp>
      <p:sp>
        <p:nvSpPr>
          <p:cNvPr id="36" name="Text Placeholder 44">
            <a:extLst>
              <a:ext uri="{FF2B5EF4-FFF2-40B4-BE49-F238E27FC236}">
                <a16:creationId xmlns:a16="http://schemas.microsoft.com/office/drawing/2014/main" id="{C9EAFC5B-D3A0-485E-B7FE-6EE755AEBB3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6918234" y="2868737"/>
            <a:ext cx="2994190" cy="231632"/>
          </a:xfrm>
          <a:prstGeom prst="rect">
            <a:avLst/>
          </a:prstGeom>
        </p:spPr>
        <p:txBody>
          <a:bodyPr bIns="45720" anchor="ctr"/>
          <a:lstStyle>
            <a:lvl1pPr marL="0" indent="0" algn="l">
              <a:spcAft>
                <a:spcPts val="0"/>
              </a:spcAft>
              <a:buNone/>
              <a:defRPr sz="14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37" name="Picture Placeholder 13">
            <a:extLst>
              <a:ext uri="{FF2B5EF4-FFF2-40B4-BE49-F238E27FC236}">
                <a16:creationId xmlns:a16="http://schemas.microsoft.com/office/drawing/2014/main" id="{74F86A09-32F6-4FA9-9825-6EF95F750148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6455321" y="2797845"/>
            <a:ext cx="373082" cy="373416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700">
                <a:solidFill>
                  <a:schemeClr val="tx1"/>
                </a:solidFill>
              </a:defRPr>
            </a:lvl1pPr>
          </a:lstStyle>
          <a:p>
            <a:r>
              <a:rPr lang="de-CH" noProof="0"/>
              <a:t>Icon</a:t>
            </a:r>
          </a:p>
          <a:p>
            <a:endParaRPr lang="de-CH" noProof="0"/>
          </a:p>
          <a:p>
            <a:endParaRPr lang="de-CH" noProof="0"/>
          </a:p>
        </p:txBody>
      </p:sp>
      <p:sp>
        <p:nvSpPr>
          <p:cNvPr id="38" name="Text Placeholder 44">
            <a:extLst>
              <a:ext uri="{FF2B5EF4-FFF2-40B4-BE49-F238E27FC236}">
                <a16:creationId xmlns:a16="http://schemas.microsoft.com/office/drawing/2014/main" id="{71C19619-9885-4593-AF0C-A5442DEC898E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918234" y="3325829"/>
            <a:ext cx="2994190" cy="231632"/>
          </a:xfrm>
          <a:prstGeom prst="rect">
            <a:avLst/>
          </a:prstGeom>
        </p:spPr>
        <p:txBody>
          <a:bodyPr bIns="45720" anchor="ctr"/>
          <a:lstStyle>
            <a:lvl1pPr marL="0" indent="0" algn="l">
              <a:spcAft>
                <a:spcPts val="0"/>
              </a:spcAft>
              <a:buNone/>
              <a:defRPr sz="14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39" name="Picture Placeholder 13">
            <a:extLst>
              <a:ext uri="{FF2B5EF4-FFF2-40B4-BE49-F238E27FC236}">
                <a16:creationId xmlns:a16="http://schemas.microsoft.com/office/drawing/2014/main" id="{CC369303-3B94-4662-9724-A8F0EF7C5D82}"/>
              </a:ext>
            </a:extLst>
          </p:cNvPr>
          <p:cNvSpPr>
            <a:spLocks noGrp="1"/>
          </p:cNvSpPr>
          <p:nvPr>
            <p:ph type="pic" sz="quarter" idx="35" hasCustomPrompt="1"/>
          </p:nvPr>
        </p:nvSpPr>
        <p:spPr>
          <a:xfrm>
            <a:off x="6455321" y="3254937"/>
            <a:ext cx="373082" cy="373416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700">
                <a:solidFill>
                  <a:schemeClr val="tx1"/>
                </a:solidFill>
              </a:defRPr>
            </a:lvl1pPr>
          </a:lstStyle>
          <a:p>
            <a:r>
              <a:rPr lang="de-CH" noProof="0"/>
              <a:t>Icon</a:t>
            </a:r>
          </a:p>
          <a:p>
            <a:endParaRPr lang="de-CH" noProof="0"/>
          </a:p>
          <a:p>
            <a:endParaRPr lang="de-CH" noProof="0"/>
          </a:p>
        </p:txBody>
      </p:sp>
      <p:sp>
        <p:nvSpPr>
          <p:cNvPr id="40" name="Text Placeholder 44">
            <a:extLst>
              <a:ext uri="{FF2B5EF4-FFF2-40B4-BE49-F238E27FC236}">
                <a16:creationId xmlns:a16="http://schemas.microsoft.com/office/drawing/2014/main" id="{4259BEE5-1BF9-4B05-AF9A-0B765B253120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6918234" y="3782921"/>
            <a:ext cx="2994190" cy="231632"/>
          </a:xfrm>
          <a:prstGeom prst="rect">
            <a:avLst/>
          </a:prstGeom>
        </p:spPr>
        <p:txBody>
          <a:bodyPr bIns="45720" anchor="ctr"/>
          <a:lstStyle>
            <a:lvl1pPr marL="0" indent="0" algn="l">
              <a:spcAft>
                <a:spcPts val="0"/>
              </a:spcAft>
              <a:buNone/>
              <a:defRPr sz="14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41" name="Picture Placeholder 13">
            <a:extLst>
              <a:ext uri="{FF2B5EF4-FFF2-40B4-BE49-F238E27FC236}">
                <a16:creationId xmlns:a16="http://schemas.microsoft.com/office/drawing/2014/main" id="{4AD239FB-8077-40A8-B19D-185FAED38C0E}"/>
              </a:ext>
            </a:extLst>
          </p:cNvPr>
          <p:cNvSpPr>
            <a:spLocks noGrp="1"/>
          </p:cNvSpPr>
          <p:nvPr>
            <p:ph type="pic" sz="quarter" idx="37" hasCustomPrompt="1"/>
          </p:nvPr>
        </p:nvSpPr>
        <p:spPr>
          <a:xfrm>
            <a:off x="6455321" y="3712029"/>
            <a:ext cx="373082" cy="373416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700">
                <a:solidFill>
                  <a:schemeClr val="tx1"/>
                </a:solidFill>
              </a:defRPr>
            </a:lvl1pPr>
          </a:lstStyle>
          <a:p>
            <a:r>
              <a:rPr lang="de-CH" noProof="0"/>
              <a:t>Icon</a:t>
            </a:r>
          </a:p>
          <a:p>
            <a:endParaRPr lang="de-CH" noProof="0"/>
          </a:p>
          <a:p>
            <a:endParaRPr lang="de-CH" noProof="0"/>
          </a:p>
        </p:txBody>
      </p:sp>
      <p:sp>
        <p:nvSpPr>
          <p:cNvPr id="42" name="Text Placeholder 44">
            <a:extLst>
              <a:ext uri="{FF2B5EF4-FFF2-40B4-BE49-F238E27FC236}">
                <a16:creationId xmlns:a16="http://schemas.microsoft.com/office/drawing/2014/main" id="{FA88694D-D0D0-4FB9-B786-DA6D53F0D89A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6918234" y="4240013"/>
            <a:ext cx="2994190" cy="231632"/>
          </a:xfrm>
          <a:prstGeom prst="rect">
            <a:avLst/>
          </a:prstGeom>
        </p:spPr>
        <p:txBody>
          <a:bodyPr bIns="45720" anchor="ctr"/>
          <a:lstStyle>
            <a:lvl1pPr marL="0" indent="0" algn="l">
              <a:spcAft>
                <a:spcPts val="0"/>
              </a:spcAft>
              <a:buNone/>
              <a:defRPr sz="14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43" name="Picture Placeholder 13">
            <a:extLst>
              <a:ext uri="{FF2B5EF4-FFF2-40B4-BE49-F238E27FC236}">
                <a16:creationId xmlns:a16="http://schemas.microsoft.com/office/drawing/2014/main" id="{F6650D5A-1F98-4959-AEE7-D7549BC0B272}"/>
              </a:ext>
            </a:extLst>
          </p:cNvPr>
          <p:cNvSpPr>
            <a:spLocks noGrp="1"/>
          </p:cNvSpPr>
          <p:nvPr>
            <p:ph type="pic" sz="quarter" idx="39" hasCustomPrompt="1"/>
          </p:nvPr>
        </p:nvSpPr>
        <p:spPr>
          <a:xfrm>
            <a:off x="6455321" y="4169121"/>
            <a:ext cx="373082" cy="373416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700">
                <a:solidFill>
                  <a:schemeClr val="tx1"/>
                </a:solidFill>
              </a:defRPr>
            </a:lvl1pPr>
          </a:lstStyle>
          <a:p>
            <a:r>
              <a:rPr lang="de-CH" noProof="0"/>
              <a:t>Icon</a:t>
            </a:r>
          </a:p>
          <a:p>
            <a:endParaRPr lang="de-CH" noProof="0"/>
          </a:p>
          <a:p>
            <a:endParaRPr lang="de-CH" noProof="0"/>
          </a:p>
        </p:txBody>
      </p:sp>
      <p:sp>
        <p:nvSpPr>
          <p:cNvPr id="44" name="Text Placeholder 44">
            <a:extLst>
              <a:ext uri="{FF2B5EF4-FFF2-40B4-BE49-F238E27FC236}">
                <a16:creationId xmlns:a16="http://schemas.microsoft.com/office/drawing/2014/main" id="{6439D965-F130-4350-B00E-20ABCC774F30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6918234" y="4697105"/>
            <a:ext cx="2994190" cy="231632"/>
          </a:xfrm>
          <a:prstGeom prst="rect">
            <a:avLst/>
          </a:prstGeom>
        </p:spPr>
        <p:txBody>
          <a:bodyPr bIns="45720" anchor="ctr"/>
          <a:lstStyle>
            <a:lvl1pPr marL="0" indent="0" algn="l">
              <a:spcAft>
                <a:spcPts val="0"/>
              </a:spcAft>
              <a:buNone/>
              <a:defRPr sz="14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45" name="Picture Placeholder 13">
            <a:extLst>
              <a:ext uri="{FF2B5EF4-FFF2-40B4-BE49-F238E27FC236}">
                <a16:creationId xmlns:a16="http://schemas.microsoft.com/office/drawing/2014/main" id="{BA05551D-DA8C-4E8B-9DB7-B64D78EDADE5}"/>
              </a:ext>
            </a:extLst>
          </p:cNvPr>
          <p:cNvSpPr>
            <a:spLocks noGrp="1"/>
          </p:cNvSpPr>
          <p:nvPr>
            <p:ph type="pic" sz="quarter" idx="41" hasCustomPrompt="1"/>
          </p:nvPr>
        </p:nvSpPr>
        <p:spPr>
          <a:xfrm>
            <a:off x="6455321" y="4626213"/>
            <a:ext cx="373082" cy="373416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700">
                <a:solidFill>
                  <a:schemeClr val="tx1"/>
                </a:solidFill>
              </a:defRPr>
            </a:lvl1pPr>
          </a:lstStyle>
          <a:p>
            <a:r>
              <a:rPr lang="de-CH" noProof="0"/>
              <a:t>Icon</a:t>
            </a:r>
          </a:p>
          <a:p>
            <a:endParaRPr lang="de-CH" noProof="0"/>
          </a:p>
          <a:p>
            <a:endParaRPr lang="de-CH" noProof="0"/>
          </a:p>
        </p:txBody>
      </p:sp>
      <p:sp>
        <p:nvSpPr>
          <p:cNvPr id="46" name="Text Placeholder 44">
            <a:extLst>
              <a:ext uri="{FF2B5EF4-FFF2-40B4-BE49-F238E27FC236}">
                <a16:creationId xmlns:a16="http://schemas.microsoft.com/office/drawing/2014/main" id="{346E46EC-DCC2-4E9A-88C2-7D186A8C3E0A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6918234" y="5154196"/>
            <a:ext cx="2994190" cy="231632"/>
          </a:xfrm>
          <a:prstGeom prst="rect">
            <a:avLst/>
          </a:prstGeom>
        </p:spPr>
        <p:txBody>
          <a:bodyPr bIns="45720" anchor="ctr"/>
          <a:lstStyle>
            <a:lvl1pPr marL="0" indent="0" algn="l">
              <a:spcAft>
                <a:spcPts val="0"/>
              </a:spcAft>
              <a:buNone/>
              <a:defRPr sz="14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47" name="Picture Placeholder 13">
            <a:extLst>
              <a:ext uri="{FF2B5EF4-FFF2-40B4-BE49-F238E27FC236}">
                <a16:creationId xmlns:a16="http://schemas.microsoft.com/office/drawing/2014/main" id="{72D903E2-B2B1-4251-A40B-D62F493DBAAF}"/>
              </a:ext>
            </a:extLst>
          </p:cNvPr>
          <p:cNvSpPr>
            <a:spLocks noGrp="1"/>
          </p:cNvSpPr>
          <p:nvPr>
            <p:ph type="pic" sz="quarter" idx="43" hasCustomPrompt="1"/>
          </p:nvPr>
        </p:nvSpPr>
        <p:spPr>
          <a:xfrm>
            <a:off x="6455321" y="5083304"/>
            <a:ext cx="373082" cy="373416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700">
                <a:solidFill>
                  <a:schemeClr val="tx1"/>
                </a:solidFill>
              </a:defRPr>
            </a:lvl1pPr>
          </a:lstStyle>
          <a:p>
            <a:r>
              <a:rPr lang="de-CH" noProof="0"/>
              <a:t>Icon</a:t>
            </a:r>
          </a:p>
          <a:p>
            <a:endParaRPr lang="de-CH" noProof="0"/>
          </a:p>
          <a:p>
            <a:endParaRPr lang="de-CH" noProof="0"/>
          </a:p>
        </p:txBody>
      </p:sp>
      <p:sp>
        <p:nvSpPr>
          <p:cNvPr id="48" name="Text Placeholder 44">
            <a:extLst>
              <a:ext uri="{FF2B5EF4-FFF2-40B4-BE49-F238E27FC236}">
                <a16:creationId xmlns:a16="http://schemas.microsoft.com/office/drawing/2014/main" id="{653C565E-7FD6-4D76-B076-F4EAC3A97A23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6455321" y="1213422"/>
            <a:ext cx="3457103" cy="453007"/>
          </a:xfrm>
          <a:prstGeom prst="rect">
            <a:avLst/>
          </a:prstGeom>
        </p:spPr>
        <p:txBody>
          <a:bodyPr bIns="45720" anchor="b"/>
          <a:lstStyle>
            <a:lvl1pPr marL="0" indent="0" algn="l">
              <a:spcAft>
                <a:spcPts val="0"/>
              </a:spcAft>
              <a:buNone/>
              <a:defRPr sz="18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395676840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ymbolfolie transition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C50F7CB-8FC1-405A-8063-66482333645A}"/>
              </a:ext>
            </a:extLst>
          </p:cNvPr>
          <p:cNvSpPr/>
          <p:nvPr userDrawn="1"/>
        </p:nvSpPr>
        <p:spPr>
          <a:xfrm>
            <a:off x="0" y="2837929"/>
            <a:ext cx="6096000" cy="402007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de-CH" sz="1400" b="1" noProof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F575F5F-5AF0-462B-84F9-7050AFD4A760}"/>
              </a:ext>
            </a:extLst>
          </p:cNvPr>
          <p:cNvSpPr/>
          <p:nvPr userDrawn="1"/>
        </p:nvSpPr>
        <p:spPr>
          <a:xfrm>
            <a:off x="6096000" y="2837929"/>
            <a:ext cx="6096000" cy="402007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de-CH" sz="1400" b="1" noProof="0"/>
          </a:p>
        </p:txBody>
      </p:sp>
      <p:sp>
        <p:nvSpPr>
          <p:cNvPr id="24" name="Isosceles Triangle 23">
            <a:extLst>
              <a:ext uri="{FF2B5EF4-FFF2-40B4-BE49-F238E27FC236}">
                <a16:creationId xmlns:a16="http://schemas.microsoft.com/office/drawing/2014/main" id="{B9455812-CF0E-4BAA-A740-AB6576241301}"/>
              </a:ext>
            </a:extLst>
          </p:cNvPr>
          <p:cNvSpPr/>
          <p:nvPr userDrawn="1"/>
        </p:nvSpPr>
        <p:spPr>
          <a:xfrm rot="5400000" flipH="1">
            <a:off x="5945033" y="4764276"/>
            <a:ext cx="469312" cy="167377"/>
          </a:xfrm>
          <a:prstGeom prst="triangl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 sz="1400" b="1">
              <a:solidFill>
                <a:schemeClr val="tx1"/>
              </a:solidFill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C83D9150-6F49-47EE-B723-992FC1E3568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3" y="476672"/>
            <a:ext cx="11059773" cy="86409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de-CH" noProof="0"/>
              <a:t>Titel</a:t>
            </a:r>
          </a:p>
        </p:txBody>
      </p:sp>
      <p:sp>
        <p:nvSpPr>
          <p:cNvPr id="12" name="Text Placeholder 44">
            <a:extLst>
              <a:ext uri="{FF2B5EF4-FFF2-40B4-BE49-F238E27FC236}">
                <a16:creationId xmlns:a16="http://schemas.microsoft.com/office/drawing/2014/main" id="{380D5B65-FA68-4DA4-BC83-2B7881A6A7E6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675640" y="3079158"/>
            <a:ext cx="4744720" cy="453007"/>
          </a:xfrm>
          <a:prstGeom prst="rect">
            <a:avLst/>
          </a:prstGeom>
        </p:spPr>
        <p:txBody>
          <a:bodyPr bIns="45720" anchor="t"/>
          <a:lstStyle>
            <a:lvl1pPr marL="0" indent="0" algn="ctr">
              <a:spcAft>
                <a:spcPts val="200"/>
              </a:spcAft>
              <a:buNone/>
              <a:defRPr sz="18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14" name="Text Placeholder 44">
            <a:extLst>
              <a:ext uri="{FF2B5EF4-FFF2-40B4-BE49-F238E27FC236}">
                <a16:creationId xmlns:a16="http://schemas.microsoft.com/office/drawing/2014/main" id="{7FA1568A-54BE-4729-9FBC-3AB8F54F9AF5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6771640" y="3079158"/>
            <a:ext cx="4744720" cy="453007"/>
          </a:xfrm>
          <a:prstGeom prst="rect">
            <a:avLst/>
          </a:prstGeom>
        </p:spPr>
        <p:txBody>
          <a:bodyPr bIns="45720" anchor="t"/>
          <a:lstStyle>
            <a:lvl1pPr marL="0" indent="0" algn="ctr">
              <a:spcAft>
                <a:spcPts val="200"/>
              </a:spcAft>
              <a:buNone/>
              <a:defRPr sz="18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95333CBF-7020-492A-A9D1-10A3864F7FA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3" y="6437948"/>
            <a:ext cx="11090275" cy="179387"/>
          </a:xfr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de-CH"/>
              <a:t>Quellenangabe</a:t>
            </a:r>
          </a:p>
        </p:txBody>
      </p:sp>
    </p:spTree>
    <p:extLst>
      <p:ext uri="{BB962C8B-B14F-4D97-AF65-F5344CB8AC3E}">
        <p14:creationId xmlns:p14="http://schemas.microsoft.com/office/powerpoint/2010/main" val="184114506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ymbolfolie transition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C50F7CB-8FC1-405A-8063-66482333645A}"/>
              </a:ext>
            </a:extLst>
          </p:cNvPr>
          <p:cNvSpPr/>
          <p:nvPr userDrawn="1"/>
        </p:nvSpPr>
        <p:spPr>
          <a:xfrm>
            <a:off x="0" y="2837929"/>
            <a:ext cx="6096000" cy="402007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de-CH" sz="1400" b="1" noProof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F575F5F-5AF0-462B-84F9-7050AFD4A760}"/>
              </a:ext>
            </a:extLst>
          </p:cNvPr>
          <p:cNvSpPr/>
          <p:nvPr userDrawn="1"/>
        </p:nvSpPr>
        <p:spPr>
          <a:xfrm>
            <a:off x="6096000" y="2837929"/>
            <a:ext cx="6096000" cy="402007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de-CH" sz="1400" b="1" noProof="0"/>
          </a:p>
        </p:txBody>
      </p:sp>
      <p:sp>
        <p:nvSpPr>
          <p:cNvPr id="24" name="Isosceles Triangle 23">
            <a:extLst>
              <a:ext uri="{FF2B5EF4-FFF2-40B4-BE49-F238E27FC236}">
                <a16:creationId xmlns:a16="http://schemas.microsoft.com/office/drawing/2014/main" id="{B9455812-CF0E-4BAA-A740-AB6576241301}"/>
              </a:ext>
            </a:extLst>
          </p:cNvPr>
          <p:cNvSpPr/>
          <p:nvPr userDrawn="1"/>
        </p:nvSpPr>
        <p:spPr>
          <a:xfrm rot="5400000" flipH="1">
            <a:off x="5945033" y="4764276"/>
            <a:ext cx="469312" cy="167377"/>
          </a:xfrm>
          <a:prstGeom prst="triangl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 sz="1400" b="1">
              <a:solidFill>
                <a:schemeClr val="tx1"/>
              </a:solidFill>
            </a:endParaRPr>
          </a:p>
        </p:txBody>
      </p:sp>
      <p:sp>
        <p:nvSpPr>
          <p:cNvPr id="11" name="Isosceles Triangle 10">
            <a:extLst>
              <a:ext uri="{FF2B5EF4-FFF2-40B4-BE49-F238E27FC236}">
                <a16:creationId xmlns:a16="http://schemas.microsoft.com/office/drawing/2014/main" id="{D343FDE8-6046-4935-9B26-5C7D63DB459D}"/>
              </a:ext>
            </a:extLst>
          </p:cNvPr>
          <p:cNvSpPr/>
          <p:nvPr userDrawn="1"/>
        </p:nvSpPr>
        <p:spPr>
          <a:xfrm rot="5400000" flipH="1">
            <a:off x="-150967" y="4764276"/>
            <a:ext cx="469312" cy="167377"/>
          </a:xfrm>
          <a:prstGeom prst="triangle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 sz="1400" b="1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67BF1ACF-24A7-44E6-B951-4CCC5962443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3" y="476672"/>
            <a:ext cx="11059774" cy="86409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de-CH" noProof="0"/>
              <a:t>Titel</a:t>
            </a:r>
          </a:p>
        </p:txBody>
      </p:sp>
      <p:sp>
        <p:nvSpPr>
          <p:cNvPr id="13" name="Text Placeholder 44">
            <a:extLst>
              <a:ext uri="{FF2B5EF4-FFF2-40B4-BE49-F238E27FC236}">
                <a16:creationId xmlns:a16="http://schemas.microsoft.com/office/drawing/2014/main" id="{577572DC-12F5-493A-970D-5A9A19B77046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675640" y="3079158"/>
            <a:ext cx="4744720" cy="453007"/>
          </a:xfrm>
          <a:prstGeom prst="rect">
            <a:avLst/>
          </a:prstGeom>
        </p:spPr>
        <p:txBody>
          <a:bodyPr bIns="45720" anchor="t"/>
          <a:lstStyle>
            <a:lvl1pPr marL="0" indent="0" algn="ctr">
              <a:spcAft>
                <a:spcPts val="200"/>
              </a:spcAft>
              <a:buNone/>
              <a:defRPr sz="18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15" name="Text Placeholder 44">
            <a:extLst>
              <a:ext uri="{FF2B5EF4-FFF2-40B4-BE49-F238E27FC236}">
                <a16:creationId xmlns:a16="http://schemas.microsoft.com/office/drawing/2014/main" id="{3C9211E5-22DF-494D-845F-058CDE18109E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6771640" y="3079158"/>
            <a:ext cx="4744720" cy="453007"/>
          </a:xfrm>
          <a:prstGeom prst="rect">
            <a:avLst/>
          </a:prstGeom>
        </p:spPr>
        <p:txBody>
          <a:bodyPr bIns="45720" anchor="t"/>
          <a:lstStyle>
            <a:lvl1pPr marL="0" indent="0" algn="ctr">
              <a:spcAft>
                <a:spcPts val="200"/>
              </a:spcAft>
              <a:buNone/>
              <a:defRPr sz="18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ACC1128C-AF74-4B02-8FC1-61CDD3940F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3" y="6437948"/>
            <a:ext cx="11090275" cy="179387"/>
          </a:xfr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de-CH" noProof="0"/>
              <a:t>Quellenangabe</a:t>
            </a:r>
          </a:p>
        </p:txBody>
      </p:sp>
    </p:spTree>
    <p:extLst>
      <p:ext uri="{BB962C8B-B14F-4D97-AF65-F5344CB8AC3E}">
        <p14:creationId xmlns:p14="http://schemas.microsoft.com/office/powerpoint/2010/main" val="1234629804"/>
      </p:ext>
    </p:extLst>
  </p:cSld>
  <p:clrMapOvr>
    <a:masterClrMapping/>
  </p:clrMapOvr>
  <p:transition spd="slow">
    <p:push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_4 Icon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4B1DFF88-A13F-4A3C-8E90-0C0582EC2D64}"/>
              </a:ext>
            </a:extLst>
          </p:cNvPr>
          <p:cNvSpPr/>
          <p:nvPr userDrawn="1"/>
        </p:nvSpPr>
        <p:spPr>
          <a:xfrm>
            <a:off x="0" y="0"/>
            <a:ext cx="3353219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de-CH" sz="1400" b="1" noProof="0">
              <a:solidFill>
                <a:prstClr val="white"/>
              </a:solidFill>
              <a:latin typeface="Arial Nova Light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28996BD-DFEA-4148-ADC4-C90C03C8FA21}"/>
              </a:ext>
            </a:extLst>
          </p:cNvPr>
          <p:cNvSpPr/>
          <p:nvPr userDrawn="1"/>
        </p:nvSpPr>
        <p:spPr>
          <a:xfrm>
            <a:off x="3343020" y="0"/>
            <a:ext cx="4572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de-DE" sz="1400" b="1"/>
          </a:p>
        </p:txBody>
      </p:sp>
      <p:sp>
        <p:nvSpPr>
          <p:cNvPr id="17" name="Text Placeholder 44">
            <a:extLst>
              <a:ext uri="{FF2B5EF4-FFF2-40B4-BE49-F238E27FC236}">
                <a16:creationId xmlns:a16="http://schemas.microsoft.com/office/drawing/2014/main" id="{FAFB221F-45D8-439B-ABC4-EBF2F69A560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06829" y="2670011"/>
            <a:ext cx="3129038" cy="830997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400" b="1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Titel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97C1856B-F5CA-4BE9-9562-6401A807BAB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1128" y="6407803"/>
            <a:ext cx="721398" cy="181020"/>
          </a:xfrm>
          <a:prstGeom prst="rect">
            <a:avLst/>
          </a:prstGeom>
        </p:spPr>
      </p:pic>
      <p:sp>
        <p:nvSpPr>
          <p:cNvPr id="19" name="Text Placeholder 44">
            <a:extLst>
              <a:ext uri="{FF2B5EF4-FFF2-40B4-BE49-F238E27FC236}">
                <a16:creationId xmlns:a16="http://schemas.microsoft.com/office/drawing/2014/main" id="{62507A4B-1D5D-4BF8-9963-507BFB176DBD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4924822" y="1835624"/>
            <a:ext cx="6727704" cy="453007"/>
          </a:xfrm>
          <a:prstGeom prst="rect">
            <a:avLst/>
          </a:prstGeom>
        </p:spPr>
        <p:txBody>
          <a:bodyPr bIns="45720" anchor="ctr"/>
          <a:lstStyle>
            <a:lvl1pPr marL="0" indent="0" algn="l">
              <a:spcAft>
                <a:spcPts val="0"/>
              </a:spcAft>
              <a:buNone/>
              <a:defRPr sz="14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20" name="Text Placeholder 44">
            <a:extLst>
              <a:ext uri="{FF2B5EF4-FFF2-40B4-BE49-F238E27FC236}">
                <a16:creationId xmlns:a16="http://schemas.microsoft.com/office/drawing/2014/main" id="{21518701-F1CF-45DB-9148-666AB68CF896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4924822" y="2754871"/>
            <a:ext cx="6727704" cy="453007"/>
          </a:xfrm>
          <a:prstGeom prst="rect">
            <a:avLst/>
          </a:prstGeom>
        </p:spPr>
        <p:txBody>
          <a:bodyPr bIns="45720" anchor="ctr"/>
          <a:lstStyle>
            <a:lvl1pPr marL="0" indent="0" algn="l">
              <a:spcAft>
                <a:spcPts val="0"/>
              </a:spcAft>
              <a:buNone/>
              <a:defRPr sz="14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21" name="Text Placeholder 44">
            <a:extLst>
              <a:ext uri="{FF2B5EF4-FFF2-40B4-BE49-F238E27FC236}">
                <a16:creationId xmlns:a16="http://schemas.microsoft.com/office/drawing/2014/main" id="{587D3ADA-09D4-4E5E-8187-73F129AACF7E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4924822" y="3650124"/>
            <a:ext cx="6727704" cy="453007"/>
          </a:xfrm>
          <a:prstGeom prst="rect">
            <a:avLst/>
          </a:prstGeom>
        </p:spPr>
        <p:txBody>
          <a:bodyPr bIns="45720" anchor="ctr"/>
          <a:lstStyle>
            <a:lvl1pPr marL="0" indent="0" algn="l">
              <a:spcAft>
                <a:spcPts val="0"/>
              </a:spcAft>
              <a:buNone/>
              <a:defRPr sz="14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22" name="Text Placeholder 44">
            <a:extLst>
              <a:ext uri="{FF2B5EF4-FFF2-40B4-BE49-F238E27FC236}">
                <a16:creationId xmlns:a16="http://schemas.microsoft.com/office/drawing/2014/main" id="{6A3B0CEC-5E2A-400E-8A5D-2AC23608B39A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4924822" y="4545377"/>
            <a:ext cx="6727704" cy="453007"/>
          </a:xfrm>
          <a:prstGeom prst="rect">
            <a:avLst/>
          </a:prstGeom>
        </p:spPr>
        <p:txBody>
          <a:bodyPr bIns="45720" anchor="ctr"/>
          <a:lstStyle>
            <a:lvl1pPr marL="0" indent="0" algn="l">
              <a:spcAft>
                <a:spcPts val="0"/>
              </a:spcAft>
              <a:buNone/>
              <a:defRPr sz="14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23" name="Picture Placeholder 13">
            <a:extLst>
              <a:ext uri="{FF2B5EF4-FFF2-40B4-BE49-F238E27FC236}">
                <a16:creationId xmlns:a16="http://schemas.microsoft.com/office/drawing/2014/main" id="{228072FB-FAED-4AC3-A04A-A26AE5CF7CE8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3975106" y="1835623"/>
            <a:ext cx="452602" cy="453007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700">
                <a:solidFill>
                  <a:schemeClr val="tx1"/>
                </a:solidFill>
              </a:defRPr>
            </a:lvl1pPr>
          </a:lstStyle>
          <a:p>
            <a:r>
              <a:rPr lang="de-CH" noProof="0"/>
              <a:t>Icon</a:t>
            </a:r>
          </a:p>
          <a:p>
            <a:endParaRPr lang="de-CH" noProof="0"/>
          </a:p>
          <a:p>
            <a:endParaRPr lang="de-CH" noProof="0"/>
          </a:p>
        </p:txBody>
      </p:sp>
      <p:sp>
        <p:nvSpPr>
          <p:cNvPr id="24" name="Picture Placeholder 13">
            <a:extLst>
              <a:ext uri="{FF2B5EF4-FFF2-40B4-BE49-F238E27FC236}">
                <a16:creationId xmlns:a16="http://schemas.microsoft.com/office/drawing/2014/main" id="{C2538619-9328-47C2-8C06-8FBF06021869}"/>
              </a:ext>
            </a:extLst>
          </p:cNvPr>
          <p:cNvSpPr>
            <a:spLocks noGrp="1"/>
          </p:cNvSpPr>
          <p:nvPr>
            <p:ph type="pic" sz="quarter" idx="51" hasCustomPrompt="1"/>
          </p:nvPr>
        </p:nvSpPr>
        <p:spPr>
          <a:xfrm>
            <a:off x="3975106" y="2754871"/>
            <a:ext cx="452602" cy="453007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700">
                <a:solidFill>
                  <a:schemeClr val="tx1"/>
                </a:solidFill>
              </a:defRPr>
            </a:lvl1pPr>
          </a:lstStyle>
          <a:p>
            <a:r>
              <a:rPr lang="de-CH" noProof="0"/>
              <a:t>Icon</a:t>
            </a:r>
          </a:p>
          <a:p>
            <a:endParaRPr lang="de-CH" noProof="0"/>
          </a:p>
          <a:p>
            <a:endParaRPr lang="de-CH" noProof="0"/>
          </a:p>
        </p:txBody>
      </p:sp>
      <p:sp>
        <p:nvSpPr>
          <p:cNvPr id="25" name="Picture Placeholder 13">
            <a:extLst>
              <a:ext uri="{FF2B5EF4-FFF2-40B4-BE49-F238E27FC236}">
                <a16:creationId xmlns:a16="http://schemas.microsoft.com/office/drawing/2014/main" id="{7C8C88C4-A557-4DD8-99C3-14729F1ABB07}"/>
              </a:ext>
            </a:extLst>
          </p:cNvPr>
          <p:cNvSpPr>
            <a:spLocks noGrp="1"/>
          </p:cNvSpPr>
          <p:nvPr>
            <p:ph type="pic" sz="quarter" idx="52" hasCustomPrompt="1"/>
          </p:nvPr>
        </p:nvSpPr>
        <p:spPr>
          <a:xfrm>
            <a:off x="3975106" y="3650124"/>
            <a:ext cx="452602" cy="453006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700">
                <a:solidFill>
                  <a:schemeClr val="tx1"/>
                </a:solidFill>
              </a:defRPr>
            </a:lvl1pPr>
          </a:lstStyle>
          <a:p>
            <a:r>
              <a:rPr lang="de-CH" noProof="0"/>
              <a:t>Icon</a:t>
            </a:r>
          </a:p>
          <a:p>
            <a:endParaRPr lang="de-CH" noProof="0"/>
          </a:p>
          <a:p>
            <a:endParaRPr lang="de-CH" noProof="0"/>
          </a:p>
        </p:txBody>
      </p:sp>
      <p:sp>
        <p:nvSpPr>
          <p:cNvPr id="26" name="Picture Placeholder 13">
            <a:extLst>
              <a:ext uri="{FF2B5EF4-FFF2-40B4-BE49-F238E27FC236}">
                <a16:creationId xmlns:a16="http://schemas.microsoft.com/office/drawing/2014/main" id="{CD369225-AF51-4316-971E-478EFF83940E}"/>
              </a:ext>
            </a:extLst>
          </p:cNvPr>
          <p:cNvSpPr>
            <a:spLocks noGrp="1"/>
          </p:cNvSpPr>
          <p:nvPr>
            <p:ph type="pic" sz="quarter" idx="53" hasCustomPrompt="1"/>
          </p:nvPr>
        </p:nvSpPr>
        <p:spPr>
          <a:xfrm>
            <a:off x="3975106" y="4545378"/>
            <a:ext cx="452602" cy="453006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700">
                <a:solidFill>
                  <a:schemeClr val="tx1"/>
                </a:solidFill>
              </a:defRPr>
            </a:lvl1pPr>
          </a:lstStyle>
          <a:p>
            <a:r>
              <a:rPr lang="de-CH" noProof="0"/>
              <a:t>Icon</a:t>
            </a:r>
          </a:p>
          <a:p>
            <a:endParaRPr lang="de-CH" noProof="0"/>
          </a:p>
          <a:p>
            <a:endParaRPr lang="de-CH" noProof="0"/>
          </a:p>
        </p:txBody>
      </p:sp>
    </p:spTree>
    <p:extLst>
      <p:ext uri="{BB962C8B-B14F-4D97-AF65-F5344CB8AC3E}">
        <p14:creationId xmlns:p14="http://schemas.microsoft.com/office/powerpoint/2010/main" val="243706940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anke Foli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F3CDF2B-CE32-4893-8D06-EF06294A5620}"/>
              </a:ext>
            </a:extLst>
          </p:cNvPr>
          <p:cNvSpPr/>
          <p:nvPr userDrawn="1"/>
        </p:nvSpPr>
        <p:spPr>
          <a:xfrm>
            <a:off x="0" y="0"/>
            <a:ext cx="539163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de-CH" sz="1400" b="1"/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158B092D-1777-4796-8A1A-B5F5790E6C5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50863" y="4902729"/>
            <a:ext cx="3861329" cy="1252538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600" b="1" cap="none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Title hinzufügen</a:t>
            </a:r>
          </a:p>
        </p:txBody>
      </p:sp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633C5ABA-C203-4AD0-8675-6ED503BE7107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864086" y="-7938"/>
            <a:ext cx="5327914" cy="6865938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  <a:latin typeface="Arial Nova Light" panose="020B0304020202020204" pitchFamily="34" charset="0"/>
              </a:defRPr>
            </a:lvl1pPr>
          </a:lstStyle>
          <a:p>
            <a:r>
              <a:rPr lang="de-CH" noProof="0"/>
              <a:t>Bild hinzufügen</a:t>
            </a:r>
          </a:p>
          <a:p>
            <a:endParaRPr lang="de-CH" noProof="0"/>
          </a:p>
          <a:p>
            <a:endParaRPr lang="de-CH" noProof="0"/>
          </a:p>
          <a:p>
            <a:endParaRPr lang="de-CH" noProof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C52AFDB-6B13-43C7-AC96-09BA3921276A}"/>
              </a:ext>
            </a:extLst>
          </p:cNvPr>
          <p:cNvSpPr/>
          <p:nvPr userDrawn="1"/>
        </p:nvSpPr>
        <p:spPr>
          <a:xfrm>
            <a:off x="5327915" y="0"/>
            <a:ext cx="1536171" cy="68659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de-CH" sz="1400" b="1" noProof="0"/>
          </a:p>
        </p:txBody>
      </p:sp>
    </p:spTree>
    <p:extLst>
      <p:ext uri="{BB962C8B-B14F-4D97-AF65-F5344CB8AC3E}">
        <p14:creationId xmlns:p14="http://schemas.microsoft.com/office/powerpoint/2010/main" val="119548218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der Layout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D7EF3DB-E0AF-4EA6-BFF5-4222323364B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de-CH" sz="1400" b="1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5E754DE-2DEF-4D1C-9C8D-32A30A8F5288}"/>
              </a:ext>
            </a:extLst>
          </p:cNvPr>
          <p:cNvSpPr txBox="1"/>
          <p:nvPr userDrawn="1"/>
        </p:nvSpPr>
        <p:spPr>
          <a:xfrm>
            <a:off x="4080347" y="0"/>
            <a:ext cx="3001491" cy="6860471"/>
          </a:xfrm>
          <a:custGeom>
            <a:avLst/>
            <a:gdLst/>
            <a:ahLst/>
            <a:cxnLst/>
            <a:rect l="l" t="t" r="r" b="b"/>
            <a:pathLst>
              <a:path w="47923" h="109537">
                <a:moveTo>
                  <a:pt x="30956" y="0"/>
                </a:moveTo>
                <a:lnTo>
                  <a:pt x="47923" y="0"/>
                </a:lnTo>
                <a:lnTo>
                  <a:pt x="47923" y="109537"/>
                </a:lnTo>
                <a:lnTo>
                  <a:pt x="27012" y="109537"/>
                </a:lnTo>
                <a:lnTo>
                  <a:pt x="27012" y="30733"/>
                </a:lnTo>
                <a:cubicBezTo>
                  <a:pt x="19373" y="37876"/>
                  <a:pt x="10369" y="43160"/>
                  <a:pt x="0" y="46583"/>
                </a:cubicBezTo>
                <a:lnTo>
                  <a:pt x="0" y="27607"/>
                </a:lnTo>
                <a:cubicBezTo>
                  <a:pt x="5457" y="25821"/>
                  <a:pt x="11385" y="22435"/>
                  <a:pt x="17785" y="17450"/>
                </a:cubicBezTo>
                <a:cubicBezTo>
                  <a:pt x="24185" y="12464"/>
                  <a:pt x="28575" y="6647"/>
                  <a:pt x="30956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en-US" sz="1200" b="1"/>
          </a:p>
        </p:txBody>
      </p:sp>
      <p:sp>
        <p:nvSpPr>
          <p:cNvPr id="9" name="Picture Placeholder 3">
            <a:extLst>
              <a:ext uri="{FF2B5EF4-FFF2-40B4-BE49-F238E27FC236}">
                <a16:creationId xmlns:a16="http://schemas.microsoft.com/office/drawing/2014/main" id="{51340911-9B5F-4133-9B92-45E95AB011CC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081838" y="-7938"/>
            <a:ext cx="5110162" cy="6865938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  <a:latin typeface="Arial Nova Light" panose="020B0304020202020204" pitchFamily="34" charset="0"/>
              </a:defRPr>
            </a:lvl1pPr>
          </a:lstStyle>
          <a:p>
            <a:r>
              <a:rPr lang="de-CH"/>
              <a:t>Bild hinzufügen</a:t>
            </a:r>
          </a:p>
          <a:p>
            <a:endParaRPr lang="de-CH"/>
          </a:p>
          <a:p>
            <a:endParaRPr lang="de-CH"/>
          </a:p>
          <a:p>
            <a:endParaRPr lang="de-CH"/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221AC32E-C87C-4B14-AC6A-15B69733F18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50863" y="4902729"/>
            <a:ext cx="3861329" cy="1252538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600" b="1" cap="none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Title hinzufügen</a:t>
            </a:r>
          </a:p>
        </p:txBody>
      </p:sp>
    </p:spTree>
    <p:extLst>
      <p:ext uri="{BB962C8B-B14F-4D97-AF65-F5344CB8AC3E}">
        <p14:creationId xmlns:p14="http://schemas.microsoft.com/office/powerpoint/2010/main" val="418023142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der Layout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CF5C5E5E-59FD-447F-B901-EBC80409862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051917" y="0"/>
            <a:ext cx="6140082" cy="6858000"/>
          </a:xfrm>
          <a:custGeom>
            <a:avLst/>
            <a:gdLst>
              <a:gd name="connsiteX0" fmla="*/ 552687 w 6140082"/>
              <a:gd name="connsiteY0" fmla="*/ 0 h 6858000"/>
              <a:gd name="connsiteX1" fmla="*/ 6140082 w 6140082"/>
              <a:gd name="connsiteY1" fmla="*/ 0 h 6858000"/>
              <a:gd name="connsiteX2" fmla="*/ 6140082 w 6140082"/>
              <a:gd name="connsiteY2" fmla="*/ 6858000 h 6858000"/>
              <a:gd name="connsiteX3" fmla="*/ 2601277 w 6140082"/>
              <a:gd name="connsiteY3" fmla="*/ 6858000 h 6858000"/>
              <a:gd name="connsiteX4" fmla="*/ 2601277 w 6140082"/>
              <a:gd name="connsiteY4" fmla="*/ 5641277 h 6858000"/>
              <a:gd name="connsiteX5" fmla="*/ 0 w 6140082"/>
              <a:gd name="connsiteY5" fmla="*/ 5641277 h 6858000"/>
              <a:gd name="connsiteX6" fmla="*/ 268065 w 6140082"/>
              <a:gd name="connsiteY6" fmla="*/ 5277676 h 6858000"/>
              <a:gd name="connsiteX7" fmla="*/ 1053592 w 6140082"/>
              <a:gd name="connsiteY7" fmla="*/ 4522471 h 6858000"/>
              <a:gd name="connsiteX8" fmla="*/ 1911350 w 6140082"/>
              <a:gd name="connsiteY8" fmla="*/ 3650680 h 6858000"/>
              <a:gd name="connsiteX9" fmla="*/ 2435765 w 6140082"/>
              <a:gd name="connsiteY9" fmla="*/ 2776634 h 6858000"/>
              <a:gd name="connsiteX10" fmla="*/ 2601277 w 6140082"/>
              <a:gd name="connsiteY10" fmla="*/ 1897889 h 6858000"/>
              <a:gd name="connsiteX11" fmla="*/ 2023237 w 6140082"/>
              <a:gd name="connsiteY11" fmla="*/ 541276 h 6858000"/>
              <a:gd name="connsiteX12" fmla="*/ 679658 w 6140082"/>
              <a:gd name="connsiteY12" fmla="*/ 439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140082" h="6858000">
                <a:moveTo>
                  <a:pt x="552687" y="0"/>
                </a:moveTo>
                <a:lnTo>
                  <a:pt x="6140082" y="0"/>
                </a:lnTo>
                <a:lnTo>
                  <a:pt x="6140082" y="6858000"/>
                </a:lnTo>
                <a:lnTo>
                  <a:pt x="2601277" y="6858000"/>
                </a:lnTo>
                <a:lnTo>
                  <a:pt x="2601277" y="5641277"/>
                </a:lnTo>
                <a:lnTo>
                  <a:pt x="0" y="5641277"/>
                </a:lnTo>
                <a:cubicBezTo>
                  <a:pt x="68348" y="5523188"/>
                  <a:pt x="157745" y="5401967"/>
                  <a:pt x="268065" y="5277676"/>
                </a:cubicBezTo>
                <a:cubicBezTo>
                  <a:pt x="378386" y="5153322"/>
                  <a:pt x="640249" y="4901608"/>
                  <a:pt x="1053592" y="4522471"/>
                </a:cubicBezTo>
                <a:cubicBezTo>
                  <a:pt x="1466934" y="4143270"/>
                  <a:pt x="1752854" y="3852715"/>
                  <a:pt x="1911350" y="3650680"/>
                </a:cubicBezTo>
                <a:cubicBezTo>
                  <a:pt x="2150660" y="3346092"/>
                  <a:pt x="2325444" y="3054785"/>
                  <a:pt x="2435765" y="2776634"/>
                </a:cubicBezTo>
                <a:cubicBezTo>
                  <a:pt x="2546085" y="2498482"/>
                  <a:pt x="2601277" y="2205547"/>
                  <a:pt x="2601277" y="1897889"/>
                </a:cubicBezTo>
                <a:cubicBezTo>
                  <a:pt x="2601277" y="1357061"/>
                  <a:pt x="2408576" y="904877"/>
                  <a:pt x="2023237" y="541276"/>
                </a:cubicBezTo>
                <a:cubicBezTo>
                  <a:pt x="1686010" y="223125"/>
                  <a:pt x="1238178" y="44165"/>
                  <a:pt x="679658" y="4396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 lIns="548640" anchor="ctr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CH" sz="2000" kern="1200" dirty="0">
                <a:solidFill>
                  <a:schemeClr val="bg1">
                    <a:lumMod val="50000"/>
                  </a:schemeClr>
                </a:solidFill>
                <a:latin typeface="Arial Nova Light" panose="020B0304020202020204" pitchFamily="34" charset="0"/>
                <a:ea typeface="+mn-ea"/>
                <a:cs typeface="+mn-cs"/>
              </a:defRPr>
            </a:lvl1pPr>
          </a:lstStyle>
          <a:p>
            <a:r>
              <a:rPr lang="de-CH"/>
              <a:t>Bild hinzufügen</a:t>
            </a:r>
          </a:p>
          <a:p>
            <a:endParaRPr lang="de-CH"/>
          </a:p>
          <a:p>
            <a:endParaRPr lang="de-CH"/>
          </a:p>
          <a:p>
            <a:endParaRPr lang="de-CH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447D171A-8CA2-4E77-8215-4EB0FA07C260}"/>
              </a:ext>
            </a:extLst>
          </p:cNvPr>
          <p:cNvSpPr/>
          <p:nvPr userDrawn="1"/>
        </p:nvSpPr>
        <p:spPr>
          <a:xfrm>
            <a:off x="1" y="-1"/>
            <a:ext cx="7652656" cy="6858001"/>
          </a:xfrm>
          <a:custGeom>
            <a:avLst/>
            <a:gdLst>
              <a:gd name="connsiteX0" fmla="*/ 4855028 w 7652656"/>
              <a:gd name="connsiteY0" fmla="*/ 0 h 6858001"/>
              <a:gd name="connsiteX1" fmla="*/ 6388101 w 7652656"/>
              <a:gd name="connsiteY1" fmla="*/ 0 h 6858001"/>
              <a:gd name="connsiteX2" fmla="*/ 6388101 w 7652656"/>
              <a:gd name="connsiteY2" fmla="*/ 702733 h 6858001"/>
              <a:gd name="connsiteX3" fmla="*/ 5803899 w 7652656"/>
              <a:gd name="connsiteY3" fmla="*/ 702733 h 6858001"/>
              <a:gd name="connsiteX4" fmla="*/ 5803899 w 7652656"/>
              <a:gd name="connsiteY4" fmla="*/ 1012371 h 6858001"/>
              <a:gd name="connsiteX5" fmla="*/ 7652656 w 7652656"/>
              <a:gd name="connsiteY5" fmla="*/ 1012371 h 6858001"/>
              <a:gd name="connsiteX6" fmla="*/ 7652656 w 7652656"/>
              <a:gd name="connsiteY6" fmla="*/ 3429000 h 6858001"/>
              <a:gd name="connsiteX7" fmla="*/ 7035194 w 7652656"/>
              <a:gd name="connsiteY7" fmla="*/ 3429000 h 6858001"/>
              <a:gd name="connsiteX8" fmla="*/ 7035194 w 7652656"/>
              <a:gd name="connsiteY8" fmla="*/ 4528458 h 6858001"/>
              <a:gd name="connsiteX9" fmla="*/ 5803899 w 7652656"/>
              <a:gd name="connsiteY9" fmla="*/ 4528458 h 6858001"/>
              <a:gd name="connsiteX10" fmla="*/ 5803899 w 7652656"/>
              <a:gd name="connsiteY10" fmla="*/ 6858001 h 6858001"/>
              <a:gd name="connsiteX11" fmla="*/ 0 w 7652656"/>
              <a:gd name="connsiteY11" fmla="*/ 6858001 h 6858001"/>
              <a:gd name="connsiteX12" fmla="*/ 0 w 7652656"/>
              <a:gd name="connsiteY12" fmla="*/ 1 h 6858001"/>
              <a:gd name="connsiteX13" fmla="*/ 4855028 w 7652656"/>
              <a:gd name="connsiteY13" fmla="*/ 1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7652656" h="6858001">
                <a:moveTo>
                  <a:pt x="4855028" y="0"/>
                </a:moveTo>
                <a:lnTo>
                  <a:pt x="6388101" y="0"/>
                </a:lnTo>
                <a:lnTo>
                  <a:pt x="6388101" y="702733"/>
                </a:lnTo>
                <a:lnTo>
                  <a:pt x="5803899" y="702733"/>
                </a:lnTo>
                <a:lnTo>
                  <a:pt x="5803899" y="1012371"/>
                </a:lnTo>
                <a:lnTo>
                  <a:pt x="7652656" y="1012371"/>
                </a:lnTo>
                <a:lnTo>
                  <a:pt x="7652656" y="3429000"/>
                </a:lnTo>
                <a:lnTo>
                  <a:pt x="7035194" y="3429000"/>
                </a:lnTo>
                <a:lnTo>
                  <a:pt x="7035194" y="4528458"/>
                </a:lnTo>
                <a:lnTo>
                  <a:pt x="5803899" y="4528458"/>
                </a:lnTo>
                <a:lnTo>
                  <a:pt x="5803899" y="6858001"/>
                </a:lnTo>
                <a:lnTo>
                  <a:pt x="0" y="6858001"/>
                </a:lnTo>
                <a:lnTo>
                  <a:pt x="0" y="1"/>
                </a:lnTo>
                <a:lnTo>
                  <a:pt x="4855028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l"/>
            <a:endParaRPr lang="en-US" sz="1400" b="1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B6DFD671-9604-4ED3-BC23-E34D9C6783E5}"/>
              </a:ext>
            </a:extLst>
          </p:cNvPr>
          <p:cNvSpPr/>
          <p:nvPr userDrawn="1"/>
        </p:nvSpPr>
        <p:spPr>
          <a:xfrm>
            <a:off x="4061320" y="-4126"/>
            <a:ext cx="4591874" cy="6862126"/>
          </a:xfrm>
          <a:custGeom>
            <a:avLst/>
            <a:gdLst/>
            <a:ahLst/>
            <a:cxnLst/>
            <a:rect l="l" t="t" r="r" b="b"/>
            <a:pathLst>
              <a:path w="73298" h="109537">
                <a:moveTo>
                  <a:pt x="38695" y="0"/>
                </a:moveTo>
                <a:cubicBezTo>
                  <a:pt x="49461" y="0"/>
                  <a:pt x="57919" y="2902"/>
                  <a:pt x="64071" y="8706"/>
                </a:cubicBezTo>
                <a:cubicBezTo>
                  <a:pt x="70222" y="14510"/>
                  <a:pt x="73298" y="21728"/>
                  <a:pt x="73298" y="30361"/>
                </a:cubicBezTo>
                <a:cubicBezTo>
                  <a:pt x="73298" y="35272"/>
                  <a:pt x="72417" y="39948"/>
                  <a:pt x="70656" y="44388"/>
                </a:cubicBezTo>
                <a:cubicBezTo>
                  <a:pt x="68895" y="48828"/>
                  <a:pt x="66105" y="53478"/>
                  <a:pt x="62285" y="58340"/>
                </a:cubicBezTo>
                <a:cubicBezTo>
                  <a:pt x="59755" y="61565"/>
                  <a:pt x="55191" y="66203"/>
                  <a:pt x="48593" y="72256"/>
                </a:cubicBezTo>
                <a:cubicBezTo>
                  <a:pt x="41995" y="78308"/>
                  <a:pt x="37815" y="82326"/>
                  <a:pt x="36054" y="84311"/>
                </a:cubicBezTo>
                <a:cubicBezTo>
                  <a:pt x="34293" y="86295"/>
                  <a:pt x="32866" y="88230"/>
                  <a:pt x="31775" y="90115"/>
                </a:cubicBezTo>
                <a:lnTo>
                  <a:pt x="73298" y="90115"/>
                </a:lnTo>
                <a:lnTo>
                  <a:pt x="73298" y="109537"/>
                </a:lnTo>
                <a:lnTo>
                  <a:pt x="0" y="109537"/>
                </a:lnTo>
                <a:cubicBezTo>
                  <a:pt x="794" y="102195"/>
                  <a:pt x="3175" y="95237"/>
                  <a:pt x="7144" y="88664"/>
                </a:cubicBezTo>
                <a:cubicBezTo>
                  <a:pt x="11113" y="82091"/>
                  <a:pt x="18951" y="73372"/>
                  <a:pt x="30659" y="62507"/>
                </a:cubicBezTo>
                <a:cubicBezTo>
                  <a:pt x="40085" y="53727"/>
                  <a:pt x="45864" y="47773"/>
                  <a:pt x="47997" y="44648"/>
                </a:cubicBezTo>
                <a:cubicBezTo>
                  <a:pt x="50875" y="40332"/>
                  <a:pt x="52313" y="36066"/>
                  <a:pt x="52313" y="31849"/>
                </a:cubicBezTo>
                <a:cubicBezTo>
                  <a:pt x="52313" y="27186"/>
                  <a:pt x="51061" y="23601"/>
                  <a:pt x="48555" y="21096"/>
                </a:cubicBezTo>
                <a:cubicBezTo>
                  <a:pt x="46050" y="18591"/>
                  <a:pt x="42590" y="17338"/>
                  <a:pt x="38175" y="17338"/>
                </a:cubicBezTo>
                <a:cubicBezTo>
                  <a:pt x="33809" y="17338"/>
                  <a:pt x="30336" y="18653"/>
                  <a:pt x="27757" y="21282"/>
                </a:cubicBezTo>
                <a:cubicBezTo>
                  <a:pt x="25177" y="23911"/>
                  <a:pt x="23689" y="28277"/>
                  <a:pt x="23292" y="34379"/>
                </a:cubicBezTo>
                <a:lnTo>
                  <a:pt x="2456" y="32295"/>
                </a:lnTo>
                <a:cubicBezTo>
                  <a:pt x="3696" y="20786"/>
                  <a:pt x="7590" y="12526"/>
                  <a:pt x="14139" y="7515"/>
                </a:cubicBezTo>
                <a:cubicBezTo>
                  <a:pt x="20687" y="2505"/>
                  <a:pt x="28873" y="0"/>
                  <a:pt x="38695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l"/>
            <a:endParaRPr lang="en-US" sz="1400" b="1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644A3233-3C21-4398-9DCB-D228999E9DA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50863" y="4902729"/>
            <a:ext cx="3861329" cy="1252538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600" b="1" cap="none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Title hinzufügen</a:t>
            </a:r>
          </a:p>
        </p:txBody>
      </p:sp>
    </p:spTree>
    <p:extLst>
      <p:ext uri="{BB962C8B-B14F-4D97-AF65-F5344CB8AC3E}">
        <p14:creationId xmlns:p14="http://schemas.microsoft.com/office/powerpoint/2010/main" val="55536162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der Layout_3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5062436-27DE-4AEE-8D17-2A7086D7EFCA}"/>
              </a:ext>
            </a:extLst>
          </p:cNvPr>
          <p:cNvSpPr/>
          <p:nvPr userDrawn="1"/>
        </p:nvSpPr>
        <p:spPr>
          <a:xfrm>
            <a:off x="0" y="1"/>
            <a:ext cx="6694714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de-DE" sz="1400" b="1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993E45A0-C9EC-4526-93E9-4E915BCA6BF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694488" y="0"/>
            <a:ext cx="5497512" cy="6858000"/>
          </a:xfrm>
          <a:custGeom>
            <a:avLst/>
            <a:gdLst>
              <a:gd name="connsiteX0" fmla="*/ 0 w 5497512"/>
              <a:gd name="connsiteY0" fmla="*/ 0 h 6858000"/>
              <a:gd name="connsiteX1" fmla="*/ 5497512 w 5497512"/>
              <a:gd name="connsiteY1" fmla="*/ 0 h 6858000"/>
              <a:gd name="connsiteX2" fmla="*/ 5497512 w 5497512"/>
              <a:gd name="connsiteY2" fmla="*/ 6858000 h 6858000"/>
              <a:gd name="connsiteX3" fmla="*/ 0 w 5497512"/>
              <a:gd name="connsiteY3" fmla="*/ 6858000 h 6858000"/>
              <a:gd name="connsiteX4" fmla="*/ 0 w 5497512"/>
              <a:gd name="connsiteY4" fmla="*/ 6857076 h 6858000"/>
              <a:gd name="connsiteX5" fmla="*/ 213061 w 5497512"/>
              <a:gd name="connsiteY5" fmla="*/ 6848271 h 6858000"/>
              <a:gd name="connsiteX6" fmla="*/ 1584933 w 5497512"/>
              <a:gd name="connsiteY6" fmla="*/ 6235228 h 6858000"/>
              <a:gd name="connsiteX7" fmla="*/ 2230599 w 5497512"/>
              <a:gd name="connsiteY7" fmla="*/ 4728632 h 6858000"/>
              <a:gd name="connsiteX8" fmla="*/ 1884874 w 5497512"/>
              <a:gd name="connsiteY8" fmla="*/ 3689117 h 6858000"/>
              <a:gd name="connsiteX9" fmla="*/ 962160 w 5497512"/>
              <a:gd name="connsiteY9" fmla="*/ 3135021 h 6858000"/>
              <a:gd name="connsiteX10" fmla="*/ 1928382 w 5497512"/>
              <a:gd name="connsiteY10" fmla="*/ 1724550 h 6858000"/>
              <a:gd name="connsiteX11" fmla="*/ 1456686 w 5497512"/>
              <a:gd name="connsiteY11" fmla="*/ 607188 h 6858000"/>
              <a:gd name="connsiteX12" fmla="*/ 167480 w 5497512"/>
              <a:gd name="connsiteY12" fmla="*/ 12197 h 6858000"/>
              <a:gd name="connsiteX13" fmla="*/ 0 w 5497512"/>
              <a:gd name="connsiteY13" fmla="*/ 535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497512" h="6858000">
                <a:moveTo>
                  <a:pt x="0" y="0"/>
                </a:moveTo>
                <a:lnTo>
                  <a:pt x="5497512" y="0"/>
                </a:lnTo>
                <a:lnTo>
                  <a:pt x="5497512" y="6858000"/>
                </a:lnTo>
                <a:lnTo>
                  <a:pt x="0" y="6858000"/>
                </a:lnTo>
                <a:lnTo>
                  <a:pt x="0" y="6857076"/>
                </a:lnTo>
                <a:lnTo>
                  <a:pt x="213061" y="6848271"/>
                </a:lnTo>
                <a:cubicBezTo>
                  <a:pt x="750959" y="6802864"/>
                  <a:pt x="1208277" y="6598531"/>
                  <a:pt x="1584933" y="6235228"/>
                </a:cubicBezTo>
                <a:cubicBezTo>
                  <a:pt x="2015398" y="5820025"/>
                  <a:pt x="2230599" y="5317806"/>
                  <a:pt x="2230599" y="4728632"/>
                </a:cubicBezTo>
                <a:cubicBezTo>
                  <a:pt x="2230599" y="4322599"/>
                  <a:pt x="2115336" y="3976073"/>
                  <a:pt x="1884874" y="3689117"/>
                </a:cubicBezTo>
                <a:cubicBezTo>
                  <a:pt x="1654349" y="3402161"/>
                  <a:pt x="1346778" y="3217422"/>
                  <a:pt x="962160" y="3135021"/>
                </a:cubicBezTo>
                <a:cubicBezTo>
                  <a:pt x="1606287" y="2783942"/>
                  <a:pt x="1928382" y="2313784"/>
                  <a:pt x="1928382" y="1724550"/>
                </a:cubicBezTo>
                <a:cubicBezTo>
                  <a:pt x="1928382" y="1309347"/>
                  <a:pt x="1771150" y="936913"/>
                  <a:pt x="1456686" y="607188"/>
                </a:cubicBezTo>
                <a:cubicBezTo>
                  <a:pt x="1122784" y="254601"/>
                  <a:pt x="693049" y="56271"/>
                  <a:pt x="167480" y="12197"/>
                </a:cubicBezTo>
                <a:lnTo>
                  <a:pt x="0" y="5353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CH" sz="2000" kern="1200" dirty="0">
                <a:solidFill>
                  <a:schemeClr val="bg1">
                    <a:lumMod val="50000"/>
                  </a:schemeClr>
                </a:solidFill>
                <a:latin typeface="Arial Nova Light" panose="020B0304020202020204" pitchFamily="34" charset="0"/>
                <a:ea typeface="+mn-ea"/>
                <a:cs typeface="+mn-cs"/>
              </a:defRPr>
            </a:lvl1pPr>
          </a:lstStyle>
          <a:p>
            <a:r>
              <a:rPr lang="de-CH"/>
              <a:t>Bild hinzufügen</a:t>
            </a:r>
          </a:p>
          <a:p>
            <a:endParaRPr lang="de-CH"/>
          </a:p>
          <a:p>
            <a:endParaRPr lang="de-CH"/>
          </a:p>
          <a:p>
            <a:endParaRPr lang="de-CH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B5AEFF0-63FE-4977-B5F6-2C9B6E7FFDFA}"/>
              </a:ext>
            </a:extLst>
          </p:cNvPr>
          <p:cNvSpPr/>
          <p:nvPr userDrawn="1"/>
        </p:nvSpPr>
        <p:spPr>
          <a:xfrm>
            <a:off x="5780314" y="827314"/>
            <a:ext cx="1850572" cy="532795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en-US" sz="1400" b="1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8302195-04BD-4318-AC72-23294EFEB8E8}"/>
              </a:ext>
            </a:extLst>
          </p:cNvPr>
          <p:cNvSpPr txBox="1"/>
          <p:nvPr userDrawn="1"/>
        </p:nvSpPr>
        <p:spPr>
          <a:xfrm>
            <a:off x="4464810" y="2753"/>
            <a:ext cx="4460277" cy="6855248"/>
          </a:xfrm>
          <a:custGeom>
            <a:avLst/>
            <a:gdLst/>
            <a:ahLst/>
            <a:cxnLst/>
            <a:rect l="l" t="t" r="r" b="b"/>
            <a:pathLst>
              <a:path w="72479" h="111397">
                <a:moveTo>
                  <a:pt x="35198" y="0"/>
                </a:moveTo>
                <a:cubicBezTo>
                  <a:pt x="45467" y="0"/>
                  <a:pt x="53702" y="3274"/>
                  <a:pt x="59903" y="9822"/>
                </a:cubicBezTo>
                <a:cubicBezTo>
                  <a:pt x="65013" y="15180"/>
                  <a:pt x="67568" y="21232"/>
                  <a:pt x="67568" y="27979"/>
                </a:cubicBezTo>
                <a:cubicBezTo>
                  <a:pt x="67568" y="37554"/>
                  <a:pt x="62334" y="45194"/>
                  <a:pt x="51867" y="50899"/>
                </a:cubicBezTo>
                <a:cubicBezTo>
                  <a:pt x="58117" y="52238"/>
                  <a:pt x="63115" y="55240"/>
                  <a:pt x="66861" y="59903"/>
                </a:cubicBezTo>
                <a:cubicBezTo>
                  <a:pt x="70606" y="64566"/>
                  <a:pt x="72479" y="70197"/>
                  <a:pt x="72479" y="76795"/>
                </a:cubicBezTo>
                <a:cubicBezTo>
                  <a:pt x="72479" y="86369"/>
                  <a:pt x="68982" y="94530"/>
                  <a:pt x="61987" y="101277"/>
                </a:cubicBezTo>
                <a:cubicBezTo>
                  <a:pt x="54992" y="108024"/>
                  <a:pt x="46285" y="111397"/>
                  <a:pt x="35868" y="111397"/>
                </a:cubicBezTo>
                <a:cubicBezTo>
                  <a:pt x="25995" y="111397"/>
                  <a:pt x="17810" y="108557"/>
                  <a:pt x="11311" y="102877"/>
                </a:cubicBezTo>
                <a:cubicBezTo>
                  <a:pt x="4812" y="97197"/>
                  <a:pt x="1042" y="89768"/>
                  <a:pt x="0" y="80590"/>
                </a:cubicBezTo>
                <a:lnTo>
                  <a:pt x="20241" y="78134"/>
                </a:lnTo>
                <a:cubicBezTo>
                  <a:pt x="20885" y="83294"/>
                  <a:pt x="22622" y="87238"/>
                  <a:pt x="25450" y="89966"/>
                </a:cubicBezTo>
                <a:cubicBezTo>
                  <a:pt x="28277" y="92695"/>
                  <a:pt x="31700" y="94059"/>
                  <a:pt x="35719" y="94059"/>
                </a:cubicBezTo>
                <a:cubicBezTo>
                  <a:pt x="40035" y="94059"/>
                  <a:pt x="43669" y="92422"/>
                  <a:pt x="46620" y="89148"/>
                </a:cubicBezTo>
                <a:cubicBezTo>
                  <a:pt x="49572" y="85873"/>
                  <a:pt x="51048" y="81458"/>
                  <a:pt x="51048" y="75902"/>
                </a:cubicBezTo>
                <a:cubicBezTo>
                  <a:pt x="51048" y="70643"/>
                  <a:pt x="49634" y="66476"/>
                  <a:pt x="46806" y="63400"/>
                </a:cubicBezTo>
                <a:cubicBezTo>
                  <a:pt x="43979" y="60325"/>
                  <a:pt x="40531" y="58787"/>
                  <a:pt x="36463" y="58787"/>
                </a:cubicBezTo>
                <a:cubicBezTo>
                  <a:pt x="33784" y="58787"/>
                  <a:pt x="30584" y="59308"/>
                  <a:pt x="26863" y="60349"/>
                </a:cubicBezTo>
                <a:lnTo>
                  <a:pt x="29170" y="43309"/>
                </a:lnTo>
                <a:cubicBezTo>
                  <a:pt x="34826" y="43457"/>
                  <a:pt x="39142" y="42230"/>
                  <a:pt x="42118" y="39625"/>
                </a:cubicBezTo>
                <a:cubicBezTo>
                  <a:pt x="45095" y="37021"/>
                  <a:pt x="46583" y="33560"/>
                  <a:pt x="46583" y="29244"/>
                </a:cubicBezTo>
                <a:cubicBezTo>
                  <a:pt x="46583" y="25573"/>
                  <a:pt x="45492" y="22646"/>
                  <a:pt x="43309" y="20463"/>
                </a:cubicBezTo>
                <a:cubicBezTo>
                  <a:pt x="41126" y="18281"/>
                  <a:pt x="38224" y="17189"/>
                  <a:pt x="34602" y="17189"/>
                </a:cubicBezTo>
                <a:cubicBezTo>
                  <a:pt x="31031" y="17189"/>
                  <a:pt x="27980" y="18429"/>
                  <a:pt x="25450" y="20910"/>
                </a:cubicBezTo>
                <a:cubicBezTo>
                  <a:pt x="22919" y="23390"/>
                  <a:pt x="21382" y="27012"/>
                  <a:pt x="20836" y="31774"/>
                </a:cubicBezTo>
                <a:lnTo>
                  <a:pt x="1563" y="28500"/>
                </a:lnTo>
                <a:cubicBezTo>
                  <a:pt x="2902" y="21902"/>
                  <a:pt x="4924" y="16631"/>
                  <a:pt x="7627" y="12687"/>
                </a:cubicBezTo>
                <a:cubicBezTo>
                  <a:pt x="10331" y="8743"/>
                  <a:pt x="14101" y="5643"/>
                  <a:pt x="18938" y="3385"/>
                </a:cubicBezTo>
                <a:cubicBezTo>
                  <a:pt x="23775" y="1128"/>
                  <a:pt x="29195" y="0"/>
                  <a:pt x="35198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en-US" sz="1200" b="1"/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7467A685-C491-4D48-9DDC-9E99F78A2FB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50863" y="4902729"/>
            <a:ext cx="3861329" cy="1252538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600" b="1" cap="none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Title hinzufügen</a:t>
            </a:r>
          </a:p>
        </p:txBody>
      </p:sp>
    </p:spTree>
    <p:extLst>
      <p:ext uri="{BB962C8B-B14F-4D97-AF65-F5344CB8AC3E}">
        <p14:creationId xmlns:p14="http://schemas.microsoft.com/office/powerpoint/2010/main" val="285117816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der Layout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8658996-36CF-4AC6-8220-708F46641723}"/>
              </a:ext>
            </a:extLst>
          </p:cNvPr>
          <p:cNvSpPr/>
          <p:nvPr userDrawn="1"/>
        </p:nvSpPr>
        <p:spPr>
          <a:xfrm>
            <a:off x="0" y="0"/>
            <a:ext cx="7707086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de-CH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E971981-B57F-4263-B1DE-BD49CA1E64BC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8083550" y="-4763"/>
            <a:ext cx="4108450" cy="6858001"/>
          </a:xfrm>
          <a:custGeom>
            <a:avLst/>
            <a:gdLst>
              <a:gd name="connsiteX0" fmla="*/ 0 w 4108450"/>
              <a:gd name="connsiteY0" fmla="*/ 0 h 6858001"/>
              <a:gd name="connsiteX1" fmla="*/ 4108450 w 4108450"/>
              <a:gd name="connsiteY1" fmla="*/ 0 h 6858001"/>
              <a:gd name="connsiteX2" fmla="*/ 4108450 w 4108450"/>
              <a:gd name="connsiteY2" fmla="*/ 6858001 h 6858001"/>
              <a:gd name="connsiteX3" fmla="*/ 78713 w 4108450"/>
              <a:gd name="connsiteY3" fmla="*/ 6858001 h 6858001"/>
              <a:gd name="connsiteX4" fmla="*/ 78713 w 4108450"/>
              <a:gd name="connsiteY4" fmla="*/ 5487549 h 6858001"/>
              <a:gd name="connsiteX5" fmla="*/ 927134 w 4108450"/>
              <a:gd name="connsiteY5" fmla="*/ 5487549 h 6858001"/>
              <a:gd name="connsiteX6" fmla="*/ 927134 w 4108450"/>
              <a:gd name="connsiteY6" fmla="*/ 4336107 h 6858001"/>
              <a:gd name="connsiteX7" fmla="*/ 78713 w 4108450"/>
              <a:gd name="connsiteY7" fmla="*/ 4336107 h 6858001"/>
              <a:gd name="connsiteX8" fmla="*/ 78713 w 4108450"/>
              <a:gd name="connsiteY8" fmla="*/ 660 h 6858001"/>
              <a:gd name="connsiteX9" fmla="*/ 0 w 4108450"/>
              <a:gd name="connsiteY9" fmla="*/ 660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08450" h="6858001">
                <a:moveTo>
                  <a:pt x="0" y="0"/>
                </a:moveTo>
                <a:lnTo>
                  <a:pt x="4108450" y="0"/>
                </a:lnTo>
                <a:lnTo>
                  <a:pt x="4108450" y="6858001"/>
                </a:lnTo>
                <a:lnTo>
                  <a:pt x="78713" y="6858001"/>
                </a:lnTo>
                <a:lnTo>
                  <a:pt x="78713" y="5487549"/>
                </a:lnTo>
                <a:lnTo>
                  <a:pt x="927134" y="5487549"/>
                </a:lnTo>
                <a:lnTo>
                  <a:pt x="927134" y="4336107"/>
                </a:lnTo>
                <a:lnTo>
                  <a:pt x="78713" y="4336107"/>
                </a:lnTo>
                <a:lnTo>
                  <a:pt x="78713" y="660"/>
                </a:lnTo>
                <a:lnTo>
                  <a:pt x="0" y="660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179388" indent="-179388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CH" sz="2000" kern="1200" dirty="0">
                <a:solidFill>
                  <a:schemeClr val="bg1">
                    <a:lumMod val="50000"/>
                  </a:schemeClr>
                </a:solidFill>
                <a:latin typeface="Arial Nova Light" panose="020B0304020202020204" pitchFamily="34" charset="0"/>
                <a:ea typeface="+mn-ea"/>
                <a:cs typeface="+mn-cs"/>
              </a:defRPr>
            </a:lvl1pPr>
          </a:lstStyle>
          <a:p>
            <a:r>
              <a:rPr lang="de-CH"/>
              <a:t>Bild hinzufügen</a:t>
            </a:r>
          </a:p>
          <a:p>
            <a:endParaRPr lang="de-CH"/>
          </a:p>
          <a:p>
            <a:endParaRPr lang="de-CH"/>
          </a:p>
          <a:p>
            <a:endParaRPr lang="de-CH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6119B1E-B8FE-41A2-B518-ED52E60A8A86}"/>
              </a:ext>
            </a:extLst>
          </p:cNvPr>
          <p:cNvSpPr txBox="1"/>
          <p:nvPr userDrawn="1"/>
        </p:nvSpPr>
        <p:spPr>
          <a:xfrm>
            <a:off x="4097198" y="-4103"/>
            <a:ext cx="4913486" cy="6862103"/>
          </a:xfrm>
          <a:custGeom>
            <a:avLst/>
            <a:gdLst/>
            <a:ahLst/>
            <a:cxnLst/>
            <a:rect l="l" t="t" r="r" b="b"/>
            <a:pathLst>
              <a:path w="78432" h="109537">
                <a:moveTo>
                  <a:pt x="44648" y="31923"/>
                </a:moveTo>
                <a:lnTo>
                  <a:pt x="19571" y="69205"/>
                </a:lnTo>
                <a:lnTo>
                  <a:pt x="44648" y="69205"/>
                </a:lnTo>
                <a:close/>
                <a:moveTo>
                  <a:pt x="47327" y="0"/>
                </a:moveTo>
                <a:lnTo>
                  <a:pt x="64889" y="0"/>
                </a:lnTo>
                <a:lnTo>
                  <a:pt x="64889" y="69205"/>
                </a:lnTo>
                <a:lnTo>
                  <a:pt x="78432" y="69205"/>
                </a:lnTo>
                <a:lnTo>
                  <a:pt x="78432" y="87585"/>
                </a:lnTo>
                <a:lnTo>
                  <a:pt x="64889" y="87585"/>
                </a:lnTo>
                <a:lnTo>
                  <a:pt x="64889" y="109537"/>
                </a:lnTo>
                <a:lnTo>
                  <a:pt x="44648" y="109537"/>
                </a:lnTo>
                <a:lnTo>
                  <a:pt x="44648" y="87585"/>
                </a:lnTo>
                <a:lnTo>
                  <a:pt x="0" y="87585"/>
                </a:lnTo>
                <a:lnTo>
                  <a:pt x="0" y="6927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en-US" sz="1200" b="1"/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D49D851F-91A1-4CB9-8D2E-3BE631303DB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50863" y="4902729"/>
            <a:ext cx="3861329" cy="1252538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600" b="1" cap="none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Title hinzufügen</a:t>
            </a:r>
          </a:p>
        </p:txBody>
      </p:sp>
    </p:spTree>
    <p:extLst>
      <p:ext uri="{BB962C8B-B14F-4D97-AF65-F5344CB8AC3E}">
        <p14:creationId xmlns:p14="http://schemas.microsoft.com/office/powerpoint/2010/main" val="281737493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der Layout_5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8320489-D8A5-4180-8BD0-4072F1299AAC}"/>
              </a:ext>
            </a:extLst>
          </p:cNvPr>
          <p:cNvSpPr/>
          <p:nvPr userDrawn="1"/>
        </p:nvSpPr>
        <p:spPr>
          <a:xfrm>
            <a:off x="0" y="0"/>
            <a:ext cx="5969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en-US" sz="1400" b="1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00C5F0DC-3CB2-452C-811C-19F3E6B2ABD9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091506" y="0"/>
            <a:ext cx="6100494" cy="6858000"/>
          </a:xfrm>
          <a:custGeom>
            <a:avLst/>
            <a:gdLst>
              <a:gd name="connsiteX0" fmla="*/ 2676088 w 6100494"/>
              <a:gd name="connsiteY0" fmla="*/ 0 h 6858000"/>
              <a:gd name="connsiteX1" fmla="*/ 6100494 w 6100494"/>
              <a:gd name="connsiteY1" fmla="*/ 0 h 6858000"/>
              <a:gd name="connsiteX2" fmla="*/ 6100494 w 6100494"/>
              <a:gd name="connsiteY2" fmla="*/ 6858000 h 6858000"/>
              <a:gd name="connsiteX3" fmla="*/ 741094 w 6100494"/>
              <a:gd name="connsiteY3" fmla="*/ 6858000 h 6858000"/>
              <a:gd name="connsiteX4" fmla="*/ 741094 w 6100494"/>
              <a:gd name="connsiteY4" fmla="*/ 6852977 h 6858000"/>
              <a:gd name="connsiteX5" fmla="*/ 926693 w 6100494"/>
              <a:gd name="connsiteY5" fmla="*/ 6843869 h 6858000"/>
              <a:gd name="connsiteX6" fmla="*/ 2489637 w 6100494"/>
              <a:gd name="connsiteY6" fmla="*/ 5953565 h 6858000"/>
              <a:gd name="connsiteX7" fmla="*/ 2979132 w 6100494"/>
              <a:gd name="connsiteY7" fmla="*/ 4447679 h 6858000"/>
              <a:gd name="connsiteX8" fmla="*/ 2373043 w 6100494"/>
              <a:gd name="connsiteY8" fmla="*/ 2801954 h 6858000"/>
              <a:gd name="connsiteX9" fmla="*/ 895162 w 6100494"/>
              <a:gd name="connsiteY9" fmla="*/ 2167923 h 6858000"/>
              <a:gd name="connsiteX10" fmla="*/ 0 w 6100494"/>
              <a:gd name="connsiteY10" fmla="*/ 2387015 h 6858000"/>
              <a:gd name="connsiteX11" fmla="*/ 205183 w 6100494"/>
              <a:gd name="connsiteY11" fmla="*/ 1226149 h 6858000"/>
              <a:gd name="connsiteX12" fmla="*/ 2676088 w 6100494"/>
              <a:gd name="connsiteY12" fmla="*/ 1226149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100494" h="6858000">
                <a:moveTo>
                  <a:pt x="2676088" y="0"/>
                </a:moveTo>
                <a:lnTo>
                  <a:pt x="6100494" y="0"/>
                </a:lnTo>
                <a:lnTo>
                  <a:pt x="6100494" y="6858000"/>
                </a:lnTo>
                <a:lnTo>
                  <a:pt x="741094" y="6858000"/>
                </a:lnTo>
                <a:lnTo>
                  <a:pt x="741094" y="6852977"/>
                </a:lnTo>
                <a:lnTo>
                  <a:pt x="926693" y="6843869"/>
                </a:lnTo>
                <a:cubicBezTo>
                  <a:pt x="1579737" y="6777920"/>
                  <a:pt x="2100690" y="6481153"/>
                  <a:pt x="2489637" y="5953565"/>
                </a:cubicBezTo>
                <a:cubicBezTo>
                  <a:pt x="2815988" y="5512250"/>
                  <a:pt x="2979132" y="5010287"/>
                  <a:pt x="2979132" y="4447679"/>
                </a:cubicBezTo>
                <a:cubicBezTo>
                  <a:pt x="2979132" y="3773237"/>
                  <a:pt x="2777082" y="3224663"/>
                  <a:pt x="2373043" y="2801954"/>
                </a:cubicBezTo>
                <a:cubicBezTo>
                  <a:pt x="1969005" y="2379246"/>
                  <a:pt x="1476378" y="2167923"/>
                  <a:pt x="895162" y="2167923"/>
                </a:cubicBezTo>
                <a:cubicBezTo>
                  <a:pt x="590551" y="2167923"/>
                  <a:pt x="292205" y="2240974"/>
                  <a:pt x="0" y="2387015"/>
                </a:cubicBezTo>
                <a:lnTo>
                  <a:pt x="205183" y="1226149"/>
                </a:lnTo>
                <a:lnTo>
                  <a:pt x="2676088" y="1226149"/>
                </a:lnTo>
                <a:close/>
              </a:path>
            </a:pathLst>
          </a:custGeom>
        </p:spPr>
        <p:txBody>
          <a:bodyPr wrap="square" lIns="731520" anchor="ctr">
            <a:noAutofit/>
          </a:bodyPr>
          <a:lstStyle>
            <a:lvl1pPr marL="179388" indent="-179388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CH" sz="2000" kern="1200" dirty="0">
                <a:solidFill>
                  <a:schemeClr val="bg1">
                    <a:lumMod val="50000"/>
                  </a:schemeClr>
                </a:solidFill>
                <a:latin typeface="Arial Nova Light" panose="020B0304020202020204" pitchFamily="34" charset="0"/>
                <a:ea typeface="+mn-ea"/>
                <a:cs typeface="+mn-cs"/>
              </a:defRPr>
            </a:lvl1pPr>
          </a:lstStyle>
          <a:p>
            <a:r>
              <a:rPr lang="de-CH"/>
              <a:t>Bild hinzufügen</a:t>
            </a:r>
          </a:p>
          <a:p>
            <a:endParaRPr lang="de-CH"/>
          </a:p>
          <a:p>
            <a:endParaRPr lang="de-CH"/>
          </a:p>
          <a:p>
            <a:endParaRPr lang="de-CH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856E329-7678-4F64-9AC2-0D7EC750A464}"/>
              </a:ext>
            </a:extLst>
          </p:cNvPr>
          <p:cNvSpPr/>
          <p:nvPr userDrawn="1"/>
        </p:nvSpPr>
        <p:spPr>
          <a:xfrm>
            <a:off x="5130800" y="2959100"/>
            <a:ext cx="3314700" cy="304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en-US" sz="1400" b="1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C0F5FAD-29CF-472F-80F9-69D22A258CA2}"/>
              </a:ext>
            </a:extLst>
          </p:cNvPr>
          <p:cNvSpPr/>
          <p:nvPr userDrawn="1"/>
        </p:nvSpPr>
        <p:spPr>
          <a:xfrm>
            <a:off x="5130800" y="3810000"/>
            <a:ext cx="1714500" cy="304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en-US" sz="1400" b="1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A8D56DA-0856-4334-9E9F-9F1699E30E71}"/>
              </a:ext>
            </a:extLst>
          </p:cNvPr>
          <p:cNvSpPr txBox="1"/>
          <p:nvPr userDrawn="1"/>
        </p:nvSpPr>
        <p:spPr>
          <a:xfrm>
            <a:off x="4473786" y="0"/>
            <a:ext cx="4596852" cy="6858000"/>
          </a:xfrm>
          <a:custGeom>
            <a:avLst/>
            <a:gdLst/>
            <a:ahLst/>
            <a:cxnLst/>
            <a:rect l="l" t="t" r="r" b="b"/>
            <a:pathLst>
              <a:path w="73372" h="109463">
                <a:moveTo>
                  <a:pt x="13246" y="0"/>
                </a:moveTo>
                <a:lnTo>
                  <a:pt x="68535" y="0"/>
                </a:lnTo>
                <a:lnTo>
                  <a:pt x="68535" y="19571"/>
                </a:lnTo>
                <a:lnTo>
                  <a:pt x="29096" y="19571"/>
                </a:lnTo>
                <a:lnTo>
                  <a:pt x="25821" y="38100"/>
                </a:lnTo>
                <a:cubicBezTo>
                  <a:pt x="30485" y="35769"/>
                  <a:pt x="35247" y="34603"/>
                  <a:pt x="40109" y="34603"/>
                </a:cubicBezTo>
                <a:cubicBezTo>
                  <a:pt x="49386" y="34603"/>
                  <a:pt x="57249" y="37976"/>
                  <a:pt x="63698" y="44723"/>
                </a:cubicBezTo>
                <a:cubicBezTo>
                  <a:pt x="70147" y="51470"/>
                  <a:pt x="73372" y="60226"/>
                  <a:pt x="73372" y="70991"/>
                </a:cubicBezTo>
                <a:cubicBezTo>
                  <a:pt x="73372" y="79971"/>
                  <a:pt x="70768" y="87983"/>
                  <a:pt x="65559" y="95027"/>
                </a:cubicBezTo>
                <a:cubicBezTo>
                  <a:pt x="58464" y="104651"/>
                  <a:pt x="48617" y="109463"/>
                  <a:pt x="36016" y="109463"/>
                </a:cubicBezTo>
                <a:cubicBezTo>
                  <a:pt x="25946" y="109463"/>
                  <a:pt x="17735" y="106760"/>
                  <a:pt x="11385" y="101352"/>
                </a:cubicBezTo>
                <a:cubicBezTo>
                  <a:pt x="5035" y="95945"/>
                  <a:pt x="1240" y="88677"/>
                  <a:pt x="0" y="79549"/>
                </a:cubicBezTo>
                <a:lnTo>
                  <a:pt x="20836" y="77391"/>
                </a:lnTo>
                <a:cubicBezTo>
                  <a:pt x="21431" y="82104"/>
                  <a:pt x="23192" y="85837"/>
                  <a:pt x="26119" y="88590"/>
                </a:cubicBezTo>
                <a:cubicBezTo>
                  <a:pt x="29046" y="91344"/>
                  <a:pt x="32420" y="92720"/>
                  <a:pt x="36239" y="92720"/>
                </a:cubicBezTo>
                <a:cubicBezTo>
                  <a:pt x="40605" y="92720"/>
                  <a:pt x="44301" y="90947"/>
                  <a:pt x="47327" y="87400"/>
                </a:cubicBezTo>
                <a:cubicBezTo>
                  <a:pt x="50353" y="83853"/>
                  <a:pt x="51866" y="78507"/>
                  <a:pt x="51866" y="71363"/>
                </a:cubicBezTo>
                <a:cubicBezTo>
                  <a:pt x="51866" y="64666"/>
                  <a:pt x="50366" y="59643"/>
                  <a:pt x="47364" y="56295"/>
                </a:cubicBezTo>
                <a:cubicBezTo>
                  <a:pt x="44363" y="52946"/>
                  <a:pt x="40456" y="51272"/>
                  <a:pt x="35644" y="51272"/>
                </a:cubicBezTo>
                <a:cubicBezTo>
                  <a:pt x="29641" y="51272"/>
                  <a:pt x="24259" y="53926"/>
                  <a:pt x="19496" y="59234"/>
                </a:cubicBezTo>
                <a:lnTo>
                  <a:pt x="2530" y="5677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en-US" sz="1200" b="1"/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9445BA56-159D-4B3C-9980-6C2765D5979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50863" y="4902729"/>
            <a:ext cx="3861329" cy="1252538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600" b="1" cap="none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Title hinzufügen</a:t>
            </a:r>
          </a:p>
        </p:txBody>
      </p:sp>
    </p:spTree>
    <p:extLst>
      <p:ext uri="{BB962C8B-B14F-4D97-AF65-F5344CB8AC3E}">
        <p14:creationId xmlns:p14="http://schemas.microsoft.com/office/powerpoint/2010/main" val="101138030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 (16 pt) - schm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030912-C259-45CB-9810-1C7B156677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de-DE" noProof="0"/>
              <a:t>Mastertitelformat bearbeiten</a:t>
            </a:r>
            <a:endParaRPr lang="de-CH" noProof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1E5D5C-B89A-426D-A4A2-C0C3FB6E90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1384" y="1556792"/>
            <a:ext cx="9145016" cy="4608513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1600"/>
            </a:lvl1pPr>
            <a:lvl2pPr>
              <a:defRPr sz="1600"/>
            </a:lvl2pPr>
            <a:lvl3pPr>
              <a:defRPr sz="1600"/>
            </a:lvl3pPr>
            <a:lvl4pPr marL="987425" indent="-268288">
              <a:defRPr sz="1600"/>
            </a:lvl4pPr>
            <a:lvl5pPr>
              <a:defRPr sz="1600"/>
            </a:lvl5pPr>
          </a:lstStyle>
          <a:p>
            <a:pPr lvl="0"/>
            <a:r>
              <a:rPr lang="de-DE" noProof="0"/>
              <a:t>Mastertextformat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  <a:endParaRPr lang="de-CH" noProof="0"/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581A56C4-3CDC-4E77-87D9-8D60A69424B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3" y="5985917"/>
            <a:ext cx="11090275" cy="179387"/>
          </a:xfr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de-CH"/>
              <a:t>Quellenangabe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E0396509-F0B3-4BF9-A0C6-E93CB38FDCC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99455" y="6448691"/>
            <a:ext cx="1080121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69CD8C24-7CB5-45C7-8ED8-0CB52E68628B}" type="datetime1">
              <a:rPr lang="de-CH" smtClean="0"/>
              <a:t>27.04.2026</a:t>
            </a:fld>
            <a:endParaRPr lang="de-CH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850A0446-D37F-4C00-AF43-A0FF233E8A4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23592" y="6448691"/>
            <a:ext cx="7848872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CH"/>
              <a:t>Grundausbildung DSP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81A15949-C65A-4455-9D60-B56A3F6DAC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1384" y="6448691"/>
            <a:ext cx="504056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412089B8-B5CE-4061-B9F1-3C6A87901BAB}" type="slidenum">
              <a:rPr lang="de-CH" smtClean="0"/>
              <a:pPr/>
              <a:t>‹Nr.›</a:t>
            </a:fld>
            <a:endParaRPr lang="de-CH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1D80BC9-32EC-44F3-88B2-A486E2C5B98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1128" y="6407803"/>
            <a:ext cx="721398" cy="181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806849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der Layout_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832E9CE9-8708-4D93-8CC7-34DBDAA64C6C}"/>
              </a:ext>
            </a:extLst>
          </p:cNvPr>
          <p:cNvSpPr/>
          <p:nvPr userDrawn="1"/>
        </p:nvSpPr>
        <p:spPr>
          <a:xfrm>
            <a:off x="0" y="0"/>
            <a:ext cx="57023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de-CH"/>
          </a:p>
        </p:txBody>
      </p:sp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D3FC175A-1FA2-4F38-B724-6EA17B6B65AA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795472" y="0"/>
            <a:ext cx="6396529" cy="6851650"/>
          </a:xfrm>
          <a:custGeom>
            <a:avLst/>
            <a:gdLst>
              <a:gd name="connsiteX0" fmla="*/ 1292860 w 6396529"/>
              <a:gd name="connsiteY0" fmla="*/ 0 h 6851650"/>
              <a:gd name="connsiteX1" fmla="*/ 6396529 w 6396529"/>
              <a:gd name="connsiteY1" fmla="*/ 0 h 6851650"/>
              <a:gd name="connsiteX2" fmla="*/ 6396529 w 6396529"/>
              <a:gd name="connsiteY2" fmla="*/ 6851650 h 6851650"/>
              <a:gd name="connsiteX3" fmla="*/ 1146121 w 6396529"/>
              <a:gd name="connsiteY3" fmla="*/ 6851650 h 6851650"/>
              <a:gd name="connsiteX4" fmla="*/ 1226875 w 6396529"/>
              <a:gd name="connsiteY4" fmla="*/ 6848258 h 6851650"/>
              <a:gd name="connsiteX5" fmla="*/ 2549384 w 6396529"/>
              <a:gd name="connsiteY5" fmla="*/ 6234426 h 6851650"/>
              <a:gd name="connsiteX6" fmla="*/ 3154596 w 6396529"/>
              <a:gd name="connsiteY6" fmla="*/ 4579181 h 6851650"/>
              <a:gd name="connsiteX7" fmla="*/ 2579145 w 6396529"/>
              <a:gd name="connsiteY7" fmla="*/ 2992641 h 6851650"/>
              <a:gd name="connsiteX8" fmla="*/ 1196745 w 6396529"/>
              <a:gd name="connsiteY8" fmla="*/ 2378248 h 6851650"/>
              <a:gd name="connsiteX9" fmla="*/ 0 w 6396529"/>
              <a:gd name="connsiteY9" fmla="*/ 2946797 h 6851650"/>
              <a:gd name="connsiteX10" fmla="*/ 355351 w 6396529"/>
              <a:gd name="connsiteY10" fmla="*/ 1419903 h 6851650"/>
              <a:gd name="connsiteX11" fmla="*/ 1045411 w 6396529"/>
              <a:gd name="connsiteY11" fmla="*/ 1053091 h 6851650"/>
              <a:gd name="connsiteX12" fmla="*/ 1545195 w 6396529"/>
              <a:gd name="connsiteY12" fmla="*/ 1236528 h 6851650"/>
              <a:gd name="connsiteX13" fmla="*/ 1783657 w 6396529"/>
              <a:gd name="connsiteY13" fmla="*/ 1805077 h 6851650"/>
              <a:gd name="connsiteX14" fmla="*/ 3030805 w 6396529"/>
              <a:gd name="connsiteY14" fmla="*/ 1667546 h 6851650"/>
              <a:gd name="connsiteX15" fmla="*/ 2391211 w 6396529"/>
              <a:gd name="connsiteY15" fmla="*/ 422616 h 6851650"/>
              <a:gd name="connsiteX16" fmla="*/ 1310677 w 6396529"/>
              <a:gd name="connsiteY16" fmla="*/ 637 h 6851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6396529" h="6851650">
                <a:moveTo>
                  <a:pt x="1292860" y="0"/>
                </a:moveTo>
                <a:lnTo>
                  <a:pt x="6396529" y="0"/>
                </a:lnTo>
                <a:lnTo>
                  <a:pt x="6396529" y="6851650"/>
                </a:lnTo>
                <a:lnTo>
                  <a:pt x="1146121" y="6851650"/>
                </a:lnTo>
                <a:lnTo>
                  <a:pt x="1226875" y="6848258"/>
                </a:lnTo>
                <a:cubicBezTo>
                  <a:pt x="1755495" y="6802792"/>
                  <a:pt x="2196290" y="6598196"/>
                  <a:pt x="2549384" y="6234426"/>
                </a:cubicBezTo>
                <a:cubicBezTo>
                  <a:pt x="2952859" y="5818689"/>
                  <a:pt x="3154596" y="5266961"/>
                  <a:pt x="3154596" y="4579181"/>
                </a:cubicBezTo>
                <a:cubicBezTo>
                  <a:pt x="3154596" y="3931083"/>
                  <a:pt x="2962779" y="3402278"/>
                  <a:pt x="2579145" y="2992641"/>
                </a:cubicBezTo>
                <a:cubicBezTo>
                  <a:pt x="2195573" y="2583066"/>
                  <a:pt x="1734732" y="2378248"/>
                  <a:pt x="1196745" y="2378248"/>
                </a:cubicBezTo>
                <a:cubicBezTo>
                  <a:pt x="719884" y="2378248"/>
                  <a:pt x="320969" y="2567785"/>
                  <a:pt x="0" y="2946797"/>
                </a:cubicBezTo>
                <a:cubicBezTo>
                  <a:pt x="48863" y="2173429"/>
                  <a:pt x="167355" y="1664465"/>
                  <a:pt x="355351" y="1419903"/>
                </a:cubicBezTo>
                <a:cubicBezTo>
                  <a:pt x="543348" y="1175403"/>
                  <a:pt x="773368" y="1053091"/>
                  <a:pt x="1045411" y="1053091"/>
                </a:cubicBezTo>
                <a:cubicBezTo>
                  <a:pt x="1250230" y="1053091"/>
                  <a:pt x="1416845" y="1114216"/>
                  <a:pt x="1545195" y="1236528"/>
                </a:cubicBezTo>
                <a:cubicBezTo>
                  <a:pt x="1673607" y="1358778"/>
                  <a:pt x="1753094" y="1548315"/>
                  <a:pt x="1783657" y="1805077"/>
                </a:cubicBezTo>
                <a:lnTo>
                  <a:pt x="3030805" y="1667546"/>
                </a:lnTo>
                <a:cubicBezTo>
                  <a:pt x="2939118" y="1123397"/>
                  <a:pt x="2725919" y="708461"/>
                  <a:pt x="2391211" y="422616"/>
                </a:cubicBezTo>
                <a:cubicBezTo>
                  <a:pt x="2098287" y="172554"/>
                  <a:pt x="1738136" y="31895"/>
                  <a:pt x="1310677" y="637"/>
                </a:cubicBezTo>
                <a:close/>
              </a:path>
            </a:pathLst>
          </a:custGeom>
        </p:spPr>
        <p:txBody>
          <a:bodyPr wrap="square" lIns="914400" anchor="ctr">
            <a:noAutofit/>
          </a:bodyPr>
          <a:lstStyle>
            <a:lvl1pPr marL="179388" indent="-179388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CH" sz="2000" kern="1200" dirty="0">
                <a:solidFill>
                  <a:schemeClr val="bg1">
                    <a:lumMod val="50000"/>
                  </a:schemeClr>
                </a:solidFill>
                <a:latin typeface="Arial Nova Light" panose="020B0304020202020204" pitchFamily="34" charset="0"/>
                <a:ea typeface="+mn-ea"/>
                <a:cs typeface="+mn-cs"/>
              </a:defRPr>
            </a:lvl1pPr>
          </a:lstStyle>
          <a:p>
            <a:r>
              <a:rPr lang="de-CH"/>
              <a:t>Bild hinzufügen</a:t>
            </a:r>
          </a:p>
          <a:p>
            <a:endParaRPr lang="de-CH"/>
          </a:p>
          <a:p>
            <a:endParaRPr lang="de-CH"/>
          </a:p>
          <a:p>
            <a:endParaRPr lang="de-CH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9C55945-1E16-41C4-BBAB-3EB76DB542B7}"/>
              </a:ext>
            </a:extLst>
          </p:cNvPr>
          <p:cNvSpPr/>
          <p:nvPr userDrawn="1"/>
        </p:nvSpPr>
        <p:spPr>
          <a:xfrm>
            <a:off x="4749800" y="6155267"/>
            <a:ext cx="2159000" cy="70273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1400" b="1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76A229F-2187-40FD-962F-2C579C3A2FF5}"/>
              </a:ext>
            </a:extLst>
          </p:cNvPr>
          <p:cNvSpPr/>
          <p:nvPr userDrawn="1"/>
        </p:nvSpPr>
        <p:spPr>
          <a:xfrm>
            <a:off x="5815800" y="3170767"/>
            <a:ext cx="2070900" cy="272203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1400" b="1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3C1ED69-DE51-4AE5-AC43-9058E15C2132}"/>
              </a:ext>
            </a:extLst>
          </p:cNvPr>
          <p:cNvSpPr/>
          <p:nvPr userDrawn="1"/>
        </p:nvSpPr>
        <p:spPr>
          <a:xfrm>
            <a:off x="4749800" y="0"/>
            <a:ext cx="2159000" cy="70273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1400" b="1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E8D6F50-4538-40EE-B13E-ABB0F5774260}"/>
              </a:ext>
            </a:extLst>
          </p:cNvPr>
          <p:cNvSpPr txBox="1"/>
          <p:nvPr userDrawn="1"/>
        </p:nvSpPr>
        <p:spPr>
          <a:xfrm>
            <a:off x="4461133" y="-6061"/>
            <a:ext cx="4488934" cy="6864061"/>
          </a:xfrm>
          <a:custGeom>
            <a:avLst/>
            <a:gdLst/>
            <a:ahLst/>
            <a:cxnLst/>
            <a:rect l="l" t="t" r="r" b="b"/>
            <a:pathLst>
              <a:path w="72851" h="111397">
                <a:moveTo>
                  <a:pt x="37802" y="54099"/>
                </a:moveTo>
                <a:cubicBezTo>
                  <a:pt x="33784" y="54099"/>
                  <a:pt x="30386" y="55674"/>
                  <a:pt x="27608" y="58824"/>
                </a:cubicBezTo>
                <a:cubicBezTo>
                  <a:pt x="24830" y="61974"/>
                  <a:pt x="23441" y="66625"/>
                  <a:pt x="23441" y="72777"/>
                </a:cubicBezTo>
                <a:cubicBezTo>
                  <a:pt x="23441" y="79573"/>
                  <a:pt x="25003" y="84819"/>
                  <a:pt x="28129" y="88515"/>
                </a:cubicBezTo>
                <a:cubicBezTo>
                  <a:pt x="31254" y="92211"/>
                  <a:pt x="34826" y="94059"/>
                  <a:pt x="38844" y="94059"/>
                </a:cubicBezTo>
                <a:cubicBezTo>
                  <a:pt x="42714" y="94059"/>
                  <a:pt x="45938" y="92546"/>
                  <a:pt x="48518" y="89520"/>
                </a:cubicBezTo>
                <a:cubicBezTo>
                  <a:pt x="51098" y="86494"/>
                  <a:pt x="52388" y="81533"/>
                  <a:pt x="52388" y="74637"/>
                </a:cubicBezTo>
                <a:cubicBezTo>
                  <a:pt x="52388" y="67543"/>
                  <a:pt x="50999" y="62346"/>
                  <a:pt x="48220" y="59047"/>
                </a:cubicBezTo>
                <a:cubicBezTo>
                  <a:pt x="45442" y="55748"/>
                  <a:pt x="41970" y="54099"/>
                  <a:pt x="37802" y="54099"/>
                </a:cubicBezTo>
                <a:close/>
                <a:moveTo>
                  <a:pt x="39886" y="0"/>
                </a:moveTo>
                <a:cubicBezTo>
                  <a:pt x="48171" y="0"/>
                  <a:pt x="55029" y="2319"/>
                  <a:pt x="60462" y="6957"/>
                </a:cubicBezTo>
                <a:cubicBezTo>
                  <a:pt x="65894" y="11596"/>
                  <a:pt x="69354" y="18330"/>
                  <a:pt x="70842" y="27161"/>
                </a:cubicBezTo>
                <a:lnTo>
                  <a:pt x="50602" y="29393"/>
                </a:lnTo>
                <a:cubicBezTo>
                  <a:pt x="50106" y="25226"/>
                  <a:pt x="48816" y="22150"/>
                  <a:pt x="46732" y="20166"/>
                </a:cubicBezTo>
                <a:cubicBezTo>
                  <a:pt x="44649" y="18181"/>
                  <a:pt x="41945" y="17189"/>
                  <a:pt x="38621" y="17189"/>
                </a:cubicBezTo>
                <a:cubicBezTo>
                  <a:pt x="34206" y="17189"/>
                  <a:pt x="30473" y="19174"/>
                  <a:pt x="27422" y="23142"/>
                </a:cubicBezTo>
                <a:cubicBezTo>
                  <a:pt x="24371" y="27111"/>
                  <a:pt x="22448" y="35371"/>
                  <a:pt x="21655" y="47922"/>
                </a:cubicBezTo>
                <a:cubicBezTo>
                  <a:pt x="26864" y="41771"/>
                  <a:pt x="33338" y="38695"/>
                  <a:pt x="41077" y="38695"/>
                </a:cubicBezTo>
                <a:cubicBezTo>
                  <a:pt x="49808" y="38695"/>
                  <a:pt x="57287" y="42019"/>
                  <a:pt x="63512" y="48666"/>
                </a:cubicBezTo>
                <a:cubicBezTo>
                  <a:pt x="69738" y="55314"/>
                  <a:pt x="72851" y="63896"/>
                  <a:pt x="72851" y="74414"/>
                </a:cubicBezTo>
                <a:cubicBezTo>
                  <a:pt x="72851" y="85576"/>
                  <a:pt x="69577" y="94530"/>
                  <a:pt x="63029" y="101277"/>
                </a:cubicBezTo>
                <a:cubicBezTo>
                  <a:pt x="56480" y="108024"/>
                  <a:pt x="48072" y="111397"/>
                  <a:pt x="37802" y="111397"/>
                </a:cubicBezTo>
                <a:cubicBezTo>
                  <a:pt x="26789" y="111397"/>
                  <a:pt x="17735" y="107119"/>
                  <a:pt x="10641" y="98561"/>
                </a:cubicBezTo>
                <a:cubicBezTo>
                  <a:pt x="3547" y="90003"/>
                  <a:pt x="0" y="75976"/>
                  <a:pt x="0" y="56480"/>
                </a:cubicBezTo>
                <a:cubicBezTo>
                  <a:pt x="0" y="36487"/>
                  <a:pt x="3696" y="22076"/>
                  <a:pt x="11088" y="13245"/>
                </a:cubicBezTo>
                <a:cubicBezTo>
                  <a:pt x="18480" y="4415"/>
                  <a:pt x="28079" y="0"/>
                  <a:pt x="39886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en-US" sz="1200" b="1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48F7EED-72CE-4582-BF4F-9957D04CD1E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50863" y="4902729"/>
            <a:ext cx="3861329" cy="1252538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600" b="1" cap="none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Title hinzufügen</a:t>
            </a:r>
          </a:p>
        </p:txBody>
      </p:sp>
    </p:spTree>
    <p:extLst>
      <p:ext uri="{BB962C8B-B14F-4D97-AF65-F5344CB8AC3E}">
        <p14:creationId xmlns:p14="http://schemas.microsoft.com/office/powerpoint/2010/main" val="406018968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der Layout_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C32A934E-D559-4037-9DF6-560220A93B37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318598" y="0"/>
            <a:ext cx="5873403" cy="6858000"/>
          </a:xfrm>
          <a:custGeom>
            <a:avLst/>
            <a:gdLst>
              <a:gd name="connsiteX0" fmla="*/ 2338155 w 5873403"/>
              <a:gd name="connsiteY0" fmla="*/ 0 h 6858000"/>
              <a:gd name="connsiteX1" fmla="*/ 5873403 w 5873403"/>
              <a:gd name="connsiteY1" fmla="*/ 0 h 6858000"/>
              <a:gd name="connsiteX2" fmla="*/ 5873403 w 5873403"/>
              <a:gd name="connsiteY2" fmla="*/ 6858000 h 6858000"/>
              <a:gd name="connsiteX3" fmla="*/ 0 w 5873403"/>
              <a:gd name="connsiteY3" fmla="*/ 6858000 h 6858000"/>
              <a:gd name="connsiteX4" fmla="*/ 3660 w 5873403"/>
              <a:gd name="connsiteY4" fmla="*/ 6624092 h 6858000"/>
              <a:gd name="connsiteX5" fmla="*/ 301145 w 5873403"/>
              <a:gd name="connsiteY5" fmla="*/ 4768855 h 6858000"/>
              <a:gd name="connsiteX6" fmla="*/ 1190429 w 5873403"/>
              <a:gd name="connsiteY6" fmla="*/ 2561100 h 6858000"/>
              <a:gd name="connsiteX7" fmla="*/ 2338156 w 5873403"/>
              <a:gd name="connsiteY7" fmla="*/ 967551 h 6858000"/>
              <a:gd name="connsiteX8" fmla="*/ 2338156 w 5873403"/>
              <a:gd name="connsiteY8" fmla="*/ 1 h 6858000"/>
              <a:gd name="connsiteX9" fmla="*/ 2338155 w 5873403"/>
              <a:gd name="connsiteY9" fmla="*/ 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873403" h="6858000">
                <a:moveTo>
                  <a:pt x="2338155" y="0"/>
                </a:moveTo>
                <a:lnTo>
                  <a:pt x="5873403" y="0"/>
                </a:lnTo>
                <a:lnTo>
                  <a:pt x="5873403" y="6858000"/>
                </a:lnTo>
                <a:lnTo>
                  <a:pt x="0" y="6858000"/>
                </a:lnTo>
                <a:lnTo>
                  <a:pt x="3660" y="6624092"/>
                </a:lnTo>
                <a:cubicBezTo>
                  <a:pt x="23528" y="6069221"/>
                  <a:pt x="122689" y="5450780"/>
                  <a:pt x="301145" y="4768855"/>
                </a:cubicBezTo>
                <a:cubicBezTo>
                  <a:pt x="505094" y="3989449"/>
                  <a:pt x="801523" y="3253509"/>
                  <a:pt x="1190429" y="2561100"/>
                </a:cubicBezTo>
                <a:cubicBezTo>
                  <a:pt x="1579336" y="1868627"/>
                  <a:pt x="1961869" y="1337465"/>
                  <a:pt x="2338156" y="967551"/>
                </a:cubicBezTo>
                <a:lnTo>
                  <a:pt x="2338156" y="1"/>
                </a:lnTo>
                <a:lnTo>
                  <a:pt x="2338155" y="1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179388" indent="-179388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2000" kern="1200" dirty="0">
                <a:solidFill>
                  <a:schemeClr val="bg1">
                    <a:lumMod val="50000"/>
                  </a:schemeClr>
                </a:solidFill>
                <a:latin typeface="Arial Nova Light" panose="020B0304020202020204" pitchFamily="34" charset="0"/>
                <a:ea typeface="+mn-ea"/>
                <a:cs typeface="+mn-cs"/>
              </a:defRPr>
            </a:lvl1pPr>
          </a:lstStyle>
          <a:p>
            <a:r>
              <a:rPr lang="de-CH"/>
              <a:t>Bild hinzufügen</a:t>
            </a:r>
          </a:p>
          <a:p>
            <a:endParaRPr lang="de-CH"/>
          </a:p>
          <a:p>
            <a:endParaRPr lang="de-CH"/>
          </a:p>
          <a:p>
            <a:endParaRPr lang="de-CH"/>
          </a:p>
          <a:p>
            <a:endParaRPr lang="de-DE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D7EF3DB-E0AF-4EA6-BFF5-4222323364BD}"/>
              </a:ext>
            </a:extLst>
          </p:cNvPr>
          <p:cNvSpPr/>
          <p:nvPr userDrawn="1"/>
        </p:nvSpPr>
        <p:spPr>
          <a:xfrm>
            <a:off x="0" y="0"/>
            <a:ext cx="5583677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de-CH" sz="1400" b="1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373AEAF-5532-4654-8A71-E0F8DE89DCC9}"/>
              </a:ext>
            </a:extLst>
          </p:cNvPr>
          <p:cNvSpPr/>
          <p:nvPr userDrawn="1"/>
        </p:nvSpPr>
        <p:spPr>
          <a:xfrm>
            <a:off x="4584700" y="533400"/>
            <a:ext cx="1733898" cy="3873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en-US" sz="1400" b="1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8AF9BA2-2BEB-4542-96FF-4BAB0117D593}"/>
              </a:ext>
            </a:extLst>
          </p:cNvPr>
          <p:cNvSpPr/>
          <p:nvPr userDrawn="1"/>
        </p:nvSpPr>
        <p:spPr>
          <a:xfrm>
            <a:off x="5583677" y="533398"/>
            <a:ext cx="1733898" cy="226060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en-US" sz="1400" b="1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548E422-F20C-4654-A7E5-DD854AF36C68}"/>
              </a:ext>
            </a:extLst>
          </p:cNvPr>
          <p:cNvSpPr txBox="1"/>
          <p:nvPr userDrawn="1"/>
        </p:nvSpPr>
        <p:spPr>
          <a:xfrm>
            <a:off x="4098987" y="1"/>
            <a:ext cx="4557766" cy="6858000"/>
          </a:xfrm>
          <a:custGeom>
            <a:avLst/>
            <a:gdLst/>
            <a:ahLst/>
            <a:cxnLst/>
            <a:rect l="l" t="t" r="r" b="b"/>
            <a:pathLst>
              <a:path w="71512" h="107603">
                <a:moveTo>
                  <a:pt x="0" y="0"/>
                </a:moveTo>
                <a:lnTo>
                  <a:pt x="71512" y="0"/>
                </a:lnTo>
                <a:lnTo>
                  <a:pt x="71512" y="15181"/>
                </a:lnTo>
                <a:cubicBezTo>
                  <a:pt x="65608" y="20985"/>
                  <a:pt x="59606" y="29319"/>
                  <a:pt x="53504" y="40184"/>
                </a:cubicBezTo>
                <a:cubicBezTo>
                  <a:pt x="47402" y="51048"/>
                  <a:pt x="42751" y="62595"/>
                  <a:pt x="39551" y="74824"/>
                </a:cubicBezTo>
                <a:cubicBezTo>
                  <a:pt x="36351" y="87052"/>
                  <a:pt x="34776" y="97979"/>
                  <a:pt x="34826" y="107603"/>
                </a:cubicBezTo>
                <a:lnTo>
                  <a:pt x="14660" y="107603"/>
                </a:lnTo>
                <a:cubicBezTo>
                  <a:pt x="15007" y="92522"/>
                  <a:pt x="18120" y="77143"/>
                  <a:pt x="23999" y="61466"/>
                </a:cubicBezTo>
                <a:cubicBezTo>
                  <a:pt x="29877" y="45790"/>
                  <a:pt x="37728" y="31775"/>
                  <a:pt x="47551" y="19422"/>
                </a:cubicBezTo>
                <a:lnTo>
                  <a:pt x="0" y="1942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en-US" sz="1200" b="1"/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CAD188D5-7968-486E-A44C-E892F4DB861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50863" y="4902729"/>
            <a:ext cx="3861329" cy="1252538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600" b="1" cap="none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Title hinzufügen</a:t>
            </a:r>
          </a:p>
        </p:txBody>
      </p:sp>
    </p:spTree>
    <p:extLst>
      <p:ext uri="{BB962C8B-B14F-4D97-AF65-F5344CB8AC3E}">
        <p14:creationId xmlns:p14="http://schemas.microsoft.com/office/powerpoint/2010/main" val="136431979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der Layout_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B2932FAF-C2E8-42B8-8042-824DCE95AA5B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921500" y="0"/>
            <a:ext cx="5270500" cy="6858000"/>
          </a:xfrm>
          <a:custGeom>
            <a:avLst/>
            <a:gdLst>
              <a:gd name="connsiteX0" fmla="*/ 0 w 5270500"/>
              <a:gd name="connsiteY0" fmla="*/ 0 h 6858000"/>
              <a:gd name="connsiteX1" fmla="*/ 5270500 w 5270500"/>
              <a:gd name="connsiteY1" fmla="*/ 0 h 6858000"/>
              <a:gd name="connsiteX2" fmla="*/ 5270500 w 5270500"/>
              <a:gd name="connsiteY2" fmla="*/ 6858000 h 6858000"/>
              <a:gd name="connsiteX3" fmla="*/ 0 w 5270500"/>
              <a:gd name="connsiteY3" fmla="*/ 6858000 h 6858000"/>
              <a:gd name="connsiteX4" fmla="*/ 0 w 5270500"/>
              <a:gd name="connsiteY4" fmla="*/ 6855058 h 6858000"/>
              <a:gd name="connsiteX5" fmla="*/ 162379 w 5270500"/>
              <a:gd name="connsiteY5" fmla="*/ 6848911 h 6858000"/>
              <a:gd name="connsiteX6" fmla="*/ 1500168 w 5270500"/>
              <a:gd name="connsiteY6" fmla="*/ 6276308 h 6858000"/>
              <a:gd name="connsiteX7" fmla="*/ 2093307 w 5270500"/>
              <a:gd name="connsiteY7" fmla="*/ 4764933 h 6858000"/>
              <a:gd name="connsiteX8" fmla="*/ 1802431 w 5270500"/>
              <a:gd name="connsiteY8" fmla="*/ 3771054 h 6858000"/>
              <a:gd name="connsiteX9" fmla="*/ 952821 w 5270500"/>
              <a:gd name="connsiteY9" fmla="*/ 3116121 h 6858000"/>
              <a:gd name="connsiteX10" fmla="*/ 1635266 w 5270500"/>
              <a:gd name="connsiteY10" fmla="*/ 2559603 h 6858000"/>
              <a:gd name="connsiteX11" fmla="*/ 1878012 w 5270500"/>
              <a:gd name="connsiteY11" fmla="*/ 1728334 h 6858000"/>
              <a:gd name="connsiteX12" fmla="*/ 1349006 w 5270500"/>
              <a:gd name="connsiteY12" fmla="*/ 487155 h 6858000"/>
              <a:gd name="connsiteX13" fmla="*/ 95413 w 5270500"/>
              <a:gd name="connsiteY13" fmla="*/ 4766 h 6858000"/>
              <a:gd name="connsiteX14" fmla="*/ 0 w 5270500"/>
              <a:gd name="connsiteY14" fmla="*/ 162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5270500" h="6858000">
                <a:moveTo>
                  <a:pt x="0" y="0"/>
                </a:moveTo>
                <a:lnTo>
                  <a:pt x="5270500" y="0"/>
                </a:lnTo>
                <a:lnTo>
                  <a:pt x="5270500" y="6858000"/>
                </a:lnTo>
                <a:lnTo>
                  <a:pt x="0" y="6858000"/>
                </a:lnTo>
                <a:lnTo>
                  <a:pt x="0" y="6855058"/>
                </a:lnTo>
                <a:lnTo>
                  <a:pt x="162379" y="6848911"/>
                </a:lnTo>
                <a:cubicBezTo>
                  <a:pt x="708237" y="6806500"/>
                  <a:pt x="1154153" y="6615646"/>
                  <a:pt x="1500168" y="6276308"/>
                </a:cubicBezTo>
                <a:cubicBezTo>
                  <a:pt x="1895553" y="5888555"/>
                  <a:pt x="2093307" y="5384722"/>
                  <a:pt x="2093307" y="4764933"/>
                </a:cubicBezTo>
                <a:cubicBezTo>
                  <a:pt x="2093307" y="4389366"/>
                  <a:pt x="1996307" y="4058053"/>
                  <a:pt x="1802431" y="3771054"/>
                </a:cubicBezTo>
                <a:cubicBezTo>
                  <a:pt x="1608554" y="3483994"/>
                  <a:pt x="1325372" y="3265683"/>
                  <a:pt x="952821" y="3116121"/>
                </a:cubicBezTo>
                <a:cubicBezTo>
                  <a:pt x="1245975" y="2987854"/>
                  <a:pt x="1473456" y="2802349"/>
                  <a:pt x="1635266" y="2559603"/>
                </a:cubicBezTo>
                <a:cubicBezTo>
                  <a:pt x="1797076" y="2316857"/>
                  <a:pt x="1878012" y="2039768"/>
                  <a:pt x="1878012" y="1728334"/>
                </a:cubicBezTo>
                <a:cubicBezTo>
                  <a:pt x="1878012" y="1227579"/>
                  <a:pt x="1701676" y="813853"/>
                  <a:pt x="1349006" y="487155"/>
                </a:cubicBezTo>
                <a:cubicBezTo>
                  <a:pt x="1040419" y="201295"/>
                  <a:pt x="622555" y="40499"/>
                  <a:pt x="95413" y="4766"/>
                </a:cubicBezTo>
                <a:lnTo>
                  <a:pt x="0" y="1625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179388" indent="-179388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2000" kern="1200" dirty="0">
                <a:solidFill>
                  <a:schemeClr val="bg1">
                    <a:lumMod val="50000"/>
                  </a:schemeClr>
                </a:solidFill>
                <a:latin typeface="Arial Nova Light" panose="020B0304020202020204" pitchFamily="34" charset="0"/>
                <a:ea typeface="+mn-ea"/>
                <a:cs typeface="+mn-cs"/>
              </a:defRPr>
            </a:lvl1pPr>
          </a:lstStyle>
          <a:p>
            <a:r>
              <a:rPr lang="de-CH"/>
              <a:t>Bild hinzufügen</a:t>
            </a:r>
          </a:p>
          <a:p>
            <a:endParaRPr lang="de-CH"/>
          </a:p>
          <a:p>
            <a:endParaRPr lang="de-CH"/>
          </a:p>
          <a:p>
            <a:endParaRPr lang="de-CH"/>
          </a:p>
          <a:p>
            <a:endParaRPr lang="de-DE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D7EF3DB-E0AF-4EA6-BFF5-4222323364BD}"/>
              </a:ext>
            </a:extLst>
          </p:cNvPr>
          <p:cNvSpPr/>
          <p:nvPr userDrawn="1"/>
        </p:nvSpPr>
        <p:spPr>
          <a:xfrm>
            <a:off x="0" y="0"/>
            <a:ext cx="6712086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de-CH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ABDD6BBD-1FEA-485F-AAEE-BAEC1BC07B44}"/>
              </a:ext>
            </a:extLst>
          </p:cNvPr>
          <p:cNvSpPr/>
          <p:nvPr userDrawn="1"/>
        </p:nvSpPr>
        <p:spPr>
          <a:xfrm>
            <a:off x="5746750" y="817123"/>
            <a:ext cx="2140086" cy="2140086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1400" b="1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AA7C0BD1-8265-4B91-AC1D-FA5313AD7B86}"/>
              </a:ext>
            </a:extLst>
          </p:cNvPr>
          <p:cNvSpPr/>
          <p:nvPr userDrawn="1"/>
        </p:nvSpPr>
        <p:spPr>
          <a:xfrm>
            <a:off x="5598539" y="3470478"/>
            <a:ext cx="2436508" cy="243650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1400" b="1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1AAFBBB-4B73-446C-A399-F92196BF5207}"/>
              </a:ext>
            </a:extLst>
          </p:cNvPr>
          <p:cNvSpPr/>
          <p:nvPr userDrawn="1"/>
        </p:nvSpPr>
        <p:spPr>
          <a:xfrm>
            <a:off x="6656523" y="6702424"/>
            <a:ext cx="325302" cy="15557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1400" b="1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991FD39-17D1-48C9-997E-3AA38E596595}"/>
              </a:ext>
            </a:extLst>
          </p:cNvPr>
          <p:cNvSpPr/>
          <p:nvPr userDrawn="1"/>
        </p:nvSpPr>
        <p:spPr>
          <a:xfrm>
            <a:off x="6140450" y="0"/>
            <a:ext cx="781050" cy="30574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1400" b="1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C4851E2-075D-43F9-8D01-429009BA8164}"/>
              </a:ext>
            </a:extLst>
          </p:cNvPr>
          <p:cNvSpPr txBox="1"/>
          <p:nvPr userDrawn="1"/>
        </p:nvSpPr>
        <p:spPr>
          <a:xfrm>
            <a:off x="4599593" y="-2890"/>
            <a:ext cx="4415214" cy="6860890"/>
          </a:xfrm>
          <a:custGeom>
            <a:avLst/>
            <a:gdLst/>
            <a:ahLst/>
            <a:cxnLst/>
            <a:rect l="l" t="t" r="r" b="b"/>
            <a:pathLst>
              <a:path w="71736" h="111472">
                <a:moveTo>
                  <a:pt x="35794" y="59605"/>
                </a:moveTo>
                <a:cubicBezTo>
                  <a:pt x="30684" y="59605"/>
                  <a:pt x="26876" y="61366"/>
                  <a:pt x="24371" y="64889"/>
                </a:cubicBezTo>
                <a:cubicBezTo>
                  <a:pt x="21866" y="68411"/>
                  <a:pt x="20613" y="72231"/>
                  <a:pt x="20613" y="76348"/>
                </a:cubicBezTo>
                <a:cubicBezTo>
                  <a:pt x="20613" y="82103"/>
                  <a:pt x="22089" y="86593"/>
                  <a:pt x="25041" y="89817"/>
                </a:cubicBezTo>
                <a:cubicBezTo>
                  <a:pt x="27992" y="93042"/>
                  <a:pt x="31676" y="94654"/>
                  <a:pt x="36091" y="94654"/>
                </a:cubicBezTo>
                <a:cubicBezTo>
                  <a:pt x="40407" y="94654"/>
                  <a:pt x="43979" y="93104"/>
                  <a:pt x="46807" y="90003"/>
                </a:cubicBezTo>
                <a:cubicBezTo>
                  <a:pt x="49635" y="86903"/>
                  <a:pt x="51048" y="82426"/>
                  <a:pt x="51048" y="76572"/>
                </a:cubicBezTo>
                <a:cubicBezTo>
                  <a:pt x="51048" y="71462"/>
                  <a:pt x="49610" y="67357"/>
                  <a:pt x="46732" y="64256"/>
                </a:cubicBezTo>
                <a:cubicBezTo>
                  <a:pt x="43855" y="61156"/>
                  <a:pt x="40209" y="59605"/>
                  <a:pt x="35794" y="59605"/>
                </a:cubicBezTo>
                <a:close/>
                <a:moveTo>
                  <a:pt x="35719" y="16594"/>
                </a:moveTo>
                <a:cubicBezTo>
                  <a:pt x="31701" y="16594"/>
                  <a:pt x="28501" y="17785"/>
                  <a:pt x="26120" y="20166"/>
                </a:cubicBezTo>
                <a:cubicBezTo>
                  <a:pt x="23738" y="22547"/>
                  <a:pt x="22548" y="25697"/>
                  <a:pt x="22548" y="29616"/>
                </a:cubicBezTo>
                <a:cubicBezTo>
                  <a:pt x="22548" y="33784"/>
                  <a:pt x="23726" y="37033"/>
                  <a:pt x="26082" y="39365"/>
                </a:cubicBezTo>
                <a:cubicBezTo>
                  <a:pt x="28439" y="41696"/>
                  <a:pt x="31577" y="42862"/>
                  <a:pt x="35496" y="42862"/>
                </a:cubicBezTo>
                <a:cubicBezTo>
                  <a:pt x="39465" y="42862"/>
                  <a:pt x="42640" y="41684"/>
                  <a:pt x="45021" y="39327"/>
                </a:cubicBezTo>
                <a:cubicBezTo>
                  <a:pt x="47402" y="36971"/>
                  <a:pt x="48593" y="33709"/>
                  <a:pt x="48593" y="29542"/>
                </a:cubicBezTo>
                <a:cubicBezTo>
                  <a:pt x="48593" y="25623"/>
                  <a:pt x="47415" y="22485"/>
                  <a:pt x="45058" y="20129"/>
                </a:cubicBezTo>
                <a:cubicBezTo>
                  <a:pt x="42702" y="17772"/>
                  <a:pt x="39589" y="16594"/>
                  <a:pt x="35719" y="16594"/>
                </a:cubicBezTo>
                <a:close/>
                <a:moveTo>
                  <a:pt x="35496" y="0"/>
                </a:moveTo>
                <a:cubicBezTo>
                  <a:pt x="45864" y="0"/>
                  <a:pt x="53913" y="2654"/>
                  <a:pt x="59643" y="7962"/>
                </a:cubicBezTo>
                <a:cubicBezTo>
                  <a:pt x="65373" y="13270"/>
                  <a:pt x="68238" y="19992"/>
                  <a:pt x="68238" y="28128"/>
                </a:cubicBezTo>
                <a:cubicBezTo>
                  <a:pt x="68238" y="33188"/>
                  <a:pt x="66923" y="37690"/>
                  <a:pt x="64294" y="41634"/>
                </a:cubicBezTo>
                <a:cubicBezTo>
                  <a:pt x="61665" y="45578"/>
                  <a:pt x="57969" y="48592"/>
                  <a:pt x="53206" y="50676"/>
                </a:cubicBezTo>
                <a:cubicBezTo>
                  <a:pt x="59259" y="53106"/>
                  <a:pt x="63860" y="56653"/>
                  <a:pt x="67010" y="61317"/>
                </a:cubicBezTo>
                <a:cubicBezTo>
                  <a:pt x="70160" y="65980"/>
                  <a:pt x="71736" y="71363"/>
                  <a:pt x="71736" y="77465"/>
                </a:cubicBezTo>
                <a:cubicBezTo>
                  <a:pt x="71736" y="87535"/>
                  <a:pt x="68523" y="95721"/>
                  <a:pt x="62099" y="102021"/>
                </a:cubicBezTo>
                <a:cubicBezTo>
                  <a:pt x="55674" y="108322"/>
                  <a:pt x="47129" y="111472"/>
                  <a:pt x="36463" y="111472"/>
                </a:cubicBezTo>
                <a:cubicBezTo>
                  <a:pt x="26541" y="111472"/>
                  <a:pt x="18281" y="108867"/>
                  <a:pt x="11683" y="103658"/>
                </a:cubicBezTo>
                <a:cubicBezTo>
                  <a:pt x="3895" y="97507"/>
                  <a:pt x="0" y="89073"/>
                  <a:pt x="0" y="78358"/>
                </a:cubicBezTo>
                <a:cubicBezTo>
                  <a:pt x="0" y="72454"/>
                  <a:pt x="1464" y="67034"/>
                  <a:pt x="4391" y="62098"/>
                </a:cubicBezTo>
                <a:cubicBezTo>
                  <a:pt x="7318" y="57162"/>
                  <a:pt x="11931" y="53354"/>
                  <a:pt x="18232" y="50676"/>
                </a:cubicBezTo>
                <a:cubicBezTo>
                  <a:pt x="12824" y="48394"/>
                  <a:pt x="8893" y="45256"/>
                  <a:pt x="6437" y="41262"/>
                </a:cubicBezTo>
                <a:cubicBezTo>
                  <a:pt x="3982" y="37269"/>
                  <a:pt x="2754" y="32891"/>
                  <a:pt x="2754" y="28128"/>
                </a:cubicBezTo>
                <a:cubicBezTo>
                  <a:pt x="2754" y="19992"/>
                  <a:pt x="5594" y="13270"/>
                  <a:pt x="11274" y="7962"/>
                </a:cubicBezTo>
                <a:cubicBezTo>
                  <a:pt x="16954" y="2654"/>
                  <a:pt x="25028" y="0"/>
                  <a:pt x="35496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en-US" sz="1200" b="1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BAC4629-75B3-4F79-B22C-D0191446395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50863" y="4902729"/>
            <a:ext cx="3861329" cy="1252538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600" b="1" cap="none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Title hinzufügen</a:t>
            </a:r>
          </a:p>
        </p:txBody>
      </p:sp>
    </p:spTree>
    <p:extLst>
      <p:ext uri="{BB962C8B-B14F-4D97-AF65-F5344CB8AC3E}">
        <p14:creationId xmlns:p14="http://schemas.microsoft.com/office/powerpoint/2010/main" val="54601079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der Layout_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6EB626D0-11D5-4AA3-AE67-BA608879DD8B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701368" y="0"/>
            <a:ext cx="5490632" cy="6858000"/>
          </a:xfrm>
          <a:custGeom>
            <a:avLst/>
            <a:gdLst>
              <a:gd name="connsiteX0" fmla="*/ 0 w 5490632"/>
              <a:gd name="connsiteY0" fmla="*/ 0 h 6858000"/>
              <a:gd name="connsiteX1" fmla="*/ 5490632 w 5490632"/>
              <a:gd name="connsiteY1" fmla="*/ 0 h 6858000"/>
              <a:gd name="connsiteX2" fmla="*/ 5490632 w 5490632"/>
              <a:gd name="connsiteY2" fmla="*/ 6858000 h 6858000"/>
              <a:gd name="connsiteX3" fmla="*/ 0 w 5490632"/>
              <a:gd name="connsiteY3" fmla="*/ 6858000 h 6858000"/>
              <a:gd name="connsiteX4" fmla="*/ 0 w 5490632"/>
              <a:gd name="connsiteY4" fmla="*/ 6854946 h 6858000"/>
              <a:gd name="connsiteX5" fmla="*/ 203021 w 5490632"/>
              <a:gd name="connsiteY5" fmla="*/ 6845269 h 6858000"/>
              <a:gd name="connsiteX6" fmla="*/ 1712239 w 5490632"/>
              <a:gd name="connsiteY6" fmla="*/ 6043079 h 6858000"/>
              <a:gd name="connsiteX7" fmla="*/ 2394397 w 5490632"/>
              <a:gd name="connsiteY7" fmla="*/ 3387781 h 6858000"/>
              <a:gd name="connsiteX8" fmla="*/ 1739678 w 5490632"/>
              <a:gd name="connsiteY8" fmla="*/ 789700 h 6858000"/>
              <a:gd name="connsiteX9" fmla="*/ 64122 w 5490632"/>
              <a:gd name="connsiteY9" fmla="*/ 1 h 6858000"/>
              <a:gd name="connsiteX10" fmla="*/ 0 w 5490632"/>
              <a:gd name="connsiteY10" fmla="*/ 2729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490632" h="6858000">
                <a:moveTo>
                  <a:pt x="0" y="0"/>
                </a:moveTo>
                <a:lnTo>
                  <a:pt x="5490632" y="0"/>
                </a:lnTo>
                <a:lnTo>
                  <a:pt x="5490632" y="6858000"/>
                </a:lnTo>
                <a:lnTo>
                  <a:pt x="0" y="6858000"/>
                </a:lnTo>
                <a:lnTo>
                  <a:pt x="0" y="6854946"/>
                </a:lnTo>
                <a:lnTo>
                  <a:pt x="203021" y="6845269"/>
                </a:lnTo>
                <a:cubicBezTo>
                  <a:pt x="811255" y="6785851"/>
                  <a:pt x="1314314" y="6518468"/>
                  <a:pt x="1712239" y="6043079"/>
                </a:cubicBezTo>
                <a:cubicBezTo>
                  <a:pt x="2167011" y="5499838"/>
                  <a:pt x="2394397" y="4614718"/>
                  <a:pt x="2394397" y="3387781"/>
                </a:cubicBezTo>
                <a:cubicBezTo>
                  <a:pt x="2394397" y="2182193"/>
                  <a:pt x="2176116" y="1316207"/>
                  <a:pt x="1739678" y="789700"/>
                </a:cubicBezTo>
                <a:cubicBezTo>
                  <a:pt x="1303240" y="263193"/>
                  <a:pt x="744742" y="1"/>
                  <a:pt x="64122" y="1"/>
                </a:cubicBezTo>
                <a:lnTo>
                  <a:pt x="0" y="2729"/>
                </a:lnTo>
                <a:close/>
              </a:path>
            </a:pathLst>
          </a:custGeom>
        </p:spPr>
        <p:txBody>
          <a:bodyPr wrap="square" lIns="548640" anchor="ctr">
            <a:noAutofit/>
          </a:bodyPr>
          <a:lstStyle>
            <a:lvl1pPr marL="179388" indent="-179388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CH" sz="2000" kern="1200" dirty="0">
                <a:solidFill>
                  <a:schemeClr val="bg1">
                    <a:lumMod val="50000"/>
                  </a:schemeClr>
                </a:solidFill>
                <a:latin typeface="Arial Nova Light" panose="020B0304020202020204" pitchFamily="34" charset="0"/>
                <a:ea typeface="+mn-ea"/>
                <a:cs typeface="+mn-cs"/>
              </a:defRPr>
            </a:lvl1pPr>
          </a:lstStyle>
          <a:p>
            <a:r>
              <a:rPr lang="de-CH"/>
              <a:t>Bild </a:t>
            </a:r>
            <a:br>
              <a:rPr lang="de-CH"/>
            </a:br>
            <a:r>
              <a:rPr lang="de-CH"/>
              <a:t>hinzufügen</a:t>
            </a:r>
          </a:p>
          <a:p>
            <a:endParaRPr lang="de-CH"/>
          </a:p>
          <a:p>
            <a:endParaRPr lang="de-CH"/>
          </a:p>
          <a:p>
            <a:endParaRPr lang="de-CH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D7EF3DB-E0AF-4EA6-BFF5-4222323364BD}"/>
              </a:ext>
            </a:extLst>
          </p:cNvPr>
          <p:cNvSpPr/>
          <p:nvPr userDrawn="1"/>
        </p:nvSpPr>
        <p:spPr>
          <a:xfrm>
            <a:off x="0" y="0"/>
            <a:ext cx="6701368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de-CH" sz="1400" b="1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66AC054-8932-4B65-86F3-CE8A45AB99D5}"/>
              </a:ext>
            </a:extLst>
          </p:cNvPr>
          <p:cNvSpPr/>
          <p:nvPr userDrawn="1"/>
        </p:nvSpPr>
        <p:spPr>
          <a:xfrm>
            <a:off x="5753100" y="838200"/>
            <a:ext cx="2349500" cy="531706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en-US" sz="1400" b="1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DA980AC-BCF9-4D93-9FB8-B7C65188F54D}"/>
              </a:ext>
            </a:extLst>
          </p:cNvPr>
          <p:cNvSpPr txBox="1"/>
          <p:nvPr userDrawn="1"/>
        </p:nvSpPr>
        <p:spPr>
          <a:xfrm>
            <a:off x="4613752" y="1"/>
            <a:ext cx="4482013" cy="6858000"/>
          </a:xfrm>
          <a:custGeom>
            <a:avLst/>
            <a:gdLst/>
            <a:ahLst/>
            <a:cxnLst/>
            <a:rect l="l" t="t" r="r" b="b"/>
            <a:pathLst>
              <a:path w="72852" h="111472">
                <a:moveTo>
                  <a:pt x="34007" y="17338"/>
                </a:moveTo>
                <a:cubicBezTo>
                  <a:pt x="30138" y="17338"/>
                  <a:pt x="26926" y="18864"/>
                  <a:pt x="24371" y="21915"/>
                </a:cubicBezTo>
                <a:cubicBezTo>
                  <a:pt x="21816" y="24966"/>
                  <a:pt x="20538" y="29964"/>
                  <a:pt x="20538" y="36909"/>
                </a:cubicBezTo>
                <a:cubicBezTo>
                  <a:pt x="20538" y="43954"/>
                  <a:pt x="21928" y="49125"/>
                  <a:pt x="24706" y="52424"/>
                </a:cubicBezTo>
                <a:cubicBezTo>
                  <a:pt x="27484" y="55723"/>
                  <a:pt x="30956" y="57373"/>
                  <a:pt x="35124" y="57373"/>
                </a:cubicBezTo>
                <a:cubicBezTo>
                  <a:pt x="39142" y="57373"/>
                  <a:pt x="42528" y="55785"/>
                  <a:pt x="45281" y="52610"/>
                </a:cubicBezTo>
                <a:cubicBezTo>
                  <a:pt x="48034" y="49435"/>
                  <a:pt x="49411" y="44772"/>
                  <a:pt x="49411" y="38621"/>
                </a:cubicBezTo>
                <a:cubicBezTo>
                  <a:pt x="49411" y="31874"/>
                  <a:pt x="47861" y="26640"/>
                  <a:pt x="44760" y="22919"/>
                </a:cubicBezTo>
                <a:cubicBezTo>
                  <a:pt x="41660" y="19198"/>
                  <a:pt x="38075" y="17338"/>
                  <a:pt x="34007" y="17338"/>
                </a:cubicBezTo>
                <a:close/>
                <a:moveTo>
                  <a:pt x="34975" y="0"/>
                </a:moveTo>
                <a:cubicBezTo>
                  <a:pt x="46038" y="0"/>
                  <a:pt x="55116" y="4278"/>
                  <a:pt x="62210" y="12836"/>
                </a:cubicBezTo>
                <a:cubicBezTo>
                  <a:pt x="69304" y="21394"/>
                  <a:pt x="72852" y="35470"/>
                  <a:pt x="72852" y="55066"/>
                </a:cubicBezTo>
                <a:cubicBezTo>
                  <a:pt x="72852" y="75009"/>
                  <a:pt x="69156" y="89396"/>
                  <a:pt x="61764" y="98226"/>
                </a:cubicBezTo>
                <a:cubicBezTo>
                  <a:pt x="54372" y="107057"/>
                  <a:pt x="44748" y="111472"/>
                  <a:pt x="32891" y="111472"/>
                </a:cubicBezTo>
                <a:cubicBezTo>
                  <a:pt x="24358" y="111472"/>
                  <a:pt x="17463" y="109202"/>
                  <a:pt x="12204" y="104663"/>
                </a:cubicBezTo>
                <a:cubicBezTo>
                  <a:pt x="6945" y="100124"/>
                  <a:pt x="3572" y="93340"/>
                  <a:pt x="2084" y="84311"/>
                </a:cubicBezTo>
                <a:lnTo>
                  <a:pt x="22324" y="82078"/>
                </a:lnTo>
                <a:cubicBezTo>
                  <a:pt x="22820" y="86196"/>
                  <a:pt x="24110" y="89247"/>
                  <a:pt x="26194" y="91231"/>
                </a:cubicBezTo>
                <a:cubicBezTo>
                  <a:pt x="28278" y="93216"/>
                  <a:pt x="31031" y="94208"/>
                  <a:pt x="34454" y="94208"/>
                </a:cubicBezTo>
                <a:cubicBezTo>
                  <a:pt x="38770" y="94208"/>
                  <a:pt x="42441" y="92223"/>
                  <a:pt x="45467" y="88255"/>
                </a:cubicBezTo>
                <a:cubicBezTo>
                  <a:pt x="48493" y="84286"/>
                  <a:pt x="50428" y="76051"/>
                  <a:pt x="51271" y="63549"/>
                </a:cubicBezTo>
                <a:cubicBezTo>
                  <a:pt x="46013" y="69651"/>
                  <a:pt x="39440" y="72702"/>
                  <a:pt x="31552" y="72702"/>
                </a:cubicBezTo>
                <a:cubicBezTo>
                  <a:pt x="22969" y="72702"/>
                  <a:pt x="15565" y="69391"/>
                  <a:pt x="9339" y="62768"/>
                </a:cubicBezTo>
                <a:cubicBezTo>
                  <a:pt x="3113" y="56145"/>
                  <a:pt x="0" y="47525"/>
                  <a:pt x="0" y="36909"/>
                </a:cubicBezTo>
                <a:cubicBezTo>
                  <a:pt x="0" y="25846"/>
                  <a:pt x="3287" y="16929"/>
                  <a:pt x="9860" y="10157"/>
                </a:cubicBezTo>
                <a:cubicBezTo>
                  <a:pt x="16433" y="3385"/>
                  <a:pt x="24805" y="0"/>
                  <a:pt x="34975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en-US" sz="1200" b="1"/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4746B065-30E3-44AD-B92B-878695D4EE5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50863" y="4902729"/>
            <a:ext cx="3861329" cy="1252538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600" b="1" cap="none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Title hinzufügen</a:t>
            </a:r>
          </a:p>
        </p:txBody>
      </p:sp>
    </p:spTree>
    <p:extLst>
      <p:ext uri="{BB962C8B-B14F-4D97-AF65-F5344CB8AC3E}">
        <p14:creationId xmlns:p14="http://schemas.microsoft.com/office/powerpoint/2010/main" val="418020400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der Layout_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C707789-5A15-44C9-B1D2-ED29978176DF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8975592" y="0"/>
            <a:ext cx="3216408" cy="6858000"/>
          </a:xfrm>
          <a:custGeom>
            <a:avLst/>
            <a:gdLst>
              <a:gd name="connsiteX0" fmla="*/ 0 w 3216408"/>
              <a:gd name="connsiteY0" fmla="*/ 0 h 6858000"/>
              <a:gd name="connsiteX1" fmla="*/ 3216408 w 3216408"/>
              <a:gd name="connsiteY1" fmla="*/ 0 h 6858000"/>
              <a:gd name="connsiteX2" fmla="*/ 3216408 w 3216408"/>
              <a:gd name="connsiteY2" fmla="*/ 6858000 h 6858000"/>
              <a:gd name="connsiteX3" fmla="*/ 2882 w 3216408"/>
              <a:gd name="connsiteY3" fmla="*/ 6858000 h 6858000"/>
              <a:gd name="connsiteX4" fmla="*/ 139659 w 3216408"/>
              <a:gd name="connsiteY4" fmla="*/ 6823088 h 6858000"/>
              <a:gd name="connsiteX5" fmla="*/ 1005056 w 3216408"/>
              <a:gd name="connsiteY5" fmla="*/ 6221602 h 6858000"/>
              <a:gd name="connsiteX6" fmla="*/ 1676988 w 3216408"/>
              <a:gd name="connsiteY6" fmla="*/ 3431353 h 6858000"/>
              <a:gd name="connsiteX7" fmla="*/ 1009759 w 3216408"/>
              <a:gd name="connsiteY7" fmla="*/ 645743 h 6858000"/>
              <a:gd name="connsiteX8" fmla="*/ 140304 w 3216408"/>
              <a:gd name="connsiteY8" fmla="*/ 36232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216408" h="6858000">
                <a:moveTo>
                  <a:pt x="0" y="0"/>
                </a:moveTo>
                <a:lnTo>
                  <a:pt x="3216408" y="0"/>
                </a:lnTo>
                <a:lnTo>
                  <a:pt x="3216408" y="6858000"/>
                </a:lnTo>
                <a:lnTo>
                  <a:pt x="2882" y="6858000"/>
                </a:lnTo>
                <a:lnTo>
                  <a:pt x="139659" y="6823088"/>
                </a:lnTo>
                <a:cubicBezTo>
                  <a:pt x="485238" y="6713737"/>
                  <a:pt x="773719" y="6513252"/>
                  <a:pt x="1005056" y="6221602"/>
                </a:cubicBezTo>
                <a:cubicBezTo>
                  <a:pt x="1453010" y="5655451"/>
                  <a:pt x="1676988" y="4725368"/>
                  <a:pt x="1676988" y="3431353"/>
                </a:cubicBezTo>
                <a:cubicBezTo>
                  <a:pt x="1676988" y="2134201"/>
                  <a:pt x="1454576" y="1205623"/>
                  <a:pt x="1009759" y="645743"/>
                </a:cubicBezTo>
                <a:cubicBezTo>
                  <a:pt x="776423" y="350212"/>
                  <a:pt x="486605" y="147047"/>
                  <a:pt x="140304" y="36232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179388" indent="-179388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CH" sz="2000" kern="1200" dirty="0">
                <a:solidFill>
                  <a:schemeClr val="bg1">
                    <a:lumMod val="50000"/>
                  </a:schemeClr>
                </a:solidFill>
                <a:latin typeface="Arial Nova Light" panose="020B0304020202020204" pitchFamily="34" charset="0"/>
                <a:ea typeface="+mn-ea"/>
                <a:cs typeface="+mn-cs"/>
              </a:defRPr>
            </a:lvl1pPr>
          </a:lstStyle>
          <a:p>
            <a:r>
              <a:rPr lang="de-CH"/>
              <a:t>Bild </a:t>
            </a:r>
            <a:br>
              <a:rPr lang="de-CH"/>
            </a:br>
            <a:r>
              <a:rPr lang="de-CH"/>
              <a:t>hinzufügen</a:t>
            </a:r>
          </a:p>
          <a:p>
            <a:endParaRPr lang="de-CH"/>
          </a:p>
          <a:p>
            <a:endParaRPr lang="de-CH"/>
          </a:p>
          <a:p>
            <a:endParaRPr lang="de-CH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DC1BF09-D0C3-417C-B580-E525D8E69636}"/>
              </a:ext>
            </a:extLst>
          </p:cNvPr>
          <p:cNvSpPr/>
          <p:nvPr userDrawn="1"/>
        </p:nvSpPr>
        <p:spPr>
          <a:xfrm>
            <a:off x="0" y="0"/>
            <a:ext cx="8975592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de-CH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A7C74C1-81B2-4FF0-AFFF-59DDFBA36D33}"/>
              </a:ext>
            </a:extLst>
          </p:cNvPr>
          <p:cNvSpPr txBox="1"/>
          <p:nvPr userDrawn="1"/>
        </p:nvSpPr>
        <p:spPr>
          <a:xfrm>
            <a:off x="3019207" y="0"/>
            <a:ext cx="3004948" cy="6868372"/>
          </a:xfrm>
          <a:custGeom>
            <a:avLst/>
            <a:gdLst>
              <a:gd name="connsiteX0" fmla="*/ 665693 w 1030560"/>
              <a:gd name="connsiteY0" fmla="*/ 0 h 2355538"/>
              <a:gd name="connsiteX1" fmla="*/ 1030560 w 1030560"/>
              <a:gd name="connsiteY1" fmla="*/ 0 h 2355538"/>
              <a:gd name="connsiteX2" fmla="*/ 1030560 w 1030560"/>
              <a:gd name="connsiteY2" fmla="*/ 2355538 h 2355538"/>
              <a:gd name="connsiteX3" fmla="*/ 580879 w 1030560"/>
              <a:gd name="connsiteY3" fmla="*/ 2355538 h 2355538"/>
              <a:gd name="connsiteX4" fmla="*/ 580879 w 1030560"/>
              <a:gd name="connsiteY4" fmla="*/ 660898 h 2355538"/>
              <a:gd name="connsiteX5" fmla="*/ 0 w 1030560"/>
              <a:gd name="connsiteY5" fmla="*/ 1001744 h 2355538"/>
              <a:gd name="connsiteX6" fmla="*/ 0 w 1030560"/>
              <a:gd name="connsiteY6" fmla="*/ 593675 h 2355538"/>
              <a:gd name="connsiteX7" fmla="*/ 382457 w 1030560"/>
              <a:gd name="connsiteY7" fmla="*/ 375254 h 2355538"/>
              <a:gd name="connsiteX8" fmla="*/ 665693 w 1030560"/>
              <a:gd name="connsiteY8" fmla="*/ 0 h 2355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30560" h="2355538">
                <a:moveTo>
                  <a:pt x="665693" y="0"/>
                </a:moveTo>
                <a:lnTo>
                  <a:pt x="1030560" y="0"/>
                </a:lnTo>
                <a:lnTo>
                  <a:pt x="1030560" y="2355538"/>
                </a:lnTo>
                <a:lnTo>
                  <a:pt x="580879" y="2355538"/>
                </a:lnTo>
                <a:lnTo>
                  <a:pt x="580879" y="660898"/>
                </a:lnTo>
                <a:cubicBezTo>
                  <a:pt x="416607" y="814504"/>
                  <a:pt x="222959" y="928134"/>
                  <a:pt x="0" y="1001744"/>
                </a:cubicBezTo>
                <a:lnTo>
                  <a:pt x="0" y="593675"/>
                </a:lnTo>
                <a:cubicBezTo>
                  <a:pt x="117350" y="555268"/>
                  <a:pt x="244829" y="482453"/>
                  <a:pt x="382457" y="375254"/>
                </a:cubicBezTo>
                <a:cubicBezTo>
                  <a:pt x="520086" y="268032"/>
                  <a:pt x="614491" y="142940"/>
                  <a:pt x="66569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en-US" sz="1200" b="1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9C80030-F33E-4607-9528-8DF8B79547B4}"/>
              </a:ext>
            </a:extLst>
          </p:cNvPr>
          <p:cNvSpPr/>
          <p:nvPr userDrawn="1"/>
        </p:nvSpPr>
        <p:spPr>
          <a:xfrm>
            <a:off x="7467600" y="702733"/>
            <a:ext cx="2413000" cy="521546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1400" b="1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41494AE0-0009-427A-880F-448A3C2DE053}"/>
              </a:ext>
            </a:extLst>
          </p:cNvPr>
          <p:cNvSpPr/>
          <p:nvPr userDrawn="1"/>
        </p:nvSpPr>
        <p:spPr>
          <a:xfrm>
            <a:off x="6210528" y="-63500"/>
            <a:ext cx="4442052" cy="6985000"/>
          </a:xfrm>
          <a:custGeom>
            <a:avLst/>
            <a:gdLst>
              <a:gd name="connsiteX0" fmla="*/ 761710 w 1523421"/>
              <a:gd name="connsiteY0" fmla="*/ 372845 h 2395536"/>
              <a:gd name="connsiteX1" fmla="*/ 616082 w 1523421"/>
              <a:gd name="connsiteY1" fmla="*/ 424865 h 2395536"/>
              <a:gd name="connsiteX2" fmla="*/ 516860 w 1523421"/>
              <a:gd name="connsiteY2" fmla="*/ 611287 h 2395536"/>
              <a:gd name="connsiteX3" fmla="*/ 470454 w 1523421"/>
              <a:gd name="connsiteY3" fmla="*/ 1198575 h 2395536"/>
              <a:gd name="connsiteX4" fmla="*/ 512065 w 1523421"/>
              <a:gd name="connsiteY4" fmla="*/ 1765863 h 2395536"/>
              <a:gd name="connsiteX5" fmla="*/ 616878 w 1523421"/>
              <a:gd name="connsiteY5" fmla="*/ 1971489 h 2395536"/>
              <a:gd name="connsiteX6" fmla="*/ 761710 w 1523421"/>
              <a:gd name="connsiteY6" fmla="*/ 2022691 h 2395536"/>
              <a:gd name="connsiteX7" fmla="*/ 907317 w 1523421"/>
              <a:gd name="connsiteY7" fmla="*/ 1970693 h 2395536"/>
              <a:gd name="connsiteX8" fmla="*/ 1006539 w 1523421"/>
              <a:gd name="connsiteY8" fmla="*/ 1784249 h 2395536"/>
              <a:gd name="connsiteX9" fmla="*/ 1052946 w 1523421"/>
              <a:gd name="connsiteY9" fmla="*/ 1198575 h 2395536"/>
              <a:gd name="connsiteX10" fmla="*/ 1011334 w 1523421"/>
              <a:gd name="connsiteY10" fmla="*/ 631286 h 2395536"/>
              <a:gd name="connsiteX11" fmla="*/ 906522 w 1523421"/>
              <a:gd name="connsiteY11" fmla="*/ 424865 h 2395536"/>
              <a:gd name="connsiteX12" fmla="*/ 761710 w 1523421"/>
              <a:gd name="connsiteY12" fmla="*/ 372845 h 2395536"/>
              <a:gd name="connsiteX13" fmla="*/ 761710 w 1523421"/>
              <a:gd name="connsiteY13" fmla="*/ 0 h 2395536"/>
              <a:gd name="connsiteX14" fmla="*/ 1294592 w 1523421"/>
              <a:gd name="connsiteY14" fmla="*/ 243238 h 2395536"/>
              <a:gd name="connsiteX15" fmla="*/ 1523421 w 1523421"/>
              <a:gd name="connsiteY15" fmla="*/ 1198575 h 2395536"/>
              <a:gd name="connsiteX16" fmla="*/ 1292979 w 1523421"/>
              <a:gd name="connsiteY16" fmla="*/ 2155503 h 2395536"/>
              <a:gd name="connsiteX17" fmla="*/ 761710 w 1523421"/>
              <a:gd name="connsiteY17" fmla="*/ 2395536 h 2395536"/>
              <a:gd name="connsiteX18" fmla="*/ 209626 w 1523421"/>
              <a:gd name="connsiteY18" fmla="*/ 2132300 h 2395536"/>
              <a:gd name="connsiteX19" fmla="*/ 0 w 1523421"/>
              <a:gd name="connsiteY19" fmla="*/ 1193779 h 2395536"/>
              <a:gd name="connsiteX20" fmla="*/ 230420 w 1523421"/>
              <a:gd name="connsiteY20" fmla="*/ 240033 h 2395536"/>
              <a:gd name="connsiteX21" fmla="*/ 761710 w 1523421"/>
              <a:gd name="connsiteY21" fmla="*/ 0 h 2395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523421" h="2395536">
                <a:moveTo>
                  <a:pt x="761710" y="372845"/>
                </a:moveTo>
                <a:cubicBezTo>
                  <a:pt x="707304" y="372845"/>
                  <a:pt x="658747" y="390178"/>
                  <a:pt x="616082" y="424865"/>
                </a:cubicBezTo>
                <a:cubicBezTo>
                  <a:pt x="573417" y="459530"/>
                  <a:pt x="540343" y="521678"/>
                  <a:pt x="516860" y="611287"/>
                </a:cubicBezTo>
                <a:cubicBezTo>
                  <a:pt x="485937" y="727562"/>
                  <a:pt x="470454" y="923339"/>
                  <a:pt x="470454" y="1198575"/>
                </a:cubicBezTo>
                <a:cubicBezTo>
                  <a:pt x="470454" y="1473811"/>
                  <a:pt x="484324" y="1662900"/>
                  <a:pt x="512065" y="1765863"/>
                </a:cubicBezTo>
                <a:cubicBezTo>
                  <a:pt x="539806" y="1868805"/>
                  <a:pt x="574750" y="1937340"/>
                  <a:pt x="616878" y="1971489"/>
                </a:cubicBezTo>
                <a:cubicBezTo>
                  <a:pt x="659026" y="2005617"/>
                  <a:pt x="707304" y="2022691"/>
                  <a:pt x="761710" y="2022691"/>
                </a:cubicBezTo>
                <a:cubicBezTo>
                  <a:pt x="816117" y="2022691"/>
                  <a:pt x="864652" y="2005359"/>
                  <a:pt x="907317" y="1970693"/>
                </a:cubicBezTo>
                <a:cubicBezTo>
                  <a:pt x="950004" y="1936007"/>
                  <a:pt x="983078" y="1873859"/>
                  <a:pt x="1006539" y="1784249"/>
                </a:cubicBezTo>
                <a:cubicBezTo>
                  <a:pt x="1037484" y="1669028"/>
                  <a:pt x="1052946" y="1473811"/>
                  <a:pt x="1052946" y="1198575"/>
                </a:cubicBezTo>
                <a:cubicBezTo>
                  <a:pt x="1052946" y="923339"/>
                  <a:pt x="1039075" y="734228"/>
                  <a:pt x="1011334" y="631286"/>
                </a:cubicBezTo>
                <a:cubicBezTo>
                  <a:pt x="983594" y="528344"/>
                  <a:pt x="948670" y="459530"/>
                  <a:pt x="906522" y="424865"/>
                </a:cubicBezTo>
                <a:cubicBezTo>
                  <a:pt x="864394" y="390178"/>
                  <a:pt x="816117" y="372845"/>
                  <a:pt x="761710" y="372845"/>
                </a:cubicBezTo>
                <a:close/>
                <a:moveTo>
                  <a:pt x="761710" y="0"/>
                </a:moveTo>
                <a:cubicBezTo>
                  <a:pt x="988927" y="0"/>
                  <a:pt x="1166554" y="81072"/>
                  <a:pt x="1294592" y="243238"/>
                </a:cubicBezTo>
                <a:cubicBezTo>
                  <a:pt x="1447144" y="435251"/>
                  <a:pt x="1523421" y="753711"/>
                  <a:pt x="1523421" y="1198575"/>
                </a:cubicBezTo>
                <a:cubicBezTo>
                  <a:pt x="1523421" y="1642363"/>
                  <a:pt x="1446607" y="1961339"/>
                  <a:pt x="1292979" y="2155503"/>
                </a:cubicBezTo>
                <a:cubicBezTo>
                  <a:pt x="1166038" y="2315539"/>
                  <a:pt x="988927" y="2395536"/>
                  <a:pt x="761710" y="2395536"/>
                </a:cubicBezTo>
                <a:cubicBezTo>
                  <a:pt x="533397" y="2395536"/>
                  <a:pt x="349383" y="2307798"/>
                  <a:pt x="209626" y="2132300"/>
                </a:cubicBezTo>
                <a:cubicBezTo>
                  <a:pt x="69868" y="1956823"/>
                  <a:pt x="0" y="1643976"/>
                  <a:pt x="0" y="1193779"/>
                </a:cubicBezTo>
                <a:cubicBezTo>
                  <a:pt x="0" y="752098"/>
                  <a:pt x="76792" y="434197"/>
                  <a:pt x="230420" y="240033"/>
                </a:cubicBezTo>
                <a:cubicBezTo>
                  <a:pt x="357383" y="79997"/>
                  <a:pt x="534472" y="0"/>
                  <a:pt x="76171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l"/>
            <a:endParaRPr lang="en-US" sz="1400" b="1"/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BB8B07D5-C75F-4705-A820-106BFADF19F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50863" y="4902729"/>
            <a:ext cx="3861329" cy="1252538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600" b="1" cap="none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Title hinzufügen</a:t>
            </a:r>
          </a:p>
        </p:txBody>
      </p:sp>
    </p:spTree>
    <p:extLst>
      <p:ext uri="{BB962C8B-B14F-4D97-AF65-F5344CB8AC3E}">
        <p14:creationId xmlns:p14="http://schemas.microsoft.com/office/powerpoint/2010/main" val="30259823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 (20 p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030912-C259-45CB-9810-1C7B156677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de-DE" noProof="0"/>
              <a:t>Mastertitelformat bearbeiten</a:t>
            </a:r>
            <a:endParaRPr lang="de-CH" noProof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1E5D5C-B89A-426D-A4A2-C0C3FB6E90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/>
            </a:lvl1pPr>
            <a:lvl4pPr marL="987425" indent="-268288">
              <a:defRPr/>
            </a:lvl4pPr>
          </a:lstStyle>
          <a:p>
            <a:pPr lvl="0"/>
            <a:r>
              <a:rPr lang="de-DE" noProof="0"/>
              <a:t>Mastertextformat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  <a:endParaRPr lang="de-CH" noProof="0"/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85BC9A5C-18BB-4B3D-A47E-6FABA1544A0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3" y="5985917"/>
            <a:ext cx="11090275" cy="179387"/>
          </a:xfr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de-CH"/>
              <a:t>Quellenangabe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78959049-17CF-4261-9E46-316DB5FA9B4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99455" y="6448691"/>
            <a:ext cx="1080121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42EF46CA-8518-4483-B4BD-6D628E970504}" type="datetime1">
              <a:rPr lang="de-CH" smtClean="0"/>
              <a:t>27.04.2026</a:t>
            </a:fld>
            <a:endParaRPr lang="de-CH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2263AAC3-9B14-455A-AAC8-F38222779DB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23592" y="6448691"/>
            <a:ext cx="7848872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CH"/>
              <a:t>Grundausbildung DSP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C25D1FBB-DF06-423C-8ECF-AB8CA0406A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1384" y="6448691"/>
            <a:ext cx="504056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412089B8-B5CE-4061-B9F1-3C6A87901BAB}" type="slidenum">
              <a:rPr lang="de-CH" smtClean="0"/>
              <a:pPr/>
              <a:t>‹Nr.›</a:t>
            </a:fld>
            <a:endParaRPr lang="de-CH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248911A-EB62-40CF-8E1E-ADE7541B14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1128" y="6407803"/>
            <a:ext cx="721398" cy="181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16040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 (20 pt) - schm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030912-C259-45CB-9810-1C7B156677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de-DE" noProof="0"/>
              <a:t>Mastertitelformat bearbeiten</a:t>
            </a:r>
            <a:endParaRPr lang="de-CH" noProof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1E5D5C-B89A-426D-A4A2-C0C3FB6E90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1384" y="1556792"/>
            <a:ext cx="9145016" cy="4608513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/>
            </a:lvl1pPr>
            <a:lvl4pPr marL="987425" indent="-268288">
              <a:defRPr/>
            </a:lvl4pPr>
          </a:lstStyle>
          <a:p>
            <a:pPr lvl="0"/>
            <a:r>
              <a:rPr lang="de-DE" noProof="0"/>
              <a:t>Mastertextformat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  <a:endParaRPr lang="de-CH" noProof="0"/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85BC9A5C-18BB-4B3D-A47E-6FABA1544A0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3" y="5985917"/>
            <a:ext cx="11090275" cy="179387"/>
          </a:xfr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de-CH"/>
              <a:t>Quellenangabe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D59E8D31-6576-46D6-B128-550FF64254C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99455" y="6448691"/>
            <a:ext cx="1080121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8A3DD783-C77E-444E-A81B-E43732C38A03}" type="datetime1">
              <a:rPr lang="de-CH" smtClean="0"/>
              <a:t>27.04.2026</a:t>
            </a:fld>
            <a:endParaRPr lang="de-CH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EC41DDB0-BDF0-4F5B-AC2E-1DF980E9213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23592" y="6448691"/>
            <a:ext cx="7848872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CH"/>
              <a:t>Grundausbildung DSP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DC2C3635-3F1C-466B-A597-B70006A383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1384" y="6448691"/>
            <a:ext cx="504056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412089B8-B5CE-4061-B9F1-3C6A87901BAB}" type="slidenum">
              <a:rPr lang="de-CH" smtClean="0"/>
              <a:pPr/>
              <a:t>‹Nr.›</a:t>
            </a:fld>
            <a:endParaRPr lang="de-CH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574FDCF-B304-474B-B1B9-CF6E6E175E5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1128" y="6407803"/>
            <a:ext cx="721398" cy="181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41630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66" Type="http://schemas.openxmlformats.org/officeDocument/2006/relationships/slideLayout" Target="../slideLayouts/slideLayout66.xml"/><Relationship Id="rId74" Type="http://schemas.openxmlformats.org/officeDocument/2006/relationships/slideLayout" Target="../slideLayouts/slideLayout74.xml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slideLayout" Target="../slideLayouts/slideLayout70.xml"/><Relationship Id="rId75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73" Type="http://schemas.openxmlformats.org/officeDocument/2006/relationships/slideLayout" Target="../slideLayouts/slideLayout7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83FC17E-321B-4008-A509-7E5184EC4A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384" y="476672"/>
            <a:ext cx="11089232" cy="864096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1BE9E9-71C8-4301-87F2-0B38A8ED3F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1384" y="1556792"/>
            <a:ext cx="11089232" cy="460851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0B8BAB-65F4-4DEC-9AC9-4DEDBAEEFA4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99455" y="6448691"/>
            <a:ext cx="1080121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DA46D95D-2597-403C-B9E7-F298C5AA0DE0}" type="datetime1">
              <a:rPr lang="de-CH" smtClean="0"/>
              <a:t>27.04.2026</a:t>
            </a:fld>
            <a:endParaRPr lang="de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074E8B-4845-461C-A439-090FDE737AD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23592" y="6448691"/>
            <a:ext cx="7848872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CH"/>
              <a:t>Grundausbildung DSP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326F25-5301-4AF9-BAD7-55C0F18D74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1384" y="6448691"/>
            <a:ext cx="504056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412089B8-B5CE-4061-B9F1-3C6A87901BAB}" type="slidenum">
              <a:rPr lang="de-CH" smtClean="0"/>
              <a:pPr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5002728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  <p:sldLayoutId id="2147483676" r:id="rId28"/>
    <p:sldLayoutId id="2147483677" r:id="rId29"/>
    <p:sldLayoutId id="2147483678" r:id="rId30"/>
    <p:sldLayoutId id="2147483679" r:id="rId31"/>
    <p:sldLayoutId id="2147483680" r:id="rId32"/>
    <p:sldLayoutId id="2147483681" r:id="rId33"/>
    <p:sldLayoutId id="2147483682" r:id="rId34"/>
    <p:sldLayoutId id="2147483683" r:id="rId35"/>
    <p:sldLayoutId id="2147483684" r:id="rId36"/>
    <p:sldLayoutId id="2147483685" r:id="rId37"/>
    <p:sldLayoutId id="2147483686" r:id="rId38"/>
    <p:sldLayoutId id="2147483687" r:id="rId39"/>
    <p:sldLayoutId id="2147483688" r:id="rId40"/>
    <p:sldLayoutId id="2147483689" r:id="rId41"/>
    <p:sldLayoutId id="2147483690" r:id="rId42"/>
    <p:sldLayoutId id="2147483691" r:id="rId43"/>
    <p:sldLayoutId id="2147483692" r:id="rId44"/>
    <p:sldLayoutId id="2147483693" r:id="rId45"/>
    <p:sldLayoutId id="2147483694" r:id="rId46"/>
    <p:sldLayoutId id="2147483695" r:id="rId47"/>
    <p:sldLayoutId id="2147483696" r:id="rId48"/>
    <p:sldLayoutId id="2147483697" r:id="rId49"/>
    <p:sldLayoutId id="2147483698" r:id="rId50"/>
    <p:sldLayoutId id="2147483699" r:id="rId51"/>
    <p:sldLayoutId id="2147483700" r:id="rId52"/>
    <p:sldLayoutId id="2147483701" r:id="rId53"/>
    <p:sldLayoutId id="2147483702" r:id="rId54"/>
    <p:sldLayoutId id="2147483703" r:id="rId55"/>
    <p:sldLayoutId id="2147483706" r:id="rId56"/>
    <p:sldLayoutId id="2147483707" r:id="rId57"/>
    <p:sldLayoutId id="2147483708" r:id="rId58"/>
    <p:sldLayoutId id="2147483709" r:id="rId59"/>
    <p:sldLayoutId id="2147483710" r:id="rId60"/>
    <p:sldLayoutId id="2147483711" r:id="rId61"/>
    <p:sldLayoutId id="2147483712" r:id="rId62"/>
    <p:sldLayoutId id="2147483713" r:id="rId63"/>
    <p:sldLayoutId id="2147483714" r:id="rId64"/>
    <p:sldLayoutId id="2147483715" r:id="rId65"/>
    <p:sldLayoutId id="2147483716" r:id="rId66"/>
    <p:sldLayoutId id="2147483717" r:id="rId67"/>
    <p:sldLayoutId id="2147483718" r:id="rId68"/>
    <p:sldLayoutId id="2147483719" r:id="rId69"/>
    <p:sldLayoutId id="2147483720" r:id="rId70"/>
    <p:sldLayoutId id="2147483721" r:id="rId71"/>
    <p:sldLayoutId id="2147483722" r:id="rId72"/>
    <p:sldLayoutId id="2147483723" r:id="rId73"/>
    <p:sldLayoutId id="2147483724" r:id="rId74"/>
  </p:sldLayoutIdLst>
  <p:hf hdr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400" b="1" kern="1200">
          <a:solidFill>
            <a:schemeClr val="accent2"/>
          </a:solidFill>
          <a:latin typeface="+mj-lt"/>
          <a:ea typeface="+mj-ea"/>
          <a:cs typeface="+mj-cs"/>
        </a:defRPr>
      </a:lvl1pPr>
    </p:titleStyle>
    <p:bodyStyle>
      <a:lvl1pPr marL="179388" indent="-179388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49263" indent="-269875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‒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19138" indent="-269875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‒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987425" indent="-268288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‒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57300" indent="-269875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‒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22413" indent="-265113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‒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792288" indent="-269875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‒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062163" indent="-269875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‒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330450" indent="-268288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‒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a-E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47" userDrawn="1">
          <p15:clr>
            <a:srgbClr val="F26B43"/>
          </p15:clr>
        </p15:guide>
        <p15:guide id="2" orient="horz" pos="482" userDrawn="1">
          <p15:clr>
            <a:srgbClr val="F26B43"/>
          </p15:clr>
        </p15:guide>
        <p15:guide id="3" pos="7333" userDrawn="1">
          <p15:clr>
            <a:srgbClr val="F26B43"/>
          </p15:clr>
        </p15:guide>
        <p15:guide id="4" orient="horz" pos="981" userDrawn="1">
          <p15:clr>
            <a:srgbClr val="F26B43"/>
          </p15:clr>
        </p15:guide>
        <p15:guide id="5" orient="horz" pos="3884" userDrawn="1">
          <p15:clr>
            <a:srgbClr val="F26B43"/>
          </p15:clr>
        </p15:guide>
        <p15:guide id="6" orient="horz" pos="4146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Relationship Id="rId4" Type="http://schemas.openxmlformats.org/officeDocument/2006/relationships/hyperlink" Target="https://www.suva.ch/de-ch/ueber-uns/services/kundenportal-mysuva/online-services-praevention/sicherheitspaesse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.xml"/><Relationship Id="rId6" Type="http://schemas.openxmlformats.org/officeDocument/2006/relationships/hyperlink" Target="https://www.suva.ch/de-ch/ueber-uns/services/kundenportal-mysuva/online-services-praevention/sicherheitspaesse" TargetMode="External"/><Relationship Id="rId5" Type="http://schemas.openxmlformats.org/officeDocument/2006/relationships/image" Target="../media/image8.png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6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uva.ch/de-ch/ueber-uns/services/kundenportal-mysuva/online-services-praevention/sicherheitspaesse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1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suva.ch/de-ch/ueber-uns/services/kundenportal-mysuva/online-services-praevention/sicherheitspaesse" TargetMode="External"/><Relationship Id="rId3" Type="http://schemas.openxmlformats.org/officeDocument/2006/relationships/image" Target="../media/image10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Relationship Id="rId4" Type="http://schemas.openxmlformats.org/officeDocument/2006/relationships/hyperlink" Target="https://www.suva.ch/de-ch/ueber-uns/services/kundenportal-mysuva/online-services-praevention/sicherheitspaesse" TargetMode="Externa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6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34E121-E888-9A56-D14B-129F82C973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Ein Bild, das Kleidung, Person, Mann, Im Haus enthält.&#10;&#10;KI-generierte Inhalte können fehlerhaft sein.">
            <a:extLst>
              <a:ext uri="{FF2B5EF4-FFF2-40B4-BE49-F238E27FC236}">
                <a16:creationId xmlns:a16="http://schemas.microsoft.com/office/drawing/2014/main" id="{330507A4-3B7E-7F43-213C-208E92C566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43" r="107" b="-143"/>
          <a:stretch/>
        </p:blipFill>
        <p:spPr>
          <a:xfrm>
            <a:off x="0" y="549275"/>
            <a:ext cx="11199223" cy="3893367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0D267392-48D7-747F-DA29-57CC097B34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9322" y="4442642"/>
            <a:ext cx="11077908" cy="910450"/>
          </a:xfrm>
        </p:spPr>
        <p:txBody>
          <a:bodyPr>
            <a:normAutofit/>
          </a:bodyPr>
          <a:lstStyle/>
          <a:p>
            <a:r>
              <a:rPr lang="de-CH" dirty="0"/>
              <a:t>Schulung Online-Service «Sicherheitspass»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EBB0C3F1-B909-883E-238E-3E809A6A63F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1384" y="6007473"/>
            <a:ext cx="9145016" cy="301252"/>
          </a:xfrm>
        </p:spPr>
        <p:txBody>
          <a:bodyPr/>
          <a:lstStyle/>
          <a:p>
            <a:r>
              <a:rPr lang="de-CH" sz="1600" dirty="0"/>
              <a:t>Präsentation für Mitarbeitende und Vorgesetzte</a:t>
            </a:r>
            <a:endParaRPr lang="de-CH" b="0" dirty="0"/>
          </a:p>
        </p:txBody>
      </p:sp>
    </p:spTree>
    <p:extLst>
      <p:ext uri="{BB962C8B-B14F-4D97-AF65-F5344CB8AC3E}">
        <p14:creationId xmlns:p14="http://schemas.microsoft.com/office/powerpoint/2010/main" val="3739214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568B5BB-5B1E-6974-D786-0DD989C1B3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384" y="372611"/>
            <a:ext cx="6006163" cy="632034"/>
          </a:xfrm>
        </p:spPr>
        <p:txBody>
          <a:bodyPr/>
          <a:lstStyle/>
          <a:p>
            <a:r>
              <a:rPr lang="de-CH" dirty="0"/>
              <a:t>Instruktionen zuweisen </a:t>
            </a:r>
            <a:br>
              <a:rPr lang="de-CH" dirty="0"/>
            </a:br>
            <a:r>
              <a:rPr lang="de-CH" dirty="0"/>
              <a:t>oder durchführen: 3 Varianten</a:t>
            </a:r>
            <a:br>
              <a:rPr lang="de-CH" dirty="0"/>
            </a:br>
            <a:br>
              <a:rPr lang="de-CH" dirty="0"/>
            </a:br>
            <a:endParaRPr lang="de-CH" dirty="0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E0CDDC8B-C0E9-401D-AC6B-91AFE7257F4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12089B8-B5CE-4061-B9F1-3C6A87901BAB}" type="slidenum">
              <a:rPr lang="de-CH" smtClean="0"/>
              <a:pPr/>
              <a:t>10</a:t>
            </a:fld>
            <a:endParaRPr lang="de-CH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65487AFC-7FC3-6A77-707E-E4EDAB05D8CC}"/>
              </a:ext>
            </a:extLst>
          </p:cNvPr>
          <p:cNvSpPr txBox="1"/>
          <p:nvPr/>
        </p:nvSpPr>
        <p:spPr>
          <a:xfrm>
            <a:off x="511346" y="1264455"/>
            <a:ext cx="6006167" cy="5047536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l">
              <a:spcAft>
                <a:spcPts val="600"/>
              </a:spcAft>
            </a:pPr>
            <a:r>
              <a:rPr lang="de-CH" b="1" dirty="0"/>
              <a:t>1. Sie wählen selbst eine Schulung aus.</a:t>
            </a:r>
          </a:p>
          <a:p>
            <a:pPr marL="285750" indent="-28575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CH" dirty="0"/>
              <a:t>Kachel «Lernen und Instruktionen» anklicken</a:t>
            </a:r>
          </a:p>
          <a:p>
            <a:pPr marL="285750" indent="-28575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CH" dirty="0"/>
              <a:t>Weisen Sie sich den neuen Lerninhalt selbst zu, setzen Sie die Aufgabe um (Dokumentation erfolgt automa-tisch).</a:t>
            </a:r>
            <a:br>
              <a:rPr lang="de-CH" sz="900" dirty="0"/>
            </a:br>
            <a:endParaRPr lang="de-CH" dirty="0"/>
          </a:p>
          <a:p>
            <a:pPr algn="l">
              <a:spcAft>
                <a:spcPts val="600"/>
              </a:spcAft>
            </a:pPr>
            <a:r>
              <a:rPr lang="de-CH" b="1" dirty="0"/>
              <a:t>2. Sie werden vor Ort instruiert.</a:t>
            </a:r>
          </a:p>
          <a:p>
            <a:pPr marL="285750" indent="-28575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CH" dirty="0"/>
              <a:t>Die Instruktion wird vor Ort im Betrieb durchgeführt.</a:t>
            </a:r>
          </a:p>
          <a:p>
            <a:pPr marL="285750" indent="-28575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CH" dirty="0"/>
              <a:t>Speichern Sie den Nachweis am Ende via QR-Code direkt in Ihrem Sicherheitspass.</a:t>
            </a:r>
            <a:br>
              <a:rPr lang="de-CH" sz="900" dirty="0"/>
            </a:br>
            <a:endParaRPr lang="de-CH" dirty="0"/>
          </a:p>
          <a:p>
            <a:pPr algn="l">
              <a:spcAft>
                <a:spcPts val="600"/>
              </a:spcAft>
            </a:pPr>
            <a:r>
              <a:rPr lang="de-CH" b="1" dirty="0"/>
              <a:t>3. Sie erhalten einen Lerninhalt digital zugewiesen.</a:t>
            </a:r>
          </a:p>
          <a:p>
            <a:pPr marL="285750" indent="-28575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CH" dirty="0"/>
              <a:t>Der Betrieb weist Ihnen den Lerninhalt im Sicherheits-pass zu.</a:t>
            </a:r>
          </a:p>
          <a:p>
            <a:pPr marL="285750" indent="-28575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CH" dirty="0"/>
              <a:t>Sie führen die Aufgabe selbst im Sicherheitspass durch (Dokumentation erfolgt automatisch).</a:t>
            </a:r>
          </a:p>
        </p:txBody>
      </p:sp>
      <p:cxnSp>
        <p:nvCxnSpPr>
          <p:cNvPr id="5" name="Gerader Verbinder 4">
            <a:extLst>
              <a:ext uri="{FF2B5EF4-FFF2-40B4-BE49-F238E27FC236}">
                <a16:creationId xmlns:a16="http://schemas.microsoft.com/office/drawing/2014/main" id="{6DAA2391-361D-40E2-B3EB-5CDFB600EB05}"/>
              </a:ext>
            </a:extLst>
          </p:cNvPr>
          <p:cNvCxnSpPr>
            <a:cxnSpLocks/>
          </p:cNvCxnSpPr>
          <p:nvPr/>
        </p:nvCxnSpPr>
        <p:spPr>
          <a:xfrm>
            <a:off x="6826701" y="0"/>
            <a:ext cx="0" cy="685800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hteck 5">
            <a:extLst>
              <a:ext uri="{FF2B5EF4-FFF2-40B4-BE49-F238E27FC236}">
                <a16:creationId xmlns:a16="http://schemas.microsoft.com/office/drawing/2014/main" id="{65C19469-BBCC-5A8B-841E-C632E140D2BB}"/>
              </a:ext>
            </a:extLst>
          </p:cNvPr>
          <p:cNvSpPr/>
          <p:nvPr/>
        </p:nvSpPr>
        <p:spPr>
          <a:xfrm>
            <a:off x="6845752" y="0"/>
            <a:ext cx="5346248" cy="6858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de-CH" sz="1400" b="1" dirty="0"/>
          </a:p>
        </p:txBody>
      </p:sp>
      <p:pic>
        <p:nvPicPr>
          <p:cNvPr id="8" name="Grafik 7" descr="Ein Bild, das Handy, Text, mobiles Gerät, Kommunikationsgerät enthält.&#10;&#10;KI-generierte Inhalte können fehlerhaft sein.">
            <a:extLst>
              <a:ext uri="{FF2B5EF4-FFF2-40B4-BE49-F238E27FC236}">
                <a16:creationId xmlns:a16="http://schemas.microsoft.com/office/drawing/2014/main" id="{4A4A2820-E42B-AD93-CE64-932F0A4810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91" t="7639" r="33118" b="8889"/>
          <a:stretch/>
        </p:blipFill>
        <p:spPr>
          <a:xfrm>
            <a:off x="8101888" y="1482193"/>
            <a:ext cx="3114629" cy="4488949"/>
          </a:xfrm>
          <a:prstGeom prst="rect">
            <a:avLst/>
          </a:prstGeom>
        </p:spPr>
      </p:pic>
      <p:sp>
        <p:nvSpPr>
          <p:cNvPr id="7" name="Inhaltsplatzhalter 2">
            <a:extLst>
              <a:ext uri="{FF2B5EF4-FFF2-40B4-BE49-F238E27FC236}">
                <a16:creationId xmlns:a16="http://schemas.microsoft.com/office/drawing/2014/main" id="{30B60A17-BA16-B371-1D14-C24D025CA952}"/>
              </a:ext>
            </a:extLst>
          </p:cNvPr>
          <p:cNvSpPr txBox="1">
            <a:spLocks/>
          </p:cNvSpPr>
          <p:nvPr/>
        </p:nvSpPr>
        <p:spPr>
          <a:xfrm>
            <a:off x="7445410" y="682950"/>
            <a:ext cx="4488682" cy="81232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79388" indent="-179388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49263" indent="-269875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9138" indent="-269875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87425" indent="-268288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57300" indent="-269875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2413" indent="-2651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92288" indent="-2698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62163" indent="-2698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0450" indent="-2682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600"/>
              </a:spcAft>
              <a:buNone/>
            </a:pPr>
            <a:r>
              <a:rPr lang="de-CH" sz="1400" dirty="0"/>
              <a:t>ℹ️ Weitere Informationen und Erklärvideos finden Sie auf der Seite </a:t>
            </a:r>
            <a:r>
              <a:rPr lang="de-CH" sz="1400" dirty="0">
                <a:hlinkClick r:id="rId4"/>
              </a:rPr>
              <a:t>Online-Service «Sicherheitspässe»</a:t>
            </a:r>
            <a:r>
              <a:rPr lang="de-CH" sz="1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014855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platzhalter 6" descr="Ein Bild, das Person, Kleidung, Schuhwerk, Lächeln enthält.&#10;&#10;KI-generierte Inhalte können fehlerhaft sein.">
            <a:extLst>
              <a:ext uri="{FF2B5EF4-FFF2-40B4-BE49-F238E27FC236}">
                <a16:creationId xmlns:a16="http://schemas.microsoft.com/office/drawing/2014/main" id="{09E50FA9-84FF-6915-488A-B9E072753B38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8" t="-69" r="5660" b="69"/>
          <a:stretch/>
        </p:blipFill>
        <p:spPr>
          <a:xfrm>
            <a:off x="8083550" y="-4763"/>
            <a:ext cx="4108450" cy="6858001"/>
          </a:xfrm>
        </p:spPr>
      </p:pic>
      <p:sp>
        <p:nvSpPr>
          <p:cNvPr id="3" name="Textplatzhalter 2">
            <a:extLst>
              <a:ext uri="{FF2B5EF4-FFF2-40B4-BE49-F238E27FC236}">
                <a16:creationId xmlns:a16="http://schemas.microsoft.com/office/drawing/2014/main" id="{C4C17371-72F4-F924-93C2-5EB7866A6A3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CH" dirty="0"/>
              <a:t>Sicherheitspass teilen</a:t>
            </a:r>
          </a:p>
        </p:txBody>
      </p:sp>
    </p:spTree>
    <p:extLst>
      <p:ext uri="{BB962C8B-B14F-4D97-AF65-F5344CB8AC3E}">
        <p14:creationId xmlns:p14="http://schemas.microsoft.com/office/powerpoint/2010/main" val="35406175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>
            <a:extLst>
              <a:ext uri="{FF2B5EF4-FFF2-40B4-BE49-F238E27FC236}">
                <a16:creationId xmlns:a16="http://schemas.microsoft.com/office/drawing/2014/main" id="{BB01523D-245B-90E4-5AEB-F6AFABBCDE4E}"/>
              </a:ext>
            </a:extLst>
          </p:cNvPr>
          <p:cNvSpPr/>
          <p:nvPr/>
        </p:nvSpPr>
        <p:spPr>
          <a:xfrm>
            <a:off x="6845752" y="0"/>
            <a:ext cx="5346248" cy="6858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de-CH" sz="1400" b="1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568B5BB-5B1E-6974-D786-0DD989C1B3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384" y="372611"/>
            <a:ext cx="5694710" cy="392137"/>
          </a:xfrm>
        </p:spPr>
        <p:txBody>
          <a:bodyPr/>
          <a:lstStyle/>
          <a:p>
            <a:r>
              <a:rPr lang="de-CH" dirty="0"/>
              <a:t>Sicherheitspass teilen</a:t>
            </a:r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E0CDDC8B-C0E9-401D-AC6B-91AFE7257F4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12089B8-B5CE-4061-B9F1-3C6A87901BAB}" type="slidenum">
              <a:rPr lang="de-CH" smtClean="0"/>
              <a:pPr/>
              <a:t>12</a:t>
            </a:fld>
            <a:endParaRPr lang="de-CH" dirty="0"/>
          </a:p>
        </p:txBody>
      </p:sp>
      <p:cxnSp>
        <p:nvCxnSpPr>
          <p:cNvPr id="8" name="Gerader Verbinder 7">
            <a:extLst>
              <a:ext uri="{FF2B5EF4-FFF2-40B4-BE49-F238E27FC236}">
                <a16:creationId xmlns:a16="http://schemas.microsoft.com/office/drawing/2014/main" id="{6E4B4762-2647-A0B5-6AC1-F1C0EC5E4BB6}"/>
              </a:ext>
            </a:extLst>
          </p:cNvPr>
          <p:cNvCxnSpPr>
            <a:cxnSpLocks/>
          </p:cNvCxnSpPr>
          <p:nvPr/>
        </p:nvCxnSpPr>
        <p:spPr>
          <a:xfrm>
            <a:off x="6826701" y="0"/>
            <a:ext cx="0" cy="685800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feld 18">
            <a:extLst>
              <a:ext uri="{FF2B5EF4-FFF2-40B4-BE49-F238E27FC236}">
                <a16:creationId xmlns:a16="http://schemas.microsoft.com/office/drawing/2014/main" id="{BCE67D27-E575-488D-9420-EAA899B181B0}"/>
              </a:ext>
            </a:extLst>
          </p:cNvPr>
          <p:cNvSpPr txBox="1"/>
          <p:nvPr/>
        </p:nvSpPr>
        <p:spPr>
          <a:xfrm>
            <a:off x="551384" y="1345347"/>
            <a:ext cx="6006167" cy="212365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285750" indent="-285750" algn="l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CH" dirty="0"/>
              <a:t>Kachel «Sicherheitspass teilen» anklicken</a:t>
            </a:r>
          </a:p>
          <a:p>
            <a:pPr marL="285750" indent="-285750" algn="l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CH" dirty="0"/>
              <a:t>QR-Code aktivieren (Sie können den QR-Code jederzeit deaktivieren.)</a:t>
            </a:r>
          </a:p>
          <a:p>
            <a:pPr marL="285750" indent="-285750" algn="l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CH" dirty="0"/>
              <a:t>Durch Scannen des QR-Codes erhalten andere Personen Lesezugriff auf Ihren Sicherheitspass.</a:t>
            </a:r>
          </a:p>
          <a:p>
            <a:pPr marL="285750" indent="-285750" algn="l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CH" dirty="0"/>
              <a:t>Die Personen können nur lesen, nichts verändern.</a:t>
            </a:r>
          </a:p>
        </p:txBody>
      </p:sp>
      <p:grpSp>
        <p:nvGrpSpPr>
          <p:cNvPr id="25" name="Gruppieren 24">
            <a:extLst>
              <a:ext uri="{FF2B5EF4-FFF2-40B4-BE49-F238E27FC236}">
                <a16:creationId xmlns:a16="http://schemas.microsoft.com/office/drawing/2014/main" id="{64741BA6-209C-3AA4-CEB7-5B3EC3063225}"/>
              </a:ext>
            </a:extLst>
          </p:cNvPr>
          <p:cNvGrpSpPr/>
          <p:nvPr/>
        </p:nvGrpSpPr>
        <p:grpSpPr>
          <a:xfrm>
            <a:off x="8101888" y="1547563"/>
            <a:ext cx="3114629" cy="4423579"/>
            <a:chOff x="8101888" y="1547563"/>
            <a:chExt cx="3114629" cy="4423579"/>
          </a:xfrm>
        </p:grpSpPr>
        <p:pic>
          <p:nvPicPr>
            <p:cNvPr id="6" name="Grafik 5" descr="Ein Bild, das Handy, Text, mobiles Gerät, Kommunikationsgerät enthält.&#10;&#10;KI-generierte Inhalte können fehlerhaft sein.">
              <a:extLst>
                <a:ext uri="{FF2B5EF4-FFF2-40B4-BE49-F238E27FC236}">
                  <a16:creationId xmlns:a16="http://schemas.microsoft.com/office/drawing/2014/main" id="{CBC6615B-EFC3-067B-F027-AC8696E680D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291" t="81212" r="33118" b="8889"/>
            <a:stretch/>
          </p:blipFill>
          <p:spPr>
            <a:xfrm>
              <a:off x="8101888" y="5438775"/>
              <a:ext cx="3114629" cy="532367"/>
            </a:xfrm>
            <a:prstGeom prst="rect">
              <a:avLst/>
            </a:prstGeom>
          </p:spPr>
        </p:pic>
        <p:grpSp>
          <p:nvGrpSpPr>
            <p:cNvPr id="20" name="Gruppieren 19">
              <a:extLst>
                <a:ext uri="{FF2B5EF4-FFF2-40B4-BE49-F238E27FC236}">
                  <a16:creationId xmlns:a16="http://schemas.microsoft.com/office/drawing/2014/main" id="{0DF4B332-667F-DCF3-CA47-D487BEB54DEE}"/>
                </a:ext>
              </a:extLst>
            </p:cNvPr>
            <p:cNvGrpSpPr/>
            <p:nvPr/>
          </p:nvGrpSpPr>
          <p:grpSpPr>
            <a:xfrm>
              <a:off x="8478481" y="1547563"/>
              <a:ext cx="2266202" cy="4335344"/>
              <a:chOff x="4878604" y="1936147"/>
              <a:chExt cx="2266202" cy="4335344"/>
            </a:xfrm>
          </p:grpSpPr>
          <p:pic>
            <p:nvPicPr>
              <p:cNvPr id="21" name="Grafik 20">
                <a:extLst>
                  <a:ext uri="{FF2B5EF4-FFF2-40B4-BE49-F238E27FC236}">
                    <a16:creationId xmlns:a16="http://schemas.microsoft.com/office/drawing/2014/main" id="{F759D48B-11FE-43D8-920C-BC63E00A9B9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084165" y="2123768"/>
                <a:ext cx="1843312" cy="3984391"/>
              </a:xfrm>
              <a:prstGeom prst="rect">
                <a:avLst/>
              </a:prstGeom>
            </p:spPr>
          </p:pic>
          <p:pic>
            <p:nvPicPr>
              <p:cNvPr id="24" name="Grafik 23">
                <a:extLst>
                  <a:ext uri="{FF2B5EF4-FFF2-40B4-BE49-F238E27FC236}">
                    <a16:creationId xmlns:a16="http://schemas.microsoft.com/office/drawing/2014/main" id="{40030633-A29F-0100-AEE4-4E32778CBEB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clrChange>
                  <a:clrFrom>
                    <a:srgbClr val="F7F7F7"/>
                  </a:clrFrom>
                  <a:clrTo>
                    <a:srgbClr val="F7F7F7">
                      <a:alpha val="0"/>
                    </a:srgbClr>
                  </a:clrTo>
                </a:clrChange>
              </a:blip>
              <a:srcRect l="13405" t="1895" r="13400" b="1922"/>
              <a:stretch/>
            </p:blipFill>
            <p:spPr>
              <a:xfrm>
                <a:off x="4878604" y="1936147"/>
                <a:ext cx="2266202" cy="4335344"/>
              </a:xfrm>
              <a:prstGeom prst="rect">
                <a:avLst/>
              </a:prstGeom>
            </p:spPr>
          </p:pic>
        </p:grpSp>
      </p:grpSp>
      <p:sp>
        <p:nvSpPr>
          <p:cNvPr id="5" name="Inhaltsplatzhalter 2">
            <a:extLst>
              <a:ext uri="{FF2B5EF4-FFF2-40B4-BE49-F238E27FC236}">
                <a16:creationId xmlns:a16="http://schemas.microsoft.com/office/drawing/2014/main" id="{E046976B-5897-E992-5699-6F6A6A6166BF}"/>
              </a:ext>
            </a:extLst>
          </p:cNvPr>
          <p:cNvSpPr txBox="1">
            <a:spLocks/>
          </p:cNvSpPr>
          <p:nvPr/>
        </p:nvSpPr>
        <p:spPr>
          <a:xfrm>
            <a:off x="7445410" y="682950"/>
            <a:ext cx="4488682" cy="81232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79388" indent="-179388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49263" indent="-269875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9138" indent="-269875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87425" indent="-268288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57300" indent="-269875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2413" indent="-2651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92288" indent="-2698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62163" indent="-2698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0450" indent="-2682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600"/>
              </a:spcAft>
              <a:buNone/>
            </a:pPr>
            <a:r>
              <a:rPr lang="de-CH" sz="1400" dirty="0"/>
              <a:t>ℹ️ Weitere Informationen und Erklärvideos finden Sie auf der Seite </a:t>
            </a:r>
            <a:r>
              <a:rPr lang="de-CH" sz="1400" dirty="0">
                <a:hlinkClick r:id="rId6"/>
              </a:rPr>
              <a:t>Online-Service «Sicherheitspässe»</a:t>
            </a:r>
            <a:r>
              <a:rPr lang="de-CH" sz="1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821545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platzhalter 8" descr="Ein Bild, das Person, Kleidung, Arbeitskleidung, Mann enthält.&#10;&#10;KI-generierte Inhalte können fehlerhaft sein.">
            <a:extLst>
              <a:ext uri="{FF2B5EF4-FFF2-40B4-BE49-F238E27FC236}">
                <a16:creationId xmlns:a16="http://schemas.microsoft.com/office/drawing/2014/main" id="{159C607C-262A-D42E-7AA2-9BB3BD5B5AE5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3256" r="5398" b="11639"/>
          <a:stretch/>
        </p:blipFill>
        <p:spPr>
          <a:xfrm>
            <a:off x="6091506" y="0"/>
            <a:ext cx="6100494" cy="6858000"/>
          </a:xfrm>
        </p:spPr>
      </p:pic>
      <p:sp>
        <p:nvSpPr>
          <p:cNvPr id="3" name="Textplatzhalter 2">
            <a:extLst>
              <a:ext uri="{FF2B5EF4-FFF2-40B4-BE49-F238E27FC236}">
                <a16:creationId xmlns:a16="http://schemas.microsoft.com/office/drawing/2014/main" id="{0074ABC4-C58D-35FB-FF55-403337FF2EE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CH" dirty="0"/>
              <a:t>Weitere Informationen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C1EDA7E-C7DE-F36F-A73C-69F22137FF2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3106738"/>
            <a:ext cx="6842125" cy="644525"/>
          </a:xfrm>
        </p:spPr>
        <p:txBody>
          <a:bodyPr/>
          <a:lstStyle/>
          <a:p>
            <a:r>
              <a:rPr lang="de-CH" dirty="0"/>
              <a:t>Ein grosses Dankeschön!</a:t>
            </a:r>
          </a:p>
        </p:txBody>
      </p:sp>
    </p:spTree>
    <p:extLst>
      <p:ext uri="{BB962C8B-B14F-4D97-AF65-F5344CB8AC3E}">
        <p14:creationId xmlns:p14="http://schemas.microsoft.com/office/powerpoint/2010/main" val="4608221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568B5BB-5B1E-6974-D786-0DD989C1B3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384" y="372611"/>
            <a:ext cx="11089232" cy="864096"/>
          </a:xfrm>
        </p:spPr>
        <p:txBody>
          <a:bodyPr/>
          <a:lstStyle/>
          <a:p>
            <a:r>
              <a:rPr lang="de-CH" dirty="0"/>
              <a:t>Weitere Informationen</a:t>
            </a:r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E0CDDC8B-C0E9-401D-AC6B-91AFE7257F4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12089B8-B5CE-4061-B9F1-3C6A87901BAB}" type="slidenum">
              <a:rPr lang="de-CH" smtClean="0"/>
              <a:pPr/>
              <a:t>14</a:t>
            </a:fld>
            <a:endParaRPr lang="de-CH" dirty="0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FCCC419B-2BA0-14AB-2E8D-5FD7264692B3}"/>
              </a:ext>
            </a:extLst>
          </p:cNvPr>
          <p:cNvSpPr txBox="1"/>
          <p:nvPr/>
        </p:nvSpPr>
        <p:spPr>
          <a:xfrm>
            <a:off x="446608" y="1365157"/>
            <a:ext cx="6211367" cy="4462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de-CH" b="1" dirty="0"/>
              <a:t>Webseite Online-Service «Sicherheitspässe»</a:t>
            </a:r>
          </a:p>
          <a:p>
            <a:pPr>
              <a:spcAft>
                <a:spcPts val="600"/>
              </a:spcAft>
            </a:pPr>
            <a:r>
              <a:rPr lang="de-CH" dirty="0"/>
              <a:t>Auf der folgenden Webseite finden Sie alle Informationen und Erklärvideos zu den wichtigsten Funktionen.</a:t>
            </a:r>
          </a:p>
          <a:p>
            <a:pPr>
              <a:spcAft>
                <a:spcPts val="600"/>
              </a:spcAft>
            </a:pPr>
            <a:r>
              <a:rPr lang="de-CH" dirty="0">
                <a:hlinkClick r:id="rId3"/>
              </a:rPr>
              <a:t>Online-Service «Sicherheitspässe» | Kundenportal mySuva</a:t>
            </a:r>
            <a:endParaRPr lang="de-CH" dirty="0"/>
          </a:p>
          <a:p>
            <a:pPr>
              <a:spcAft>
                <a:spcPts val="600"/>
              </a:spcAft>
            </a:pPr>
            <a:endParaRPr lang="de-CH" dirty="0"/>
          </a:p>
          <a:p>
            <a:pPr>
              <a:spcAft>
                <a:spcPts val="600"/>
              </a:spcAft>
            </a:pPr>
            <a:endParaRPr lang="de-CH" dirty="0"/>
          </a:p>
          <a:p>
            <a:pPr>
              <a:spcAft>
                <a:spcPts val="600"/>
              </a:spcAft>
            </a:pPr>
            <a:r>
              <a:rPr lang="de-CH" b="1" dirty="0"/>
              <a:t>Betriebsinterne Kontaktperson</a:t>
            </a:r>
          </a:p>
          <a:p>
            <a:pPr>
              <a:spcAft>
                <a:spcPts val="600"/>
              </a:spcAft>
            </a:pPr>
            <a:r>
              <a:rPr lang="de-CH" dirty="0"/>
              <a:t>Bei Fragen rund um den Sicherheitspass wenden Sie sich bitte an Ihre interne Kontaktperson:</a:t>
            </a:r>
          </a:p>
          <a:p>
            <a:pPr>
              <a:spcAft>
                <a:spcPts val="600"/>
              </a:spcAft>
            </a:pPr>
            <a:endParaRPr lang="de-CH" dirty="0"/>
          </a:p>
          <a:p>
            <a:pPr>
              <a:spcAft>
                <a:spcPts val="600"/>
              </a:spcAft>
            </a:pPr>
            <a:r>
              <a:rPr lang="de-CH" dirty="0"/>
              <a:t>Vorname Name:</a:t>
            </a:r>
          </a:p>
          <a:p>
            <a:pPr>
              <a:spcAft>
                <a:spcPts val="600"/>
              </a:spcAft>
            </a:pPr>
            <a:r>
              <a:rPr lang="de-CH" dirty="0"/>
              <a:t>E-Mailadresse:</a:t>
            </a:r>
          </a:p>
          <a:p>
            <a:pPr>
              <a:spcAft>
                <a:spcPts val="600"/>
              </a:spcAft>
            </a:pPr>
            <a:r>
              <a:rPr lang="de-CH" dirty="0"/>
              <a:t>Telefon: </a:t>
            </a:r>
          </a:p>
        </p:txBody>
      </p:sp>
      <p:pic>
        <p:nvPicPr>
          <p:cNvPr id="4" name="Grafik 3" descr="Ein Bild, das Kleidung, Person, Menschliches Gesicht, Wand enthält.&#10;&#10;KI-generierte Inhalte können fehlerhaft sein.">
            <a:extLst>
              <a:ext uri="{FF2B5EF4-FFF2-40B4-BE49-F238E27FC236}">
                <a16:creationId xmlns:a16="http://schemas.microsoft.com/office/drawing/2014/main" id="{B61417DE-FE19-E22F-4679-8143D92B6C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06" r="21191"/>
          <a:stretch/>
        </p:blipFill>
        <p:spPr>
          <a:xfrm>
            <a:off x="6826703" y="0"/>
            <a:ext cx="5365297" cy="6858000"/>
          </a:xfrm>
          <a:prstGeom prst="rect">
            <a:avLst/>
          </a:prstGeom>
        </p:spPr>
      </p:pic>
      <p:cxnSp>
        <p:nvCxnSpPr>
          <p:cNvPr id="5" name="Gerader Verbinder 4">
            <a:extLst>
              <a:ext uri="{FF2B5EF4-FFF2-40B4-BE49-F238E27FC236}">
                <a16:creationId xmlns:a16="http://schemas.microsoft.com/office/drawing/2014/main" id="{A3940C8D-2F1E-8D12-7A16-FFDAC633733B}"/>
              </a:ext>
            </a:extLst>
          </p:cNvPr>
          <p:cNvCxnSpPr>
            <a:cxnSpLocks/>
          </p:cNvCxnSpPr>
          <p:nvPr/>
        </p:nvCxnSpPr>
        <p:spPr>
          <a:xfrm>
            <a:off x="6826703" y="0"/>
            <a:ext cx="0" cy="685800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030227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9962AC27-0863-10ED-47A1-DF3A45EDC54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CH" dirty="0"/>
              <a:t>Viel Erfolg.</a:t>
            </a:r>
          </a:p>
          <a:p>
            <a:endParaRPr lang="de-CH" dirty="0"/>
          </a:p>
        </p:txBody>
      </p:sp>
      <p:pic>
        <p:nvPicPr>
          <p:cNvPr id="22" name="Bildplatzhalter 21" descr="Ein Bild, das Person, Kleidung, Lächeln, Schuhwerk enthält.&#10;&#10;KI-generierte Inhalte können fehlerhaft sein.">
            <a:extLst>
              <a:ext uri="{FF2B5EF4-FFF2-40B4-BE49-F238E27FC236}">
                <a16:creationId xmlns:a16="http://schemas.microsoft.com/office/drawing/2014/main" id="{AE450BEA-BF0B-A07B-AE34-4693720C9F5C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19" b="1946"/>
          <a:stretch/>
        </p:blipFill>
        <p:spPr>
          <a:xfrm>
            <a:off x="6864086" y="-7938"/>
            <a:ext cx="5327914" cy="6865938"/>
          </a:xfr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0178A7C0-A3FE-7B0E-41FD-34B479196185}"/>
              </a:ext>
            </a:extLst>
          </p:cNvPr>
          <p:cNvSpPr txBox="1"/>
          <p:nvPr/>
        </p:nvSpPr>
        <p:spPr>
          <a:xfrm>
            <a:off x="550863" y="6447600"/>
            <a:ext cx="3243866" cy="15388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000" dirty="0"/>
              <a:t>13108-1.d – 05/26     Download: www.suva.ch/13108-1.d</a:t>
            </a:r>
            <a:endParaRPr lang="de-CH" sz="1000" dirty="0"/>
          </a:p>
        </p:txBody>
      </p:sp>
    </p:spTree>
    <p:extLst>
      <p:ext uri="{BB962C8B-B14F-4D97-AF65-F5344CB8AC3E}">
        <p14:creationId xmlns:p14="http://schemas.microsoft.com/office/powerpoint/2010/main" val="6219838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EE998C7-6031-BD26-7F0D-220DF32070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Ziele der Schulung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F05CDB4-5F04-39E3-6DC8-C9872A1A22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1384" y="1556793"/>
            <a:ext cx="5544614" cy="3881982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spcAft>
                <a:spcPts val="1200"/>
              </a:spcAft>
            </a:pPr>
            <a:r>
              <a:rPr lang="de-CH" sz="2000" dirty="0"/>
              <a:t>Sie haben einen digitalen Sicherheitspass in mySuva.</a:t>
            </a:r>
          </a:p>
          <a:p>
            <a:pPr>
              <a:lnSpc>
                <a:spcPct val="150000"/>
              </a:lnSpc>
              <a:spcAft>
                <a:spcPts val="1200"/>
              </a:spcAft>
            </a:pPr>
            <a:r>
              <a:rPr lang="de-CH" sz="2000" dirty="0"/>
              <a:t>Sie können ein Dokument ( z. B. Nachweis für Instruktion) hochladen.</a:t>
            </a:r>
          </a:p>
          <a:p>
            <a:pPr>
              <a:lnSpc>
                <a:spcPct val="150000"/>
              </a:lnSpc>
              <a:spcAft>
                <a:spcPts val="1200"/>
              </a:spcAft>
            </a:pPr>
            <a:r>
              <a:rPr lang="de-CH" sz="2000" dirty="0"/>
              <a:t>Sie können Ausbildungen / Instruktionen absolvieren.</a:t>
            </a:r>
          </a:p>
          <a:p>
            <a:pPr>
              <a:lnSpc>
                <a:spcPct val="150000"/>
              </a:lnSpc>
              <a:spcAft>
                <a:spcPts val="1200"/>
              </a:spcAft>
            </a:pPr>
            <a:r>
              <a:rPr lang="de-CH" sz="2000" dirty="0"/>
              <a:t>Sie kennen die wichtigsten Funktionen.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382EC8E1-C3FC-A975-2D83-1B766149B8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12089B8-B5CE-4061-B9F1-3C6A87901BAB}" type="slidenum">
              <a:rPr lang="de-CH" smtClean="0"/>
              <a:pPr/>
              <a:t>2</a:t>
            </a:fld>
            <a:endParaRPr lang="de-CH" dirty="0"/>
          </a:p>
        </p:txBody>
      </p:sp>
      <p:cxnSp>
        <p:nvCxnSpPr>
          <p:cNvPr id="4" name="Gerader Verbinder 3">
            <a:extLst>
              <a:ext uri="{FF2B5EF4-FFF2-40B4-BE49-F238E27FC236}">
                <a16:creationId xmlns:a16="http://schemas.microsoft.com/office/drawing/2014/main" id="{AA7F619C-E566-6A4F-CFEE-2CDDA013C5BA}"/>
              </a:ext>
            </a:extLst>
          </p:cNvPr>
          <p:cNvCxnSpPr>
            <a:cxnSpLocks/>
          </p:cNvCxnSpPr>
          <p:nvPr/>
        </p:nvCxnSpPr>
        <p:spPr>
          <a:xfrm>
            <a:off x="6826701" y="0"/>
            <a:ext cx="0" cy="685800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hteck 7">
            <a:extLst>
              <a:ext uri="{FF2B5EF4-FFF2-40B4-BE49-F238E27FC236}">
                <a16:creationId xmlns:a16="http://schemas.microsoft.com/office/drawing/2014/main" id="{D3552A42-9A9E-1278-9D1D-19A84F6219A4}"/>
              </a:ext>
            </a:extLst>
          </p:cNvPr>
          <p:cNvSpPr/>
          <p:nvPr/>
        </p:nvSpPr>
        <p:spPr>
          <a:xfrm>
            <a:off x="6845752" y="0"/>
            <a:ext cx="5346248" cy="6858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de-CH" sz="1400" b="1" dirty="0"/>
          </a:p>
        </p:txBody>
      </p:sp>
      <p:pic>
        <p:nvPicPr>
          <p:cNvPr id="9" name="Grafik 8" descr="Ein Bild, das Elektronik, Handy, Gerät, tragbares Kommunikationsgerät enthält.&#10;&#10;KI-generierte Inhalte können fehlerhaft sein.">
            <a:extLst>
              <a:ext uri="{FF2B5EF4-FFF2-40B4-BE49-F238E27FC236}">
                <a16:creationId xmlns:a16="http://schemas.microsoft.com/office/drawing/2014/main" id="{D254BF0D-868C-9599-E4B8-C707AE784D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71" t="8751" r="33693" b="9166"/>
          <a:stretch/>
        </p:blipFill>
        <p:spPr>
          <a:xfrm>
            <a:off x="7912800" y="1230027"/>
            <a:ext cx="3212152" cy="4397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3942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CC7F9A-B8EC-F5C2-19D5-23EB6ECDA5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A1149D1-6944-2777-3845-9CAFF74D2A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384" y="372611"/>
            <a:ext cx="11089232" cy="560839"/>
          </a:xfrm>
        </p:spPr>
        <p:txBody>
          <a:bodyPr/>
          <a:lstStyle/>
          <a:p>
            <a:r>
              <a:rPr lang="de-CH" dirty="0"/>
              <a:t>Online-Service «Sicherheitspass»</a:t>
            </a:r>
            <a:endParaRPr lang="de-CH" b="0" dirty="0">
              <a:solidFill>
                <a:schemeClr val="accent3"/>
              </a:solidFill>
            </a:endParaRPr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D190E1B4-CAB3-FB15-2FF9-8DAC6C0875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12089B8-B5CE-4061-B9F1-3C6A87901BAB}" type="slidenum">
              <a:rPr lang="de-CH" smtClean="0"/>
              <a:pPr/>
              <a:t>3</a:t>
            </a:fld>
            <a:endParaRPr lang="de-CH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380D76B-3339-7D04-8117-3A2590F4AE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1384" y="1356131"/>
            <a:ext cx="11089232" cy="4145738"/>
          </a:xfrm>
        </p:spPr>
        <p:txBody>
          <a:bodyPr/>
          <a:lstStyle/>
          <a:p>
            <a:pPr marL="0" indent="0">
              <a:spcAft>
                <a:spcPts val="600"/>
              </a:spcAft>
              <a:buNone/>
            </a:pPr>
            <a:r>
              <a:rPr lang="de-CH" sz="1800" b="1" dirty="0"/>
              <a:t>Kundenportal mySuva</a:t>
            </a:r>
          </a:p>
          <a:p>
            <a:pPr marL="0" indent="0">
              <a:spcAft>
                <a:spcPts val="600"/>
              </a:spcAft>
              <a:buNone/>
            </a:pPr>
            <a:r>
              <a:rPr lang="de-CH" sz="1800" dirty="0"/>
              <a:t>Der kostenlose Online-Service «Mein Sicherheitspass» ist für Sie im Kundenportal mySuva und über die mySuva-App zugänglich. </a:t>
            </a:r>
          </a:p>
          <a:p>
            <a:pPr marL="0" indent="0">
              <a:spcAft>
                <a:spcPts val="600"/>
              </a:spcAft>
              <a:buNone/>
            </a:pPr>
            <a:endParaRPr lang="de-CH" sz="1800" dirty="0"/>
          </a:p>
          <a:p>
            <a:pPr marL="0" indent="0">
              <a:spcAft>
                <a:spcPts val="600"/>
              </a:spcAft>
              <a:buNone/>
            </a:pPr>
            <a:r>
              <a:rPr lang="de-CH" sz="1800" b="1" dirty="0"/>
              <a:t>Der Sicherheitspass gehört Ihnen.</a:t>
            </a:r>
          </a:p>
          <a:p>
            <a:pPr>
              <a:spcAft>
                <a:spcPts val="600"/>
              </a:spcAft>
            </a:pPr>
            <a:r>
              <a:rPr lang="de-CH" sz="1800" dirty="0"/>
              <a:t>Sie entscheiden, wem Sie Zugriff auf Ihre Daten geben.</a:t>
            </a:r>
          </a:p>
          <a:p>
            <a:pPr>
              <a:spcAft>
                <a:spcPts val="600"/>
              </a:spcAft>
            </a:pPr>
            <a:r>
              <a:rPr lang="de-CH" sz="1800" dirty="0"/>
              <a:t>Die Suva hat keinen Zugriff (keine Dateneinsicht).</a:t>
            </a:r>
          </a:p>
          <a:p>
            <a:pPr>
              <a:spcAft>
                <a:spcPts val="600"/>
              </a:spcAft>
            </a:pPr>
            <a:r>
              <a:rPr lang="de-CH" sz="1800" dirty="0"/>
              <a:t>Sie erteilen Ihrem Betrieb Zugriff. </a:t>
            </a:r>
            <a:r>
              <a:rPr lang="de-CH" sz="1800" dirty="0">
                <a:sym typeface="Wingdings" panose="05000000000000000000" pitchFamily="2" charset="2"/>
              </a:rPr>
              <a:t>Erst dann sieht der Betrieb Ihren Ausbildungsstand und kann Ihnen gezielt Instruktion zuweisen.</a:t>
            </a:r>
            <a:endParaRPr lang="de-CH" sz="1800" dirty="0"/>
          </a:p>
        </p:txBody>
      </p:sp>
    </p:spTree>
    <p:extLst>
      <p:ext uri="{BB962C8B-B14F-4D97-AF65-F5344CB8AC3E}">
        <p14:creationId xmlns:p14="http://schemas.microsoft.com/office/powerpoint/2010/main" val="8061134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>
            <a:extLst>
              <a:ext uri="{FF2B5EF4-FFF2-40B4-BE49-F238E27FC236}">
                <a16:creationId xmlns:a16="http://schemas.microsoft.com/office/drawing/2014/main" id="{D80BA039-C4A2-6F4C-D9E6-3E9638AB8E0D}"/>
              </a:ext>
            </a:extLst>
          </p:cNvPr>
          <p:cNvSpPr/>
          <p:nvPr/>
        </p:nvSpPr>
        <p:spPr>
          <a:xfrm>
            <a:off x="10306050" y="0"/>
            <a:ext cx="1885950" cy="68659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de-CH" sz="1400" b="1" dirty="0"/>
          </a:p>
        </p:txBody>
      </p:sp>
      <p:pic>
        <p:nvPicPr>
          <p:cNvPr id="8" name="Bildplatzhalter 7" descr="Ein Bild, das Kleidung, Person, Schuhwerk, Mann enthält.&#10;&#10;KI-generierte Inhalte können fehlerhaft sein.">
            <a:extLst>
              <a:ext uri="{FF2B5EF4-FFF2-40B4-BE49-F238E27FC236}">
                <a16:creationId xmlns:a16="http://schemas.microsoft.com/office/drawing/2014/main" id="{9ADD8153-7416-3C11-5FE2-4641F56AD272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95" t="23742" r="34554" b="9210"/>
          <a:stretch/>
        </p:blipFill>
        <p:spPr>
          <a:xfrm>
            <a:off x="7081838" y="0"/>
            <a:ext cx="3769042" cy="6858000"/>
          </a:xfrm>
        </p:spPr>
      </p:pic>
      <p:sp>
        <p:nvSpPr>
          <p:cNvPr id="3" name="Textplatzhalter 2">
            <a:extLst>
              <a:ext uri="{FF2B5EF4-FFF2-40B4-BE49-F238E27FC236}">
                <a16:creationId xmlns:a16="http://schemas.microsoft.com/office/drawing/2014/main" id="{61331F1C-07E0-C792-7D38-FB051FB84EF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50863" y="4902729"/>
            <a:ext cx="3640137" cy="1252538"/>
          </a:xfrm>
        </p:spPr>
        <p:txBody>
          <a:bodyPr/>
          <a:lstStyle/>
          <a:p>
            <a:r>
              <a:rPr lang="de-CH" dirty="0"/>
              <a:t>Sicherheitspass einrichten</a:t>
            </a:r>
          </a:p>
        </p:txBody>
      </p:sp>
    </p:spTree>
    <p:extLst>
      <p:ext uri="{BB962C8B-B14F-4D97-AF65-F5344CB8AC3E}">
        <p14:creationId xmlns:p14="http://schemas.microsoft.com/office/powerpoint/2010/main" val="8935291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hteck 16">
            <a:extLst>
              <a:ext uri="{FF2B5EF4-FFF2-40B4-BE49-F238E27FC236}">
                <a16:creationId xmlns:a16="http://schemas.microsoft.com/office/drawing/2014/main" id="{9F9C6868-2B88-FBDB-EF32-932EF693209E}"/>
              </a:ext>
            </a:extLst>
          </p:cNvPr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de-CH" sz="1400" b="1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568B5BB-5B1E-6974-D786-0DD989C1B3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384" y="372611"/>
            <a:ext cx="11089232" cy="560839"/>
          </a:xfrm>
        </p:spPr>
        <p:txBody>
          <a:bodyPr/>
          <a:lstStyle/>
          <a:p>
            <a:r>
              <a:rPr lang="de-CH" dirty="0"/>
              <a:t>Vorgehen</a:t>
            </a:r>
            <a:endParaRPr lang="de-CH" b="0" dirty="0">
              <a:solidFill>
                <a:schemeClr val="accent3"/>
              </a:solidFill>
            </a:endParaRPr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E0CDDC8B-C0E9-401D-AC6B-91AFE7257F4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12089B8-B5CE-4061-B9F1-3C6A87901BAB}" type="slidenum">
              <a:rPr lang="de-CH" smtClean="0"/>
              <a:pPr/>
              <a:t>5</a:t>
            </a:fld>
            <a:endParaRPr lang="de-CH" dirty="0"/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6B3D9E32-FAB9-5269-28A2-423E518E147F}"/>
              </a:ext>
            </a:extLst>
          </p:cNvPr>
          <p:cNvSpPr txBox="1"/>
          <p:nvPr/>
        </p:nvSpPr>
        <p:spPr>
          <a:xfrm>
            <a:off x="551384" y="1236707"/>
            <a:ext cx="4582544" cy="4708981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l"/>
            <a:r>
              <a:rPr lang="de-CH" dirty="0"/>
              <a:t>Der Betrieb «</a:t>
            </a:r>
            <a:r>
              <a:rPr lang="de-CH" b="1" dirty="0"/>
              <a:t>XX»</a:t>
            </a:r>
            <a:r>
              <a:rPr lang="de-CH" dirty="0"/>
              <a:t> möchte den digitalen Sicherheitspass (DSP) einführen.</a:t>
            </a:r>
          </a:p>
          <a:p>
            <a:pPr algn="l"/>
            <a:endParaRPr lang="de-CH" dirty="0"/>
          </a:p>
          <a:p>
            <a:pPr algn="l"/>
            <a:r>
              <a:rPr lang="de-CH" b="1" dirty="0"/>
              <a:t>Schritt 1: </a:t>
            </a:r>
            <a:r>
              <a:rPr lang="de-CH" dirty="0"/>
              <a:t>Der</a:t>
            </a:r>
            <a:r>
              <a:rPr lang="de-CH" b="1" dirty="0"/>
              <a:t> </a:t>
            </a:r>
            <a:r>
              <a:rPr lang="de-CH" dirty="0"/>
              <a:t>Betrieb lädt Sie in mySuva zum Online-Service «Mein Sicherheitspass» ein. </a:t>
            </a:r>
            <a:r>
              <a:rPr lang="de-CH" i="1" dirty="0"/>
              <a:t>((SiBe: Excel-Liste jetzt hochladen)) </a:t>
            </a:r>
          </a:p>
          <a:p>
            <a:pPr algn="l"/>
            <a:endParaRPr lang="de-CH" dirty="0"/>
          </a:p>
          <a:p>
            <a:pPr algn="l"/>
            <a:r>
              <a:rPr lang="de-CH" b="1" dirty="0"/>
              <a:t>Schritt 2: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de-CH" dirty="0"/>
              <a:t>Sicherheitspass vorhanden </a:t>
            </a:r>
            <a:r>
              <a:rPr lang="de-CH" dirty="0">
                <a:sym typeface="Wingdings" panose="05000000000000000000" pitchFamily="2" charset="2"/>
              </a:rPr>
              <a:t> Freigabeanforderung durch Betrieb</a:t>
            </a:r>
            <a:endParaRPr lang="de-CH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de-CH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de-CH" dirty="0"/>
              <a:t>Sicherheitspass nicht vorhanden </a:t>
            </a:r>
            <a:r>
              <a:rPr lang="de-CH" dirty="0">
                <a:sym typeface="Wingdings" panose="05000000000000000000" pitchFamily="2" charset="2"/>
              </a:rPr>
              <a:t> Einladung per E-Mail / SMS zur Aktivierung und Freigabe</a:t>
            </a:r>
            <a:endParaRPr lang="de-CH" dirty="0"/>
          </a:p>
          <a:p>
            <a:pPr algn="l"/>
            <a:endParaRPr lang="de-CH" dirty="0"/>
          </a:p>
          <a:p>
            <a:pPr algn="l"/>
            <a:r>
              <a:rPr lang="de-CH" b="1" dirty="0"/>
              <a:t>Schritt 3: </a:t>
            </a:r>
            <a:r>
              <a:rPr lang="de-CH" dirty="0"/>
              <a:t>Nach Ihrer Freigabe kann Sie der Betrieb instruieren.</a:t>
            </a:r>
            <a:endParaRPr lang="de-CH" dirty="0">
              <a:cs typeface="Arial"/>
            </a:endParaRPr>
          </a:p>
        </p:txBody>
      </p: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89980D94-75C5-EC4D-F579-260432548BDD}"/>
              </a:ext>
            </a:extLst>
          </p:cNvPr>
          <p:cNvGrpSpPr/>
          <p:nvPr/>
        </p:nvGrpSpPr>
        <p:grpSpPr>
          <a:xfrm>
            <a:off x="6628938" y="2070884"/>
            <a:ext cx="2004347" cy="3834404"/>
            <a:chOff x="5921223" y="1108155"/>
            <a:chExt cx="2564791" cy="4906557"/>
          </a:xfrm>
        </p:grpSpPr>
        <p:pic>
          <p:nvPicPr>
            <p:cNvPr id="4" name="Picture 2">
              <a:extLst>
                <a:ext uri="{FF2B5EF4-FFF2-40B4-BE49-F238E27FC236}">
                  <a16:creationId xmlns:a16="http://schemas.microsoft.com/office/drawing/2014/main" id="{BD538A8E-A5E4-C675-88BD-D2A04DAB3EA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33806" y="1243766"/>
              <a:ext cx="2141921" cy="46353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Grafik 4">
              <a:extLst>
                <a:ext uri="{FF2B5EF4-FFF2-40B4-BE49-F238E27FC236}">
                  <a16:creationId xmlns:a16="http://schemas.microsoft.com/office/drawing/2014/main" id="{4FAE80CC-81D0-754E-9E29-93F2BEAC70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7F7F7"/>
                </a:clrFrom>
                <a:clrTo>
                  <a:srgbClr val="F7F7F7">
                    <a:alpha val="0"/>
                  </a:srgbClr>
                </a:clrTo>
              </a:clrChange>
            </a:blip>
            <a:srcRect l="13405" t="1895" r="13400" b="1922"/>
            <a:stretch/>
          </p:blipFill>
          <p:spPr>
            <a:xfrm>
              <a:off x="5921223" y="1108155"/>
              <a:ext cx="2564791" cy="4906557"/>
            </a:xfrm>
            <a:prstGeom prst="rect">
              <a:avLst/>
            </a:prstGeom>
          </p:spPr>
        </p:pic>
      </p:grpSp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E7A4D9E0-F093-7ADB-6E3E-C3BCB4C70A30}"/>
              </a:ext>
            </a:extLst>
          </p:cNvPr>
          <p:cNvGrpSpPr/>
          <p:nvPr/>
        </p:nvGrpSpPr>
        <p:grpSpPr>
          <a:xfrm>
            <a:off x="9189329" y="969100"/>
            <a:ext cx="2004347" cy="3834404"/>
            <a:chOff x="8774796" y="6210308"/>
            <a:chExt cx="2564791" cy="4906557"/>
          </a:xfrm>
        </p:grpSpPr>
        <p:grpSp>
          <p:nvGrpSpPr>
            <p:cNvPr id="7" name="Gruppieren 6">
              <a:extLst>
                <a:ext uri="{FF2B5EF4-FFF2-40B4-BE49-F238E27FC236}">
                  <a16:creationId xmlns:a16="http://schemas.microsoft.com/office/drawing/2014/main" id="{68373BE4-0307-9998-1ABD-AED5FFB27B50}"/>
                </a:ext>
              </a:extLst>
            </p:cNvPr>
            <p:cNvGrpSpPr/>
            <p:nvPr/>
          </p:nvGrpSpPr>
          <p:grpSpPr>
            <a:xfrm>
              <a:off x="8985081" y="6343431"/>
              <a:ext cx="2144219" cy="4640310"/>
              <a:chOff x="8985081" y="6343431"/>
              <a:chExt cx="2144219" cy="4640310"/>
            </a:xfrm>
          </p:grpSpPr>
          <p:pic>
            <p:nvPicPr>
              <p:cNvPr id="10" name="Picture 3">
                <a:extLst>
                  <a:ext uri="{FF2B5EF4-FFF2-40B4-BE49-F238E27FC236}">
                    <a16:creationId xmlns:a16="http://schemas.microsoft.com/office/drawing/2014/main" id="{9E4EDB4A-4FA1-8B5E-4172-60CE62B0AF9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985081" y="6343431"/>
                <a:ext cx="2144219" cy="46403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2" name="Rechteck 11">
                <a:extLst>
                  <a:ext uri="{FF2B5EF4-FFF2-40B4-BE49-F238E27FC236}">
                    <a16:creationId xmlns:a16="http://schemas.microsoft.com/office/drawing/2014/main" id="{328FFDA5-BBCF-05DE-5A33-A31BBD8A0E73}"/>
                  </a:ext>
                </a:extLst>
              </p:cNvPr>
              <p:cNvSpPr/>
              <p:nvPr/>
            </p:nvSpPr>
            <p:spPr>
              <a:xfrm>
                <a:off x="9202723" y="9773174"/>
                <a:ext cx="671119" cy="11744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l"/>
                <a:endParaRPr lang="de-CH" sz="1400" b="1" dirty="0"/>
              </a:p>
            </p:txBody>
          </p:sp>
        </p:grpSp>
        <p:pic>
          <p:nvPicPr>
            <p:cNvPr id="8" name="Grafik 7">
              <a:extLst>
                <a:ext uri="{FF2B5EF4-FFF2-40B4-BE49-F238E27FC236}">
                  <a16:creationId xmlns:a16="http://schemas.microsoft.com/office/drawing/2014/main" id="{D474296F-3C8B-9FE1-F3A3-521ECF2898E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7F7F7"/>
                </a:clrFrom>
                <a:clrTo>
                  <a:srgbClr val="F7F7F7">
                    <a:alpha val="0"/>
                  </a:srgbClr>
                </a:clrTo>
              </a:clrChange>
            </a:blip>
            <a:srcRect l="13405" t="1895" r="13400" b="1922"/>
            <a:stretch/>
          </p:blipFill>
          <p:spPr>
            <a:xfrm>
              <a:off x="8774796" y="6210308"/>
              <a:ext cx="2564791" cy="4906557"/>
            </a:xfrm>
            <a:prstGeom prst="rect">
              <a:avLst/>
            </a:prstGeom>
          </p:spPr>
        </p:pic>
      </p:grpSp>
      <p:cxnSp>
        <p:nvCxnSpPr>
          <p:cNvPr id="13" name="Gerader Verbinder 12">
            <a:extLst>
              <a:ext uri="{FF2B5EF4-FFF2-40B4-BE49-F238E27FC236}">
                <a16:creationId xmlns:a16="http://schemas.microsoft.com/office/drawing/2014/main" id="{336028D1-3A42-B32C-7670-E10AF88FE962}"/>
              </a:ext>
            </a:extLst>
          </p:cNvPr>
          <p:cNvCxnSpPr>
            <a:cxnSpLocks/>
          </p:cNvCxnSpPr>
          <p:nvPr/>
        </p:nvCxnSpPr>
        <p:spPr>
          <a:xfrm>
            <a:off x="6115050" y="0"/>
            <a:ext cx="0" cy="685800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feld 13">
            <a:extLst>
              <a:ext uri="{FF2B5EF4-FFF2-40B4-BE49-F238E27FC236}">
                <a16:creationId xmlns:a16="http://schemas.microsoft.com/office/drawing/2014/main" id="{709944F2-4E82-B73E-2F33-C9ABA5F744E7}"/>
              </a:ext>
            </a:extLst>
          </p:cNvPr>
          <p:cNvSpPr txBox="1"/>
          <p:nvPr/>
        </p:nvSpPr>
        <p:spPr>
          <a:xfrm>
            <a:off x="8633285" y="397075"/>
            <a:ext cx="3545746" cy="430887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l"/>
            <a:r>
              <a:rPr lang="de-CH" sz="1400" b="1" dirty="0"/>
              <a:t>Sie haben noch keinen Sicherheitspass? </a:t>
            </a:r>
          </a:p>
          <a:p>
            <a:pPr algn="l"/>
            <a:r>
              <a:rPr lang="de-CH" sz="1400" dirty="0">
                <a:cs typeface="Arial"/>
              </a:rPr>
              <a:t>Angaben kontrollieren und aktivieren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341042DF-6794-F2AB-33AF-F7E0572B62C2}"/>
              </a:ext>
            </a:extLst>
          </p:cNvPr>
          <p:cNvSpPr txBox="1"/>
          <p:nvPr/>
        </p:nvSpPr>
        <p:spPr>
          <a:xfrm>
            <a:off x="6448989" y="6054502"/>
            <a:ext cx="3074759" cy="430887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l"/>
            <a:r>
              <a:rPr lang="de-CH" sz="1400" b="1" dirty="0"/>
              <a:t>Sie haben einen Sicherheitspass? </a:t>
            </a:r>
            <a:r>
              <a:rPr lang="de-CH" sz="1400" dirty="0">
                <a:cs typeface="Arial"/>
              </a:rPr>
              <a:t>Anmelden und Freigabe erteilen</a:t>
            </a:r>
          </a:p>
        </p:txBody>
      </p:sp>
      <p:cxnSp>
        <p:nvCxnSpPr>
          <p:cNvPr id="16" name="Gerader Verbinder 15">
            <a:extLst>
              <a:ext uri="{FF2B5EF4-FFF2-40B4-BE49-F238E27FC236}">
                <a16:creationId xmlns:a16="http://schemas.microsoft.com/office/drawing/2014/main" id="{C4CD397B-41F1-9574-6534-02CB3B94996A}"/>
              </a:ext>
            </a:extLst>
          </p:cNvPr>
          <p:cNvCxnSpPr>
            <a:cxnSpLocks/>
          </p:cNvCxnSpPr>
          <p:nvPr/>
        </p:nvCxnSpPr>
        <p:spPr>
          <a:xfrm flipH="1">
            <a:off x="8896313" y="933450"/>
            <a:ext cx="1" cy="5061595"/>
          </a:xfrm>
          <a:prstGeom prst="line">
            <a:avLst/>
          </a:prstGeom>
          <a:ln w="28575">
            <a:solidFill>
              <a:schemeClr val="accent2"/>
            </a:solidFill>
            <a:prstDash val="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22993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3EE4B639-98E6-FEC7-AF33-D4EC1EDDAF3D}"/>
              </a:ext>
            </a:extLst>
          </p:cNvPr>
          <p:cNvSpPr/>
          <p:nvPr/>
        </p:nvSpPr>
        <p:spPr>
          <a:xfrm>
            <a:off x="551384" y="933450"/>
            <a:ext cx="11089232" cy="444817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de-CH" sz="1400" b="1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568B5BB-5B1E-6974-D786-0DD989C1B3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384" y="372611"/>
            <a:ext cx="11089232" cy="864096"/>
          </a:xfrm>
        </p:spPr>
        <p:txBody>
          <a:bodyPr/>
          <a:lstStyle/>
          <a:p>
            <a:r>
              <a:rPr lang="de-CH" dirty="0"/>
              <a:t>Aktivierung Digitaler Sicherheitspass  </a:t>
            </a:r>
            <a:endParaRPr lang="de-CH" b="0" dirty="0">
              <a:solidFill>
                <a:schemeClr val="accent3"/>
              </a:solidFill>
            </a:endParaRPr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E0CDDC8B-C0E9-401D-AC6B-91AFE7257F4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12089B8-B5CE-4061-B9F1-3C6A87901BAB}" type="slidenum">
              <a:rPr lang="de-CH" smtClean="0"/>
              <a:pPr/>
              <a:t>6</a:t>
            </a:fld>
            <a:endParaRPr lang="de-CH" dirty="0"/>
          </a:p>
        </p:txBody>
      </p:sp>
      <p:grpSp>
        <p:nvGrpSpPr>
          <p:cNvPr id="27" name="Gruppieren 26">
            <a:extLst>
              <a:ext uri="{FF2B5EF4-FFF2-40B4-BE49-F238E27FC236}">
                <a16:creationId xmlns:a16="http://schemas.microsoft.com/office/drawing/2014/main" id="{0001C45F-1C5A-18A0-B2D9-576DB26898AD}"/>
              </a:ext>
            </a:extLst>
          </p:cNvPr>
          <p:cNvGrpSpPr/>
          <p:nvPr/>
        </p:nvGrpSpPr>
        <p:grpSpPr>
          <a:xfrm>
            <a:off x="3661699" y="1119199"/>
            <a:ext cx="2084717" cy="3988154"/>
            <a:chOff x="8774796" y="6210308"/>
            <a:chExt cx="2564791" cy="4906557"/>
          </a:xfrm>
        </p:grpSpPr>
        <p:grpSp>
          <p:nvGrpSpPr>
            <p:cNvPr id="26" name="Gruppieren 25">
              <a:extLst>
                <a:ext uri="{FF2B5EF4-FFF2-40B4-BE49-F238E27FC236}">
                  <a16:creationId xmlns:a16="http://schemas.microsoft.com/office/drawing/2014/main" id="{A476B44E-9372-4748-1D89-D4AD29A07068}"/>
                </a:ext>
              </a:extLst>
            </p:cNvPr>
            <p:cNvGrpSpPr/>
            <p:nvPr/>
          </p:nvGrpSpPr>
          <p:grpSpPr>
            <a:xfrm>
              <a:off x="8985081" y="6343431"/>
              <a:ext cx="2144219" cy="4640310"/>
              <a:chOff x="8985081" y="6343431"/>
              <a:chExt cx="2144219" cy="4640310"/>
            </a:xfrm>
          </p:grpSpPr>
          <p:pic>
            <p:nvPicPr>
              <p:cNvPr id="1027" name="Picture 3">
                <a:extLst>
                  <a:ext uri="{FF2B5EF4-FFF2-40B4-BE49-F238E27FC236}">
                    <a16:creationId xmlns:a16="http://schemas.microsoft.com/office/drawing/2014/main" id="{19D37BA7-B91F-3348-54FF-DA85CBD99BB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985081" y="6343431"/>
                <a:ext cx="2144219" cy="46403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5" name="Rechteck 24">
                <a:extLst>
                  <a:ext uri="{FF2B5EF4-FFF2-40B4-BE49-F238E27FC236}">
                    <a16:creationId xmlns:a16="http://schemas.microsoft.com/office/drawing/2014/main" id="{6F6D6326-0838-2AF6-9726-8CD1604BA563}"/>
                  </a:ext>
                </a:extLst>
              </p:cNvPr>
              <p:cNvSpPr/>
              <p:nvPr/>
            </p:nvSpPr>
            <p:spPr>
              <a:xfrm>
                <a:off x="9202723" y="9773174"/>
                <a:ext cx="671119" cy="11744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l"/>
                <a:endParaRPr lang="de-CH" sz="1400" b="1" dirty="0"/>
              </a:p>
            </p:txBody>
          </p:sp>
        </p:grpSp>
        <p:pic>
          <p:nvPicPr>
            <p:cNvPr id="15" name="Grafik 14">
              <a:extLst>
                <a:ext uri="{FF2B5EF4-FFF2-40B4-BE49-F238E27FC236}">
                  <a16:creationId xmlns:a16="http://schemas.microsoft.com/office/drawing/2014/main" id="{D028635D-1086-EE61-1A89-CC1ACEDF97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7F7F7"/>
                </a:clrFrom>
                <a:clrTo>
                  <a:srgbClr val="F7F7F7">
                    <a:alpha val="0"/>
                  </a:srgbClr>
                </a:clrTo>
              </a:clrChange>
            </a:blip>
            <a:srcRect l="13405" t="1895" r="13400" b="1922"/>
            <a:stretch/>
          </p:blipFill>
          <p:spPr>
            <a:xfrm>
              <a:off x="8774796" y="6210308"/>
              <a:ext cx="2564791" cy="4906557"/>
            </a:xfrm>
            <a:prstGeom prst="rect">
              <a:avLst/>
            </a:prstGeom>
          </p:spPr>
        </p:pic>
      </p:grpSp>
      <p:grpSp>
        <p:nvGrpSpPr>
          <p:cNvPr id="24" name="Gruppieren 23">
            <a:extLst>
              <a:ext uri="{FF2B5EF4-FFF2-40B4-BE49-F238E27FC236}">
                <a16:creationId xmlns:a16="http://schemas.microsoft.com/office/drawing/2014/main" id="{014E896F-B467-3132-8022-DAAD1FE8366C}"/>
              </a:ext>
            </a:extLst>
          </p:cNvPr>
          <p:cNvGrpSpPr/>
          <p:nvPr/>
        </p:nvGrpSpPr>
        <p:grpSpPr>
          <a:xfrm>
            <a:off x="806068" y="1124082"/>
            <a:ext cx="2084717" cy="3988154"/>
            <a:chOff x="5120976" y="5356937"/>
            <a:chExt cx="2564791" cy="4906557"/>
          </a:xfrm>
        </p:grpSpPr>
        <p:grpSp>
          <p:nvGrpSpPr>
            <p:cNvPr id="23" name="Gruppieren 22">
              <a:extLst>
                <a:ext uri="{FF2B5EF4-FFF2-40B4-BE49-F238E27FC236}">
                  <a16:creationId xmlns:a16="http://schemas.microsoft.com/office/drawing/2014/main" id="{6C23C7D4-07D2-E2BB-717C-78BDD39AD6D9}"/>
                </a:ext>
              </a:extLst>
            </p:cNvPr>
            <p:cNvGrpSpPr/>
            <p:nvPr/>
          </p:nvGrpSpPr>
          <p:grpSpPr>
            <a:xfrm>
              <a:off x="5331261" y="5490060"/>
              <a:ext cx="2144219" cy="4640310"/>
              <a:chOff x="5331261" y="5490060"/>
              <a:chExt cx="2144219" cy="4640310"/>
            </a:xfrm>
          </p:grpSpPr>
          <p:pic>
            <p:nvPicPr>
              <p:cNvPr id="1026" name="Picture 2">
                <a:extLst>
                  <a:ext uri="{FF2B5EF4-FFF2-40B4-BE49-F238E27FC236}">
                    <a16:creationId xmlns:a16="http://schemas.microsoft.com/office/drawing/2014/main" id="{A913AA84-51A3-7978-0186-56FFC17D4A0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31261" y="5490060"/>
                <a:ext cx="2144219" cy="46403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1" name="Rechteck 20">
                <a:extLst>
                  <a:ext uri="{FF2B5EF4-FFF2-40B4-BE49-F238E27FC236}">
                    <a16:creationId xmlns:a16="http://schemas.microsoft.com/office/drawing/2014/main" id="{D785B256-E261-0160-5B65-7EA2E1B3C7DD}"/>
                  </a:ext>
                </a:extLst>
              </p:cNvPr>
              <p:cNvSpPr/>
              <p:nvPr/>
            </p:nvSpPr>
            <p:spPr>
              <a:xfrm>
                <a:off x="6065990" y="7000875"/>
                <a:ext cx="858685" cy="1800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l"/>
                <a:endParaRPr lang="de-CH" sz="1400" b="1" dirty="0"/>
              </a:p>
            </p:txBody>
          </p:sp>
          <p:sp>
            <p:nvSpPr>
              <p:cNvPr id="22" name="Rechteck 21">
                <a:extLst>
                  <a:ext uri="{FF2B5EF4-FFF2-40B4-BE49-F238E27FC236}">
                    <a16:creationId xmlns:a16="http://schemas.microsoft.com/office/drawing/2014/main" id="{BBAEFCF7-5E71-88B0-66AF-D5D80E7C79A1}"/>
                  </a:ext>
                </a:extLst>
              </p:cNvPr>
              <p:cNvSpPr/>
              <p:nvPr/>
            </p:nvSpPr>
            <p:spPr>
              <a:xfrm>
                <a:off x="5489343" y="7194675"/>
                <a:ext cx="858685" cy="1800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l"/>
                <a:endParaRPr lang="de-CH" sz="1400" b="1" dirty="0"/>
              </a:p>
            </p:txBody>
          </p:sp>
        </p:grpSp>
        <p:pic>
          <p:nvPicPr>
            <p:cNvPr id="16" name="Grafik 15">
              <a:extLst>
                <a:ext uri="{FF2B5EF4-FFF2-40B4-BE49-F238E27FC236}">
                  <a16:creationId xmlns:a16="http://schemas.microsoft.com/office/drawing/2014/main" id="{FD7F1C85-5BC5-5900-9700-DA3C4DE7856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7F7F7"/>
                </a:clrFrom>
                <a:clrTo>
                  <a:srgbClr val="F7F7F7">
                    <a:alpha val="0"/>
                  </a:srgbClr>
                </a:clrTo>
              </a:clrChange>
            </a:blip>
            <a:srcRect l="13405" t="1895" r="13400" b="1922"/>
            <a:stretch/>
          </p:blipFill>
          <p:spPr>
            <a:xfrm>
              <a:off x="5120976" y="5356937"/>
              <a:ext cx="2564791" cy="4906557"/>
            </a:xfrm>
            <a:prstGeom prst="rect">
              <a:avLst/>
            </a:prstGeom>
          </p:spPr>
        </p:pic>
      </p:grpSp>
      <p:grpSp>
        <p:nvGrpSpPr>
          <p:cNvPr id="20" name="Gruppieren 19">
            <a:extLst>
              <a:ext uri="{FF2B5EF4-FFF2-40B4-BE49-F238E27FC236}">
                <a16:creationId xmlns:a16="http://schemas.microsoft.com/office/drawing/2014/main" id="{6E9DD3E0-3941-A7BF-FBB9-9DB628949105}"/>
              </a:ext>
            </a:extLst>
          </p:cNvPr>
          <p:cNvGrpSpPr/>
          <p:nvPr/>
        </p:nvGrpSpPr>
        <p:grpSpPr>
          <a:xfrm>
            <a:off x="9330509" y="1119200"/>
            <a:ext cx="2084717" cy="3988154"/>
            <a:chOff x="356818" y="6658456"/>
            <a:chExt cx="2564791" cy="4906557"/>
          </a:xfrm>
        </p:grpSpPr>
        <p:pic>
          <p:nvPicPr>
            <p:cNvPr id="1029" name="Picture 5">
              <a:extLst>
                <a:ext uri="{FF2B5EF4-FFF2-40B4-BE49-F238E27FC236}">
                  <a16:creationId xmlns:a16="http://schemas.microsoft.com/office/drawing/2014/main" id="{90AB55EB-5193-34D1-B19B-1790CBE76CE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7103" y="6791579"/>
              <a:ext cx="2144219" cy="46403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Grafik 16">
              <a:extLst>
                <a:ext uri="{FF2B5EF4-FFF2-40B4-BE49-F238E27FC236}">
                  <a16:creationId xmlns:a16="http://schemas.microsoft.com/office/drawing/2014/main" id="{2FCDECE9-867B-1F79-897D-D182FBBBB90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7F7F7"/>
                </a:clrFrom>
                <a:clrTo>
                  <a:srgbClr val="F7F7F7">
                    <a:alpha val="0"/>
                  </a:srgbClr>
                </a:clrTo>
              </a:clrChange>
            </a:blip>
            <a:srcRect l="13405" t="1895" r="13400" b="1922"/>
            <a:stretch/>
          </p:blipFill>
          <p:spPr>
            <a:xfrm>
              <a:off x="356818" y="6658456"/>
              <a:ext cx="2564791" cy="4906557"/>
            </a:xfrm>
            <a:prstGeom prst="rect">
              <a:avLst/>
            </a:prstGeom>
          </p:spPr>
        </p:pic>
      </p:grpSp>
      <p:grpSp>
        <p:nvGrpSpPr>
          <p:cNvPr id="19" name="Gruppieren 18">
            <a:extLst>
              <a:ext uri="{FF2B5EF4-FFF2-40B4-BE49-F238E27FC236}">
                <a16:creationId xmlns:a16="http://schemas.microsoft.com/office/drawing/2014/main" id="{C11BFE83-D05A-21D4-54C4-1517D28ED1FE}"/>
              </a:ext>
            </a:extLst>
          </p:cNvPr>
          <p:cNvGrpSpPr/>
          <p:nvPr/>
        </p:nvGrpSpPr>
        <p:grpSpPr>
          <a:xfrm>
            <a:off x="6517331" y="1119200"/>
            <a:ext cx="2084717" cy="3988154"/>
            <a:chOff x="-5070295" y="6628691"/>
            <a:chExt cx="2564791" cy="4906557"/>
          </a:xfrm>
        </p:grpSpPr>
        <p:pic>
          <p:nvPicPr>
            <p:cNvPr id="1028" name="Picture 4">
              <a:extLst>
                <a:ext uri="{FF2B5EF4-FFF2-40B4-BE49-F238E27FC236}">
                  <a16:creationId xmlns:a16="http://schemas.microsoft.com/office/drawing/2014/main" id="{4D7258C0-0AF8-0F52-0ADD-631A830A4E8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860010" y="6761814"/>
              <a:ext cx="2144219" cy="46403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Grafik 17">
              <a:extLst>
                <a:ext uri="{FF2B5EF4-FFF2-40B4-BE49-F238E27FC236}">
                  <a16:creationId xmlns:a16="http://schemas.microsoft.com/office/drawing/2014/main" id="{5F795D6C-92ED-2B78-7066-5CA88E996C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7F7F7"/>
                </a:clrFrom>
                <a:clrTo>
                  <a:srgbClr val="F7F7F7">
                    <a:alpha val="0"/>
                  </a:srgbClr>
                </a:clrTo>
              </a:clrChange>
            </a:blip>
            <a:srcRect l="13405" t="1895" r="13400" b="1922"/>
            <a:stretch/>
          </p:blipFill>
          <p:spPr>
            <a:xfrm>
              <a:off x="-5070295" y="6628691"/>
              <a:ext cx="2564791" cy="4906557"/>
            </a:xfrm>
            <a:prstGeom prst="rect">
              <a:avLst/>
            </a:prstGeom>
          </p:spPr>
        </p:pic>
      </p:grpSp>
      <p:sp>
        <p:nvSpPr>
          <p:cNvPr id="28" name="Pfeil: nach rechts 27">
            <a:extLst>
              <a:ext uri="{FF2B5EF4-FFF2-40B4-BE49-F238E27FC236}">
                <a16:creationId xmlns:a16="http://schemas.microsoft.com/office/drawing/2014/main" id="{1004FF50-3AAD-2A67-2E44-6FA22E0752BF}"/>
              </a:ext>
            </a:extLst>
          </p:cNvPr>
          <p:cNvSpPr/>
          <p:nvPr/>
        </p:nvSpPr>
        <p:spPr>
          <a:xfrm rot="11452790">
            <a:off x="10277293" y="4065538"/>
            <a:ext cx="557247" cy="247431"/>
          </a:xfrm>
          <a:prstGeom prst="righ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de-CH" sz="1400" b="1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3D22BC2-29E6-0D75-7E6D-34206E7FABBE}"/>
              </a:ext>
            </a:extLst>
          </p:cNvPr>
          <p:cNvSpPr txBox="1">
            <a:spLocks/>
          </p:cNvSpPr>
          <p:nvPr/>
        </p:nvSpPr>
        <p:spPr>
          <a:xfrm>
            <a:off x="891793" y="5711065"/>
            <a:ext cx="11089232" cy="32169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79388" indent="-179388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49263" indent="-269875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9138" indent="-269875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87425" indent="-268288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57300" indent="-269875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2413" indent="-2651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92288" indent="-2698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62163" indent="-2698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0450" indent="-2682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600"/>
              </a:spcAft>
              <a:buNone/>
            </a:pPr>
            <a:r>
              <a:rPr lang="de-CH" sz="1800" dirty="0"/>
              <a:t>ℹ️ Weitere Informationen und Erklärvideos finden Sie auf der Seite </a:t>
            </a:r>
            <a:r>
              <a:rPr lang="de-CH" sz="1800" dirty="0">
                <a:hlinkClick r:id="rId8"/>
              </a:rPr>
              <a:t>Online-Service «Sicherheitspässe»</a:t>
            </a:r>
            <a:r>
              <a:rPr lang="de-CH" sz="18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41899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469CC25C-6FBB-5992-275C-2E5837BBCA8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83491" y="4362450"/>
            <a:ext cx="3791232" cy="1841455"/>
          </a:xfrm>
        </p:spPr>
        <p:txBody>
          <a:bodyPr/>
          <a:lstStyle/>
          <a:p>
            <a:r>
              <a:rPr lang="de-CH" dirty="0"/>
              <a:t>Dokumente hochladen</a:t>
            </a:r>
          </a:p>
        </p:txBody>
      </p:sp>
      <p:pic>
        <p:nvPicPr>
          <p:cNvPr id="6" name="Bildplatzhalter 5" descr="Ein Bild, das Kleidung, Person, Arbeitskleidung, Arbeitsbekleidung enthält.&#10;&#10;KI-generierte Inhalte können fehlerhaft sein.">
            <a:extLst>
              <a:ext uri="{FF2B5EF4-FFF2-40B4-BE49-F238E27FC236}">
                <a16:creationId xmlns:a16="http://schemas.microsoft.com/office/drawing/2014/main" id="{B31652C9-17B0-37BF-7FE9-BA22CEB6A558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610" t="8380" r="16091" b="18986"/>
          <a:stretch/>
        </p:blipFill>
        <p:spPr>
          <a:xfrm>
            <a:off x="6051917" y="0"/>
            <a:ext cx="6140082" cy="6858000"/>
          </a:xfrm>
        </p:spPr>
      </p:pic>
    </p:spTree>
    <p:extLst>
      <p:ext uri="{BB962C8B-B14F-4D97-AF65-F5344CB8AC3E}">
        <p14:creationId xmlns:p14="http://schemas.microsoft.com/office/powerpoint/2010/main" val="30929897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737FA3-7663-1CC7-57DD-E68D73672E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FC5B847-3627-9ABC-CB05-499D50CD66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384" y="372611"/>
            <a:ext cx="7195616" cy="632034"/>
          </a:xfrm>
        </p:spPr>
        <p:txBody>
          <a:bodyPr/>
          <a:lstStyle/>
          <a:p>
            <a:r>
              <a:rPr lang="de-CH" dirty="0"/>
              <a:t>Ausweise oder Zertifikate hochladen</a:t>
            </a:r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8AA1271A-E40D-268F-2BCE-1133351FEF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12089B8-B5CE-4061-B9F1-3C6A87901BAB}" type="slidenum">
              <a:rPr lang="de-CH" smtClean="0"/>
              <a:pPr/>
              <a:t>8</a:t>
            </a:fld>
            <a:endParaRPr lang="de-CH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BDF87D97-8DBD-F853-70F7-01B447E3B2DB}"/>
              </a:ext>
            </a:extLst>
          </p:cNvPr>
          <p:cNvSpPr txBox="1"/>
          <p:nvPr/>
        </p:nvSpPr>
        <p:spPr>
          <a:xfrm>
            <a:off x="551385" y="1495272"/>
            <a:ext cx="5430316" cy="4585871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l">
              <a:spcAft>
                <a:spcPts val="1200"/>
              </a:spcAft>
            </a:pPr>
            <a:r>
              <a:rPr lang="de-CH" b="1" dirty="0"/>
              <a:t>Ausweise</a:t>
            </a:r>
          </a:p>
          <a:p>
            <a:pPr marL="342900" indent="-342900" algn="l">
              <a:spcAft>
                <a:spcPts val="1200"/>
              </a:spcAft>
              <a:buFont typeface="+mj-lt"/>
              <a:buAutoNum type="arabicPeriod"/>
            </a:pPr>
            <a:r>
              <a:rPr lang="de-CH" dirty="0"/>
              <a:t>Kachel «Ausweis» auswählen</a:t>
            </a:r>
          </a:p>
          <a:p>
            <a:pPr marL="342900" indent="-342900" algn="l">
              <a:spcAft>
                <a:spcPts val="1200"/>
              </a:spcAft>
              <a:buFont typeface="+mj-lt"/>
              <a:buAutoNum type="arabicPeriod"/>
            </a:pPr>
            <a:r>
              <a:rPr lang="de-CH" dirty="0"/>
              <a:t>Art des Ausweises auswählen</a:t>
            </a:r>
          </a:p>
          <a:p>
            <a:pPr marL="342900" indent="-342900" algn="l">
              <a:spcAft>
                <a:spcPts val="1200"/>
              </a:spcAft>
              <a:buFont typeface="+mj-lt"/>
              <a:buAutoNum type="arabicPeriod"/>
            </a:pPr>
            <a:r>
              <a:rPr lang="de-CH" dirty="0"/>
              <a:t>Pflichtfelder ausfüllen</a:t>
            </a:r>
          </a:p>
          <a:p>
            <a:pPr marL="342900" indent="-342900" algn="l">
              <a:spcAft>
                <a:spcPts val="1200"/>
              </a:spcAft>
              <a:buFont typeface="+mj-lt"/>
              <a:buAutoNum type="arabicPeriod"/>
            </a:pPr>
            <a:r>
              <a:rPr lang="de-CH" dirty="0"/>
              <a:t>Foto oder PDF des Ausweises hochladen</a:t>
            </a:r>
          </a:p>
          <a:p>
            <a:pPr marL="342900" indent="-342900" algn="l">
              <a:spcAft>
                <a:spcPts val="1200"/>
              </a:spcAft>
              <a:buFont typeface="+mj-lt"/>
              <a:buAutoNum type="arabicPeriod"/>
            </a:pPr>
            <a:endParaRPr lang="de-CH" dirty="0"/>
          </a:p>
          <a:p>
            <a:pPr>
              <a:spcAft>
                <a:spcPts val="1200"/>
              </a:spcAft>
            </a:pPr>
            <a:r>
              <a:rPr lang="de-CH" b="1" dirty="0"/>
              <a:t>Zertifikat</a:t>
            </a:r>
          </a:p>
          <a:p>
            <a:pPr marL="342900" indent="-342900">
              <a:spcAft>
                <a:spcPts val="1200"/>
              </a:spcAft>
              <a:buFont typeface="+mj-lt"/>
              <a:buAutoNum type="arabicPeriod"/>
            </a:pPr>
            <a:r>
              <a:rPr lang="de-CH" dirty="0"/>
              <a:t>Kachel «Zertifikat» auswählen</a:t>
            </a:r>
          </a:p>
          <a:p>
            <a:pPr marL="342900" indent="-342900">
              <a:spcAft>
                <a:spcPts val="1200"/>
              </a:spcAft>
              <a:buFont typeface="+mj-lt"/>
              <a:buAutoNum type="arabicPeriod"/>
            </a:pPr>
            <a:r>
              <a:rPr lang="de-CH" dirty="0"/>
              <a:t>Titel des Zertifikats eingeben</a:t>
            </a:r>
          </a:p>
          <a:p>
            <a:pPr marL="342900" indent="-342900">
              <a:spcAft>
                <a:spcPts val="1200"/>
              </a:spcAft>
              <a:buFont typeface="+mj-lt"/>
              <a:buAutoNum type="arabicPeriod"/>
            </a:pPr>
            <a:r>
              <a:rPr lang="de-CH" dirty="0"/>
              <a:t>Pflichtfelder ausfüllen</a:t>
            </a:r>
          </a:p>
          <a:p>
            <a:pPr marL="342900" indent="-342900">
              <a:spcAft>
                <a:spcPts val="1200"/>
              </a:spcAft>
              <a:buFont typeface="+mj-lt"/>
              <a:buAutoNum type="arabicPeriod"/>
            </a:pPr>
            <a:r>
              <a:rPr lang="de-CH" dirty="0"/>
              <a:t>Foto oder PDF des Zertifikats hochladen</a:t>
            </a:r>
          </a:p>
        </p:txBody>
      </p:sp>
      <p:cxnSp>
        <p:nvCxnSpPr>
          <p:cNvPr id="5" name="Gerader Verbinder 4">
            <a:extLst>
              <a:ext uri="{FF2B5EF4-FFF2-40B4-BE49-F238E27FC236}">
                <a16:creationId xmlns:a16="http://schemas.microsoft.com/office/drawing/2014/main" id="{DD1AC3E5-7AD8-A8C9-D452-7CF1E8285530}"/>
              </a:ext>
            </a:extLst>
          </p:cNvPr>
          <p:cNvCxnSpPr>
            <a:cxnSpLocks/>
          </p:cNvCxnSpPr>
          <p:nvPr/>
        </p:nvCxnSpPr>
        <p:spPr>
          <a:xfrm>
            <a:off x="6826701" y="0"/>
            <a:ext cx="0" cy="685800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hteck 5">
            <a:extLst>
              <a:ext uri="{FF2B5EF4-FFF2-40B4-BE49-F238E27FC236}">
                <a16:creationId xmlns:a16="http://schemas.microsoft.com/office/drawing/2014/main" id="{73A397BA-E0FC-8489-150F-FCBF68BBF08E}"/>
              </a:ext>
            </a:extLst>
          </p:cNvPr>
          <p:cNvSpPr/>
          <p:nvPr/>
        </p:nvSpPr>
        <p:spPr>
          <a:xfrm>
            <a:off x="6845752" y="0"/>
            <a:ext cx="5346248" cy="6858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de-CH" sz="1400" b="1" dirty="0"/>
          </a:p>
        </p:txBody>
      </p:sp>
      <p:pic>
        <p:nvPicPr>
          <p:cNvPr id="7" name="Grafik 6" descr="Ein Bild, das Elektronik, Handy, tragbares Kommunikationsgerät, Gerät enthält.&#10;&#10;KI-generierte Inhalte können fehlerhaft sein.">
            <a:extLst>
              <a:ext uri="{FF2B5EF4-FFF2-40B4-BE49-F238E27FC236}">
                <a16:creationId xmlns:a16="http://schemas.microsoft.com/office/drawing/2014/main" id="{E52ABEC2-F6D1-B6A3-7B5D-0461913FA9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50" t="9167" r="27188" b="9167"/>
          <a:stretch/>
        </p:blipFill>
        <p:spPr>
          <a:xfrm>
            <a:off x="8044556" y="1561080"/>
            <a:ext cx="3229294" cy="4488949"/>
          </a:xfrm>
          <a:prstGeom prst="rect">
            <a:avLst/>
          </a:prstGeom>
        </p:spPr>
      </p:pic>
      <p:sp>
        <p:nvSpPr>
          <p:cNvPr id="10" name="Inhaltsplatzhalter 2">
            <a:extLst>
              <a:ext uri="{FF2B5EF4-FFF2-40B4-BE49-F238E27FC236}">
                <a16:creationId xmlns:a16="http://schemas.microsoft.com/office/drawing/2014/main" id="{3FD858FA-D84E-37F7-0023-2CBE6B9F7739}"/>
              </a:ext>
            </a:extLst>
          </p:cNvPr>
          <p:cNvSpPr txBox="1">
            <a:spLocks/>
          </p:cNvSpPr>
          <p:nvPr/>
        </p:nvSpPr>
        <p:spPr>
          <a:xfrm>
            <a:off x="7445410" y="682950"/>
            <a:ext cx="4488682" cy="81232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79388" indent="-179388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49263" indent="-269875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9138" indent="-269875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87425" indent="-268288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57300" indent="-269875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2413" indent="-2651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92288" indent="-2698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62163" indent="-2698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0450" indent="-2682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600"/>
              </a:spcAft>
              <a:buNone/>
            </a:pPr>
            <a:r>
              <a:rPr lang="de-CH" sz="1400" dirty="0"/>
              <a:t>ℹ️ Weitere Informationen und Erklärvideos finden Sie auf der Seite </a:t>
            </a:r>
            <a:r>
              <a:rPr lang="de-CH" sz="1400" dirty="0">
                <a:hlinkClick r:id="rId4"/>
              </a:rPr>
              <a:t>Online-Service «Sicherheitspässe»</a:t>
            </a:r>
            <a:r>
              <a:rPr lang="de-CH" sz="1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791738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platzhalter 10" descr="Ein Bild, das Person, Schuhwerk, Kleidung, Schutzkleidung enthält.&#10;&#10;KI-generierte Inhalte können fehlerhaft sein.">
            <a:extLst>
              <a:ext uri="{FF2B5EF4-FFF2-40B4-BE49-F238E27FC236}">
                <a16:creationId xmlns:a16="http://schemas.microsoft.com/office/drawing/2014/main" id="{96AB324B-F28B-2E35-1AF7-564462B73347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824" t="3370" r="7754" b="3370"/>
          <a:stretch/>
        </p:blipFill>
        <p:spPr>
          <a:xfrm>
            <a:off x="6694488" y="0"/>
            <a:ext cx="5497512" cy="6858000"/>
          </a:xfrm>
        </p:spPr>
      </p:pic>
      <p:sp>
        <p:nvSpPr>
          <p:cNvPr id="3" name="Textplatzhalter 2">
            <a:extLst>
              <a:ext uri="{FF2B5EF4-FFF2-40B4-BE49-F238E27FC236}">
                <a16:creationId xmlns:a16="http://schemas.microsoft.com/office/drawing/2014/main" id="{2727AE60-8129-22C8-3224-EF4E2B467E4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CH" dirty="0"/>
              <a:t>Instruktionen zuweisen oder durchführen</a:t>
            </a:r>
          </a:p>
          <a:p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89875539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NGUAGEID" val="2055"/>
</p:tagLst>
</file>

<file path=ppt/theme/theme1.xml><?xml version="1.0" encoding="utf-8"?>
<a:theme xmlns:a="http://schemas.openxmlformats.org/drawingml/2006/main" name="Office">
  <a:themeElements>
    <a:clrScheme name="SUVA_1">
      <a:dk1>
        <a:sysClr val="windowText" lastClr="000000"/>
      </a:dk1>
      <a:lt1>
        <a:sysClr val="window" lastClr="FFFFFF"/>
      </a:lt1>
      <a:dk2>
        <a:srgbClr val="A5A5A5"/>
      </a:dk2>
      <a:lt2>
        <a:srgbClr val="E7E6E6"/>
      </a:lt2>
      <a:accent1>
        <a:srgbClr val="666666"/>
      </a:accent1>
      <a:accent2>
        <a:srgbClr val="FF8200"/>
      </a:accent2>
      <a:accent3>
        <a:srgbClr val="00B8CF"/>
      </a:accent3>
      <a:accent4>
        <a:srgbClr val="C1E200"/>
      </a:accent4>
      <a:accent5>
        <a:srgbClr val="EB0064"/>
      </a:accent5>
      <a:accent6>
        <a:srgbClr val="FCE300"/>
      </a:accent6>
      <a:hlink>
        <a:srgbClr val="0563C1"/>
      </a:hlink>
      <a:folHlink>
        <a:srgbClr val="954F5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l">
          <a:defRPr sz="1400" b="1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spAutoFit/>
      </a:bodyPr>
      <a:lstStyle>
        <a:defPPr algn="l">
          <a:defRPr sz="1200" dirty="0" err="1" smtClean="0"/>
        </a:defPPr>
      </a:lstStyle>
    </a:txDef>
  </a:objectDefaults>
  <a:extraClrSchemeLst/>
  <a:custClrLst>
    <a:custClr name="Rot">
      <a:srgbClr val="F50000"/>
    </a:custClr>
    <a:custClr name="Gelb">
      <a:srgbClr val="FFD700"/>
    </a:custClr>
    <a:custClr name="Gruen">
      <a:srgbClr val="009B00"/>
    </a:custClr>
  </a:custClrLst>
  <a:extLst>
    <a:ext uri="{05A4C25C-085E-4340-85A3-A5531E510DB2}">
      <thm15:themeFamily xmlns:thm15="http://schemas.microsoft.com/office/thememl/2012/main" name="Vorlage_16x9_DE_20220913" id="{83739A1F-A439-49D8-98AA-1A6F4845236C}" vid="{22B17629-CF51-477F-A3C5-BFA85DE7233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  <lcf76f155ced4ddcb4097134ff3c332f xmlns="ec88b331-1fd0-485e-a90e-2905f4c89d0c">
      <Terms xmlns="http://schemas.microsoft.com/office/infopath/2007/PartnerControls"/>
    </lcf76f155ced4ddcb4097134ff3c332f>
    <TaxCatchAll xmlns="07f87285-b57b-43fb-8d15-ec53b412e168" xsi:nil="true"/>
    <SharedWithUsers xmlns="07f87285-b57b-43fb-8d15-ec53b412e168">
      <UserInfo>
        <DisplayName>Michel Christian (CMM)</DisplayName>
        <AccountId>330</AccountId>
        <AccountType/>
      </UserInfo>
      <UserInfo>
        <DisplayName>Souto Christian (SCB)</DisplayName>
        <AccountId>1660</AccountId>
        <AccountType/>
      </UserInfo>
      <UserInfo>
        <DisplayName>Frey Valena (FRV)</DisplayName>
        <AccountId>40</AccountId>
        <AccountType/>
      </UserInfo>
      <UserInfo>
        <DisplayName>Büchel Monika (BCN)</DisplayName>
        <AccountId>26</AccountId>
        <AccountType/>
      </UserInfo>
      <UserInfo>
        <DisplayName>Jasper Jens (JJ2)</DisplayName>
        <AccountId>1375</AccountId>
        <AccountType/>
      </UserInfo>
      <UserInfo>
        <DisplayName>Fahrni Peter (FP2)</DisplayName>
        <AccountId>554</AccountId>
        <AccountType/>
      </UserInfo>
    </SharedWithUsers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748108AD3F2F3C4692C8F155B64CF5A5" ma:contentTypeVersion="19" ma:contentTypeDescription="Ein neues Dokument erstellen." ma:contentTypeScope="" ma:versionID="940784b17da68da73e2b144044c6ac6b">
  <xsd:schema xmlns:xsd="http://www.w3.org/2001/XMLSchema" xmlns:xs="http://www.w3.org/2001/XMLSchema" xmlns:p="http://schemas.microsoft.com/office/2006/metadata/properties" xmlns:ns1="http://schemas.microsoft.com/sharepoint/v3" xmlns:ns2="ec88b331-1fd0-485e-a90e-2905f4c89d0c" xmlns:ns3="07f87285-b57b-43fb-8d15-ec53b412e168" targetNamespace="http://schemas.microsoft.com/office/2006/metadata/properties" ma:root="true" ma:fieldsID="d74c4024d3cfd0100b63352b258d27b5" ns1:_="" ns2:_="" ns3:_="">
    <xsd:import namespace="http://schemas.microsoft.com/sharepoint/v3"/>
    <xsd:import namespace="ec88b331-1fd0-485e-a90e-2905f4c89d0c"/>
    <xsd:import namespace="07f87285-b57b-43fb-8d15-ec53b412e16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ServiceSearchProperties" minOccurs="0"/>
                <xsd:element ref="ns1:_ip_UnifiedCompliancePolicyProperties" minOccurs="0"/>
                <xsd:element ref="ns1:_ip_UnifiedCompliancePolicyUIAction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3" nillable="true" ma:displayName="Eigenschaften der einheitlichen Compliancerichtlinie" ma:hidden="true" ma:internalName="_ip_UnifiedCompliancePolicyProperties">
      <xsd:simpleType>
        <xsd:restriction base="dms:Note"/>
      </xsd:simpleType>
    </xsd:element>
    <xsd:element name="_ip_UnifiedCompliancePolicyUIAction" ma:index="24" nillable="true" ma:displayName="UI-Aktion der einheitlichen Compliancerichtlinie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c88b331-1fd0-485e-a90e-2905f4c89d0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2" nillable="true" ma:taxonomy="true" ma:internalName="lcf76f155ced4ddcb4097134ff3c332f" ma:taxonomyFieldName="MediaServiceImageTags" ma:displayName="Bildmarkierungen" ma:readOnly="false" ma:fieldId="{5cf76f15-5ced-4ddc-b409-7134ff3c332f}" ma:taxonomyMulti="true" ma:sspId="5398598b-1692-41ba-b181-08e92b7f903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7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indexed="true" ma:internalName="MediaServiceLocation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5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7f87285-b57b-43fb-8d15-ec53b412e168" elementFormDefault="qualified">
    <xsd:import namespace="http://schemas.microsoft.com/office/2006/documentManagement/types"/>
    <xsd:import namespace="http://schemas.microsoft.com/office/infopath/2007/PartnerControls"/>
    <xsd:element name="TaxCatchAll" ma:index="13" nillable="true" ma:displayName="Taxonomy Catch All Column" ma:hidden="true" ma:list="{7be014ae-6277-46ad-b167-dacedec6b34c}" ma:internalName="TaxCatchAll" ma:showField="CatchAllData" ma:web="07f87285-b57b-43fb-8d15-ec53b412e16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9" nillable="true" ma:displayName="Freigegeben für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Freigegeben für -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83E2DE4-738D-4030-B491-1ED57692FBE5}">
  <ds:schemaRefs>
    <ds:schemaRef ds:uri="7b6fca0e-0371-4bb1-9f44-ec1d7e80c190"/>
    <ds:schemaRef ds:uri="fb12257e-2545-4492-bf00-85ffc4a643eb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XML/1998/namespace"/>
    <ds:schemaRef ds:uri="ec88b331-1fd0-485e-a90e-2905f4c89d0c"/>
    <ds:schemaRef ds:uri="07f87285-b57b-43fb-8d15-ec53b412e168"/>
  </ds:schemaRefs>
</ds:datastoreItem>
</file>

<file path=customXml/itemProps2.xml><?xml version="1.0" encoding="utf-8"?>
<ds:datastoreItem xmlns:ds="http://schemas.openxmlformats.org/officeDocument/2006/customXml" ds:itemID="{8387E4F8-7D64-41C4-961F-906E872C47E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58F0DA2-DCF4-4EC8-A592-8E513E18086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ec88b331-1fd0-485e-a90e-2905f4c89d0c"/>
    <ds:schemaRef ds:uri="07f87285-b57b-43fb-8d15-ec53b412e16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>
  <clbl:label id="{40f20d95-30f1-4757-92d7-5495691a0c29}" enabled="1" method="Privileged" siteId="{98616167-5668-4e66-acbf-925e81df8b00}" contentBits="0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DE_Präsentation 16x9_2022</Template>
  <TotalTime>0</TotalTime>
  <Words>614</Words>
  <Application>Microsoft Office PowerPoint</Application>
  <PresentationFormat>Breitbild</PresentationFormat>
  <Paragraphs>104</Paragraphs>
  <Slides>15</Slides>
  <Notes>12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7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15</vt:i4>
      </vt:variant>
    </vt:vector>
  </HeadingPairs>
  <TitlesOfParts>
    <vt:vector size="23" baseType="lpstr">
      <vt:lpstr>Arial</vt:lpstr>
      <vt:lpstr>Arial Nova Light</vt:lpstr>
      <vt:lpstr>Calibri</vt:lpstr>
      <vt:lpstr>Premier League Light</vt:lpstr>
      <vt:lpstr>SBB</vt:lpstr>
      <vt:lpstr>Ubuntu Light</vt:lpstr>
      <vt:lpstr>Wingdings</vt:lpstr>
      <vt:lpstr>Office</vt:lpstr>
      <vt:lpstr>Schulung Online-Service «Sicherheitspass»</vt:lpstr>
      <vt:lpstr>Ziele der Schulung</vt:lpstr>
      <vt:lpstr>Online-Service «Sicherheitspass»</vt:lpstr>
      <vt:lpstr>PowerPoint-Präsentation</vt:lpstr>
      <vt:lpstr>Vorgehen</vt:lpstr>
      <vt:lpstr>Aktivierung Digitaler Sicherheitspass  </vt:lpstr>
      <vt:lpstr>PowerPoint-Präsentation</vt:lpstr>
      <vt:lpstr>Ausweise oder Zertifikate hochladen</vt:lpstr>
      <vt:lpstr>PowerPoint-Präsentation</vt:lpstr>
      <vt:lpstr>Instruktionen zuweisen  oder durchführen: 3 Varianten  </vt:lpstr>
      <vt:lpstr>PowerPoint-Präsentation</vt:lpstr>
      <vt:lpstr>Sicherheitspass teilen</vt:lpstr>
      <vt:lpstr>Ein grosses Dankeschön!</vt:lpstr>
      <vt:lpstr>Weitere Informationen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Lötscher Corinne (LCC)</dc:creator>
  <cp:lastModifiedBy>Vukovic Filip (VF2)</cp:lastModifiedBy>
  <cp:revision>24</cp:revision>
  <dcterms:created xsi:type="dcterms:W3CDTF">2023-05-09T07:12:00Z</dcterms:created>
  <dcterms:modified xsi:type="dcterms:W3CDTF">2026-04-27T08:41:14Z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40f20d95-30f1-4757-92d7-5495691a0c29_Enabled">
    <vt:lpwstr>true</vt:lpwstr>
  </property>
  <property fmtid="{D5CDD505-2E9C-101B-9397-08002B2CF9AE}" pid="3" name="MSIP_Label_40f20d95-30f1-4757-92d7-5495691a0c29_SetDate">
    <vt:lpwstr>2023-05-09T07:35:21Z</vt:lpwstr>
  </property>
  <property fmtid="{D5CDD505-2E9C-101B-9397-08002B2CF9AE}" pid="4" name="MSIP_Label_40f20d95-30f1-4757-92d7-5495691a0c29_Method">
    <vt:lpwstr>Privileged</vt:lpwstr>
  </property>
  <property fmtid="{D5CDD505-2E9C-101B-9397-08002B2CF9AE}" pid="5" name="MSIP_Label_40f20d95-30f1-4757-92d7-5495691a0c29_Name">
    <vt:lpwstr>Intern</vt:lpwstr>
  </property>
  <property fmtid="{D5CDD505-2E9C-101B-9397-08002B2CF9AE}" pid="6" name="MSIP_Label_40f20d95-30f1-4757-92d7-5495691a0c29_SiteId">
    <vt:lpwstr>98616167-5668-4e66-acbf-925e81df8b00</vt:lpwstr>
  </property>
  <property fmtid="{D5CDD505-2E9C-101B-9397-08002B2CF9AE}" pid="7" name="MSIP_Label_40f20d95-30f1-4757-92d7-5495691a0c29_ActionId">
    <vt:lpwstr>8c9105a4-e54d-4142-89ec-bb87ab2011b7</vt:lpwstr>
  </property>
  <property fmtid="{D5CDD505-2E9C-101B-9397-08002B2CF9AE}" pid="8" name="MSIP_Label_40f20d95-30f1-4757-92d7-5495691a0c29_ContentBits">
    <vt:lpwstr>0</vt:lpwstr>
  </property>
  <property fmtid="{D5CDD505-2E9C-101B-9397-08002B2CF9AE}" pid="9" name="ContentTypeId">
    <vt:lpwstr>0x010100748108AD3F2F3C4692C8F155B64CF5A5</vt:lpwstr>
  </property>
  <property fmtid="{D5CDD505-2E9C-101B-9397-08002B2CF9AE}" pid="10" name="MediaServiceImageTags">
    <vt:lpwstr/>
  </property>
</Properties>
</file>