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73" r:id="rId3"/>
    <p:sldId id="4681" r:id="rId4"/>
    <p:sldId id="4682" r:id="rId5"/>
    <p:sldId id="4686" r:id="rId6"/>
    <p:sldId id="4687" r:id="rId7"/>
    <p:sldId id="4688" r:id="rId8"/>
    <p:sldId id="4701" r:id="rId9"/>
    <p:sldId id="4698" r:id="rId10"/>
    <p:sldId id="4689" r:id="rId11"/>
    <p:sldId id="4690" r:id="rId12"/>
    <p:sldId id="4691" r:id="rId13"/>
    <p:sldId id="4692" r:id="rId14"/>
    <p:sldId id="4693" r:id="rId15"/>
    <p:sldId id="4704" r:id="rId16"/>
    <p:sldId id="4696" r:id="rId17"/>
    <p:sldId id="4706" r:id="rId18"/>
    <p:sldId id="4697" r:id="rId19"/>
  </p:sldIdLst>
  <p:sldSz cx="12192000" cy="6858000"/>
  <p:notesSz cx="6858000" cy="9144000"/>
  <p:custDataLst>
    <p:tags r:id="rId22"/>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19F35-F2FB-F3C9-5AD1-EDAC7742826C}" name="Metz Dennis (DM7)" initials="MD" userId="Metz Dennis (DM7)" providerId="None"/>
  <p188:author id="{9159274C-A365-26A1-9E47-8F79803E6330}" name="Felber Alois (AFE)" initials="FA(" userId="Felber Alois (AFE)" providerId="None"/>
  <p188:author id="{9C0B7987-90C4-B9F8-ABF9-6F9DE3DE6E6B}" name="Lötscher Corinne (LCC)" initials="LC(" userId="Lötscher Corinne (LCC)" providerId="None"/>
  <p188:author id="{6A4FEC93-0AA7-FCE4-A954-E20FFCFF56E8}" name="Bilotta Daniela (B5D)" initials="BD(" userId="Bilotta Daniela (B5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180"/>
    <a:srgbClr val="80DCE7"/>
    <a:srgbClr val="F0F0F0"/>
    <a:srgbClr val="B3B3B3"/>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0E964-A045-4954-977F-F161A1E1F0AD}" v="2" dt="2022-09-13T11:45:11.533"/>
  </p1510:revLst>
</p1510:revInfo>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3" autoAdjust="0"/>
    <p:restoredTop sz="94291" autoAdjust="0"/>
  </p:normalViewPr>
  <p:slideViewPr>
    <p:cSldViewPr snapToGrid="0">
      <p:cViewPr varScale="1">
        <p:scale>
          <a:sx n="133" d="100"/>
          <a:sy n="133" d="100"/>
        </p:scale>
        <p:origin x="156" y="696"/>
      </p:cViewPr>
      <p:guideLst>
        <p:guide orient="horz" pos="1207"/>
        <p:guide pos="3840"/>
        <p:guide orient="horz" pos="370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5" d="100"/>
          <a:sy n="45" d="100"/>
        </p:scale>
        <p:origin x="2760"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2/1/2024</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1221246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olo con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4581128"/>
            <a:ext cx="9145016" cy="1152128"/>
          </a:xfrm>
        </p:spPr>
        <p:txBody>
          <a:bodyPr anchor="b"/>
          <a:lstStyle>
            <a:lvl1pPr algn="l">
              <a:lnSpc>
                <a:spcPct val="90000"/>
              </a:lnSpc>
              <a:defRPr sz="3600">
                <a:solidFill>
                  <a:schemeClr val="accent2"/>
                </a:solidFill>
              </a:defRPr>
            </a:lvl1pPr>
          </a:lstStyle>
          <a:p>
            <a:r>
              <a:rPr lang="it-CH" noProof="0" dirty="0" err="1"/>
              <a:t>Mastertitelformat</a:t>
            </a:r>
            <a:r>
              <a:rPr lang="it-CH" noProof="0" dirty="0"/>
              <a:t> </a:t>
            </a:r>
            <a:r>
              <a:rPr lang="it-CH" noProof="0" dirty="0" err="1"/>
              <a:t>bearbeiten</a:t>
            </a:r>
            <a:endParaRPr lang="it-CH" noProof="0"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5922628"/>
            <a:ext cx="9145016"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dirty="0"/>
              <a:t>Master-</a:t>
            </a:r>
            <a:r>
              <a:rPr lang="it-CH" noProof="0" dirty="0" err="1"/>
              <a:t>Untertitelformat</a:t>
            </a:r>
            <a:r>
              <a:rPr lang="it-CH" noProof="0" dirty="0"/>
              <a:t> </a:t>
            </a:r>
            <a:r>
              <a:rPr lang="it-CH" noProof="0" dirty="0" err="1"/>
              <a:t>bearbeiten</a:t>
            </a:r>
            <a:endParaRPr lang="it-CH" noProof="0"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hasCustomPrompt="1"/>
          </p:nvPr>
        </p:nvSpPr>
        <p:spPr>
          <a:xfrm>
            <a:off x="0" y="549275"/>
            <a:ext cx="11641138" cy="3887788"/>
          </a:xfrm>
          <a:solidFill>
            <a:schemeClr val="tx2">
              <a:lumMod val="20000"/>
              <a:lumOff val="80000"/>
            </a:schemeClr>
          </a:solidFill>
        </p:spPr>
        <p:txBody>
          <a:bodyPr/>
          <a:lstStyle>
            <a:lvl1pPr marL="0" indent="0" algn="ctr">
              <a:buNone/>
              <a:defRPr/>
            </a:lvl1pPr>
          </a:lstStyle>
          <a:p>
            <a:r>
              <a:rPr lang="it-CH" noProof="0" dirty="0"/>
              <a:t>Bild </a:t>
            </a:r>
            <a:r>
              <a:rPr lang="it-CH" noProof="0" dirty="0" err="1"/>
              <a:t>durch</a:t>
            </a:r>
            <a:r>
              <a:rPr lang="it-CH" noProof="0" dirty="0"/>
              <a:t> </a:t>
            </a:r>
            <a:r>
              <a:rPr lang="it-CH" noProof="0" dirty="0" err="1"/>
              <a:t>Klicken</a:t>
            </a:r>
            <a:r>
              <a:rPr lang="it-CH" noProof="0" dirty="0"/>
              <a:t> </a:t>
            </a:r>
            <a:r>
              <a:rPr lang="it-CH" noProof="0" dirty="0" err="1"/>
              <a:t>auf</a:t>
            </a:r>
            <a:r>
              <a:rPr lang="it-CH" noProof="0" dirty="0"/>
              <a:t> Symbol </a:t>
            </a:r>
            <a:r>
              <a:rPr lang="it-CH" noProof="0" dirty="0" err="1"/>
              <a:t>hinzufügen</a:t>
            </a:r>
            <a:endParaRPr lang="it-CH" noProof="0" dirty="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contenuto (24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6F3CDB79-FA74-426F-A41E-6A7EEF3E3D5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F0031BBC-1C6B-4256-A27E-03ADEA5DC6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D8EE095E-1195-448C-85F1-EC339D355FB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A6DA0F79-4028-4701-AD7F-F2E78E915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olo e contenuto (24pt) – stret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06D6DD20-5463-499E-A858-EBC2FD03AFBC}"/>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80BDE227-CE3D-4736-A8C6-54677386977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B82D7FF7-3EB1-4488-BF4A-6D00C252D1F3}"/>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8A4855C5-F223-45E2-835E-C3B2A410D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paratore di capitoli (bianc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hasCustomPrompt="1"/>
          </p:nvPr>
        </p:nvSpPr>
        <p:spPr>
          <a:xfrm>
            <a:off x="550863" y="1556792"/>
            <a:ext cx="11090275" cy="4609057"/>
          </a:xfrm>
        </p:spPr>
        <p:txBody>
          <a:bodyPr anchor="t"/>
          <a:lstStyle>
            <a:lvl1pPr>
              <a:lnSpc>
                <a:spcPct val="90000"/>
              </a:lnSpc>
              <a:tabLst>
                <a:tab pos="719138" algn="l"/>
              </a:tabLst>
              <a:defRPr sz="4400">
                <a:solidFill>
                  <a:schemeClr val="accent2"/>
                </a:solidFill>
              </a:defRPr>
            </a:lvl1pPr>
          </a:lstStyle>
          <a:p>
            <a:r>
              <a:rPr lang="it-CH" noProof="0"/>
              <a:t>Mastertitelformat bearbeiten</a:t>
            </a:r>
          </a:p>
        </p:txBody>
      </p:sp>
      <p:sp>
        <p:nvSpPr>
          <p:cNvPr id="7" name="Date Placeholder 3">
            <a:extLst>
              <a:ext uri="{FF2B5EF4-FFF2-40B4-BE49-F238E27FC236}">
                <a16:creationId xmlns:a16="http://schemas.microsoft.com/office/drawing/2014/main" id="{56CE1CDF-DA65-4AAB-8E93-09C7CD686152}"/>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8" name="Footer Placeholder 4">
            <a:extLst>
              <a:ext uri="{FF2B5EF4-FFF2-40B4-BE49-F238E27FC236}">
                <a16:creationId xmlns:a16="http://schemas.microsoft.com/office/drawing/2014/main" id="{22976BFA-AF39-4200-B7EF-72C4EFA5910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9" name="Slide Number Placeholder 5">
            <a:extLst>
              <a:ext uri="{FF2B5EF4-FFF2-40B4-BE49-F238E27FC236}">
                <a16:creationId xmlns:a16="http://schemas.microsoft.com/office/drawing/2014/main" id="{B08D06B7-9228-43AE-89D7-6755169FE50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0" name="Picture 9">
            <a:extLst>
              <a:ext uri="{FF2B5EF4-FFF2-40B4-BE49-F238E27FC236}">
                <a16:creationId xmlns:a16="http://schemas.microsoft.com/office/drawing/2014/main" id="{A2242A80-AC63-43D0-8E99-65013AF52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paratore di capitoli (arancion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hasCustomPrompt="1"/>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it-CH" noProof="0"/>
              <a:t>Mastertitelformat bearbeiten</a:t>
            </a:r>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6150E34E-E000-4E4C-8BF5-FF4C233BB7B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996B9CC9-3F60-400D-8636-A44C6B6F912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534B4D9E-C23C-4C69-8602-78EA1596D1A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a:p>
        </p:txBody>
      </p:sp>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paratore di capitoli (bl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hasCustomPrompt="1"/>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it-CH" noProof="0"/>
              <a:t>Mastertitelformat bearbeiten</a:t>
            </a:r>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FB2E3D9B-849F-4CD0-BC47-C6235C7A338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871065FA-2607-4102-B454-D26C99F5DB8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6483AAFB-0B4B-4944-B65C-A01DA54834A1}"/>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a:p>
        </p:txBody>
      </p:sp>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ue contenuti (20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hasCustomPrompt="1"/>
          </p:nvPr>
        </p:nvSpPr>
        <p:spPr>
          <a:xfrm>
            <a:off x="550863" y="1557339"/>
            <a:ext cx="5256000" cy="4608512"/>
          </a:xfrm>
        </p:spPr>
        <p:txBody>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hasCustomPrompt="1"/>
          </p:nvPr>
        </p:nvSpPr>
        <p:spPr>
          <a:xfrm>
            <a:off x="6384616" y="1557339"/>
            <a:ext cx="5256000" cy="4608512"/>
          </a:xfrm>
        </p:spPr>
        <p:txBody>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a:lnSpc>
                <a:spcPts val="1600"/>
              </a:lnSpc>
            </a:pPr>
            <a:r>
              <a:rPr lang="it-CH" noProof="0"/>
              <a:t>Indicazione della fonte</a:t>
            </a:r>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a:lnSpc>
                <a:spcPts val="1600"/>
              </a:lnSpc>
            </a:pPr>
            <a:r>
              <a:rPr lang="it-CH" noProof="0"/>
              <a:t>Indicazione della fonte</a:t>
            </a:r>
          </a:p>
        </p:txBody>
      </p:sp>
      <p:sp>
        <p:nvSpPr>
          <p:cNvPr id="11" name="Date Placeholder 3">
            <a:extLst>
              <a:ext uri="{FF2B5EF4-FFF2-40B4-BE49-F238E27FC236}">
                <a16:creationId xmlns:a16="http://schemas.microsoft.com/office/drawing/2014/main" id="{232D3E9A-5847-471A-82CB-647AF52AE76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12" name="Footer Placeholder 4">
            <a:extLst>
              <a:ext uri="{FF2B5EF4-FFF2-40B4-BE49-F238E27FC236}">
                <a16:creationId xmlns:a16="http://schemas.microsoft.com/office/drawing/2014/main" id="{F6678A3C-88B0-47F8-A363-117742638F7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3" name="Slide Number Placeholder 5">
            <a:extLst>
              <a:ext uri="{FF2B5EF4-FFF2-40B4-BE49-F238E27FC236}">
                <a16:creationId xmlns:a16="http://schemas.microsoft.com/office/drawing/2014/main" id="{A9B6F365-572C-4CC6-B441-C5648F471B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4" name="Picture 13">
            <a:extLst>
              <a:ext uri="{FF2B5EF4-FFF2-40B4-BE49-F238E27FC236}">
                <a16:creationId xmlns:a16="http://schemas.microsoft.com/office/drawing/2014/main" id="{D400F0EF-9653-48D9-B5FF-C94918FCA9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e contenuti (16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hasCustomPrompt="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hasCustomPrompt="1"/>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a:lnSpc>
                <a:spcPts val="1600"/>
              </a:lnSpc>
            </a:pPr>
            <a:r>
              <a:rPr lang="it-CH" noProof="0"/>
              <a:t>Indicazione della fonte</a:t>
            </a:r>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a:lnSpc>
                <a:spcPts val="1600"/>
              </a:lnSpc>
            </a:pPr>
            <a:r>
              <a:rPr lang="it-CH" noProof="0"/>
              <a:t>Indicazione della fonte</a:t>
            </a:r>
          </a:p>
        </p:txBody>
      </p:sp>
      <p:sp>
        <p:nvSpPr>
          <p:cNvPr id="11" name="Date Placeholder 3">
            <a:extLst>
              <a:ext uri="{FF2B5EF4-FFF2-40B4-BE49-F238E27FC236}">
                <a16:creationId xmlns:a16="http://schemas.microsoft.com/office/drawing/2014/main" id="{3D12E321-C8A8-472F-AE5E-485FEE9BB2F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12" name="Footer Placeholder 4">
            <a:extLst>
              <a:ext uri="{FF2B5EF4-FFF2-40B4-BE49-F238E27FC236}">
                <a16:creationId xmlns:a16="http://schemas.microsoft.com/office/drawing/2014/main" id="{831996FF-1D8E-4AE6-A42A-23645A1AF1E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3" name="Slide Number Placeholder 5">
            <a:extLst>
              <a:ext uri="{FF2B5EF4-FFF2-40B4-BE49-F238E27FC236}">
                <a16:creationId xmlns:a16="http://schemas.microsoft.com/office/drawing/2014/main" id="{BFCE7D55-8AF4-40E8-B0CA-32BFB37361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4" name="Picture 13">
            <a:extLst>
              <a:ext uri="{FF2B5EF4-FFF2-40B4-BE49-F238E27FC236}">
                <a16:creationId xmlns:a16="http://schemas.microsoft.com/office/drawing/2014/main" id="{693F9F83-D637-4124-8468-157AC6402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sto e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hasCustomPrompt="1"/>
          </p:nvPr>
        </p:nvSpPr>
        <p:spPr>
          <a:xfrm>
            <a:off x="550863" y="1557339"/>
            <a:ext cx="5256000" cy="4608512"/>
          </a:xfrm>
        </p:spPr>
        <p:txBody>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a:lnSpc>
                <a:spcPts val="1600"/>
              </a:lnSpc>
            </a:pPr>
            <a:r>
              <a:rPr lang="it-CH" noProof="0"/>
              <a:t>Indicazione della fonte</a:t>
            </a:r>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hasCustomPrompt="1"/>
          </p:nvPr>
        </p:nvSpPr>
        <p:spPr>
          <a:xfrm>
            <a:off x="6383338" y="1628774"/>
            <a:ext cx="5808662" cy="4320505"/>
          </a:xfrm>
          <a:solidFill>
            <a:schemeClr val="tx2">
              <a:lumMod val="20000"/>
              <a:lumOff val="80000"/>
            </a:schemeClr>
          </a:solidFill>
        </p:spPr>
        <p:txBody>
          <a:bodyPr/>
          <a:lstStyle>
            <a:lvl1pPr marL="0" indent="0" algn="ctr">
              <a:buNone/>
              <a:defRPr/>
            </a:lvl1pPr>
          </a:lstStyle>
          <a:p>
            <a:r>
              <a:rPr lang="it-CH" noProof="0"/>
              <a:t>Bild durch Klicken auf Symbol hinzufügen</a:t>
            </a:r>
          </a:p>
        </p:txBody>
      </p:sp>
      <p:sp>
        <p:nvSpPr>
          <p:cNvPr id="10" name="Date Placeholder 3">
            <a:extLst>
              <a:ext uri="{FF2B5EF4-FFF2-40B4-BE49-F238E27FC236}">
                <a16:creationId xmlns:a16="http://schemas.microsoft.com/office/drawing/2014/main" id="{AE4A05DC-9404-4202-9F97-8238F7BF6591}"/>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11" name="Footer Placeholder 4">
            <a:extLst>
              <a:ext uri="{FF2B5EF4-FFF2-40B4-BE49-F238E27FC236}">
                <a16:creationId xmlns:a16="http://schemas.microsoft.com/office/drawing/2014/main" id="{888D6B81-48E8-4E9C-96D0-10FA46E711D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a:t>Titolo presentazione (Arial Regular, 10 pt/interlinea 14 pt)</a:t>
            </a:r>
          </a:p>
        </p:txBody>
      </p:sp>
      <p:sp>
        <p:nvSpPr>
          <p:cNvPr id="13" name="Slide Number Placeholder 5">
            <a:extLst>
              <a:ext uri="{FF2B5EF4-FFF2-40B4-BE49-F238E27FC236}">
                <a16:creationId xmlns:a16="http://schemas.microsoft.com/office/drawing/2014/main" id="{2BCE6F0A-1B51-4B40-9835-08810E694A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4" name="Picture 13">
            <a:extLst>
              <a:ext uri="{FF2B5EF4-FFF2-40B4-BE49-F238E27FC236}">
                <a16:creationId xmlns:a16="http://schemas.microsoft.com/office/drawing/2014/main" id="{868785D6-7700-46DD-BCA1-091836045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olo e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hasCustomPrompt="1"/>
          </p:nvPr>
        </p:nvSpPr>
        <p:spPr>
          <a:xfrm>
            <a:off x="550863" y="1628774"/>
            <a:ext cx="11641137" cy="4537076"/>
          </a:xfrm>
          <a:solidFill>
            <a:schemeClr val="tx2">
              <a:lumMod val="20000"/>
              <a:lumOff val="80000"/>
            </a:schemeClr>
          </a:solidFill>
        </p:spPr>
        <p:txBody>
          <a:bodyPr/>
          <a:lstStyle>
            <a:lvl1pPr marL="0" indent="0" algn="ctr">
              <a:buNone/>
              <a:defRPr/>
            </a:lvl1pPr>
          </a:lstStyle>
          <a:p>
            <a:r>
              <a:rPr lang="it-CH" noProof="0"/>
              <a:t>Bild durch Klicken auf Symbol hinzufügen</a:t>
            </a:r>
          </a:p>
        </p:txBody>
      </p:sp>
      <p:sp>
        <p:nvSpPr>
          <p:cNvPr id="8" name="Date Placeholder 3">
            <a:extLst>
              <a:ext uri="{FF2B5EF4-FFF2-40B4-BE49-F238E27FC236}">
                <a16:creationId xmlns:a16="http://schemas.microsoft.com/office/drawing/2014/main" id="{9D23D829-40D1-47E9-9BE1-187CA95F525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C1D600E9-2BE2-4880-BA4C-BD1C66E5414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BA747E23-3633-4302-865D-AFFA13CC815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C8F4F1E4-6C75-44D0-858D-EFC0A27048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magine estes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hasCustomPrompt="1"/>
          </p:nvPr>
        </p:nvSpPr>
        <p:spPr>
          <a:xfrm>
            <a:off x="1" y="0"/>
            <a:ext cx="12192000" cy="6165850"/>
          </a:xfrm>
          <a:solidFill>
            <a:schemeClr val="tx2">
              <a:lumMod val="20000"/>
              <a:lumOff val="80000"/>
            </a:schemeClr>
          </a:solidFill>
        </p:spPr>
        <p:txBody>
          <a:bodyPr/>
          <a:lstStyle>
            <a:lvl1pPr marL="0" indent="0" algn="ctr">
              <a:buNone/>
              <a:defRPr/>
            </a:lvl1pPr>
          </a:lstStyle>
          <a:p>
            <a:r>
              <a:rPr lang="it-CH" noProof="0"/>
              <a:t>Bild durch Klicken auf Symbol hinzufügen</a:t>
            </a:r>
          </a:p>
        </p:txBody>
      </p:sp>
      <p:sp>
        <p:nvSpPr>
          <p:cNvPr id="8" name="Date Placeholder 3">
            <a:extLst>
              <a:ext uri="{FF2B5EF4-FFF2-40B4-BE49-F238E27FC236}">
                <a16:creationId xmlns:a16="http://schemas.microsoft.com/office/drawing/2014/main" id="{1A0C6A67-1152-4075-9E7F-C7D9214AD46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4BFC9695-87F8-4054-80A0-629D7DC988F8}"/>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BF8FF0CC-E8BD-46B8-B5B7-F2097BC123C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0C9B41C0-A21B-4364-BFEE-8390F6EBE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olo con immagine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4581128"/>
            <a:ext cx="7776864" cy="1152128"/>
          </a:xfrm>
        </p:spPr>
        <p:txBody>
          <a:bodyPr anchor="b"/>
          <a:lstStyle>
            <a:lvl1pPr algn="l">
              <a:lnSpc>
                <a:spcPct val="90000"/>
              </a:lnSpc>
              <a:defRPr sz="3600">
                <a:solidFill>
                  <a:schemeClr val="accent2"/>
                </a:solidFill>
              </a:defRPr>
            </a:lvl1pPr>
          </a:lstStyle>
          <a:p>
            <a:r>
              <a:rPr lang="it-CH" noProof="0"/>
              <a:t>Mastertitelformat bearbeiten</a:t>
            </a:r>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5922628"/>
            <a:ext cx="7776864"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hasCustomPrompt="1"/>
          </p:nvPr>
        </p:nvSpPr>
        <p:spPr>
          <a:xfrm>
            <a:off x="0" y="549275"/>
            <a:ext cx="11641138" cy="3887788"/>
          </a:xfrm>
          <a:solidFill>
            <a:schemeClr val="tx2">
              <a:lumMod val="20000"/>
              <a:lumOff val="80000"/>
            </a:schemeClr>
          </a:solidFill>
        </p:spPr>
        <p:txBody>
          <a:bodyPr/>
          <a:lstStyle>
            <a:lvl1pPr marL="0" indent="0" algn="ctr">
              <a:buNone/>
              <a:defRPr/>
            </a:lvl1pPr>
          </a:lstStyle>
          <a:p>
            <a:r>
              <a:rPr lang="it-CH" noProof="0"/>
              <a:t>Bild durch Klicken auf Symbol hinzufügen</a:t>
            </a:r>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it-CH" noProof="0"/>
              <a:t>Logo</a:t>
            </a:r>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olo e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B9A2-1C30-457A-A137-52D4E0E7B968}"/>
              </a:ext>
            </a:extLst>
          </p:cNvPr>
          <p:cNvSpPr>
            <a:spLocks noGrp="1"/>
          </p:cNvSpPr>
          <p:nvPr>
            <p:ph type="title" hasCustomPrompt="1"/>
          </p:nvPr>
        </p:nvSpPr>
        <p:spPr/>
        <p:txBody>
          <a:bodyPr/>
          <a:lstStyle>
            <a:lvl1pPr>
              <a:defRPr>
                <a:solidFill>
                  <a:schemeClr val="accent2"/>
                </a:solidFill>
              </a:defRPr>
            </a:lvl1pPr>
          </a:lstStyle>
          <a:p>
            <a:r>
              <a:rPr lang="it-CH" noProof="0" dirty="0" err="1"/>
              <a:t>Mastertitelformat</a:t>
            </a:r>
            <a:r>
              <a:rPr lang="it-CH" noProof="0" dirty="0"/>
              <a:t> </a:t>
            </a:r>
            <a:r>
              <a:rPr lang="it-CH" noProof="0" dirty="0" err="1"/>
              <a:t>bearbeiten</a:t>
            </a:r>
            <a:endParaRPr lang="it-CH" noProof="0"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tx2">
              <a:lumMod val="20000"/>
              <a:lumOff val="80000"/>
            </a:schemeClr>
          </a:solidFill>
        </p:spPr>
        <p:txBody>
          <a:bodyPr/>
          <a:lstStyle>
            <a:lvl1pPr marL="0" indent="0" algn="ctr">
              <a:buFont typeface="Arial" panose="020B0604020202020204" pitchFamily="34" charset="0"/>
              <a:buNone/>
              <a:defRPr/>
            </a:lvl1pPr>
          </a:lstStyle>
          <a:p>
            <a:r>
              <a:rPr lang="it-CH" noProof="0"/>
              <a:t>Video</a:t>
            </a:r>
          </a:p>
        </p:txBody>
      </p:sp>
      <p:sp>
        <p:nvSpPr>
          <p:cNvPr id="8" name="Date Placeholder 3">
            <a:extLst>
              <a:ext uri="{FF2B5EF4-FFF2-40B4-BE49-F238E27FC236}">
                <a16:creationId xmlns:a16="http://schemas.microsoft.com/office/drawing/2014/main" id="{C908049A-F458-43E1-9AD4-261C3EF15D7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D70DE5CF-59D0-4DDC-8CA5-5D5FBE97F43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EB44FC57-0A5A-49B8-8652-07401BD1C002}"/>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865A7E9A-39ED-40E2-A0F3-97F5FCBC3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estes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tx2">
              <a:lumMod val="20000"/>
              <a:lumOff val="80000"/>
            </a:schemeClr>
          </a:solidFill>
        </p:spPr>
        <p:txBody>
          <a:bodyPr/>
          <a:lstStyle>
            <a:lvl1pPr marL="0" indent="0" algn="ctr">
              <a:buFont typeface="Arial" panose="020B0604020202020204" pitchFamily="34" charset="0"/>
              <a:buNone/>
              <a:defRPr/>
            </a:lvl1pPr>
          </a:lstStyle>
          <a:p>
            <a:r>
              <a:rPr lang="it-CH" noProof="0"/>
              <a:t>Video</a:t>
            </a:r>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a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it-CH" noProof="0"/>
              <a:t>Logo</a:t>
            </a:r>
          </a:p>
        </p:txBody>
      </p:sp>
      <p:sp>
        <p:nvSpPr>
          <p:cNvPr id="10" name="Date Placeholder 3">
            <a:extLst>
              <a:ext uri="{FF2B5EF4-FFF2-40B4-BE49-F238E27FC236}">
                <a16:creationId xmlns:a16="http://schemas.microsoft.com/office/drawing/2014/main" id="{1E3ED0D1-C769-4D43-A83D-393CF263736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11" name="Footer Placeholder 4">
            <a:extLst>
              <a:ext uri="{FF2B5EF4-FFF2-40B4-BE49-F238E27FC236}">
                <a16:creationId xmlns:a16="http://schemas.microsoft.com/office/drawing/2014/main" id="{5D5117BB-7E9F-4763-9056-9B8D181A39CC}"/>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3" name="Slide Number Placeholder 5">
            <a:extLst>
              <a:ext uri="{FF2B5EF4-FFF2-40B4-BE49-F238E27FC236}">
                <a16:creationId xmlns:a16="http://schemas.microsoft.com/office/drawing/2014/main" id="{F4FDCCE4-3961-4B04-95EE-DEB59188FC8C}"/>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4" name="Picture 13">
            <a:extLst>
              <a:ext uri="{FF2B5EF4-FFF2-40B4-BE49-F238E27FC236}">
                <a16:creationId xmlns:a16="http://schemas.microsoft.com/office/drawing/2014/main" id="{8C6BC0AD-73FD-48AD-90D8-950A11A0B1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zione (bianc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493196"/>
            <a:ext cx="11089232" cy="2439860"/>
          </a:xfrm>
        </p:spPr>
        <p:txBody>
          <a:bodyPr anchor="b"/>
          <a:lstStyle>
            <a:lvl1pPr>
              <a:defRPr sz="4400">
                <a:solidFill>
                  <a:schemeClr val="accent3"/>
                </a:solidFill>
              </a:defRPr>
            </a:lvl1pPr>
          </a:lstStyle>
          <a:p>
            <a:r>
              <a:rPr lang="it-CH" noProof="0"/>
              <a:t>Mastertitelformat bearbeiten</a:t>
            </a:r>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hasCustomPrompt="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sp>
        <p:nvSpPr>
          <p:cNvPr id="9" name="Date Placeholder 3">
            <a:extLst>
              <a:ext uri="{FF2B5EF4-FFF2-40B4-BE49-F238E27FC236}">
                <a16:creationId xmlns:a16="http://schemas.microsoft.com/office/drawing/2014/main" id="{E4871FF4-4A96-4C5D-B1D3-9B7D03380AA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10" name="Footer Placeholder 4">
            <a:extLst>
              <a:ext uri="{FF2B5EF4-FFF2-40B4-BE49-F238E27FC236}">
                <a16:creationId xmlns:a16="http://schemas.microsoft.com/office/drawing/2014/main" id="{574D012F-9BE7-40F3-88CE-4F2E422A81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1" name="Slide Number Placeholder 5">
            <a:extLst>
              <a:ext uri="{FF2B5EF4-FFF2-40B4-BE49-F238E27FC236}">
                <a16:creationId xmlns:a16="http://schemas.microsoft.com/office/drawing/2014/main" id="{72BEC3A5-6364-4E12-B4B8-B65E6B111A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2" name="Picture 11">
            <a:extLst>
              <a:ext uri="{FF2B5EF4-FFF2-40B4-BE49-F238E27FC236}">
                <a16:creationId xmlns:a16="http://schemas.microsoft.com/office/drawing/2014/main" id="{D39FD154-A213-4213-B679-9FE07E79C8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itazione (blu)">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493196"/>
            <a:ext cx="11089232" cy="2440800"/>
          </a:xfrm>
        </p:spPr>
        <p:txBody>
          <a:bodyPr anchor="b"/>
          <a:lstStyle>
            <a:lvl1pPr>
              <a:defRPr sz="4400">
                <a:solidFill>
                  <a:schemeClr val="bg1"/>
                </a:solidFill>
              </a:defRPr>
            </a:lvl1pPr>
          </a:lstStyle>
          <a:p>
            <a:r>
              <a:rPr lang="it-CH" noProof="0"/>
              <a:t>Mastertitelformat bearbeiten</a:t>
            </a:r>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hasCustomPrompt="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10" name="Date Placeholder 3">
            <a:extLst>
              <a:ext uri="{FF2B5EF4-FFF2-40B4-BE49-F238E27FC236}">
                <a16:creationId xmlns:a16="http://schemas.microsoft.com/office/drawing/2014/main" id="{E7BFECC3-C1EC-4B30-85FC-08A78B30573F}"/>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01.02.2024</a:t>
            </a:fld>
            <a:endParaRPr lang="it-CH" noProof="0"/>
          </a:p>
        </p:txBody>
      </p:sp>
      <p:sp>
        <p:nvSpPr>
          <p:cNvPr id="11" name="Footer Placeholder 4">
            <a:extLst>
              <a:ext uri="{FF2B5EF4-FFF2-40B4-BE49-F238E27FC236}">
                <a16:creationId xmlns:a16="http://schemas.microsoft.com/office/drawing/2014/main" id="{0FEE5AB4-26D2-423C-B7EC-158B068268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2" name="Slide Number Placeholder 5">
            <a:extLst>
              <a:ext uri="{FF2B5EF4-FFF2-40B4-BE49-F238E27FC236}">
                <a16:creationId xmlns:a16="http://schemas.microsoft.com/office/drawing/2014/main" id="{CC41F1AF-C17F-40BD-B7BB-13514FE4BF9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a:p>
        </p:txBody>
      </p:sp>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itazione (immagine di sfondo)">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493196"/>
            <a:ext cx="11089232" cy="2440800"/>
          </a:xfrm>
        </p:spPr>
        <p:txBody>
          <a:bodyPr anchor="b"/>
          <a:lstStyle>
            <a:lvl1pPr>
              <a:defRPr sz="4400">
                <a:solidFill>
                  <a:schemeClr val="bg1"/>
                </a:solidFill>
              </a:defRPr>
            </a:lvl1pPr>
          </a:lstStyle>
          <a:p>
            <a:r>
              <a:rPr lang="it-CH" noProof="0"/>
              <a:t>Mastertitelformat bearbeiten</a:t>
            </a:r>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hasCustomPrompt="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sp>
        <p:nvSpPr>
          <p:cNvPr id="9" name="Date Placeholder 3">
            <a:extLst>
              <a:ext uri="{FF2B5EF4-FFF2-40B4-BE49-F238E27FC236}">
                <a16:creationId xmlns:a16="http://schemas.microsoft.com/office/drawing/2014/main" id="{48FBDF5E-46EF-4160-BEFC-FDAC5FC9150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it-CH" noProof="0" smtClean="0"/>
              <a:pPr/>
              <a:t>01.02.2024</a:t>
            </a:fld>
            <a:endParaRPr lang="it-CH" noProof="0"/>
          </a:p>
        </p:txBody>
      </p:sp>
      <p:sp>
        <p:nvSpPr>
          <p:cNvPr id="10" name="Footer Placeholder 4">
            <a:extLst>
              <a:ext uri="{FF2B5EF4-FFF2-40B4-BE49-F238E27FC236}">
                <a16:creationId xmlns:a16="http://schemas.microsoft.com/office/drawing/2014/main" id="{E03A5A1E-5FF6-4E3F-A042-D1171DAD2F4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1" name="Slide Number Placeholder 5">
            <a:extLst>
              <a:ext uri="{FF2B5EF4-FFF2-40B4-BE49-F238E27FC236}">
                <a16:creationId xmlns:a16="http://schemas.microsoft.com/office/drawing/2014/main" id="{65860FF8-583D-4A3A-A36D-39D206C610F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it-CH" noProof="0" smtClean="0"/>
              <a:pPr/>
              <a:t>‹Nr.›</a:t>
            </a:fld>
            <a:endParaRPr lang="it-CH" noProof="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hasCustomPrompt="1"/>
          </p:nvPr>
        </p:nvSpPr>
        <p:spPr/>
        <p:txBody>
          <a:bodyPr/>
          <a:lstStyle/>
          <a:p>
            <a:r>
              <a:rPr lang="it-CH" noProof="0"/>
              <a:t>Mastertitelformat bearbeiten</a:t>
            </a:r>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a:t>Indicazione della fonte</a:t>
            </a:r>
          </a:p>
        </p:txBody>
      </p:sp>
      <p:sp>
        <p:nvSpPr>
          <p:cNvPr id="7" name="Date Placeholder 3">
            <a:extLst>
              <a:ext uri="{FF2B5EF4-FFF2-40B4-BE49-F238E27FC236}">
                <a16:creationId xmlns:a16="http://schemas.microsoft.com/office/drawing/2014/main" id="{602227C3-606A-4CF6-8F8D-CE57A5E61EE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8" name="Footer Placeholder 4">
            <a:extLst>
              <a:ext uri="{FF2B5EF4-FFF2-40B4-BE49-F238E27FC236}">
                <a16:creationId xmlns:a16="http://schemas.microsoft.com/office/drawing/2014/main" id="{A8B0BA20-8EA8-4AD6-8A8A-9F446F319D12}"/>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9" name="Slide Number Placeholder 5">
            <a:extLst>
              <a:ext uri="{FF2B5EF4-FFF2-40B4-BE49-F238E27FC236}">
                <a16:creationId xmlns:a16="http://schemas.microsoft.com/office/drawing/2014/main" id="{2F3E2A90-BAF3-47A2-863F-8E210E576FB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0" name="Picture 9">
            <a:extLst>
              <a:ext uri="{FF2B5EF4-FFF2-40B4-BE49-F238E27FC236}">
                <a16:creationId xmlns:a16="http://schemas.microsoft.com/office/drawing/2014/main" id="{8E340E2C-FBC3-421E-B098-8B2E03F198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8DB4F-1C55-447A-B1E9-8406201431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a fina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557338"/>
            <a:ext cx="11089232" cy="1655638"/>
          </a:xfrm>
        </p:spPr>
        <p:txBody>
          <a:bodyPr/>
          <a:lstStyle>
            <a:lvl1pPr>
              <a:lnSpc>
                <a:spcPct val="90000"/>
              </a:lnSpc>
              <a:defRPr sz="4400">
                <a:solidFill>
                  <a:schemeClr val="accent2"/>
                </a:solidFill>
              </a:defRPr>
            </a:lvl1pPr>
          </a:lstStyle>
          <a:p>
            <a:r>
              <a:rPr lang="it-CH" noProof="0"/>
              <a:t>Mastertitelformat bearbeiten</a:t>
            </a:r>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hasCustomPrompt="1"/>
          </p:nvPr>
        </p:nvSpPr>
        <p:spPr>
          <a:xfrm>
            <a:off x="550863" y="3429000"/>
            <a:ext cx="2736850" cy="2736850"/>
          </a:xfrm>
        </p:spPr>
        <p:txBody>
          <a:bodyPr anchor="b"/>
          <a:lstStyle>
            <a:lvl1pPr marL="0" indent="0">
              <a:buNone/>
              <a:defRPr sz="1600"/>
            </a:lvl1pPr>
          </a:lstStyle>
          <a:p>
            <a:pPr lvl="0"/>
            <a:r>
              <a:rPr lang="it-CH" noProof="0"/>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hasCustomPrompt="1"/>
          </p:nvPr>
        </p:nvSpPr>
        <p:spPr>
          <a:xfrm>
            <a:off x="3899496" y="3429000"/>
            <a:ext cx="2736850" cy="2736850"/>
          </a:xfrm>
        </p:spPr>
        <p:txBody>
          <a:bodyPr anchor="b"/>
          <a:lstStyle>
            <a:lvl1pPr marL="0" indent="0">
              <a:buNone/>
              <a:defRPr sz="1600"/>
            </a:lvl1pPr>
          </a:lstStyle>
          <a:p>
            <a:pPr lvl="0"/>
            <a:r>
              <a:rPr lang="it-CH" noProof="0"/>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hasCustomPrompt="1"/>
          </p:nvPr>
        </p:nvSpPr>
        <p:spPr>
          <a:xfrm>
            <a:off x="7248128" y="3429000"/>
            <a:ext cx="2736850" cy="2736850"/>
          </a:xfrm>
        </p:spPr>
        <p:txBody>
          <a:bodyPr anchor="b"/>
          <a:lstStyle>
            <a:lvl1pPr marL="0" indent="0">
              <a:buNone/>
              <a:defRPr sz="1600"/>
            </a:lvl1pPr>
          </a:lstStyle>
          <a:p>
            <a:pPr lvl="0"/>
            <a:r>
              <a:rPr lang="it-CH" noProof="0"/>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positiva final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hasCustomPrompt="1"/>
          </p:nvPr>
        </p:nvSpPr>
        <p:spPr>
          <a:xfrm>
            <a:off x="551384" y="1557338"/>
            <a:ext cx="11089232" cy="1655638"/>
          </a:xfrm>
        </p:spPr>
        <p:txBody>
          <a:bodyPr/>
          <a:lstStyle>
            <a:lvl1pPr>
              <a:lnSpc>
                <a:spcPct val="90000"/>
              </a:lnSpc>
              <a:defRPr sz="4400">
                <a:solidFill>
                  <a:schemeClr val="accent2"/>
                </a:solidFill>
              </a:defRPr>
            </a:lvl1pPr>
          </a:lstStyle>
          <a:p>
            <a:r>
              <a:rPr lang="it-CH" noProof="0"/>
              <a:t>Mastertitelformat bearbeiten</a:t>
            </a:r>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hasCustomPrompt="1"/>
          </p:nvPr>
        </p:nvSpPr>
        <p:spPr>
          <a:xfrm>
            <a:off x="550863" y="3429000"/>
            <a:ext cx="2736850" cy="2736850"/>
          </a:xfrm>
        </p:spPr>
        <p:txBody>
          <a:bodyPr anchor="b"/>
          <a:lstStyle>
            <a:lvl1pPr marL="0" indent="0">
              <a:buNone/>
              <a:defRPr sz="1600"/>
            </a:lvl1pPr>
          </a:lstStyle>
          <a:p>
            <a:pPr lvl="0"/>
            <a:r>
              <a:rPr lang="it-CH" noProof="0"/>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hasCustomPrompt="1"/>
          </p:nvPr>
        </p:nvSpPr>
        <p:spPr>
          <a:xfrm>
            <a:off x="3899496" y="3429000"/>
            <a:ext cx="2736850" cy="2736850"/>
          </a:xfrm>
        </p:spPr>
        <p:txBody>
          <a:bodyPr anchor="b"/>
          <a:lstStyle>
            <a:lvl1pPr marL="0" indent="0">
              <a:buNone/>
              <a:defRPr sz="1600"/>
            </a:lvl1pPr>
          </a:lstStyle>
          <a:p>
            <a:pPr lvl="0"/>
            <a:r>
              <a:rPr lang="it-CH" noProof="0"/>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it-CH" noProof="0"/>
              <a:t>Logo</a:t>
            </a:r>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olo senza immag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1122363"/>
            <a:ext cx="11089754" cy="2234629"/>
          </a:xfrm>
        </p:spPr>
        <p:txBody>
          <a:bodyPr anchor="b"/>
          <a:lstStyle>
            <a:lvl1pPr algn="l">
              <a:lnSpc>
                <a:spcPct val="90000"/>
              </a:lnSpc>
              <a:defRPr sz="4400">
                <a:solidFill>
                  <a:schemeClr val="accent2"/>
                </a:solidFill>
              </a:defRPr>
            </a:lvl1pPr>
          </a:lstStyle>
          <a:p>
            <a:r>
              <a:rPr lang="it-CH" noProof="0"/>
              <a:t>Mastertitelformat bearbeiten</a:t>
            </a:r>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3E85E7-85A8-42CC-82B4-99832321A496}"/>
              </a:ext>
            </a:extLst>
          </p:cNvPr>
          <p:cNvSpPr>
            <a:spLocks noGrp="1"/>
          </p:cNvSpPr>
          <p:nvPr>
            <p:ph type="body" sz="quarter" idx="10" hasCustomPrompt="1"/>
          </p:nvPr>
        </p:nvSpPr>
        <p:spPr>
          <a:xfrm>
            <a:off x="551383" y="1886678"/>
            <a:ext cx="11101142" cy="3523521"/>
          </a:xfrm>
          <a:prstGeom prst="rect">
            <a:avLst/>
          </a:prstGeom>
        </p:spPr>
        <p:txBody>
          <a:bodyPr/>
          <a:lstStyle>
            <a:lvl1pPr marL="0" indent="0">
              <a:buNone/>
              <a:defRPr sz="1400" baseline="0"/>
            </a:lvl1pPr>
          </a:lstStyle>
          <a:p>
            <a:pPr lvl="0"/>
            <a:r>
              <a:rPr lang="it-CH" noProof="0"/>
              <a:t>Text</a:t>
            </a:r>
          </a:p>
        </p:txBody>
      </p:sp>
      <p:sp>
        <p:nvSpPr>
          <p:cNvPr id="9" name="Text Placeholder 7">
            <a:extLst>
              <a:ext uri="{FF2B5EF4-FFF2-40B4-BE49-F238E27FC236}">
                <a16:creationId xmlns:a16="http://schemas.microsoft.com/office/drawing/2014/main" id="{229C1831-CB19-4B91-83C5-C7BEF5DE2B1D}"/>
              </a:ext>
            </a:extLst>
          </p:cNvPr>
          <p:cNvSpPr>
            <a:spLocks noGrp="1"/>
          </p:cNvSpPr>
          <p:nvPr>
            <p:ph type="body" sz="quarter" idx="11" hasCustomPrompt="1"/>
          </p:nvPr>
        </p:nvSpPr>
        <p:spPr>
          <a:xfrm>
            <a:off x="550863" y="5947189"/>
            <a:ext cx="4092506" cy="396677"/>
          </a:xfrm>
          <a:prstGeom prst="rect">
            <a:avLst/>
          </a:prstGeom>
        </p:spPr>
        <p:txBody>
          <a:bodyPr/>
          <a:lstStyle>
            <a:lvl1pPr marL="0" indent="0">
              <a:buNone/>
              <a:defRPr sz="1400" b="1" baseline="0"/>
            </a:lvl1pPr>
          </a:lstStyle>
          <a:p>
            <a:pPr lvl="0"/>
            <a:r>
              <a:rPr lang="it-CH" noProof="0"/>
              <a:t>Datum</a:t>
            </a:r>
          </a:p>
        </p:txBody>
      </p:sp>
      <p:pic>
        <p:nvPicPr>
          <p:cNvPr id="10" name="Picture 9">
            <a:extLst>
              <a:ext uri="{FF2B5EF4-FFF2-40B4-BE49-F238E27FC236}">
                <a16:creationId xmlns:a16="http://schemas.microsoft.com/office/drawing/2014/main" id="{D6A4B93A-BC6E-495F-BFB4-832F3218A6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A85718A8-EE0F-45AD-9E50-8049760ABCA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11" name="Footer Placeholder 4">
            <a:extLst>
              <a:ext uri="{FF2B5EF4-FFF2-40B4-BE49-F238E27FC236}">
                <a16:creationId xmlns:a16="http://schemas.microsoft.com/office/drawing/2014/main" id="{83303693-D228-409C-AA9F-A978720C1ED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a:t>Titolo presentazione (Arial Regular, 10 pt/interlinea 14 pt)</a:t>
            </a:r>
          </a:p>
        </p:txBody>
      </p:sp>
      <p:sp>
        <p:nvSpPr>
          <p:cNvPr id="12" name="Slide Number Placeholder 5">
            <a:extLst>
              <a:ext uri="{FF2B5EF4-FFF2-40B4-BE49-F238E27FC236}">
                <a16:creationId xmlns:a16="http://schemas.microsoft.com/office/drawing/2014/main" id="{FF7025A5-6742-4826-831B-A2C7921300D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sp>
        <p:nvSpPr>
          <p:cNvPr id="13" name="Title 1">
            <a:extLst>
              <a:ext uri="{FF2B5EF4-FFF2-40B4-BE49-F238E27FC236}">
                <a16:creationId xmlns:a16="http://schemas.microsoft.com/office/drawing/2014/main" id="{C842BF0A-1BDD-447A-B464-3F93994A7B3A}"/>
              </a:ext>
            </a:extLst>
          </p:cNvPr>
          <p:cNvSpPr>
            <a:spLocks noGrp="1"/>
          </p:cNvSpPr>
          <p:nvPr>
            <p:ph type="title" hasCustomPrompt="1"/>
          </p:nvPr>
        </p:nvSpPr>
        <p:spPr>
          <a:xfrm>
            <a:off x="551384" y="476672"/>
            <a:ext cx="11101142"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1941671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gina principa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8C6DAB5-D612-4FDA-9448-7D8778FF4A38}"/>
              </a:ext>
            </a:extLst>
          </p:cNvPr>
          <p:cNvSpPr>
            <a:spLocks noGrp="1"/>
          </p:cNvSpPr>
          <p:nvPr>
            <p:ph type="pic" sz="quarter" idx="10" hasCustomPrompt="1"/>
          </p:nvPr>
        </p:nvSpPr>
        <p:spPr>
          <a:xfrm>
            <a:off x="0" y="0"/>
            <a:ext cx="12192000" cy="6858000"/>
          </a:xfrm>
          <a:custGeom>
            <a:avLst/>
            <a:gdLst>
              <a:gd name="connsiteX0" fmla="*/ 7152614 w 12192000"/>
              <a:gd name="connsiteY0" fmla="*/ 3448729 h 6858000"/>
              <a:gd name="connsiteX1" fmla="*/ 7148983 w 12192000"/>
              <a:gd name="connsiteY1" fmla="*/ 3527574 h 6858000"/>
              <a:gd name="connsiteX2" fmla="*/ 7032838 w 12192000"/>
              <a:gd name="connsiteY2" fmla="*/ 3623836 h 6858000"/>
              <a:gd name="connsiteX3" fmla="*/ 6951134 w 12192000"/>
              <a:gd name="connsiteY3" fmla="*/ 3556102 h 6858000"/>
              <a:gd name="connsiteX4" fmla="*/ 7031991 w 12192000"/>
              <a:gd name="connsiteY4" fmla="*/ 3480325 h 6858000"/>
              <a:gd name="connsiteX5" fmla="*/ 7098560 w 12192000"/>
              <a:gd name="connsiteY5" fmla="*/ 3467149 h 6858000"/>
              <a:gd name="connsiteX6" fmla="*/ 7152641 w 12192000"/>
              <a:gd name="connsiteY6" fmla="*/ 3448152 h 6858000"/>
              <a:gd name="connsiteX7" fmla="*/ 7153064 w 12192000"/>
              <a:gd name="connsiteY7" fmla="*/ 3448576 h 6858000"/>
              <a:gd name="connsiteX8" fmla="*/ 7152614 w 12192000"/>
              <a:gd name="connsiteY8" fmla="*/ 3448729 h 6858000"/>
              <a:gd name="connsiteX9" fmla="*/ 6118861 w 12192000"/>
              <a:gd name="connsiteY9" fmla="*/ 3129806 h 6858000"/>
              <a:gd name="connsiteX10" fmla="*/ 6318251 w 12192000"/>
              <a:gd name="connsiteY10" fmla="*/ 3727976 h 6858000"/>
              <a:gd name="connsiteX11" fmla="*/ 6543888 w 12192000"/>
              <a:gd name="connsiteY11" fmla="*/ 3727976 h 6858000"/>
              <a:gd name="connsiteX12" fmla="*/ 6744548 w 12192000"/>
              <a:gd name="connsiteY12" fmla="*/ 3129806 h 6858000"/>
              <a:gd name="connsiteX13" fmla="*/ 6545158 w 12192000"/>
              <a:gd name="connsiteY13" fmla="*/ 3129806 h 6858000"/>
              <a:gd name="connsiteX14" fmla="*/ 6435091 w 12192000"/>
              <a:gd name="connsiteY14" fmla="*/ 3524776 h 6858000"/>
              <a:gd name="connsiteX15" fmla="*/ 6432551 w 12192000"/>
              <a:gd name="connsiteY15" fmla="*/ 3524776 h 6858000"/>
              <a:gd name="connsiteX16" fmla="*/ 6323331 w 12192000"/>
              <a:gd name="connsiteY16" fmla="*/ 3129806 h 6858000"/>
              <a:gd name="connsiteX17" fmla="*/ 5880525 w 12192000"/>
              <a:gd name="connsiteY17" fmla="*/ 3129806 h 6858000"/>
              <a:gd name="connsiteX18" fmla="*/ 5880525 w 12192000"/>
              <a:gd name="connsiteY18" fmla="*/ 3450269 h 6858000"/>
              <a:gd name="connsiteX19" fmla="*/ 5773422 w 12192000"/>
              <a:gd name="connsiteY19" fmla="*/ 3584465 h 6858000"/>
              <a:gd name="connsiteX20" fmla="*/ 5676479 w 12192000"/>
              <a:gd name="connsiteY20" fmla="*/ 3477362 h 6858000"/>
              <a:gd name="connsiteX21" fmla="*/ 5676479 w 12192000"/>
              <a:gd name="connsiteY21" fmla="*/ 3130229 h 6858000"/>
              <a:gd name="connsiteX22" fmla="*/ 5480476 w 12192000"/>
              <a:gd name="connsiteY22" fmla="*/ 3130229 h 6858000"/>
              <a:gd name="connsiteX23" fmla="*/ 5480476 w 12192000"/>
              <a:gd name="connsiteY23" fmla="*/ 3489639 h 6858000"/>
              <a:gd name="connsiteX24" fmla="*/ 5701032 w 12192000"/>
              <a:gd name="connsiteY24" fmla="*/ 3745332 h 6858000"/>
              <a:gd name="connsiteX25" fmla="*/ 5883489 w 12192000"/>
              <a:gd name="connsiteY25" fmla="*/ 3645849 h 6858000"/>
              <a:gd name="connsiteX26" fmla="*/ 5885182 w 12192000"/>
              <a:gd name="connsiteY26" fmla="*/ 3645849 h 6858000"/>
              <a:gd name="connsiteX27" fmla="*/ 5885182 w 12192000"/>
              <a:gd name="connsiteY27" fmla="*/ 3728399 h 6858000"/>
              <a:gd name="connsiteX28" fmla="*/ 6075681 w 12192000"/>
              <a:gd name="connsiteY28" fmla="*/ 3728399 h 6858000"/>
              <a:gd name="connsiteX29" fmla="*/ 6075681 w 12192000"/>
              <a:gd name="connsiteY29" fmla="*/ 3129806 h 6858000"/>
              <a:gd name="connsiteX30" fmla="*/ 7063741 w 12192000"/>
              <a:gd name="connsiteY30" fmla="*/ 3112449 h 6858000"/>
              <a:gd name="connsiteX31" fmla="*/ 6873664 w 12192000"/>
              <a:gd name="connsiteY31" fmla="*/ 3154782 h 6858000"/>
              <a:gd name="connsiteX32" fmla="*/ 6780108 w 12192000"/>
              <a:gd name="connsiteY32" fmla="*/ 3314379 h 6858000"/>
              <a:gd name="connsiteX33" fmla="*/ 6963411 w 12192000"/>
              <a:gd name="connsiteY33" fmla="*/ 3314379 h 6858000"/>
              <a:gd name="connsiteX34" fmla="*/ 7061201 w 12192000"/>
              <a:gd name="connsiteY34" fmla="*/ 3240295 h 6858000"/>
              <a:gd name="connsiteX35" fmla="*/ 7155604 w 12192000"/>
              <a:gd name="connsiteY35" fmla="*/ 3301679 h 6858000"/>
              <a:gd name="connsiteX36" fmla="*/ 7103958 w 12192000"/>
              <a:gd name="connsiteY36" fmla="*/ 3357135 h 6858000"/>
              <a:gd name="connsiteX37" fmla="*/ 6755554 w 12192000"/>
              <a:gd name="connsiteY37" fmla="*/ 3563722 h 6858000"/>
              <a:gd name="connsiteX38" fmla="*/ 6960447 w 12192000"/>
              <a:gd name="connsiteY38" fmla="*/ 3745332 h 6858000"/>
              <a:gd name="connsiteX39" fmla="*/ 7157298 w 12192000"/>
              <a:gd name="connsiteY39" fmla="*/ 3670825 h 6858000"/>
              <a:gd name="connsiteX40" fmla="*/ 7169151 w 12192000"/>
              <a:gd name="connsiteY40" fmla="*/ 3727552 h 6858000"/>
              <a:gd name="connsiteX41" fmla="*/ 7366001 w 12192000"/>
              <a:gd name="connsiteY41" fmla="*/ 3727552 h 6858000"/>
              <a:gd name="connsiteX42" fmla="*/ 7343141 w 12192000"/>
              <a:gd name="connsiteY42" fmla="*/ 3574729 h 6858000"/>
              <a:gd name="connsiteX43" fmla="*/ 7343141 w 12192000"/>
              <a:gd name="connsiteY43" fmla="*/ 3313109 h 6858000"/>
              <a:gd name="connsiteX44" fmla="*/ 7063741 w 12192000"/>
              <a:gd name="connsiteY44" fmla="*/ 3112449 h 6858000"/>
              <a:gd name="connsiteX45" fmla="*/ 5109212 w 12192000"/>
              <a:gd name="connsiteY45" fmla="*/ 3112449 h 6858000"/>
              <a:gd name="connsiteX46" fmla="*/ 4835739 w 12192000"/>
              <a:gd name="connsiteY46" fmla="*/ 3295752 h 6858000"/>
              <a:gd name="connsiteX47" fmla="*/ 5113446 w 12192000"/>
              <a:gd name="connsiteY47" fmla="*/ 3492179 h 6858000"/>
              <a:gd name="connsiteX48" fmla="*/ 5207850 w 12192000"/>
              <a:gd name="connsiteY48" fmla="*/ 3555255 h 6858000"/>
              <a:gd name="connsiteX49" fmla="*/ 5115986 w 12192000"/>
              <a:gd name="connsiteY49" fmla="*/ 3619179 h 6858000"/>
              <a:gd name="connsiteX50" fmla="*/ 5043595 w 12192000"/>
              <a:gd name="connsiteY50" fmla="*/ 3598012 h 6858000"/>
              <a:gd name="connsiteX51" fmla="*/ 5012269 w 12192000"/>
              <a:gd name="connsiteY51" fmla="*/ 3531125 h 6858000"/>
              <a:gd name="connsiteX52" fmla="*/ 4826002 w 12192000"/>
              <a:gd name="connsiteY52" fmla="*/ 3531125 h 6858000"/>
              <a:gd name="connsiteX53" fmla="*/ 5118102 w 12192000"/>
              <a:gd name="connsiteY53" fmla="*/ 3745755 h 6858000"/>
              <a:gd name="connsiteX54" fmla="*/ 5405122 w 12192000"/>
              <a:gd name="connsiteY54" fmla="*/ 3532395 h 6858000"/>
              <a:gd name="connsiteX55" fmla="*/ 5253146 w 12192000"/>
              <a:gd name="connsiteY55" fmla="*/ 3371106 h 6858000"/>
              <a:gd name="connsiteX56" fmla="*/ 5032590 w 12192000"/>
              <a:gd name="connsiteY56" fmla="*/ 3285169 h 6858000"/>
              <a:gd name="connsiteX57" fmla="*/ 5116409 w 12192000"/>
              <a:gd name="connsiteY57" fmla="*/ 3240295 h 6858000"/>
              <a:gd name="connsiteX58" fmla="*/ 5177792 w 12192000"/>
              <a:gd name="connsiteY58" fmla="*/ 3254689 h 6858000"/>
              <a:gd name="connsiteX59" fmla="*/ 5203192 w 12192000"/>
              <a:gd name="connsiteY59" fmla="*/ 3306759 h 6858000"/>
              <a:gd name="connsiteX60" fmla="*/ 5384379 w 12192000"/>
              <a:gd name="connsiteY60" fmla="*/ 3306759 h 6858000"/>
              <a:gd name="connsiteX61" fmla="*/ 5109212 w 12192000"/>
              <a:gd name="connsiteY61" fmla="*/ 3112449 h 6858000"/>
              <a:gd name="connsiteX62" fmla="*/ 0 w 12192000"/>
              <a:gd name="connsiteY62" fmla="*/ 0 h 6858000"/>
              <a:gd name="connsiteX63" fmla="*/ 12192000 w 12192000"/>
              <a:gd name="connsiteY63" fmla="*/ 0 h 6858000"/>
              <a:gd name="connsiteX64" fmla="*/ 12192000 w 12192000"/>
              <a:gd name="connsiteY64" fmla="*/ 6858000 h 6858000"/>
              <a:gd name="connsiteX65" fmla="*/ 8200417 w 12192000"/>
              <a:gd name="connsiteY65" fmla="*/ 6858000 h 6858000"/>
              <a:gd name="connsiteX66" fmla="*/ 8200417 w 12192000"/>
              <a:gd name="connsiteY66" fmla="*/ 5184843 h 6858000"/>
              <a:gd name="connsiteX67" fmla="*/ 1 w 12192000"/>
              <a:gd name="connsiteY67" fmla="*/ 5184843 h 6858000"/>
              <a:gd name="connsiteX68" fmla="*/ 1 w 12192000"/>
              <a:gd name="connsiteY68" fmla="*/ 6858000 h 6858000"/>
              <a:gd name="connsiteX69" fmla="*/ 0 w 12192000"/>
              <a:gd name="connsiteY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192000" h="6858000">
                <a:moveTo>
                  <a:pt x="7152614" y="3448729"/>
                </a:moveTo>
                <a:lnTo>
                  <a:pt x="7148983" y="3527574"/>
                </a:lnTo>
                <a:cubicBezTo>
                  <a:pt x="7137772" y="3594308"/>
                  <a:pt x="7102688" y="3623836"/>
                  <a:pt x="7032838" y="3623836"/>
                </a:cubicBezTo>
                <a:cubicBezTo>
                  <a:pt x="6989234" y="3623836"/>
                  <a:pt x="6951134" y="3604785"/>
                  <a:pt x="6951134" y="3556102"/>
                </a:cubicBezTo>
                <a:cubicBezTo>
                  <a:pt x="6951134" y="3507419"/>
                  <a:pt x="6988387" y="3490485"/>
                  <a:pt x="7031991" y="3480325"/>
                </a:cubicBezTo>
                <a:cubicBezTo>
                  <a:pt x="7053793" y="3475245"/>
                  <a:pt x="7077182" y="3471647"/>
                  <a:pt x="7098560" y="3467149"/>
                </a:cubicBezTo>
                <a:close/>
                <a:moveTo>
                  <a:pt x="7152641" y="3448152"/>
                </a:moveTo>
                <a:lnTo>
                  <a:pt x="7153064" y="3448576"/>
                </a:lnTo>
                <a:lnTo>
                  <a:pt x="7152614" y="3448729"/>
                </a:lnTo>
                <a:close/>
                <a:moveTo>
                  <a:pt x="6118861" y="3129806"/>
                </a:moveTo>
                <a:lnTo>
                  <a:pt x="6318251" y="3727976"/>
                </a:lnTo>
                <a:lnTo>
                  <a:pt x="6543888" y="3727976"/>
                </a:lnTo>
                <a:lnTo>
                  <a:pt x="6744548" y="3129806"/>
                </a:lnTo>
                <a:lnTo>
                  <a:pt x="6545158" y="3129806"/>
                </a:lnTo>
                <a:lnTo>
                  <a:pt x="6435091" y="3524776"/>
                </a:lnTo>
                <a:lnTo>
                  <a:pt x="6432551" y="3524776"/>
                </a:lnTo>
                <a:lnTo>
                  <a:pt x="6323331" y="3129806"/>
                </a:lnTo>
                <a:close/>
                <a:moveTo>
                  <a:pt x="5880525" y="3129806"/>
                </a:moveTo>
                <a:lnTo>
                  <a:pt x="5880525" y="3450269"/>
                </a:lnTo>
                <a:cubicBezTo>
                  <a:pt x="5880525" y="3556102"/>
                  <a:pt x="5815755" y="3584465"/>
                  <a:pt x="5773422" y="3584465"/>
                </a:cubicBezTo>
                <a:cubicBezTo>
                  <a:pt x="5711192" y="3584465"/>
                  <a:pt x="5676479" y="3556949"/>
                  <a:pt x="5676479" y="3477362"/>
                </a:cubicBezTo>
                <a:lnTo>
                  <a:pt x="5676479" y="3130229"/>
                </a:lnTo>
                <a:lnTo>
                  <a:pt x="5480476" y="3130229"/>
                </a:lnTo>
                <a:lnTo>
                  <a:pt x="5480476" y="3489639"/>
                </a:lnTo>
                <a:cubicBezTo>
                  <a:pt x="5480476" y="3647119"/>
                  <a:pt x="5530005" y="3745332"/>
                  <a:pt x="5701032" y="3745332"/>
                </a:cubicBezTo>
                <a:cubicBezTo>
                  <a:pt x="5774692" y="3744485"/>
                  <a:pt x="5842848" y="3707232"/>
                  <a:pt x="5883489" y="3645849"/>
                </a:cubicBezTo>
                <a:lnTo>
                  <a:pt x="5885182" y="3645849"/>
                </a:lnTo>
                <a:lnTo>
                  <a:pt x="5885182" y="3728399"/>
                </a:lnTo>
                <a:lnTo>
                  <a:pt x="6075681" y="3728399"/>
                </a:lnTo>
                <a:lnTo>
                  <a:pt x="6075681" y="3129806"/>
                </a:lnTo>
                <a:close/>
                <a:moveTo>
                  <a:pt x="7063741" y="3112449"/>
                </a:moveTo>
                <a:cubicBezTo>
                  <a:pt x="6997701" y="3110332"/>
                  <a:pt x="6932508" y="3124726"/>
                  <a:pt x="6873664" y="3154782"/>
                </a:cubicBezTo>
                <a:cubicBezTo>
                  <a:pt x="6816091" y="3186955"/>
                  <a:pt x="6780108" y="3248339"/>
                  <a:pt x="6780108" y="3314379"/>
                </a:cubicBezTo>
                <a:lnTo>
                  <a:pt x="6963411" y="3314379"/>
                </a:lnTo>
                <a:cubicBezTo>
                  <a:pt x="6972724" y="3263579"/>
                  <a:pt x="7007014" y="3240295"/>
                  <a:pt x="7061201" y="3240295"/>
                </a:cubicBezTo>
                <a:cubicBezTo>
                  <a:pt x="7101418" y="3240295"/>
                  <a:pt x="7155604" y="3256806"/>
                  <a:pt x="7155604" y="3301679"/>
                </a:cubicBezTo>
                <a:cubicBezTo>
                  <a:pt x="7155604" y="3338509"/>
                  <a:pt x="7137401" y="3350362"/>
                  <a:pt x="7103958" y="3357135"/>
                </a:cubicBezTo>
                <a:cubicBezTo>
                  <a:pt x="6968067" y="3384652"/>
                  <a:pt x="6755554" y="3369412"/>
                  <a:pt x="6755554" y="3563722"/>
                </a:cubicBezTo>
                <a:cubicBezTo>
                  <a:pt x="6755554" y="3686912"/>
                  <a:pt x="6845725" y="3745332"/>
                  <a:pt x="6960447" y="3745332"/>
                </a:cubicBezTo>
                <a:cubicBezTo>
                  <a:pt x="7031991" y="3745332"/>
                  <a:pt x="7106498" y="3724165"/>
                  <a:pt x="7157298" y="3670825"/>
                </a:cubicBezTo>
                <a:cubicBezTo>
                  <a:pt x="7158991" y="3689876"/>
                  <a:pt x="7162801" y="3708925"/>
                  <a:pt x="7169151" y="3727552"/>
                </a:cubicBezTo>
                <a:lnTo>
                  <a:pt x="7366001" y="3727552"/>
                </a:lnTo>
                <a:cubicBezTo>
                  <a:pt x="7343141" y="3680139"/>
                  <a:pt x="7343141" y="3625529"/>
                  <a:pt x="7343141" y="3574729"/>
                </a:cubicBezTo>
                <a:lnTo>
                  <a:pt x="7343141" y="3313109"/>
                </a:lnTo>
                <a:cubicBezTo>
                  <a:pt x="7341871" y="3144199"/>
                  <a:pt x="7205558" y="3112449"/>
                  <a:pt x="7063741" y="3112449"/>
                </a:cubicBezTo>
                <a:close/>
                <a:moveTo>
                  <a:pt x="5109212" y="3112449"/>
                </a:moveTo>
                <a:cubicBezTo>
                  <a:pt x="4991949" y="3112449"/>
                  <a:pt x="4835739" y="3151819"/>
                  <a:pt x="4835739" y="3295752"/>
                </a:cubicBezTo>
                <a:cubicBezTo>
                  <a:pt x="4835739" y="3457042"/>
                  <a:pt x="4990255" y="3460429"/>
                  <a:pt x="5113446" y="3492179"/>
                </a:cubicBezTo>
                <a:cubicBezTo>
                  <a:pt x="5147735" y="3500222"/>
                  <a:pt x="5207850" y="3509535"/>
                  <a:pt x="5207850" y="3555255"/>
                </a:cubicBezTo>
                <a:cubicBezTo>
                  <a:pt x="5207850" y="3600976"/>
                  <a:pt x="5153662" y="3619179"/>
                  <a:pt x="5115986" y="3619179"/>
                </a:cubicBezTo>
                <a:cubicBezTo>
                  <a:pt x="5090162" y="3620025"/>
                  <a:pt x="5064763" y="3612405"/>
                  <a:pt x="5043595" y="3598012"/>
                </a:cubicBezTo>
                <a:cubicBezTo>
                  <a:pt x="5022852" y="3582349"/>
                  <a:pt x="5010999" y="3557372"/>
                  <a:pt x="5012269" y="3531125"/>
                </a:cubicBezTo>
                <a:lnTo>
                  <a:pt x="4826002" y="3531125"/>
                </a:lnTo>
                <a:cubicBezTo>
                  <a:pt x="4831930" y="3698342"/>
                  <a:pt x="4976285" y="3745755"/>
                  <a:pt x="5118102" y="3745755"/>
                </a:cubicBezTo>
                <a:cubicBezTo>
                  <a:pt x="5252723" y="3745755"/>
                  <a:pt x="5405122" y="3692416"/>
                  <a:pt x="5405122" y="3532395"/>
                </a:cubicBezTo>
                <a:cubicBezTo>
                  <a:pt x="5405122" y="3482865"/>
                  <a:pt x="5373795" y="3395235"/>
                  <a:pt x="5253146" y="3371106"/>
                </a:cubicBezTo>
                <a:cubicBezTo>
                  <a:pt x="5163399" y="3351632"/>
                  <a:pt x="5032590" y="3341472"/>
                  <a:pt x="5032590" y="3285169"/>
                </a:cubicBezTo>
                <a:cubicBezTo>
                  <a:pt x="5032590" y="3243259"/>
                  <a:pt x="5084236" y="3240295"/>
                  <a:pt x="5116409" y="3240295"/>
                </a:cubicBezTo>
                <a:cubicBezTo>
                  <a:pt x="5137999" y="3239026"/>
                  <a:pt x="5159166" y="3244106"/>
                  <a:pt x="5177792" y="3254689"/>
                </a:cubicBezTo>
                <a:cubicBezTo>
                  <a:pt x="5195149" y="3266119"/>
                  <a:pt x="5204886" y="3286016"/>
                  <a:pt x="5203192" y="3306759"/>
                </a:cubicBezTo>
                <a:lnTo>
                  <a:pt x="5384379" y="3306759"/>
                </a:lnTo>
                <a:cubicBezTo>
                  <a:pt x="5377606" y="3151396"/>
                  <a:pt x="5240446" y="3112449"/>
                  <a:pt x="5109212" y="3112449"/>
                </a:cubicBezTo>
                <a:close/>
                <a:moveTo>
                  <a:pt x="0" y="0"/>
                </a:moveTo>
                <a:lnTo>
                  <a:pt x="12192000" y="0"/>
                </a:lnTo>
                <a:lnTo>
                  <a:pt x="12192000" y="6858000"/>
                </a:lnTo>
                <a:lnTo>
                  <a:pt x="8200417" y="6858000"/>
                </a:lnTo>
                <a:lnTo>
                  <a:pt x="8200417" y="5184843"/>
                </a:lnTo>
                <a:lnTo>
                  <a:pt x="1" y="5184843"/>
                </a:lnTo>
                <a:lnTo>
                  <a:pt x="1" y="6858000"/>
                </a:lnTo>
                <a:lnTo>
                  <a:pt x="0" y="6858000"/>
                </a:lnTo>
                <a:close/>
              </a:path>
            </a:pathLst>
          </a:custGeom>
        </p:spPr>
        <p:txBody>
          <a:bodyPr wrap="square" anchor="ctr">
            <a:noAutofit/>
          </a:bodyPr>
          <a:lstStyle>
            <a:lvl1pPr marL="0" indent="0" algn="ctr">
              <a:buNone/>
              <a:defRPr>
                <a:solidFill>
                  <a:schemeClr val="bg1">
                    <a:lumMod val="50000"/>
                  </a:schemeClr>
                </a:solidFill>
              </a:defRPr>
            </a:lvl1pPr>
          </a:lstStyle>
          <a:p>
            <a:r>
              <a:rPr lang="it-CH" noProof="0"/>
              <a:t>Bild hinzufügen</a:t>
            </a:r>
          </a:p>
          <a:p>
            <a:endParaRPr lang="it-CH" noProof="0"/>
          </a:p>
          <a:p>
            <a:endParaRPr lang="it-CH" noProof="0"/>
          </a:p>
          <a:p>
            <a:endParaRPr lang="it-CH" noProof="0"/>
          </a:p>
          <a:p>
            <a:endParaRPr lang="it-CH" noProof="0"/>
          </a:p>
        </p:txBody>
      </p:sp>
      <p:sp>
        <p:nvSpPr>
          <p:cNvPr id="11" name="Rechteck 1">
            <a:extLst>
              <a:ext uri="{FF2B5EF4-FFF2-40B4-BE49-F238E27FC236}">
                <a16:creationId xmlns:a16="http://schemas.microsoft.com/office/drawing/2014/main" id="{8C05BDDE-0019-4884-B657-B3AF189549DF}"/>
              </a:ext>
            </a:extLst>
          </p:cNvPr>
          <p:cNvSpPr/>
          <p:nvPr userDrawn="1"/>
        </p:nvSpPr>
        <p:spPr>
          <a:xfrm>
            <a:off x="1" y="5184843"/>
            <a:ext cx="8200416" cy="1673157"/>
          </a:xfrm>
          <a:prstGeom prst="rect">
            <a:avLst/>
          </a:prstGeom>
          <a:solidFill>
            <a:srgbClr val="FF82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CH" sz="1400" b="1" i="0" u="none" strike="noStrike" kern="0" cap="none" spc="0" normalizeH="0" baseline="0" noProof="0" dirty="0">
              <a:ln>
                <a:noFill/>
              </a:ln>
              <a:solidFill>
                <a:prstClr val="white"/>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B53E44A6-D3AF-4A29-94C7-3EDCE2B7915F}"/>
              </a:ext>
            </a:extLst>
          </p:cNvPr>
          <p:cNvSpPr>
            <a:spLocks noGrp="1"/>
          </p:cNvSpPr>
          <p:nvPr>
            <p:ph type="body" sz="quarter" idx="11" hasCustomPrompt="1"/>
          </p:nvPr>
        </p:nvSpPr>
        <p:spPr>
          <a:xfrm>
            <a:off x="550863" y="5157395"/>
            <a:ext cx="11197974" cy="714797"/>
          </a:xfrm>
          <a:prstGeom prst="rect">
            <a:avLst/>
          </a:prstGeom>
        </p:spPr>
        <p:txBody>
          <a:bodyPr anchor="b"/>
          <a:lstStyle>
            <a:lvl1pPr marL="0" indent="0">
              <a:buNone/>
              <a:defRPr sz="3200" b="1">
                <a:solidFill>
                  <a:schemeClr val="bg1"/>
                </a:solidFill>
                <a:latin typeface="+mj-lt"/>
              </a:defRPr>
            </a:lvl1pPr>
          </a:lstStyle>
          <a:p>
            <a:pPr lvl="0"/>
            <a:r>
              <a:rPr lang="it-CH" noProof="0" dirty="0" err="1"/>
              <a:t>Titel</a:t>
            </a:r>
            <a:endParaRPr lang="it-CH" noProof="0" dirty="0"/>
          </a:p>
        </p:txBody>
      </p:sp>
      <p:sp>
        <p:nvSpPr>
          <p:cNvPr id="7" name="Text Placeholder 4">
            <a:extLst>
              <a:ext uri="{FF2B5EF4-FFF2-40B4-BE49-F238E27FC236}">
                <a16:creationId xmlns:a16="http://schemas.microsoft.com/office/drawing/2014/main" id="{4E213CA6-A62F-4D5C-8C9B-61ECF0393837}"/>
              </a:ext>
            </a:extLst>
          </p:cNvPr>
          <p:cNvSpPr>
            <a:spLocks noGrp="1"/>
          </p:cNvSpPr>
          <p:nvPr>
            <p:ph type="body" sz="quarter" idx="12" hasCustomPrompt="1"/>
          </p:nvPr>
        </p:nvSpPr>
        <p:spPr>
          <a:xfrm>
            <a:off x="550863" y="5978103"/>
            <a:ext cx="11197974" cy="714797"/>
          </a:xfrm>
          <a:prstGeom prst="rect">
            <a:avLst/>
          </a:prstGeom>
        </p:spPr>
        <p:txBody>
          <a:bodyPr anchor="t"/>
          <a:lstStyle>
            <a:lvl1pPr marL="0" indent="0">
              <a:spcAft>
                <a:spcPts val="600"/>
              </a:spcAft>
              <a:buNone/>
              <a:defRPr sz="1800" b="0">
                <a:solidFill>
                  <a:schemeClr val="bg1"/>
                </a:solidFill>
                <a:latin typeface="+mj-lt"/>
              </a:defRPr>
            </a:lvl1pPr>
          </a:lstStyle>
          <a:p>
            <a:pPr lvl="0"/>
            <a:r>
              <a:rPr lang="it-CH" noProof="0" dirty="0" err="1"/>
              <a:t>Untertitel</a:t>
            </a:r>
            <a:endParaRPr lang="it-CH" noProof="0" dirty="0"/>
          </a:p>
          <a:p>
            <a:pPr lvl="0"/>
            <a:r>
              <a:rPr lang="it-CH" noProof="0" dirty="0"/>
              <a:t>Name, </a:t>
            </a:r>
            <a:r>
              <a:rPr lang="it-CH" noProof="0" dirty="0" err="1"/>
              <a:t>Ort</a:t>
            </a:r>
            <a:r>
              <a:rPr lang="it-CH" noProof="0" dirty="0"/>
              <a:t>, Datum</a:t>
            </a:r>
          </a:p>
        </p:txBody>
      </p:sp>
    </p:spTree>
    <p:extLst>
      <p:ext uri="{BB962C8B-B14F-4D97-AF65-F5344CB8AC3E}">
        <p14:creationId xmlns:p14="http://schemas.microsoft.com/office/powerpoint/2010/main" val="3005788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8423B9C-CA37-4834-9628-C87A04B7AEE1}"/>
              </a:ext>
            </a:extLst>
          </p:cNvPr>
          <p:cNvSpPr>
            <a:spLocks noGrp="1"/>
          </p:cNvSpPr>
          <p:nvPr>
            <p:ph type="body" sz="quarter" idx="10" hasCustomPrompt="1"/>
          </p:nvPr>
        </p:nvSpPr>
        <p:spPr>
          <a:xfrm>
            <a:off x="206828" y="3164991"/>
            <a:ext cx="3142471" cy="528018"/>
          </a:xfrm>
          <a:prstGeom prst="rect">
            <a:avLst/>
          </a:prstGeom>
        </p:spPr>
        <p:txBody>
          <a:bodyPr anchor="ctr"/>
          <a:lstStyle>
            <a:lvl1pPr marL="0" indent="0" algn="l">
              <a:buNone/>
              <a:defRPr sz="2400" b="1">
                <a:solidFill>
                  <a:schemeClr val="accent2"/>
                </a:solidFill>
                <a:latin typeface="+mj-lt"/>
              </a:defRPr>
            </a:lvl1pPr>
          </a:lstStyle>
          <a:p>
            <a:pPr lvl="0"/>
            <a:r>
              <a:rPr lang="it-CH" noProof="0"/>
              <a:t>Titel</a:t>
            </a:r>
          </a:p>
        </p:txBody>
      </p:sp>
      <p:sp>
        <p:nvSpPr>
          <p:cNvPr id="26" name="Text Placeholder 25">
            <a:extLst>
              <a:ext uri="{FF2B5EF4-FFF2-40B4-BE49-F238E27FC236}">
                <a16:creationId xmlns:a16="http://schemas.microsoft.com/office/drawing/2014/main" id="{5D5E4C2D-248B-4381-9E5A-261C0E7D79FC}"/>
              </a:ext>
            </a:extLst>
          </p:cNvPr>
          <p:cNvSpPr>
            <a:spLocks noGrp="1"/>
          </p:cNvSpPr>
          <p:nvPr>
            <p:ph type="body" sz="quarter" idx="11" hasCustomPrompt="1"/>
          </p:nvPr>
        </p:nvSpPr>
        <p:spPr>
          <a:xfrm>
            <a:off x="3347505" y="2896008"/>
            <a:ext cx="2953512"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28" name="Text Placeholder 25">
            <a:extLst>
              <a:ext uri="{FF2B5EF4-FFF2-40B4-BE49-F238E27FC236}">
                <a16:creationId xmlns:a16="http://schemas.microsoft.com/office/drawing/2014/main" id="{681D6B9B-CB40-4D88-93A7-B50514E5C010}"/>
              </a:ext>
            </a:extLst>
          </p:cNvPr>
          <p:cNvSpPr>
            <a:spLocks noGrp="1"/>
          </p:cNvSpPr>
          <p:nvPr>
            <p:ph type="body" sz="quarter" idx="12" hasCustomPrompt="1"/>
          </p:nvPr>
        </p:nvSpPr>
        <p:spPr>
          <a:xfrm>
            <a:off x="6299660"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29" name="Text Placeholder 25">
            <a:extLst>
              <a:ext uri="{FF2B5EF4-FFF2-40B4-BE49-F238E27FC236}">
                <a16:creationId xmlns:a16="http://schemas.microsoft.com/office/drawing/2014/main" id="{0630AC8B-6BE6-4A57-90E9-A6B33B3E3875}"/>
              </a:ext>
            </a:extLst>
          </p:cNvPr>
          <p:cNvSpPr>
            <a:spLocks noGrp="1"/>
          </p:cNvSpPr>
          <p:nvPr>
            <p:ph type="body" sz="quarter" idx="13" hasCustomPrompt="1"/>
          </p:nvPr>
        </p:nvSpPr>
        <p:spPr>
          <a:xfrm>
            <a:off x="9245151"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0" name="Text Placeholder 25">
            <a:extLst>
              <a:ext uri="{FF2B5EF4-FFF2-40B4-BE49-F238E27FC236}">
                <a16:creationId xmlns:a16="http://schemas.microsoft.com/office/drawing/2014/main" id="{859CC0E0-977C-45FB-B0CB-5D609C1579E6}"/>
              </a:ext>
            </a:extLst>
          </p:cNvPr>
          <p:cNvSpPr>
            <a:spLocks noGrp="1"/>
          </p:cNvSpPr>
          <p:nvPr>
            <p:ph type="body" sz="quarter" idx="14" hasCustomPrompt="1"/>
          </p:nvPr>
        </p:nvSpPr>
        <p:spPr>
          <a:xfrm>
            <a:off x="3347505" y="6321107"/>
            <a:ext cx="2953512"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1" name="Text Placeholder 25">
            <a:extLst>
              <a:ext uri="{FF2B5EF4-FFF2-40B4-BE49-F238E27FC236}">
                <a16:creationId xmlns:a16="http://schemas.microsoft.com/office/drawing/2014/main" id="{BB760E3E-167D-40D3-8EF6-6A439A6F218F}"/>
              </a:ext>
            </a:extLst>
          </p:cNvPr>
          <p:cNvSpPr>
            <a:spLocks noGrp="1"/>
          </p:cNvSpPr>
          <p:nvPr>
            <p:ph type="body" sz="quarter" idx="15" hasCustomPrompt="1"/>
          </p:nvPr>
        </p:nvSpPr>
        <p:spPr>
          <a:xfrm>
            <a:off x="6299660"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2" name="Text Placeholder 25">
            <a:extLst>
              <a:ext uri="{FF2B5EF4-FFF2-40B4-BE49-F238E27FC236}">
                <a16:creationId xmlns:a16="http://schemas.microsoft.com/office/drawing/2014/main" id="{910EF0DF-69BA-4403-AD22-57BA0436170C}"/>
              </a:ext>
            </a:extLst>
          </p:cNvPr>
          <p:cNvSpPr>
            <a:spLocks noGrp="1"/>
          </p:cNvSpPr>
          <p:nvPr>
            <p:ph type="body" sz="quarter" idx="16" hasCustomPrompt="1"/>
          </p:nvPr>
        </p:nvSpPr>
        <p:spPr>
          <a:xfrm>
            <a:off x="9245151"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it-CH" noProof="0"/>
              <a:t>Titel</a:t>
            </a:r>
          </a:p>
        </p:txBody>
      </p:sp>
      <p:sp>
        <p:nvSpPr>
          <p:cNvPr id="34" name="Picture Placeholder 33">
            <a:extLst>
              <a:ext uri="{FF2B5EF4-FFF2-40B4-BE49-F238E27FC236}">
                <a16:creationId xmlns:a16="http://schemas.microsoft.com/office/drawing/2014/main" id="{757D0F15-8039-4EAC-A40F-FD4C772914A7}"/>
              </a:ext>
            </a:extLst>
          </p:cNvPr>
          <p:cNvSpPr>
            <a:spLocks noGrp="1"/>
          </p:cNvSpPr>
          <p:nvPr>
            <p:ph type="pic" sz="quarter" idx="17" hasCustomPrompt="1"/>
          </p:nvPr>
        </p:nvSpPr>
        <p:spPr>
          <a:xfrm>
            <a:off x="3348038" y="1"/>
            <a:ext cx="2953512" cy="2901498"/>
          </a:xfrm>
          <a:prstGeom prst="rect">
            <a:avLst/>
          </a:prstGeom>
        </p:spPr>
        <p:txBody>
          <a:bodyPr anchor="ctr"/>
          <a:lstStyle>
            <a:lvl1pPr marL="0" indent="0" algn="ctr" defTabSz="914400" rtl="0" eaLnBrk="1" latinLnBrk="0" hangingPunct="1">
              <a:lnSpc>
                <a:spcPct val="100000"/>
              </a:lnSpc>
              <a:spcBef>
                <a:spcPts val="0"/>
              </a:spcBef>
              <a:buFont typeface="Arial" panose="020B0604020202020204" pitchFamily="34" charset="0"/>
              <a:buNone/>
              <a:defRPr lang="de-DE" sz="1400" kern="1200" dirty="0" smtClean="0">
                <a:solidFill>
                  <a:schemeClr val="tx1"/>
                </a:solidFill>
                <a:latin typeface="+mn-lt"/>
                <a:ea typeface="+mn-ea"/>
                <a:cs typeface="+mn-cs"/>
              </a:defRPr>
            </a:lvl1pPr>
          </a:lstStyle>
          <a:p>
            <a:r>
              <a:rPr lang="it-CH" noProof="0"/>
              <a:t>Bild hinzufügen</a:t>
            </a:r>
          </a:p>
          <a:p>
            <a:endParaRPr lang="it-CH" noProof="0"/>
          </a:p>
          <a:p>
            <a:endParaRPr lang="it-CH" noProof="0"/>
          </a:p>
          <a:p>
            <a:endParaRPr lang="it-CH" noProof="0"/>
          </a:p>
        </p:txBody>
      </p:sp>
      <p:sp>
        <p:nvSpPr>
          <p:cNvPr id="35" name="Picture Placeholder 33">
            <a:extLst>
              <a:ext uri="{FF2B5EF4-FFF2-40B4-BE49-F238E27FC236}">
                <a16:creationId xmlns:a16="http://schemas.microsoft.com/office/drawing/2014/main" id="{354E4559-4833-450D-BDF7-C227133D80BC}"/>
              </a:ext>
            </a:extLst>
          </p:cNvPr>
          <p:cNvSpPr>
            <a:spLocks noGrp="1"/>
          </p:cNvSpPr>
          <p:nvPr>
            <p:ph type="pic" sz="quarter" idx="18" hasCustomPrompt="1"/>
          </p:nvPr>
        </p:nvSpPr>
        <p:spPr>
          <a:xfrm>
            <a:off x="6300375" y="1"/>
            <a:ext cx="2946400" cy="2901498"/>
          </a:xfrm>
          <a:prstGeom prst="rect">
            <a:avLst/>
          </a:prstGeom>
        </p:spPr>
        <p:txBody>
          <a:bodyPr anchor="ctr"/>
          <a:lstStyle>
            <a:lvl1pPr marL="0" indent="0" algn="ctr">
              <a:buNone/>
              <a:defRPr sz="1400"/>
            </a:lvl1pPr>
          </a:lstStyle>
          <a:p>
            <a:r>
              <a:rPr lang="it-CH" noProof="0"/>
              <a:t>Bild hinzufügen</a:t>
            </a:r>
          </a:p>
          <a:p>
            <a:endParaRPr lang="it-CH" noProof="0"/>
          </a:p>
          <a:p>
            <a:endParaRPr lang="it-CH" noProof="0"/>
          </a:p>
          <a:p>
            <a:endParaRPr lang="it-CH" noProof="0"/>
          </a:p>
        </p:txBody>
      </p:sp>
      <p:sp>
        <p:nvSpPr>
          <p:cNvPr id="36" name="Picture Placeholder 33">
            <a:extLst>
              <a:ext uri="{FF2B5EF4-FFF2-40B4-BE49-F238E27FC236}">
                <a16:creationId xmlns:a16="http://schemas.microsoft.com/office/drawing/2014/main" id="{FE89BABF-A529-417F-86F5-80C7E703B85F}"/>
              </a:ext>
            </a:extLst>
          </p:cNvPr>
          <p:cNvSpPr>
            <a:spLocks noGrp="1"/>
          </p:cNvSpPr>
          <p:nvPr>
            <p:ph type="pic" sz="quarter" idx="19" hasCustomPrompt="1"/>
          </p:nvPr>
        </p:nvSpPr>
        <p:spPr>
          <a:xfrm>
            <a:off x="9245600" y="1"/>
            <a:ext cx="2946400" cy="2901498"/>
          </a:xfrm>
          <a:prstGeom prst="rect">
            <a:avLst/>
          </a:prstGeom>
        </p:spPr>
        <p:txBody>
          <a:bodyPr anchor="ctr"/>
          <a:lstStyle>
            <a:lvl1pPr marL="0" indent="0" algn="ctr">
              <a:buNone/>
              <a:defRPr sz="1400"/>
            </a:lvl1pPr>
          </a:lstStyle>
          <a:p>
            <a:r>
              <a:rPr lang="it-CH" noProof="0"/>
              <a:t>Bild hinzufügen</a:t>
            </a:r>
          </a:p>
          <a:p>
            <a:endParaRPr lang="it-CH" noProof="0"/>
          </a:p>
          <a:p>
            <a:endParaRPr lang="it-CH" noProof="0"/>
          </a:p>
          <a:p>
            <a:endParaRPr lang="it-CH" noProof="0"/>
          </a:p>
        </p:txBody>
      </p:sp>
      <p:sp>
        <p:nvSpPr>
          <p:cNvPr id="37" name="Picture Placeholder 33">
            <a:extLst>
              <a:ext uri="{FF2B5EF4-FFF2-40B4-BE49-F238E27FC236}">
                <a16:creationId xmlns:a16="http://schemas.microsoft.com/office/drawing/2014/main" id="{8153C274-5CC4-44D7-B7D0-0A68941DB464}"/>
              </a:ext>
            </a:extLst>
          </p:cNvPr>
          <p:cNvSpPr>
            <a:spLocks noGrp="1"/>
          </p:cNvSpPr>
          <p:nvPr>
            <p:ph type="pic" sz="quarter" idx="20" hasCustomPrompt="1"/>
          </p:nvPr>
        </p:nvSpPr>
        <p:spPr>
          <a:xfrm>
            <a:off x="3348038" y="3427412"/>
            <a:ext cx="2953512" cy="2901499"/>
          </a:xfrm>
          <a:prstGeom prst="rect">
            <a:avLst/>
          </a:prstGeom>
        </p:spPr>
        <p:txBody>
          <a:bodyPr anchor="ctr"/>
          <a:lstStyle>
            <a:lvl1pPr marL="0" indent="0" algn="ctr">
              <a:buNone/>
              <a:defRPr sz="1400"/>
            </a:lvl1pPr>
          </a:lstStyle>
          <a:p>
            <a:r>
              <a:rPr lang="it-CH" noProof="0"/>
              <a:t>Bild hinzufügen</a:t>
            </a:r>
          </a:p>
          <a:p>
            <a:endParaRPr lang="it-CH" noProof="0"/>
          </a:p>
          <a:p>
            <a:endParaRPr lang="it-CH" noProof="0"/>
          </a:p>
          <a:p>
            <a:endParaRPr lang="it-CH" noProof="0"/>
          </a:p>
        </p:txBody>
      </p:sp>
      <p:sp>
        <p:nvSpPr>
          <p:cNvPr id="38" name="Picture Placeholder 33">
            <a:extLst>
              <a:ext uri="{FF2B5EF4-FFF2-40B4-BE49-F238E27FC236}">
                <a16:creationId xmlns:a16="http://schemas.microsoft.com/office/drawing/2014/main" id="{77249C2B-DCDA-4BE8-91F1-1923DE48919F}"/>
              </a:ext>
            </a:extLst>
          </p:cNvPr>
          <p:cNvSpPr>
            <a:spLocks noGrp="1"/>
          </p:cNvSpPr>
          <p:nvPr>
            <p:ph type="pic" sz="quarter" idx="21" hasCustomPrompt="1"/>
          </p:nvPr>
        </p:nvSpPr>
        <p:spPr>
          <a:xfrm>
            <a:off x="6300375" y="3427412"/>
            <a:ext cx="2946400" cy="2901499"/>
          </a:xfrm>
          <a:prstGeom prst="rect">
            <a:avLst/>
          </a:prstGeom>
        </p:spPr>
        <p:txBody>
          <a:bodyPr anchor="ctr"/>
          <a:lstStyle>
            <a:lvl1pPr marL="0" indent="0" algn="ctr">
              <a:buNone/>
              <a:defRPr sz="1400"/>
            </a:lvl1pPr>
          </a:lstStyle>
          <a:p>
            <a:r>
              <a:rPr lang="it-CH" noProof="0"/>
              <a:t>Bild hinzufügen</a:t>
            </a:r>
          </a:p>
          <a:p>
            <a:endParaRPr lang="it-CH" noProof="0"/>
          </a:p>
          <a:p>
            <a:endParaRPr lang="it-CH" noProof="0"/>
          </a:p>
          <a:p>
            <a:endParaRPr lang="it-CH" noProof="0"/>
          </a:p>
        </p:txBody>
      </p:sp>
      <p:sp>
        <p:nvSpPr>
          <p:cNvPr id="39" name="Picture Placeholder 33">
            <a:extLst>
              <a:ext uri="{FF2B5EF4-FFF2-40B4-BE49-F238E27FC236}">
                <a16:creationId xmlns:a16="http://schemas.microsoft.com/office/drawing/2014/main" id="{042B47BA-F1DC-4C61-8E8B-9250162ED5FF}"/>
              </a:ext>
            </a:extLst>
          </p:cNvPr>
          <p:cNvSpPr>
            <a:spLocks noGrp="1"/>
          </p:cNvSpPr>
          <p:nvPr>
            <p:ph type="pic" sz="quarter" idx="22" hasCustomPrompt="1"/>
          </p:nvPr>
        </p:nvSpPr>
        <p:spPr>
          <a:xfrm>
            <a:off x="9245600" y="3427412"/>
            <a:ext cx="2946400" cy="2901499"/>
          </a:xfrm>
          <a:prstGeom prst="rect">
            <a:avLst/>
          </a:prstGeom>
        </p:spPr>
        <p:txBody>
          <a:bodyPr anchor="ctr"/>
          <a:lstStyle>
            <a:lvl1pPr marL="0" indent="0" algn="ctr">
              <a:buNone/>
              <a:defRPr sz="1400"/>
            </a:lvl1pPr>
          </a:lstStyle>
          <a:p>
            <a:r>
              <a:rPr lang="it-CH" noProof="0"/>
              <a:t>Bild hinzufügen</a:t>
            </a:r>
          </a:p>
          <a:p>
            <a:endParaRPr lang="it-CH" noProof="0"/>
          </a:p>
          <a:p>
            <a:endParaRPr lang="it-CH" noProof="0"/>
          </a:p>
          <a:p>
            <a:endParaRPr lang="it-CH" noProof="0"/>
          </a:p>
        </p:txBody>
      </p:sp>
    </p:spTree>
    <p:extLst>
      <p:ext uri="{BB962C8B-B14F-4D97-AF65-F5344CB8AC3E}">
        <p14:creationId xmlns:p14="http://schemas.microsoft.com/office/powerpoint/2010/main" val="176650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video">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D43A-F4C6-4F51-A9A8-64C19BF055D7}"/>
              </a:ext>
            </a:extLst>
          </p:cNvPr>
          <p:cNvGrpSpPr/>
          <p:nvPr userDrawn="1"/>
        </p:nvGrpSpPr>
        <p:grpSpPr>
          <a:xfrm>
            <a:off x="520707" y="5967208"/>
            <a:ext cx="11148476" cy="96104"/>
            <a:chOff x="520707" y="1757726"/>
            <a:chExt cx="11148476" cy="96104"/>
          </a:xfrm>
        </p:grpSpPr>
        <p:sp>
          <p:nvSpPr>
            <p:cNvPr id="5" name="Freeform 9">
              <a:extLst>
                <a:ext uri="{FF2B5EF4-FFF2-40B4-BE49-F238E27FC236}">
                  <a16:creationId xmlns:a16="http://schemas.microsoft.com/office/drawing/2014/main" id="{18B76B12-29B0-4CB4-AF6D-263403588E73}"/>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EB0FEDE-85DA-4976-BC9E-F9769ACAFFA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458D4A1-AF5C-4973-98F8-82FDC061437D}"/>
              </a:ext>
            </a:extLst>
          </p:cNvPr>
          <p:cNvGrpSpPr/>
          <p:nvPr userDrawn="1"/>
        </p:nvGrpSpPr>
        <p:grpSpPr>
          <a:xfrm>
            <a:off x="520707" y="2060848"/>
            <a:ext cx="11148476" cy="96104"/>
            <a:chOff x="520707" y="1757726"/>
            <a:chExt cx="11148476" cy="96104"/>
          </a:xfrm>
        </p:grpSpPr>
        <p:sp>
          <p:nvSpPr>
            <p:cNvPr id="8" name="Freeform 9">
              <a:extLst>
                <a:ext uri="{FF2B5EF4-FFF2-40B4-BE49-F238E27FC236}">
                  <a16:creationId xmlns:a16="http://schemas.microsoft.com/office/drawing/2014/main" id="{68CAFBC9-7148-4102-B7BB-BC61D9EB492D}"/>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A64822D6-BA19-4EFE-B974-5C6CF0A4151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it-CH"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4" name="Picture Placeholder 13">
            <a:extLst>
              <a:ext uri="{FF2B5EF4-FFF2-40B4-BE49-F238E27FC236}">
                <a16:creationId xmlns:a16="http://schemas.microsoft.com/office/drawing/2014/main" id="{1DBC4BB4-5A20-4E19-9ADF-44FF7649B353}"/>
              </a:ext>
            </a:extLst>
          </p:cNvPr>
          <p:cNvSpPr>
            <a:spLocks noGrp="1"/>
          </p:cNvSpPr>
          <p:nvPr>
            <p:ph type="pic" sz="quarter" idx="10" hasCustomPrompt="1"/>
          </p:nvPr>
        </p:nvSpPr>
        <p:spPr>
          <a:xfrm>
            <a:off x="520707" y="2156953"/>
            <a:ext cx="11148476" cy="3810254"/>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13" name="Date Placeholder 3">
            <a:extLst>
              <a:ext uri="{FF2B5EF4-FFF2-40B4-BE49-F238E27FC236}">
                <a16:creationId xmlns:a16="http://schemas.microsoft.com/office/drawing/2014/main" id="{453F20F0-BE50-40DB-B471-9C9C91BFD11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15" name="Footer Placeholder 4">
            <a:extLst>
              <a:ext uri="{FF2B5EF4-FFF2-40B4-BE49-F238E27FC236}">
                <a16:creationId xmlns:a16="http://schemas.microsoft.com/office/drawing/2014/main" id="{F03FAF27-537B-4890-8172-C9F80C70832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6" name="Slide Number Placeholder 5">
            <a:extLst>
              <a:ext uri="{FF2B5EF4-FFF2-40B4-BE49-F238E27FC236}">
                <a16:creationId xmlns:a16="http://schemas.microsoft.com/office/drawing/2014/main" id="{5BA17AFB-349A-403A-B162-38BCE15AF55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sp>
        <p:nvSpPr>
          <p:cNvPr id="19" name="Title 1">
            <a:extLst>
              <a:ext uri="{FF2B5EF4-FFF2-40B4-BE49-F238E27FC236}">
                <a16:creationId xmlns:a16="http://schemas.microsoft.com/office/drawing/2014/main" id="{ADCB33C4-AA07-4CAD-9288-6DE89E1D4EA9}"/>
              </a:ext>
            </a:extLst>
          </p:cNvPr>
          <p:cNvSpPr>
            <a:spLocks noGrp="1"/>
          </p:cNvSpPr>
          <p:nvPr>
            <p:ph type="title" hasCustomPrompt="1"/>
          </p:nvPr>
        </p:nvSpPr>
        <p:spPr>
          <a:xfrm>
            <a:off x="549980" y="458745"/>
            <a:ext cx="11089930"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1065535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uto_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6260E4D-1EE4-4F1C-A28D-7E53EA9C9915}"/>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2" name="Rectangle 41">
            <a:extLst>
              <a:ext uri="{FF2B5EF4-FFF2-40B4-BE49-F238E27FC236}">
                <a16:creationId xmlns:a16="http://schemas.microsoft.com/office/drawing/2014/main" id="{B1B48B4A-FE2D-4545-95D1-C664E8631C52}"/>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45" name="Text Placeholder 44">
            <a:extLst>
              <a:ext uri="{FF2B5EF4-FFF2-40B4-BE49-F238E27FC236}">
                <a16:creationId xmlns:a16="http://schemas.microsoft.com/office/drawing/2014/main" id="{2B3F0620-84A1-414B-97F9-A28154EF1C6D}"/>
              </a:ext>
            </a:extLst>
          </p:cNvPr>
          <p:cNvSpPr>
            <a:spLocks noGrp="1"/>
          </p:cNvSpPr>
          <p:nvPr>
            <p:ph type="body" sz="quarter" idx="10" hasCustomPrompt="1"/>
          </p:nvPr>
        </p:nvSpPr>
        <p:spPr>
          <a:xfrm>
            <a:off x="206829" y="2670011"/>
            <a:ext cx="3136446"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46" name="Text Placeholder 44">
            <a:extLst>
              <a:ext uri="{FF2B5EF4-FFF2-40B4-BE49-F238E27FC236}">
                <a16:creationId xmlns:a16="http://schemas.microsoft.com/office/drawing/2014/main" id="{A9C87244-30F5-4485-9218-3BE9CB19BF5E}"/>
              </a:ext>
            </a:extLst>
          </p:cNvPr>
          <p:cNvSpPr>
            <a:spLocks noGrp="1"/>
          </p:cNvSpPr>
          <p:nvPr>
            <p:ph type="body" sz="quarter" idx="11" hasCustomPrompt="1"/>
          </p:nvPr>
        </p:nvSpPr>
        <p:spPr>
          <a:xfrm>
            <a:off x="206829" y="3455724"/>
            <a:ext cx="3136446" cy="830997"/>
          </a:xfrm>
          <a:prstGeom prst="rect">
            <a:avLst/>
          </a:prstGeom>
        </p:spPr>
        <p:txBody>
          <a:bodyPr anchor="t"/>
          <a:lstStyle>
            <a:lvl1pPr marL="0" indent="0">
              <a:buNone/>
              <a:defRPr sz="1800" b="0">
                <a:solidFill>
                  <a:schemeClr val="accent2"/>
                </a:solidFill>
              </a:defRPr>
            </a:lvl1pPr>
          </a:lstStyle>
          <a:p>
            <a:pPr lvl="0"/>
            <a:r>
              <a:rPr lang="it-CH" noProof="0"/>
              <a:t>Text</a:t>
            </a:r>
          </a:p>
        </p:txBody>
      </p:sp>
      <p:pic>
        <p:nvPicPr>
          <p:cNvPr id="47" name="Picture 46">
            <a:extLst>
              <a:ext uri="{FF2B5EF4-FFF2-40B4-BE49-F238E27FC236}">
                <a16:creationId xmlns:a16="http://schemas.microsoft.com/office/drawing/2014/main" id="{F89D5D79-4EE1-4E71-9896-39AE9FD5AD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07036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grafico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3F66A9-B54D-4ACA-8A79-F4433EE03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Light"/>
              <a:ea typeface="+mn-ea"/>
              <a:cs typeface="+mn-cs"/>
            </a:endParaRPr>
          </a:p>
        </p:txBody>
      </p:sp>
      <p:sp>
        <p:nvSpPr>
          <p:cNvPr id="57" name="Rectangle 56">
            <a:extLst>
              <a:ext uri="{FF2B5EF4-FFF2-40B4-BE49-F238E27FC236}">
                <a16:creationId xmlns:a16="http://schemas.microsoft.com/office/drawing/2014/main" id="{EB6A7B1D-4B47-4791-B27E-502F39C4DFBA}"/>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58" name="Picture 57">
            <a:extLst>
              <a:ext uri="{FF2B5EF4-FFF2-40B4-BE49-F238E27FC236}">
                <a16:creationId xmlns:a16="http://schemas.microsoft.com/office/drawing/2014/main" id="{6FBC7FD7-393B-47A7-BFBC-21C669D02A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9" name="Text Placeholder 44">
            <a:extLst>
              <a:ext uri="{FF2B5EF4-FFF2-40B4-BE49-F238E27FC236}">
                <a16:creationId xmlns:a16="http://schemas.microsoft.com/office/drawing/2014/main" id="{2AA5684E-CA28-4276-B7A2-6F6DED534480}"/>
              </a:ext>
            </a:extLst>
          </p:cNvPr>
          <p:cNvSpPr>
            <a:spLocks noGrp="1"/>
          </p:cNvSpPr>
          <p:nvPr>
            <p:ph type="body" sz="quarter" idx="10" hasCustomPrompt="1"/>
          </p:nvPr>
        </p:nvSpPr>
        <p:spPr>
          <a:xfrm>
            <a:off x="546100" y="2735515"/>
            <a:ext cx="4594364"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60" name="Text Placeholder 44">
            <a:extLst>
              <a:ext uri="{FF2B5EF4-FFF2-40B4-BE49-F238E27FC236}">
                <a16:creationId xmlns:a16="http://schemas.microsoft.com/office/drawing/2014/main" id="{5663215C-6416-4FFF-8EFC-2E0D9993ACDA}"/>
              </a:ext>
            </a:extLst>
          </p:cNvPr>
          <p:cNvSpPr>
            <a:spLocks noGrp="1"/>
          </p:cNvSpPr>
          <p:nvPr>
            <p:ph type="body" sz="quarter" idx="11" hasCustomPrompt="1"/>
          </p:nvPr>
        </p:nvSpPr>
        <p:spPr>
          <a:xfrm>
            <a:off x="546100" y="3706986"/>
            <a:ext cx="4594364" cy="830997"/>
          </a:xfrm>
          <a:prstGeom prst="rect">
            <a:avLst/>
          </a:prstGeom>
        </p:spPr>
        <p:txBody>
          <a:bodyPr anchor="t"/>
          <a:lstStyle>
            <a:lvl1pPr marL="0" indent="0">
              <a:buNone/>
              <a:defRPr sz="2000" b="0">
                <a:solidFill>
                  <a:schemeClr val="accent2"/>
                </a:solidFill>
              </a:defRPr>
            </a:lvl1pPr>
          </a:lstStyle>
          <a:p>
            <a:pPr lvl="0"/>
            <a:r>
              <a:rPr lang="it-CH" noProof="0"/>
              <a:t>Text</a:t>
            </a:r>
          </a:p>
        </p:txBody>
      </p:sp>
    </p:spTree>
    <p:extLst>
      <p:ext uri="{BB962C8B-B14F-4D97-AF65-F5344CB8AC3E}">
        <p14:creationId xmlns:p14="http://schemas.microsoft.com/office/powerpoint/2010/main" val="3949563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to_metà diapositiv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B4629-5115-4E8E-A7C3-DF2A09661179}"/>
              </a:ext>
            </a:extLst>
          </p:cNvPr>
          <p:cNvSpPr/>
          <p:nvPr userDrawn="1"/>
        </p:nvSpPr>
        <p:spPr>
          <a:xfrm>
            <a:off x="322818" y="3702050"/>
            <a:ext cx="3687579" cy="315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7" name="Rectangle 6">
            <a:extLst>
              <a:ext uri="{FF2B5EF4-FFF2-40B4-BE49-F238E27FC236}">
                <a16:creationId xmlns:a16="http://schemas.microsoft.com/office/drawing/2014/main" id="{9F7EF52F-8AB3-48DC-88D6-680EDDA172BA}"/>
              </a:ext>
            </a:extLst>
          </p:cNvPr>
          <p:cNvSpPr/>
          <p:nvPr userDrawn="1"/>
        </p:nvSpPr>
        <p:spPr>
          <a:xfrm>
            <a:off x="322818" y="4146550"/>
            <a:ext cx="3687579" cy="271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9" name="Rectangle 8">
            <a:extLst>
              <a:ext uri="{FF2B5EF4-FFF2-40B4-BE49-F238E27FC236}">
                <a16:creationId xmlns:a16="http://schemas.microsoft.com/office/drawing/2014/main" id="{CCF5FC88-1C29-4C36-A1A5-CA71D9EF8C53}"/>
              </a:ext>
            </a:extLst>
          </p:cNvPr>
          <p:cNvSpPr/>
          <p:nvPr userDrawn="1"/>
        </p:nvSpPr>
        <p:spPr>
          <a:xfrm>
            <a:off x="322818" y="4572000"/>
            <a:ext cx="3687579"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11" name="Rectangle 10">
            <a:extLst>
              <a:ext uri="{FF2B5EF4-FFF2-40B4-BE49-F238E27FC236}">
                <a16:creationId xmlns:a16="http://schemas.microsoft.com/office/drawing/2014/main" id="{D8B22FFE-28E4-42A4-AD77-58D077021CE9}"/>
              </a:ext>
            </a:extLst>
          </p:cNvPr>
          <p:cNvSpPr/>
          <p:nvPr userDrawn="1"/>
        </p:nvSpPr>
        <p:spPr>
          <a:xfrm>
            <a:off x="322818" y="4972050"/>
            <a:ext cx="3687579"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124" name="Rectangle 123">
            <a:extLst>
              <a:ext uri="{FF2B5EF4-FFF2-40B4-BE49-F238E27FC236}">
                <a16:creationId xmlns:a16="http://schemas.microsoft.com/office/drawing/2014/main" id="{EE63BD47-8328-4B2D-B5AA-565ED8B55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Light"/>
              <a:ea typeface="+mn-ea"/>
              <a:cs typeface="+mn-cs"/>
            </a:endParaRPr>
          </a:p>
        </p:txBody>
      </p:sp>
      <p:sp>
        <p:nvSpPr>
          <p:cNvPr id="125" name="Rectangle 124">
            <a:extLst>
              <a:ext uri="{FF2B5EF4-FFF2-40B4-BE49-F238E27FC236}">
                <a16:creationId xmlns:a16="http://schemas.microsoft.com/office/drawing/2014/main" id="{039D5EF2-5EF3-4005-AA09-B945AA4A3A1D}"/>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126" name="Picture 125">
            <a:extLst>
              <a:ext uri="{FF2B5EF4-FFF2-40B4-BE49-F238E27FC236}">
                <a16:creationId xmlns:a16="http://schemas.microsoft.com/office/drawing/2014/main" id="{FBD32ACA-4F35-4B85-98DB-BCD80C9C98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27" name="Text Placeholder 44">
            <a:extLst>
              <a:ext uri="{FF2B5EF4-FFF2-40B4-BE49-F238E27FC236}">
                <a16:creationId xmlns:a16="http://schemas.microsoft.com/office/drawing/2014/main" id="{80BAF96A-DC42-4763-9A44-1B5C9E9AF21E}"/>
              </a:ext>
            </a:extLst>
          </p:cNvPr>
          <p:cNvSpPr>
            <a:spLocks noGrp="1"/>
          </p:cNvSpPr>
          <p:nvPr>
            <p:ph type="body" sz="quarter" idx="10" hasCustomPrompt="1"/>
          </p:nvPr>
        </p:nvSpPr>
        <p:spPr>
          <a:xfrm>
            <a:off x="546100" y="1319166"/>
            <a:ext cx="4253756"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Tree>
    <p:extLst>
      <p:ext uri="{BB962C8B-B14F-4D97-AF65-F5344CB8AC3E}">
        <p14:creationId xmlns:p14="http://schemas.microsoft.com/office/powerpoint/2010/main" val="3953897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uto_2">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D5AF5BB-75AB-4212-81BD-033C320110B7}"/>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6" name="Rectangle 85">
            <a:extLst>
              <a:ext uri="{FF2B5EF4-FFF2-40B4-BE49-F238E27FC236}">
                <a16:creationId xmlns:a16="http://schemas.microsoft.com/office/drawing/2014/main" id="{2E882D82-EA76-46BA-8D85-90832BCB2F68}"/>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89" name="Picture 88">
            <a:extLst>
              <a:ext uri="{FF2B5EF4-FFF2-40B4-BE49-F238E27FC236}">
                <a16:creationId xmlns:a16="http://schemas.microsoft.com/office/drawing/2014/main" id="{20BE0BA0-6E18-4AFC-9404-6844E2827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90" name="Text Placeholder 44">
            <a:extLst>
              <a:ext uri="{FF2B5EF4-FFF2-40B4-BE49-F238E27FC236}">
                <a16:creationId xmlns:a16="http://schemas.microsoft.com/office/drawing/2014/main" id="{EC42CA8A-B3B8-43DE-B34A-527E763E65E0}"/>
              </a:ext>
            </a:extLst>
          </p:cNvPr>
          <p:cNvSpPr>
            <a:spLocks noGrp="1"/>
          </p:cNvSpPr>
          <p:nvPr>
            <p:ph type="body" sz="quarter" idx="10" hasCustomPrompt="1"/>
          </p:nvPr>
        </p:nvSpPr>
        <p:spPr>
          <a:xfrm>
            <a:off x="206829" y="2670011"/>
            <a:ext cx="3082471"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Tree>
    <p:extLst>
      <p:ext uri="{BB962C8B-B14F-4D97-AF65-F5344CB8AC3E}">
        <p14:creationId xmlns:p14="http://schemas.microsoft.com/office/powerpoint/2010/main" val="693261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6 icone">
    <p:spTree>
      <p:nvGrpSpPr>
        <p:cNvPr id="1" name=""/>
        <p:cNvGrpSpPr/>
        <p:nvPr/>
      </p:nvGrpSpPr>
      <p:grpSpPr>
        <a:xfrm>
          <a:off x="0" y="0"/>
          <a:ext cx="0" cy="0"/>
          <a:chOff x="0" y="0"/>
          <a:chExt cx="0" cy="0"/>
        </a:xfrm>
      </p:grpSpPr>
      <p:sp>
        <p:nvSpPr>
          <p:cNvPr id="18" name="Picture Placeholder 13">
            <a:extLst>
              <a:ext uri="{FF2B5EF4-FFF2-40B4-BE49-F238E27FC236}">
                <a16:creationId xmlns:a16="http://schemas.microsoft.com/office/drawing/2014/main" id="{EF8BEF2D-F441-4A51-8CC3-BC0A2EEE845D}"/>
              </a:ext>
            </a:extLst>
          </p:cNvPr>
          <p:cNvSpPr>
            <a:spLocks noGrp="1"/>
          </p:cNvSpPr>
          <p:nvPr>
            <p:ph type="pic" sz="quarter" idx="10" hasCustomPrompt="1"/>
          </p:nvPr>
        </p:nvSpPr>
        <p:spPr>
          <a:xfrm>
            <a:off x="0" y="0"/>
            <a:ext cx="4957330" cy="6858000"/>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 name="Rectangle 2">
            <a:extLst>
              <a:ext uri="{FF2B5EF4-FFF2-40B4-BE49-F238E27FC236}">
                <a16:creationId xmlns:a16="http://schemas.microsoft.com/office/drawing/2014/main" id="{653B5D9E-8B92-4273-9217-A3B9C38A322A}"/>
              </a:ext>
            </a:extLst>
          </p:cNvPr>
          <p:cNvSpPr/>
          <p:nvPr userDrawn="1"/>
        </p:nvSpPr>
        <p:spPr>
          <a:xfrm>
            <a:off x="4957331" y="-1"/>
            <a:ext cx="113867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Placeholder 44">
            <a:extLst>
              <a:ext uri="{FF2B5EF4-FFF2-40B4-BE49-F238E27FC236}">
                <a16:creationId xmlns:a16="http://schemas.microsoft.com/office/drawing/2014/main" id="{1075C28A-106B-43E8-BB07-E532A2C1B1AF}"/>
              </a:ext>
            </a:extLst>
          </p:cNvPr>
          <p:cNvSpPr>
            <a:spLocks noGrp="1"/>
          </p:cNvSpPr>
          <p:nvPr>
            <p:ph type="body" sz="quarter" idx="11" hasCustomPrompt="1"/>
          </p:nvPr>
        </p:nvSpPr>
        <p:spPr>
          <a:xfrm>
            <a:off x="546100" y="2921620"/>
            <a:ext cx="4411230" cy="507381"/>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pic>
        <p:nvPicPr>
          <p:cNvPr id="20" name="Picture 19">
            <a:extLst>
              <a:ext uri="{FF2B5EF4-FFF2-40B4-BE49-F238E27FC236}">
                <a16:creationId xmlns:a16="http://schemas.microsoft.com/office/drawing/2014/main" id="{9D446202-4851-481F-8DAA-9DCBD9444F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3" name="Picture Placeholder 13">
            <a:extLst>
              <a:ext uri="{FF2B5EF4-FFF2-40B4-BE49-F238E27FC236}">
                <a16:creationId xmlns:a16="http://schemas.microsoft.com/office/drawing/2014/main" id="{04B093D0-A8BA-4A84-BFE0-B67372F75CF3}"/>
              </a:ext>
            </a:extLst>
          </p:cNvPr>
          <p:cNvSpPr>
            <a:spLocks noGrp="1"/>
          </p:cNvSpPr>
          <p:nvPr userDrawn="1">
            <p:ph type="pic" sz="quarter" idx="12" hasCustomPrompt="1"/>
          </p:nvPr>
        </p:nvSpPr>
        <p:spPr>
          <a:xfrm>
            <a:off x="5262132" y="1031173"/>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54" name="Picture Placeholder 13">
            <a:extLst>
              <a:ext uri="{FF2B5EF4-FFF2-40B4-BE49-F238E27FC236}">
                <a16:creationId xmlns:a16="http://schemas.microsoft.com/office/drawing/2014/main" id="{754673A4-2677-4FE6-AEC0-8FAD3F07A9E6}"/>
              </a:ext>
            </a:extLst>
          </p:cNvPr>
          <p:cNvSpPr>
            <a:spLocks noGrp="1"/>
          </p:cNvSpPr>
          <p:nvPr userDrawn="1">
            <p:ph type="pic" sz="quarter" idx="13" hasCustomPrompt="1"/>
          </p:nvPr>
        </p:nvSpPr>
        <p:spPr>
          <a:xfrm>
            <a:off x="5262132" y="1880750"/>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55" name="Picture Placeholder 13">
            <a:extLst>
              <a:ext uri="{FF2B5EF4-FFF2-40B4-BE49-F238E27FC236}">
                <a16:creationId xmlns:a16="http://schemas.microsoft.com/office/drawing/2014/main" id="{592836F0-613A-4D72-952A-6E8E0AD8F5E0}"/>
              </a:ext>
            </a:extLst>
          </p:cNvPr>
          <p:cNvSpPr>
            <a:spLocks noGrp="1"/>
          </p:cNvSpPr>
          <p:nvPr userDrawn="1">
            <p:ph type="pic" sz="quarter" idx="14" hasCustomPrompt="1"/>
          </p:nvPr>
        </p:nvSpPr>
        <p:spPr>
          <a:xfrm>
            <a:off x="5262132" y="2730327"/>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56" name="Picture Placeholder 13">
            <a:extLst>
              <a:ext uri="{FF2B5EF4-FFF2-40B4-BE49-F238E27FC236}">
                <a16:creationId xmlns:a16="http://schemas.microsoft.com/office/drawing/2014/main" id="{05578DE4-9737-429C-AAAF-1827A1355CF2}"/>
              </a:ext>
            </a:extLst>
          </p:cNvPr>
          <p:cNvSpPr>
            <a:spLocks noGrp="1"/>
          </p:cNvSpPr>
          <p:nvPr userDrawn="1">
            <p:ph type="pic" sz="quarter" idx="15" hasCustomPrompt="1"/>
          </p:nvPr>
        </p:nvSpPr>
        <p:spPr>
          <a:xfrm>
            <a:off x="5262132" y="3579904"/>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57" name="Picture Placeholder 13">
            <a:extLst>
              <a:ext uri="{FF2B5EF4-FFF2-40B4-BE49-F238E27FC236}">
                <a16:creationId xmlns:a16="http://schemas.microsoft.com/office/drawing/2014/main" id="{C7EB27CD-3AA0-4908-86D1-C0D04F593DF0}"/>
              </a:ext>
            </a:extLst>
          </p:cNvPr>
          <p:cNvSpPr>
            <a:spLocks noGrp="1"/>
          </p:cNvSpPr>
          <p:nvPr userDrawn="1">
            <p:ph type="pic" sz="quarter" idx="16" hasCustomPrompt="1"/>
          </p:nvPr>
        </p:nvSpPr>
        <p:spPr>
          <a:xfrm>
            <a:off x="5262132" y="4429481"/>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58" name="Picture Placeholder 13">
            <a:extLst>
              <a:ext uri="{FF2B5EF4-FFF2-40B4-BE49-F238E27FC236}">
                <a16:creationId xmlns:a16="http://schemas.microsoft.com/office/drawing/2014/main" id="{35886D1D-7A28-4EC8-8C1E-726241B47E21}"/>
              </a:ext>
            </a:extLst>
          </p:cNvPr>
          <p:cNvSpPr>
            <a:spLocks noGrp="1"/>
          </p:cNvSpPr>
          <p:nvPr userDrawn="1">
            <p:ph type="pic" sz="quarter" idx="17" hasCustomPrompt="1"/>
          </p:nvPr>
        </p:nvSpPr>
        <p:spPr>
          <a:xfrm>
            <a:off x="5262132" y="5279060"/>
            <a:ext cx="529068" cy="529542"/>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60" name="Text Placeholder 44">
            <a:extLst>
              <a:ext uri="{FF2B5EF4-FFF2-40B4-BE49-F238E27FC236}">
                <a16:creationId xmlns:a16="http://schemas.microsoft.com/office/drawing/2014/main" id="{3051FFEF-3700-4C62-8CB9-A4C54C440C5E}"/>
              </a:ext>
            </a:extLst>
          </p:cNvPr>
          <p:cNvSpPr>
            <a:spLocks noGrp="1"/>
          </p:cNvSpPr>
          <p:nvPr>
            <p:ph type="body" sz="quarter" idx="18" hasCustomPrompt="1"/>
          </p:nvPr>
        </p:nvSpPr>
        <p:spPr>
          <a:xfrm>
            <a:off x="6379634" y="910404"/>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2" name="Text Placeholder 44">
            <a:extLst>
              <a:ext uri="{FF2B5EF4-FFF2-40B4-BE49-F238E27FC236}">
                <a16:creationId xmlns:a16="http://schemas.microsoft.com/office/drawing/2014/main" id="{0F656EAD-77F0-4487-9BF7-DDE94D18E499}"/>
              </a:ext>
            </a:extLst>
          </p:cNvPr>
          <p:cNvSpPr>
            <a:spLocks noGrp="1"/>
          </p:cNvSpPr>
          <p:nvPr>
            <p:ph type="body" sz="quarter" idx="19" hasCustomPrompt="1"/>
          </p:nvPr>
        </p:nvSpPr>
        <p:spPr>
          <a:xfrm>
            <a:off x="6379634" y="1389388"/>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3" name="Text Placeholder 44">
            <a:extLst>
              <a:ext uri="{FF2B5EF4-FFF2-40B4-BE49-F238E27FC236}">
                <a16:creationId xmlns:a16="http://schemas.microsoft.com/office/drawing/2014/main" id="{A1F7C095-5BE6-4A74-8B2E-94F0BF7BFD6A}"/>
              </a:ext>
            </a:extLst>
          </p:cNvPr>
          <p:cNvSpPr>
            <a:spLocks noGrp="1"/>
          </p:cNvSpPr>
          <p:nvPr>
            <p:ph type="body" sz="quarter" idx="20" hasCustomPrompt="1"/>
          </p:nvPr>
        </p:nvSpPr>
        <p:spPr>
          <a:xfrm>
            <a:off x="6379634" y="1759981"/>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4" name="Text Placeholder 44">
            <a:extLst>
              <a:ext uri="{FF2B5EF4-FFF2-40B4-BE49-F238E27FC236}">
                <a16:creationId xmlns:a16="http://schemas.microsoft.com/office/drawing/2014/main" id="{E4D61315-D5C9-46B9-8CAA-1E76A205B798}"/>
              </a:ext>
            </a:extLst>
          </p:cNvPr>
          <p:cNvSpPr>
            <a:spLocks noGrp="1"/>
          </p:cNvSpPr>
          <p:nvPr>
            <p:ph type="body" sz="quarter" idx="21" hasCustomPrompt="1"/>
          </p:nvPr>
        </p:nvSpPr>
        <p:spPr>
          <a:xfrm>
            <a:off x="6379634" y="2238965"/>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5" name="Text Placeholder 44">
            <a:extLst>
              <a:ext uri="{FF2B5EF4-FFF2-40B4-BE49-F238E27FC236}">
                <a16:creationId xmlns:a16="http://schemas.microsoft.com/office/drawing/2014/main" id="{9B2297AA-8020-4952-BB70-198EFCBC39FD}"/>
              </a:ext>
            </a:extLst>
          </p:cNvPr>
          <p:cNvSpPr>
            <a:spLocks noGrp="1"/>
          </p:cNvSpPr>
          <p:nvPr>
            <p:ph type="body" sz="quarter" idx="22" hasCustomPrompt="1"/>
          </p:nvPr>
        </p:nvSpPr>
        <p:spPr>
          <a:xfrm>
            <a:off x="6379634" y="2614793"/>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6" name="Text Placeholder 44">
            <a:extLst>
              <a:ext uri="{FF2B5EF4-FFF2-40B4-BE49-F238E27FC236}">
                <a16:creationId xmlns:a16="http://schemas.microsoft.com/office/drawing/2014/main" id="{2064D067-6F44-40ED-8FFB-C5494E8C304E}"/>
              </a:ext>
            </a:extLst>
          </p:cNvPr>
          <p:cNvSpPr>
            <a:spLocks noGrp="1"/>
          </p:cNvSpPr>
          <p:nvPr>
            <p:ph type="body" sz="quarter" idx="23" hasCustomPrompt="1"/>
          </p:nvPr>
        </p:nvSpPr>
        <p:spPr>
          <a:xfrm>
            <a:off x="6379634" y="3093777"/>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7" name="Text Placeholder 44">
            <a:extLst>
              <a:ext uri="{FF2B5EF4-FFF2-40B4-BE49-F238E27FC236}">
                <a16:creationId xmlns:a16="http://schemas.microsoft.com/office/drawing/2014/main" id="{BDDCE87C-AD6A-49BC-A54A-B894208F0583}"/>
              </a:ext>
            </a:extLst>
          </p:cNvPr>
          <p:cNvSpPr>
            <a:spLocks noGrp="1"/>
          </p:cNvSpPr>
          <p:nvPr>
            <p:ph type="body" sz="quarter" idx="24" hasCustomPrompt="1"/>
          </p:nvPr>
        </p:nvSpPr>
        <p:spPr>
          <a:xfrm>
            <a:off x="6379634" y="3464370"/>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68" name="Text Placeholder 44">
            <a:extLst>
              <a:ext uri="{FF2B5EF4-FFF2-40B4-BE49-F238E27FC236}">
                <a16:creationId xmlns:a16="http://schemas.microsoft.com/office/drawing/2014/main" id="{C0001823-DFE2-48AF-A229-6D1ABF5090F8}"/>
              </a:ext>
            </a:extLst>
          </p:cNvPr>
          <p:cNvSpPr>
            <a:spLocks noGrp="1"/>
          </p:cNvSpPr>
          <p:nvPr>
            <p:ph type="body" sz="quarter" idx="25" hasCustomPrompt="1"/>
          </p:nvPr>
        </p:nvSpPr>
        <p:spPr>
          <a:xfrm>
            <a:off x="6379634" y="3943354"/>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69" name="Text Placeholder 44">
            <a:extLst>
              <a:ext uri="{FF2B5EF4-FFF2-40B4-BE49-F238E27FC236}">
                <a16:creationId xmlns:a16="http://schemas.microsoft.com/office/drawing/2014/main" id="{A8445129-D0A2-4E36-BF1B-CCAD241EBF7F}"/>
              </a:ext>
            </a:extLst>
          </p:cNvPr>
          <p:cNvSpPr>
            <a:spLocks noGrp="1"/>
          </p:cNvSpPr>
          <p:nvPr>
            <p:ph type="body" sz="quarter" idx="26" hasCustomPrompt="1"/>
          </p:nvPr>
        </p:nvSpPr>
        <p:spPr>
          <a:xfrm>
            <a:off x="6379634" y="4312849"/>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70" name="Text Placeholder 44">
            <a:extLst>
              <a:ext uri="{FF2B5EF4-FFF2-40B4-BE49-F238E27FC236}">
                <a16:creationId xmlns:a16="http://schemas.microsoft.com/office/drawing/2014/main" id="{5DBEBA79-EFA3-456A-BE7A-C7938C5293B9}"/>
              </a:ext>
            </a:extLst>
          </p:cNvPr>
          <p:cNvSpPr>
            <a:spLocks noGrp="1"/>
          </p:cNvSpPr>
          <p:nvPr>
            <p:ph type="body" sz="quarter" idx="27" hasCustomPrompt="1"/>
          </p:nvPr>
        </p:nvSpPr>
        <p:spPr>
          <a:xfrm>
            <a:off x="6379634" y="4791833"/>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
        <p:nvSpPr>
          <p:cNvPr id="71" name="Text Placeholder 44">
            <a:extLst>
              <a:ext uri="{FF2B5EF4-FFF2-40B4-BE49-F238E27FC236}">
                <a16:creationId xmlns:a16="http://schemas.microsoft.com/office/drawing/2014/main" id="{71AD845A-56AF-4810-B11D-61A0B096996E}"/>
              </a:ext>
            </a:extLst>
          </p:cNvPr>
          <p:cNvSpPr>
            <a:spLocks noGrp="1"/>
          </p:cNvSpPr>
          <p:nvPr>
            <p:ph type="body" sz="quarter" idx="28" hasCustomPrompt="1"/>
          </p:nvPr>
        </p:nvSpPr>
        <p:spPr>
          <a:xfrm>
            <a:off x="6379634" y="5163526"/>
            <a:ext cx="5321078" cy="483319"/>
          </a:xfrm>
          <a:prstGeom prst="rect">
            <a:avLst/>
          </a:prstGeom>
        </p:spPr>
        <p:txBody>
          <a:bodyPr anchor="b"/>
          <a:lstStyle>
            <a:lvl1pPr marL="0" indent="0">
              <a:buNone/>
              <a:defRPr sz="3200" b="0">
                <a:solidFill>
                  <a:schemeClr val="tx1"/>
                </a:solidFill>
                <a:latin typeface="+mj-lt"/>
              </a:defRPr>
            </a:lvl1pPr>
          </a:lstStyle>
          <a:p>
            <a:pPr lvl="0"/>
            <a:r>
              <a:rPr lang="it-CH" noProof="0"/>
              <a:t>Text</a:t>
            </a:r>
          </a:p>
        </p:txBody>
      </p:sp>
      <p:sp>
        <p:nvSpPr>
          <p:cNvPr id="72" name="Text Placeholder 44">
            <a:extLst>
              <a:ext uri="{FF2B5EF4-FFF2-40B4-BE49-F238E27FC236}">
                <a16:creationId xmlns:a16="http://schemas.microsoft.com/office/drawing/2014/main" id="{ED087B47-E204-4EEB-A5E5-1FB59251B7C0}"/>
              </a:ext>
            </a:extLst>
          </p:cNvPr>
          <p:cNvSpPr>
            <a:spLocks noGrp="1"/>
          </p:cNvSpPr>
          <p:nvPr>
            <p:ph type="body" sz="quarter" idx="29" hasCustomPrompt="1"/>
          </p:nvPr>
        </p:nvSpPr>
        <p:spPr>
          <a:xfrm>
            <a:off x="6379634" y="5619226"/>
            <a:ext cx="5321078" cy="301678"/>
          </a:xfrm>
          <a:prstGeom prst="rect">
            <a:avLst/>
          </a:prstGeom>
        </p:spPr>
        <p:txBody>
          <a:bodyPr anchor="t"/>
          <a:lstStyle>
            <a:lvl1pPr marL="0" indent="0">
              <a:buNone/>
              <a:defRPr sz="1200" b="0">
                <a:solidFill>
                  <a:schemeClr val="tx1"/>
                </a:solidFill>
                <a:latin typeface="+mj-lt"/>
              </a:defRPr>
            </a:lvl1pPr>
          </a:lstStyle>
          <a:p>
            <a:pPr lvl="0"/>
            <a:r>
              <a:rPr lang="it-CH" noProof="0"/>
              <a:t>Text</a:t>
            </a:r>
          </a:p>
        </p:txBody>
      </p:sp>
    </p:spTree>
    <p:extLst>
      <p:ext uri="{BB962C8B-B14F-4D97-AF65-F5344CB8AC3E}">
        <p14:creationId xmlns:p14="http://schemas.microsoft.com/office/powerpoint/2010/main" val="2378338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magine e layout testo">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4098783"/>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5224701"/>
            <a:ext cx="5110635" cy="507381"/>
          </a:xfrm>
          <a:prstGeom prst="rect">
            <a:avLst/>
          </a:prstGeom>
        </p:spPr>
        <p:txBody>
          <a:bodyPr anchor="ctr"/>
          <a:lstStyle>
            <a:lvl1pPr marL="0" indent="0">
              <a:buNone/>
              <a:defRPr sz="3200" b="1">
                <a:solidFill>
                  <a:schemeClr val="bg1"/>
                </a:solidFill>
                <a:latin typeface="+mj-lt"/>
              </a:defRPr>
            </a:lvl1pPr>
          </a:lstStyle>
          <a:p>
            <a:pPr lvl="0"/>
            <a:r>
              <a:rPr lang="it-CH" noProof="0"/>
              <a:t>Titel</a:t>
            </a:r>
          </a:p>
        </p:txBody>
      </p:sp>
    </p:spTree>
    <p:extLst>
      <p:ext uri="{BB962C8B-B14F-4D97-AF65-F5344CB8AC3E}">
        <p14:creationId xmlns:p14="http://schemas.microsoft.com/office/powerpoint/2010/main" val="300803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olo senza immagine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hasCustomPrompt="1"/>
          </p:nvPr>
        </p:nvSpPr>
        <p:spPr>
          <a:xfrm>
            <a:off x="551384" y="1122363"/>
            <a:ext cx="11089754" cy="2234629"/>
          </a:xfrm>
        </p:spPr>
        <p:txBody>
          <a:bodyPr anchor="b"/>
          <a:lstStyle>
            <a:lvl1pPr algn="l">
              <a:lnSpc>
                <a:spcPct val="90000"/>
              </a:lnSpc>
              <a:defRPr sz="4400">
                <a:solidFill>
                  <a:schemeClr val="accent2"/>
                </a:solidFill>
              </a:defRPr>
            </a:lvl1pPr>
          </a:lstStyle>
          <a:p>
            <a:r>
              <a:rPr lang="it-CH" noProof="0"/>
              <a:t>Mastertitelformat bearbeiten</a:t>
            </a:r>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hasCustomPrompt="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CH" noProof="0"/>
              <a:t>Master-Untertitelformat bearbeiten</a:t>
            </a:r>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it-CH" noProof="0"/>
              <a:t>Logo</a:t>
            </a:r>
          </a:p>
        </p:txBody>
      </p:sp>
    </p:spTree>
    <p:extLst>
      <p:ext uri="{BB962C8B-B14F-4D97-AF65-F5344CB8AC3E}">
        <p14:creationId xmlns:p14="http://schemas.microsoft.com/office/powerpoint/2010/main" val="2406659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uto_2 Layout immagini">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01D9A89-5150-499D-B197-872B42B1D2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26" name="Rectangle 25">
            <a:extLst>
              <a:ext uri="{FF2B5EF4-FFF2-40B4-BE49-F238E27FC236}">
                <a16:creationId xmlns:a16="http://schemas.microsoft.com/office/drawing/2014/main" id="{B0195442-D2FF-4576-949E-97EAA7296CEA}"/>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27" name="Rectangle 26">
            <a:extLst>
              <a:ext uri="{FF2B5EF4-FFF2-40B4-BE49-F238E27FC236}">
                <a16:creationId xmlns:a16="http://schemas.microsoft.com/office/drawing/2014/main" id="{C06D661E-FF84-47B5-A1F3-6BF3E5F7AAB9}"/>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28" name="Text Placeholder 44">
            <a:extLst>
              <a:ext uri="{FF2B5EF4-FFF2-40B4-BE49-F238E27FC236}">
                <a16:creationId xmlns:a16="http://schemas.microsoft.com/office/drawing/2014/main" id="{8BF8A6AD-3293-47B6-B400-98449DC57D22}"/>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29" name="Picture Placeholder 13">
            <a:extLst>
              <a:ext uri="{FF2B5EF4-FFF2-40B4-BE49-F238E27FC236}">
                <a16:creationId xmlns:a16="http://schemas.microsoft.com/office/drawing/2014/main" id="{9B4B9BEC-4CCF-44AD-9AB7-D4A7537984AA}"/>
              </a:ext>
            </a:extLst>
          </p:cNvPr>
          <p:cNvSpPr>
            <a:spLocks noGrp="1"/>
          </p:cNvSpPr>
          <p:nvPr>
            <p:ph type="pic" sz="quarter" idx="11" hasCustomPrompt="1"/>
          </p:nvPr>
        </p:nvSpPr>
        <p:spPr>
          <a:xfrm>
            <a:off x="3388741" y="0"/>
            <a:ext cx="2707259" cy="3428997"/>
          </a:xfrm>
          <a:prstGeom prst="rect">
            <a:avLst/>
          </a:prstGeom>
        </p:spPr>
        <p:txBody>
          <a:bodyPr anchor="ctr"/>
          <a:lstStyle>
            <a:lvl1pPr marL="0" indent="0" algn="ctr">
              <a:buFont typeface="Arial" panose="020B0604020202020204" pitchFamily="34" charset="0"/>
              <a:buNone/>
              <a:defRPr sz="1400"/>
            </a:lvl1pPr>
          </a:lstStyle>
          <a:p>
            <a:r>
              <a:rPr lang="it-CH" noProof="0" dirty="0"/>
              <a:t>Bild </a:t>
            </a:r>
            <a:r>
              <a:rPr lang="it-CH" noProof="0" dirty="0" err="1"/>
              <a:t>hinzufügen</a:t>
            </a:r>
            <a:endParaRPr lang="it-CH" noProof="0" dirty="0"/>
          </a:p>
          <a:p>
            <a:endParaRPr lang="it-CH" noProof="0" dirty="0"/>
          </a:p>
          <a:p>
            <a:endParaRPr lang="it-CH" noProof="0" dirty="0"/>
          </a:p>
          <a:p>
            <a:endParaRPr lang="it-CH" noProof="0" dirty="0"/>
          </a:p>
          <a:p>
            <a:endParaRPr lang="it-CH" noProof="0" dirty="0"/>
          </a:p>
        </p:txBody>
      </p:sp>
      <p:sp>
        <p:nvSpPr>
          <p:cNvPr id="30" name="Picture Placeholder 13">
            <a:extLst>
              <a:ext uri="{FF2B5EF4-FFF2-40B4-BE49-F238E27FC236}">
                <a16:creationId xmlns:a16="http://schemas.microsoft.com/office/drawing/2014/main" id="{C3F09143-427C-4847-9A42-4E94E448B9EA}"/>
              </a:ext>
            </a:extLst>
          </p:cNvPr>
          <p:cNvSpPr>
            <a:spLocks noGrp="1"/>
          </p:cNvSpPr>
          <p:nvPr>
            <p:ph type="pic" sz="quarter" idx="12" hasCustomPrompt="1"/>
          </p:nvPr>
        </p:nvSpPr>
        <p:spPr>
          <a:xfrm>
            <a:off x="3388741" y="3429003"/>
            <a:ext cx="2707259" cy="3428997"/>
          </a:xfrm>
          <a:prstGeom prst="rect">
            <a:avLst/>
          </a:prstGeom>
        </p:spPr>
        <p:txBody>
          <a:bodyPr anchor="ctr"/>
          <a:lstStyle>
            <a:lvl1pPr marL="0" indent="0" algn="ctr">
              <a:buFont typeface="Arial" panose="020B0604020202020204" pitchFamily="34" charset="0"/>
              <a:buNone/>
              <a:defRPr sz="1400"/>
            </a:lvl1pPr>
          </a:lstStyle>
          <a:p>
            <a:r>
              <a:rPr lang="it-CH" noProof="0" dirty="0"/>
              <a:t>Bild </a:t>
            </a:r>
            <a:r>
              <a:rPr lang="it-CH" noProof="0" dirty="0" err="1"/>
              <a:t>hinzufügen</a:t>
            </a:r>
            <a:endParaRPr lang="it-CH" noProof="0" dirty="0"/>
          </a:p>
          <a:p>
            <a:endParaRPr lang="it-CH" noProof="0" dirty="0"/>
          </a:p>
          <a:p>
            <a:endParaRPr lang="it-CH" noProof="0" dirty="0"/>
          </a:p>
          <a:p>
            <a:endParaRPr lang="it-CH" noProof="0" dirty="0"/>
          </a:p>
          <a:p>
            <a:endParaRPr lang="it-CH" noProof="0" dirty="0"/>
          </a:p>
        </p:txBody>
      </p:sp>
      <p:sp>
        <p:nvSpPr>
          <p:cNvPr id="34" name="Text Placeholder 44">
            <a:extLst>
              <a:ext uri="{FF2B5EF4-FFF2-40B4-BE49-F238E27FC236}">
                <a16:creationId xmlns:a16="http://schemas.microsoft.com/office/drawing/2014/main" id="{9FD822A1-47AC-4B51-B588-7A5F0D2331B4}"/>
              </a:ext>
            </a:extLst>
          </p:cNvPr>
          <p:cNvSpPr>
            <a:spLocks noGrp="1"/>
          </p:cNvSpPr>
          <p:nvPr>
            <p:ph type="body" sz="quarter" idx="16" hasCustomPrompt="1"/>
          </p:nvPr>
        </p:nvSpPr>
        <p:spPr>
          <a:xfrm>
            <a:off x="7289800" y="818514"/>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it-CH" noProof="0"/>
              <a:t>Text</a:t>
            </a:r>
          </a:p>
        </p:txBody>
      </p:sp>
      <p:sp>
        <p:nvSpPr>
          <p:cNvPr id="37" name="Text Placeholder 44">
            <a:extLst>
              <a:ext uri="{FF2B5EF4-FFF2-40B4-BE49-F238E27FC236}">
                <a16:creationId xmlns:a16="http://schemas.microsoft.com/office/drawing/2014/main" id="{AA6C1951-972D-49A6-BC72-6792D23ACC8A}"/>
              </a:ext>
            </a:extLst>
          </p:cNvPr>
          <p:cNvSpPr>
            <a:spLocks noGrp="1"/>
          </p:cNvSpPr>
          <p:nvPr>
            <p:ph type="body" sz="quarter" idx="17" hasCustomPrompt="1"/>
          </p:nvPr>
        </p:nvSpPr>
        <p:spPr>
          <a:xfrm>
            <a:off x="7289800" y="4070542"/>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it-CH" noProof="0"/>
              <a:t>Text</a:t>
            </a:r>
          </a:p>
        </p:txBody>
      </p:sp>
      <p:sp>
        <p:nvSpPr>
          <p:cNvPr id="50" name="Picture Placeholder 13">
            <a:extLst>
              <a:ext uri="{FF2B5EF4-FFF2-40B4-BE49-F238E27FC236}">
                <a16:creationId xmlns:a16="http://schemas.microsoft.com/office/drawing/2014/main" id="{B81447AD-5D08-4A71-90B3-CD2D98932F63}"/>
              </a:ext>
            </a:extLst>
          </p:cNvPr>
          <p:cNvSpPr>
            <a:spLocks noGrp="1"/>
          </p:cNvSpPr>
          <p:nvPr>
            <p:ph type="pic" sz="quarter" idx="18" hasCustomPrompt="1"/>
          </p:nvPr>
        </p:nvSpPr>
        <p:spPr>
          <a:xfrm>
            <a:off x="6557416" y="991346"/>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51" name="Picture Placeholder 13">
            <a:extLst>
              <a:ext uri="{FF2B5EF4-FFF2-40B4-BE49-F238E27FC236}">
                <a16:creationId xmlns:a16="http://schemas.microsoft.com/office/drawing/2014/main" id="{CEB2F945-F0EF-4CDB-B408-7900D8D3A3AE}"/>
              </a:ext>
            </a:extLst>
          </p:cNvPr>
          <p:cNvSpPr>
            <a:spLocks noGrp="1"/>
          </p:cNvSpPr>
          <p:nvPr>
            <p:ph type="pic" sz="quarter" idx="19" hasCustomPrompt="1"/>
          </p:nvPr>
        </p:nvSpPr>
        <p:spPr>
          <a:xfrm>
            <a:off x="6557416" y="1614770"/>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52" name="Picture Placeholder 13">
            <a:extLst>
              <a:ext uri="{FF2B5EF4-FFF2-40B4-BE49-F238E27FC236}">
                <a16:creationId xmlns:a16="http://schemas.microsoft.com/office/drawing/2014/main" id="{999DA090-AFE2-4D1A-9140-F1E396E1476A}"/>
              </a:ext>
            </a:extLst>
          </p:cNvPr>
          <p:cNvSpPr>
            <a:spLocks noGrp="1"/>
          </p:cNvSpPr>
          <p:nvPr>
            <p:ph type="pic" sz="quarter" idx="20" hasCustomPrompt="1"/>
          </p:nvPr>
        </p:nvSpPr>
        <p:spPr>
          <a:xfrm>
            <a:off x="6557416" y="2185051"/>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17" name="Picture Placeholder 13">
            <a:extLst>
              <a:ext uri="{FF2B5EF4-FFF2-40B4-BE49-F238E27FC236}">
                <a16:creationId xmlns:a16="http://schemas.microsoft.com/office/drawing/2014/main" id="{C80564B4-EAD8-4A7A-9A71-B82EFEF71F17}"/>
              </a:ext>
            </a:extLst>
          </p:cNvPr>
          <p:cNvSpPr>
            <a:spLocks noGrp="1"/>
          </p:cNvSpPr>
          <p:nvPr>
            <p:ph type="pic" sz="quarter" idx="21" hasCustomPrompt="1"/>
          </p:nvPr>
        </p:nvSpPr>
        <p:spPr>
          <a:xfrm>
            <a:off x="6557416" y="4225915"/>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18" name="Picture Placeholder 13">
            <a:extLst>
              <a:ext uri="{FF2B5EF4-FFF2-40B4-BE49-F238E27FC236}">
                <a16:creationId xmlns:a16="http://schemas.microsoft.com/office/drawing/2014/main" id="{3A0F69A8-3D71-4036-9175-6C9B713547E4}"/>
              </a:ext>
            </a:extLst>
          </p:cNvPr>
          <p:cNvSpPr>
            <a:spLocks noGrp="1"/>
          </p:cNvSpPr>
          <p:nvPr>
            <p:ph type="pic" sz="quarter" idx="22" hasCustomPrompt="1"/>
          </p:nvPr>
        </p:nvSpPr>
        <p:spPr>
          <a:xfrm>
            <a:off x="6557416" y="4849339"/>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
        <p:nvSpPr>
          <p:cNvPr id="19" name="Picture Placeholder 13">
            <a:extLst>
              <a:ext uri="{FF2B5EF4-FFF2-40B4-BE49-F238E27FC236}">
                <a16:creationId xmlns:a16="http://schemas.microsoft.com/office/drawing/2014/main" id="{06239AA3-4D17-4C75-BAAD-2EF05DEFEC81}"/>
              </a:ext>
            </a:extLst>
          </p:cNvPr>
          <p:cNvSpPr>
            <a:spLocks noGrp="1"/>
          </p:cNvSpPr>
          <p:nvPr>
            <p:ph type="pic" sz="quarter" idx="23" hasCustomPrompt="1"/>
          </p:nvPr>
        </p:nvSpPr>
        <p:spPr>
          <a:xfrm>
            <a:off x="6557416" y="5419620"/>
            <a:ext cx="446634" cy="447034"/>
          </a:xfrm>
          <a:prstGeom prst="rect">
            <a:avLst/>
          </a:prstGeom>
        </p:spPr>
        <p:txBody>
          <a:bodyPr anchor="ctr"/>
          <a:lstStyle>
            <a:lvl1pPr marL="0" indent="0" algn="ctr">
              <a:buFont typeface="Arial" panose="020B0604020202020204" pitchFamily="34" charset="0"/>
              <a:buNone/>
              <a:defRPr sz="1000"/>
            </a:lvl1pPr>
          </a:lstStyle>
          <a:p>
            <a:r>
              <a:rPr lang="it-CH" noProof="0"/>
              <a:t>Icon</a:t>
            </a:r>
          </a:p>
          <a:p>
            <a:endParaRPr lang="it-CH" noProof="0"/>
          </a:p>
          <a:p>
            <a:endParaRPr lang="it-CH" noProof="0"/>
          </a:p>
        </p:txBody>
      </p:sp>
    </p:spTree>
    <p:extLst>
      <p:ext uri="{BB962C8B-B14F-4D97-AF65-F5344CB8AC3E}">
        <p14:creationId xmlns:p14="http://schemas.microsoft.com/office/powerpoint/2010/main" val="3802640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quenza tempora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5AF35-7F8C-4111-B93A-C322909CD14D}"/>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 name="Rectangle 7">
            <a:extLst>
              <a:ext uri="{FF2B5EF4-FFF2-40B4-BE49-F238E27FC236}">
                <a16:creationId xmlns:a16="http://schemas.microsoft.com/office/drawing/2014/main" id="{B21763A5-3AAF-4052-AB1B-7BC86B871BE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9" name="Text Placeholder 44">
            <a:extLst>
              <a:ext uri="{FF2B5EF4-FFF2-40B4-BE49-F238E27FC236}">
                <a16:creationId xmlns:a16="http://schemas.microsoft.com/office/drawing/2014/main" id="{2FB3C7C2-A6BE-44B9-85C3-14FA253301D0}"/>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11" name="Text Placeholder 44">
            <a:extLst>
              <a:ext uri="{FF2B5EF4-FFF2-40B4-BE49-F238E27FC236}">
                <a16:creationId xmlns:a16="http://schemas.microsoft.com/office/drawing/2014/main" id="{8B7E47A2-BDF5-4BDF-B103-1FF5C791A373}"/>
              </a:ext>
            </a:extLst>
          </p:cNvPr>
          <p:cNvSpPr>
            <a:spLocks noGrp="1"/>
          </p:cNvSpPr>
          <p:nvPr>
            <p:ph type="body" sz="quarter" idx="11" hasCustomPrompt="1"/>
          </p:nvPr>
        </p:nvSpPr>
        <p:spPr>
          <a:xfrm>
            <a:off x="3902249" y="1324870"/>
            <a:ext cx="7750277" cy="470957"/>
          </a:xfrm>
          <a:prstGeom prst="rect">
            <a:avLst/>
          </a:prstGeom>
        </p:spPr>
        <p:txBody>
          <a:bodyPr anchor="t"/>
          <a:lstStyle>
            <a:lvl1pPr marL="0" indent="0">
              <a:buNone/>
              <a:defRPr sz="2000" b="0">
                <a:solidFill>
                  <a:schemeClr val="tx1"/>
                </a:solidFill>
                <a:latin typeface="+mj-lt"/>
              </a:defRPr>
            </a:lvl1pPr>
          </a:lstStyle>
          <a:p>
            <a:pPr lvl="0"/>
            <a:r>
              <a:rPr lang="it-CH" noProof="0"/>
              <a:t>Titel</a:t>
            </a:r>
          </a:p>
        </p:txBody>
      </p:sp>
      <p:pic>
        <p:nvPicPr>
          <p:cNvPr id="12" name="Picture 11">
            <a:extLst>
              <a:ext uri="{FF2B5EF4-FFF2-40B4-BE49-F238E27FC236}">
                <a16:creationId xmlns:a16="http://schemas.microsoft.com/office/drawing/2014/main" id="{F48C597B-07A6-4713-B560-F8665F046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52889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_1 4 immagin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60FC15-F799-4DF4-8F51-95FF9E7C5937}"/>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0" name="Rectangle 9">
            <a:extLst>
              <a:ext uri="{FF2B5EF4-FFF2-40B4-BE49-F238E27FC236}">
                <a16:creationId xmlns:a16="http://schemas.microsoft.com/office/drawing/2014/main" id="{F0354B66-D6C8-4E44-8AF3-08E342A1278C}"/>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1" name="Rectangle 10">
            <a:extLst>
              <a:ext uri="{FF2B5EF4-FFF2-40B4-BE49-F238E27FC236}">
                <a16:creationId xmlns:a16="http://schemas.microsoft.com/office/drawing/2014/main" id="{1E2865C7-66D3-4125-A53E-CCF594575D68}"/>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err="1"/>
          </a:p>
        </p:txBody>
      </p:sp>
      <p:sp>
        <p:nvSpPr>
          <p:cNvPr id="22" name="Rectangle 21">
            <a:extLst>
              <a:ext uri="{FF2B5EF4-FFF2-40B4-BE49-F238E27FC236}">
                <a16:creationId xmlns:a16="http://schemas.microsoft.com/office/drawing/2014/main" id="{0799323F-A760-454C-A4DF-0CDB35A48AF3}"/>
              </a:ext>
            </a:extLst>
          </p:cNvPr>
          <p:cNvSpPr/>
          <p:nvPr userDrawn="1"/>
        </p:nvSpPr>
        <p:spPr>
          <a:xfrm>
            <a:off x="2031994" y="6329982"/>
            <a:ext cx="2031977" cy="5280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err="1"/>
          </a:p>
        </p:txBody>
      </p:sp>
      <p:sp>
        <p:nvSpPr>
          <p:cNvPr id="24" name="Picture Placeholder 13">
            <a:extLst>
              <a:ext uri="{FF2B5EF4-FFF2-40B4-BE49-F238E27FC236}">
                <a16:creationId xmlns:a16="http://schemas.microsoft.com/office/drawing/2014/main" id="{EC465F58-9687-46FA-8227-3129B6F18674}"/>
              </a:ext>
            </a:extLst>
          </p:cNvPr>
          <p:cNvSpPr>
            <a:spLocks noGrp="1"/>
          </p:cNvSpPr>
          <p:nvPr>
            <p:ph type="pic" sz="quarter" idx="11" hasCustomPrompt="1"/>
          </p:nvPr>
        </p:nvSpPr>
        <p:spPr>
          <a:xfrm>
            <a:off x="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5" name="Picture Placeholder 13">
            <a:extLst>
              <a:ext uri="{FF2B5EF4-FFF2-40B4-BE49-F238E27FC236}">
                <a16:creationId xmlns:a16="http://schemas.microsoft.com/office/drawing/2014/main" id="{ED2E40E3-8243-4CE0-8D84-8A28B4E73424}"/>
              </a:ext>
            </a:extLst>
          </p:cNvPr>
          <p:cNvSpPr>
            <a:spLocks noGrp="1"/>
          </p:cNvSpPr>
          <p:nvPr>
            <p:ph type="pic" sz="quarter" idx="12" hasCustomPrompt="1"/>
          </p:nvPr>
        </p:nvSpPr>
        <p:spPr>
          <a:xfrm>
            <a:off x="406397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6" name="Picture Placeholder 13">
            <a:extLst>
              <a:ext uri="{FF2B5EF4-FFF2-40B4-BE49-F238E27FC236}">
                <a16:creationId xmlns:a16="http://schemas.microsoft.com/office/drawing/2014/main" id="{E9C7766F-5D7E-4683-8398-EC831597632F}"/>
              </a:ext>
            </a:extLst>
          </p:cNvPr>
          <p:cNvSpPr>
            <a:spLocks noGrp="1"/>
          </p:cNvSpPr>
          <p:nvPr>
            <p:ph type="pic" sz="quarter" idx="13" hasCustomPrompt="1"/>
          </p:nvPr>
        </p:nvSpPr>
        <p:spPr>
          <a:xfrm>
            <a:off x="2031978" y="0"/>
            <a:ext cx="2031939" cy="2285999"/>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7" name="Picture Placeholder 13">
            <a:extLst>
              <a:ext uri="{FF2B5EF4-FFF2-40B4-BE49-F238E27FC236}">
                <a16:creationId xmlns:a16="http://schemas.microsoft.com/office/drawing/2014/main" id="{96AEDCCE-3420-42C7-B8DA-623DF0C55E11}"/>
              </a:ext>
            </a:extLst>
          </p:cNvPr>
          <p:cNvSpPr>
            <a:spLocks noGrp="1"/>
          </p:cNvSpPr>
          <p:nvPr>
            <p:ph type="pic" sz="quarter" idx="14" hasCustomPrompt="1"/>
          </p:nvPr>
        </p:nvSpPr>
        <p:spPr>
          <a:xfrm>
            <a:off x="2031978" y="4572001"/>
            <a:ext cx="2031939" cy="1757981"/>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8" name="Text Placeholder 44">
            <a:extLst>
              <a:ext uri="{FF2B5EF4-FFF2-40B4-BE49-F238E27FC236}">
                <a16:creationId xmlns:a16="http://schemas.microsoft.com/office/drawing/2014/main" id="{DA5EFC67-568E-40E5-98B8-7FA91924486C}"/>
              </a:ext>
            </a:extLst>
          </p:cNvPr>
          <p:cNvSpPr>
            <a:spLocks noGrp="1"/>
          </p:cNvSpPr>
          <p:nvPr>
            <p:ph type="body" sz="quarter" idx="16" hasCustomPrompt="1"/>
          </p:nvPr>
        </p:nvSpPr>
        <p:spPr>
          <a:xfrm>
            <a:off x="0"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9" name="Text Placeholder 44">
            <a:extLst>
              <a:ext uri="{FF2B5EF4-FFF2-40B4-BE49-F238E27FC236}">
                <a16:creationId xmlns:a16="http://schemas.microsoft.com/office/drawing/2014/main" id="{8CE70898-5CC6-4517-823C-3B9507038611}"/>
              </a:ext>
            </a:extLst>
          </p:cNvPr>
          <p:cNvSpPr>
            <a:spLocks noGrp="1"/>
          </p:cNvSpPr>
          <p:nvPr>
            <p:ph type="body" sz="quarter" idx="17" hasCustomPrompt="1"/>
          </p:nvPr>
        </p:nvSpPr>
        <p:spPr>
          <a:xfrm>
            <a:off x="0"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it-CH" noProof="0" dirty="0" err="1"/>
              <a:t>Nummer</a:t>
            </a:r>
            <a:endParaRPr lang="it-CH" noProof="0" dirty="0"/>
          </a:p>
        </p:txBody>
      </p:sp>
      <p:sp>
        <p:nvSpPr>
          <p:cNvPr id="40" name="Text Placeholder 44">
            <a:extLst>
              <a:ext uri="{FF2B5EF4-FFF2-40B4-BE49-F238E27FC236}">
                <a16:creationId xmlns:a16="http://schemas.microsoft.com/office/drawing/2014/main" id="{CCC59C8C-19A2-4243-B929-BA5BCC8BD66B}"/>
              </a:ext>
            </a:extLst>
          </p:cNvPr>
          <p:cNvSpPr>
            <a:spLocks noGrp="1"/>
          </p:cNvSpPr>
          <p:nvPr>
            <p:ph type="body" sz="quarter" idx="18" hasCustomPrompt="1"/>
          </p:nvPr>
        </p:nvSpPr>
        <p:spPr>
          <a:xfrm>
            <a:off x="4058601"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41" name="Text Placeholder 44">
            <a:extLst>
              <a:ext uri="{FF2B5EF4-FFF2-40B4-BE49-F238E27FC236}">
                <a16:creationId xmlns:a16="http://schemas.microsoft.com/office/drawing/2014/main" id="{12D52377-FC53-4817-94BC-F254BA352C06}"/>
              </a:ext>
            </a:extLst>
          </p:cNvPr>
          <p:cNvSpPr>
            <a:spLocks noGrp="1"/>
          </p:cNvSpPr>
          <p:nvPr>
            <p:ph type="body" sz="quarter" idx="19" hasCustomPrompt="1"/>
          </p:nvPr>
        </p:nvSpPr>
        <p:spPr>
          <a:xfrm>
            <a:off x="4058601"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it-CH" noProof="0"/>
              <a:t>Nummer</a:t>
            </a:r>
          </a:p>
        </p:txBody>
      </p:sp>
      <p:sp>
        <p:nvSpPr>
          <p:cNvPr id="42" name="Text Placeholder 44">
            <a:extLst>
              <a:ext uri="{FF2B5EF4-FFF2-40B4-BE49-F238E27FC236}">
                <a16:creationId xmlns:a16="http://schemas.microsoft.com/office/drawing/2014/main" id="{AC89E523-A011-4E1A-8E6F-5347FBD0727B}"/>
              </a:ext>
            </a:extLst>
          </p:cNvPr>
          <p:cNvSpPr>
            <a:spLocks noGrp="1"/>
          </p:cNvSpPr>
          <p:nvPr>
            <p:ph type="body" sz="quarter" idx="20" hasCustomPrompt="1"/>
          </p:nvPr>
        </p:nvSpPr>
        <p:spPr>
          <a:xfrm>
            <a:off x="2032052" y="3678814"/>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43" name="Text Placeholder 44">
            <a:extLst>
              <a:ext uri="{FF2B5EF4-FFF2-40B4-BE49-F238E27FC236}">
                <a16:creationId xmlns:a16="http://schemas.microsoft.com/office/drawing/2014/main" id="{FA3029F2-B5EB-45B6-BB67-C3696FE1BB31}"/>
              </a:ext>
            </a:extLst>
          </p:cNvPr>
          <p:cNvSpPr>
            <a:spLocks noGrp="1"/>
          </p:cNvSpPr>
          <p:nvPr>
            <p:ph type="body" sz="quarter" idx="21" hasCustomPrompt="1"/>
          </p:nvPr>
        </p:nvSpPr>
        <p:spPr>
          <a:xfrm>
            <a:off x="2032052" y="3355692"/>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it-CH" noProof="0"/>
              <a:t>Nummer</a:t>
            </a:r>
          </a:p>
        </p:txBody>
      </p:sp>
      <p:sp>
        <p:nvSpPr>
          <p:cNvPr id="44" name="Text Placeholder 44">
            <a:extLst>
              <a:ext uri="{FF2B5EF4-FFF2-40B4-BE49-F238E27FC236}">
                <a16:creationId xmlns:a16="http://schemas.microsoft.com/office/drawing/2014/main" id="{FFFD806A-81DF-4484-B49F-F2349FAD9F49}"/>
              </a:ext>
            </a:extLst>
          </p:cNvPr>
          <p:cNvSpPr>
            <a:spLocks noGrp="1"/>
          </p:cNvSpPr>
          <p:nvPr>
            <p:ph type="body" sz="quarter" idx="22" hasCustomPrompt="1"/>
          </p:nvPr>
        </p:nvSpPr>
        <p:spPr>
          <a:xfrm>
            <a:off x="2002368" y="6432430"/>
            <a:ext cx="2061576" cy="323122"/>
          </a:xfrm>
          <a:prstGeom prst="rect">
            <a:avLst/>
          </a:prstGeom>
        </p:spPr>
        <p:txBody>
          <a:bodyPr bIns="45720" anchor="ctr"/>
          <a:lstStyle>
            <a:lvl1pPr marL="0" indent="0" algn="ctr">
              <a:spcAft>
                <a:spcPts val="0"/>
              </a:spcAft>
              <a:buNone/>
              <a:defRPr sz="1400" b="0" spc="-60" baseline="0">
                <a:solidFill>
                  <a:schemeClr val="bg1"/>
                </a:solidFill>
                <a:latin typeface="+mj-lt"/>
              </a:defRPr>
            </a:lvl1pPr>
          </a:lstStyle>
          <a:p>
            <a:pPr lvl="0"/>
            <a:r>
              <a:rPr lang="it-CH" noProof="0" dirty="0"/>
              <a:t>Text</a:t>
            </a:r>
          </a:p>
        </p:txBody>
      </p:sp>
      <p:sp>
        <p:nvSpPr>
          <p:cNvPr id="45" name="Text Placeholder 44">
            <a:extLst>
              <a:ext uri="{FF2B5EF4-FFF2-40B4-BE49-F238E27FC236}">
                <a16:creationId xmlns:a16="http://schemas.microsoft.com/office/drawing/2014/main" id="{9140BC30-05B0-4274-A983-AF5365B2B1B8}"/>
              </a:ext>
            </a:extLst>
          </p:cNvPr>
          <p:cNvSpPr>
            <a:spLocks noGrp="1"/>
          </p:cNvSpPr>
          <p:nvPr>
            <p:ph type="body" sz="quarter" idx="10" hasCustomPrompt="1"/>
          </p:nvPr>
        </p:nvSpPr>
        <p:spPr>
          <a:xfrm>
            <a:off x="6601604" y="2853451"/>
            <a:ext cx="5099107"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46" name="Text Placeholder 44">
            <a:extLst>
              <a:ext uri="{FF2B5EF4-FFF2-40B4-BE49-F238E27FC236}">
                <a16:creationId xmlns:a16="http://schemas.microsoft.com/office/drawing/2014/main" id="{7B8CE99B-1FED-48EF-855B-15EE0298AD4A}"/>
              </a:ext>
            </a:extLst>
          </p:cNvPr>
          <p:cNvSpPr>
            <a:spLocks noGrp="1"/>
          </p:cNvSpPr>
          <p:nvPr>
            <p:ph type="body" sz="quarter" idx="23" hasCustomPrompt="1"/>
          </p:nvPr>
        </p:nvSpPr>
        <p:spPr>
          <a:xfrm>
            <a:off x="6601604" y="3774302"/>
            <a:ext cx="5099107" cy="830997"/>
          </a:xfrm>
          <a:prstGeom prst="rect">
            <a:avLst/>
          </a:prstGeom>
        </p:spPr>
        <p:txBody>
          <a:bodyPr anchor="t"/>
          <a:lstStyle>
            <a:lvl1pPr marL="0" indent="0">
              <a:buNone/>
              <a:defRPr sz="1800" b="0">
                <a:solidFill>
                  <a:schemeClr val="accent2"/>
                </a:solidFill>
                <a:latin typeface="+mj-lt"/>
              </a:defRPr>
            </a:lvl1pPr>
          </a:lstStyle>
          <a:p>
            <a:pPr lvl="0"/>
            <a:r>
              <a:rPr lang="it-CH" noProof="0"/>
              <a:t>Text</a:t>
            </a:r>
          </a:p>
        </p:txBody>
      </p:sp>
      <p:pic>
        <p:nvPicPr>
          <p:cNvPr id="47" name="Picture 46">
            <a:extLst>
              <a:ext uri="{FF2B5EF4-FFF2-40B4-BE49-F238E27FC236}">
                <a16:creationId xmlns:a16="http://schemas.microsoft.com/office/drawing/2014/main" id="{50D794E7-BC97-4D11-A03A-64F9579319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673827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_2 4 immagini">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4FF36-39B2-43D2-87C8-10BEA2CDA454}"/>
              </a:ext>
            </a:extLst>
          </p:cNvPr>
          <p:cNvSpPr/>
          <p:nvPr userDrawn="1"/>
        </p:nvSpPr>
        <p:spPr>
          <a:xfrm>
            <a:off x="0" y="5977467"/>
            <a:ext cx="12192000" cy="880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Picture Placeholder 13">
            <a:extLst>
              <a:ext uri="{FF2B5EF4-FFF2-40B4-BE49-F238E27FC236}">
                <a16:creationId xmlns:a16="http://schemas.microsoft.com/office/drawing/2014/main" id="{E332F5CD-6BD8-426C-80C9-07720D443EBA}"/>
              </a:ext>
            </a:extLst>
          </p:cNvPr>
          <p:cNvSpPr>
            <a:spLocks noGrp="1"/>
          </p:cNvSpPr>
          <p:nvPr>
            <p:ph type="pic" sz="quarter" idx="11" hasCustomPrompt="1"/>
          </p:nvPr>
        </p:nvSpPr>
        <p:spPr>
          <a:xfrm>
            <a:off x="3047031"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18" name="Picture Placeholder 13">
            <a:extLst>
              <a:ext uri="{FF2B5EF4-FFF2-40B4-BE49-F238E27FC236}">
                <a16:creationId xmlns:a16="http://schemas.microsoft.com/office/drawing/2014/main" id="{20DE14BC-0CB5-4C9A-93AF-28937A1BB876}"/>
              </a:ext>
            </a:extLst>
          </p:cNvPr>
          <p:cNvSpPr>
            <a:spLocks noGrp="1"/>
          </p:cNvSpPr>
          <p:nvPr>
            <p:ph type="pic" sz="quarter" idx="12" hasCustomPrompt="1"/>
          </p:nvPr>
        </p:nvSpPr>
        <p:spPr>
          <a:xfrm>
            <a:off x="0"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19" name="Picture Placeholder 13">
            <a:extLst>
              <a:ext uri="{FF2B5EF4-FFF2-40B4-BE49-F238E27FC236}">
                <a16:creationId xmlns:a16="http://schemas.microsoft.com/office/drawing/2014/main" id="{5A00935A-03B9-44A1-A904-F3452D01EB51}"/>
              </a:ext>
            </a:extLst>
          </p:cNvPr>
          <p:cNvSpPr>
            <a:spLocks noGrp="1"/>
          </p:cNvSpPr>
          <p:nvPr>
            <p:ph type="pic" sz="quarter" idx="13" hasCustomPrompt="1"/>
          </p:nvPr>
        </p:nvSpPr>
        <p:spPr>
          <a:xfrm>
            <a:off x="6094062"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0" name="Picture Placeholder 13">
            <a:extLst>
              <a:ext uri="{FF2B5EF4-FFF2-40B4-BE49-F238E27FC236}">
                <a16:creationId xmlns:a16="http://schemas.microsoft.com/office/drawing/2014/main" id="{16B2CA74-99A6-4EDB-A7AA-4EAAB31F08F9}"/>
              </a:ext>
            </a:extLst>
          </p:cNvPr>
          <p:cNvSpPr>
            <a:spLocks noGrp="1"/>
          </p:cNvSpPr>
          <p:nvPr>
            <p:ph type="pic" sz="quarter" idx="14" hasCustomPrompt="1"/>
          </p:nvPr>
        </p:nvSpPr>
        <p:spPr>
          <a:xfrm>
            <a:off x="9141094" y="2550054"/>
            <a:ext cx="3050906" cy="3427414"/>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1" name="Text Placeholder 44">
            <a:extLst>
              <a:ext uri="{FF2B5EF4-FFF2-40B4-BE49-F238E27FC236}">
                <a16:creationId xmlns:a16="http://schemas.microsoft.com/office/drawing/2014/main" id="{233DAA18-03CF-4D93-BEAE-61C7602D33C9}"/>
              </a:ext>
            </a:extLst>
          </p:cNvPr>
          <p:cNvSpPr>
            <a:spLocks noGrp="1"/>
          </p:cNvSpPr>
          <p:nvPr>
            <p:ph type="body" sz="quarter" idx="20" hasCustomPrompt="1"/>
          </p:nvPr>
        </p:nvSpPr>
        <p:spPr>
          <a:xfrm>
            <a:off x="189202"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2" name="Text Placeholder 44">
            <a:extLst>
              <a:ext uri="{FF2B5EF4-FFF2-40B4-BE49-F238E27FC236}">
                <a16:creationId xmlns:a16="http://schemas.microsoft.com/office/drawing/2014/main" id="{6B9EF0BB-EE83-4AFB-BF4E-E11E144ABA37}"/>
              </a:ext>
            </a:extLst>
          </p:cNvPr>
          <p:cNvSpPr>
            <a:spLocks noGrp="1"/>
          </p:cNvSpPr>
          <p:nvPr>
            <p:ph type="body" sz="quarter" idx="21" hasCustomPrompt="1"/>
          </p:nvPr>
        </p:nvSpPr>
        <p:spPr>
          <a:xfrm>
            <a:off x="18920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3" name="Text Placeholder 44">
            <a:extLst>
              <a:ext uri="{FF2B5EF4-FFF2-40B4-BE49-F238E27FC236}">
                <a16:creationId xmlns:a16="http://schemas.microsoft.com/office/drawing/2014/main" id="{2C393EB6-28B1-4C34-A83F-52C08B925943}"/>
              </a:ext>
            </a:extLst>
          </p:cNvPr>
          <p:cNvSpPr>
            <a:spLocks noGrp="1"/>
          </p:cNvSpPr>
          <p:nvPr>
            <p:ph type="body" sz="quarter" idx="22" hasCustomPrompt="1"/>
          </p:nvPr>
        </p:nvSpPr>
        <p:spPr>
          <a:xfrm>
            <a:off x="3237526"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4" name="Text Placeholder 44">
            <a:extLst>
              <a:ext uri="{FF2B5EF4-FFF2-40B4-BE49-F238E27FC236}">
                <a16:creationId xmlns:a16="http://schemas.microsoft.com/office/drawing/2014/main" id="{23D8E131-40DB-4803-BE0D-912090890329}"/>
              </a:ext>
            </a:extLst>
          </p:cNvPr>
          <p:cNvSpPr>
            <a:spLocks noGrp="1"/>
          </p:cNvSpPr>
          <p:nvPr>
            <p:ph type="body" sz="quarter" idx="23" hasCustomPrompt="1"/>
          </p:nvPr>
        </p:nvSpPr>
        <p:spPr>
          <a:xfrm>
            <a:off x="3237526"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5" name="Text Placeholder 44">
            <a:extLst>
              <a:ext uri="{FF2B5EF4-FFF2-40B4-BE49-F238E27FC236}">
                <a16:creationId xmlns:a16="http://schemas.microsoft.com/office/drawing/2014/main" id="{2B87FD6C-57AD-40C1-9905-2A620DC2595A}"/>
              </a:ext>
            </a:extLst>
          </p:cNvPr>
          <p:cNvSpPr>
            <a:spLocks noGrp="1"/>
          </p:cNvSpPr>
          <p:nvPr>
            <p:ph type="body" sz="quarter" idx="24" hasCustomPrompt="1"/>
          </p:nvPr>
        </p:nvSpPr>
        <p:spPr>
          <a:xfrm>
            <a:off x="6285850"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6" name="Text Placeholder 44">
            <a:extLst>
              <a:ext uri="{FF2B5EF4-FFF2-40B4-BE49-F238E27FC236}">
                <a16:creationId xmlns:a16="http://schemas.microsoft.com/office/drawing/2014/main" id="{78F6764D-888B-4E40-BB87-FF6B79ED37E7}"/>
              </a:ext>
            </a:extLst>
          </p:cNvPr>
          <p:cNvSpPr>
            <a:spLocks noGrp="1"/>
          </p:cNvSpPr>
          <p:nvPr>
            <p:ph type="body" sz="quarter" idx="25" hasCustomPrompt="1"/>
          </p:nvPr>
        </p:nvSpPr>
        <p:spPr>
          <a:xfrm>
            <a:off x="6285849"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7" name="Text Placeholder 44">
            <a:extLst>
              <a:ext uri="{FF2B5EF4-FFF2-40B4-BE49-F238E27FC236}">
                <a16:creationId xmlns:a16="http://schemas.microsoft.com/office/drawing/2014/main" id="{2A2DED93-445B-4D88-B661-E0E1BC0E6146}"/>
              </a:ext>
            </a:extLst>
          </p:cNvPr>
          <p:cNvSpPr>
            <a:spLocks noGrp="1"/>
          </p:cNvSpPr>
          <p:nvPr>
            <p:ph type="body" sz="quarter" idx="26" hasCustomPrompt="1"/>
          </p:nvPr>
        </p:nvSpPr>
        <p:spPr>
          <a:xfrm>
            <a:off x="9334173"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it-CH" noProof="0"/>
              <a:t>Text</a:t>
            </a:r>
          </a:p>
        </p:txBody>
      </p:sp>
      <p:sp>
        <p:nvSpPr>
          <p:cNvPr id="28" name="Text Placeholder 44">
            <a:extLst>
              <a:ext uri="{FF2B5EF4-FFF2-40B4-BE49-F238E27FC236}">
                <a16:creationId xmlns:a16="http://schemas.microsoft.com/office/drawing/2014/main" id="{6775C944-40B7-45CB-8DD8-038E7350FA7B}"/>
              </a:ext>
            </a:extLst>
          </p:cNvPr>
          <p:cNvSpPr>
            <a:spLocks noGrp="1"/>
          </p:cNvSpPr>
          <p:nvPr>
            <p:ph type="body" sz="quarter" idx="27" hasCustomPrompt="1"/>
          </p:nvPr>
        </p:nvSpPr>
        <p:spPr>
          <a:xfrm>
            <a:off x="933417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it-CH" noProof="0"/>
              <a:t>Name</a:t>
            </a:r>
          </a:p>
        </p:txBody>
      </p:sp>
      <p:sp>
        <p:nvSpPr>
          <p:cNvPr id="29" name="Title 1">
            <a:extLst>
              <a:ext uri="{FF2B5EF4-FFF2-40B4-BE49-F238E27FC236}">
                <a16:creationId xmlns:a16="http://schemas.microsoft.com/office/drawing/2014/main" id="{C8FE5D3D-FBDB-42B3-B4A0-F6ABCED9DDD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4135836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uto_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Date Placeholder 3">
            <a:extLst>
              <a:ext uri="{FF2B5EF4-FFF2-40B4-BE49-F238E27FC236}">
                <a16:creationId xmlns:a16="http://schemas.microsoft.com/office/drawing/2014/main" id="{EE796686-7D8E-41B4-B0F5-A1619E82310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5" name="Footer Placeholder 4">
            <a:extLst>
              <a:ext uri="{FF2B5EF4-FFF2-40B4-BE49-F238E27FC236}">
                <a16:creationId xmlns:a16="http://schemas.microsoft.com/office/drawing/2014/main" id="{EA53344E-0C2C-4797-90CE-741E2D7D289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a:t>Titolo presentazione (Arial Regular, 10 pt/interlinea 14 pt)</a:t>
            </a:r>
          </a:p>
        </p:txBody>
      </p:sp>
      <p:sp>
        <p:nvSpPr>
          <p:cNvPr id="6" name="Slide Number Placeholder 5">
            <a:extLst>
              <a:ext uri="{FF2B5EF4-FFF2-40B4-BE49-F238E27FC236}">
                <a16:creationId xmlns:a16="http://schemas.microsoft.com/office/drawing/2014/main" id="{8CC9E296-E56B-4F12-B618-D93A843CA237}"/>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sp>
        <p:nvSpPr>
          <p:cNvPr id="7" name="Title 1">
            <a:extLst>
              <a:ext uri="{FF2B5EF4-FFF2-40B4-BE49-F238E27FC236}">
                <a16:creationId xmlns:a16="http://schemas.microsoft.com/office/drawing/2014/main" id="{00BC58F7-7D9E-4B0C-9876-1F45E3BB70CC}"/>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321420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grafico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Rectangle 3">
            <a:extLst>
              <a:ext uri="{FF2B5EF4-FFF2-40B4-BE49-F238E27FC236}">
                <a16:creationId xmlns:a16="http://schemas.microsoft.com/office/drawing/2014/main" id="{F650497E-880F-44A3-89EA-A5E557FA0034}"/>
              </a:ext>
            </a:extLst>
          </p:cNvPr>
          <p:cNvSpPr/>
          <p:nvPr userDrawn="1"/>
        </p:nvSpPr>
        <p:spPr>
          <a:xfrm>
            <a:off x="0" y="2474307"/>
            <a:ext cx="12192001"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5" name="Rectangle 14">
            <a:extLst>
              <a:ext uri="{FF2B5EF4-FFF2-40B4-BE49-F238E27FC236}">
                <a16:creationId xmlns:a16="http://schemas.microsoft.com/office/drawing/2014/main" id="{A9BAAE74-80A9-4E1A-A3DF-3A60A5BAA074}"/>
              </a:ext>
            </a:extLst>
          </p:cNvPr>
          <p:cNvSpPr/>
          <p:nvPr/>
        </p:nvSpPr>
        <p:spPr>
          <a:xfrm>
            <a:off x="10614969" y="2479330"/>
            <a:ext cx="1577031" cy="1130537"/>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err="1"/>
          </a:p>
        </p:txBody>
      </p:sp>
      <p:sp>
        <p:nvSpPr>
          <p:cNvPr id="16" name="Rectangle 15">
            <a:extLst>
              <a:ext uri="{FF2B5EF4-FFF2-40B4-BE49-F238E27FC236}">
                <a16:creationId xmlns:a16="http://schemas.microsoft.com/office/drawing/2014/main" id="{90800E93-B478-4D7E-837A-077991A57840}"/>
              </a:ext>
            </a:extLst>
          </p:cNvPr>
          <p:cNvSpPr/>
          <p:nvPr/>
        </p:nvSpPr>
        <p:spPr>
          <a:xfrm>
            <a:off x="10614969" y="3609865"/>
            <a:ext cx="1577031" cy="116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err="1"/>
          </a:p>
        </p:txBody>
      </p:sp>
      <p:sp>
        <p:nvSpPr>
          <p:cNvPr id="17" name="Rectangle 16">
            <a:extLst>
              <a:ext uri="{FF2B5EF4-FFF2-40B4-BE49-F238E27FC236}">
                <a16:creationId xmlns:a16="http://schemas.microsoft.com/office/drawing/2014/main" id="{3A0530DE-D8EE-4775-9099-2F22AFC94B96}"/>
              </a:ext>
            </a:extLst>
          </p:cNvPr>
          <p:cNvSpPr/>
          <p:nvPr/>
        </p:nvSpPr>
        <p:spPr>
          <a:xfrm>
            <a:off x="10614969" y="4772931"/>
            <a:ext cx="1577031" cy="11630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err="1"/>
          </a:p>
        </p:txBody>
      </p:sp>
      <p:sp>
        <p:nvSpPr>
          <p:cNvPr id="28" name="Text Placeholder 44">
            <a:extLst>
              <a:ext uri="{FF2B5EF4-FFF2-40B4-BE49-F238E27FC236}">
                <a16:creationId xmlns:a16="http://schemas.microsoft.com/office/drawing/2014/main" id="{2D1201FA-3498-4A4B-9049-AF9458716084}"/>
              </a:ext>
            </a:extLst>
          </p:cNvPr>
          <p:cNvSpPr>
            <a:spLocks noGrp="1"/>
          </p:cNvSpPr>
          <p:nvPr>
            <p:ph type="body" sz="quarter" idx="21" hasCustomPrompt="1"/>
          </p:nvPr>
        </p:nvSpPr>
        <p:spPr>
          <a:xfrm>
            <a:off x="9099524" y="275676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it-CH" noProof="0"/>
              <a:t>Text</a:t>
            </a:r>
          </a:p>
        </p:txBody>
      </p:sp>
      <p:sp>
        <p:nvSpPr>
          <p:cNvPr id="29" name="Text Placeholder 44">
            <a:extLst>
              <a:ext uri="{FF2B5EF4-FFF2-40B4-BE49-F238E27FC236}">
                <a16:creationId xmlns:a16="http://schemas.microsoft.com/office/drawing/2014/main" id="{D8673A0C-8869-4335-B49A-9C1D6D359452}"/>
              </a:ext>
            </a:extLst>
          </p:cNvPr>
          <p:cNvSpPr>
            <a:spLocks noGrp="1"/>
          </p:cNvSpPr>
          <p:nvPr>
            <p:ph type="body" sz="quarter" idx="22" hasCustomPrompt="1"/>
          </p:nvPr>
        </p:nvSpPr>
        <p:spPr>
          <a:xfrm>
            <a:off x="9099524" y="290119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it-CH" noProof="0"/>
              <a:t>Nummer</a:t>
            </a:r>
          </a:p>
        </p:txBody>
      </p:sp>
      <p:sp>
        <p:nvSpPr>
          <p:cNvPr id="30" name="Text Placeholder 44">
            <a:extLst>
              <a:ext uri="{FF2B5EF4-FFF2-40B4-BE49-F238E27FC236}">
                <a16:creationId xmlns:a16="http://schemas.microsoft.com/office/drawing/2014/main" id="{01665F29-89C7-4965-BA50-0D6B4E8658BD}"/>
              </a:ext>
            </a:extLst>
          </p:cNvPr>
          <p:cNvSpPr>
            <a:spLocks noGrp="1"/>
          </p:cNvSpPr>
          <p:nvPr>
            <p:ph type="body" sz="quarter" idx="23" hasCustomPrompt="1"/>
          </p:nvPr>
        </p:nvSpPr>
        <p:spPr>
          <a:xfrm>
            <a:off x="9099524" y="3823494"/>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it-CH" noProof="0"/>
              <a:t>Text</a:t>
            </a:r>
          </a:p>
        </p:txBody>
      </p:sp>
      <p:sp>
        <p:nvSpPr>
          <p:cNvPr id="31" name="Text Placeholder 44">
            <a:extLst>
              <a:ext uri="{FF2B5EF4-FFF2-40B4-BE49-F238E27FC236}">
                <a16:creationId xmlns:a16="http://schemas.microsoft.com/office/drawing/2014/main" id="{82F3D4A2-DD56-488E-8AC2-FA648D4D339E}"/>
              </a:ext>
            </a:extLst>
          </p:cNvPr>
          <p:cNvSpPr>
            <a:spLocks noGrp="1"/>
          </p:cNvSpPr>
          <p:nvPr>
            <p:ph type="body" sz="quarter" idx="24" hasCustomPrompt="1"/>
          </p:nvPr>
        </p:nvSpPr>
        <p:spPr>
          <a:xfrm>
            <a:off x="9099524" y="3967924"/>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it-CH" noProof="0"/>
              <a:t>Nummer</a:t>
            </a:r>
          </a:p>
        </p:txBody>
      </p:sp>
      <p:sp>
        <p:nvSpPr>
          <p:cNvPr id="32" name="Text Placeholder 44">
            <a:extLst>
              <a:ext uri="{FF2B5EF4-FFF2-40B4-BE49-F238E27FC236}">
                <a16:creationId xmlns:a16="http://schemas.microsoft.com/office/drawing/2014/main" id="{42AD19B4-0614-4762-8557-BFEFD26DA135}"/>
              </a:ext>
            </a:extLst>
          </p:cNvPr>
          <p:cNvSpPr>
            <a:spLocks noGrp="1"/>
          </p:cNvSpPr>
          <p:nvPr>
            <p:ph type="body" sz="quarter" idx="25" hasCustomPrompt="1"/>
          </p:nvPr>
        </p:nvSpPr>
        <p:spPr>
          <a:xfrm>
            <a:off x="9099524" y="486850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it-CH" noProof="0"/>
              <a:t>Text</a:t>
            </a:r>
          </a:p>
        </p:txBody>
      </p:sp>
      <p:sp>
        <p:nvSpPr>
          <p:cNvPr id="33" name="Text Placeholder 44">
            <a:extLst>
              <a:ext uri="{FF2B5EF4-FFF2-40B4-BE49-F238E27FC236}">
                <a16:creationId xmlns:a16="http://schemas.microsoft.com/office/drawing/2014/main" id="{3353161C-8586-432C-B5DC-33B98E5CF07D}"/>
              </a:ext>
            </a:extLst>
          </p:cNvPr>
          <p:cNvSpPr>
            <a:spLocks noGrp="1"/>
          </p:cNvSpPr>
          <p:nvPr>
            <p:ph type="body" sz="quarter" idx="26" hasCustomPrompt="1"/>
          </p:nvPr>
        </p:nvSpPr>
        <p:spPr>
          <a:xfrm>
            <a:off x="9099524" y="501293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it-CH" noProof="0"/>
              <a:t>Nummer</a:t>
            </a:r>
          </a:p>
        </p:txBody>
      </p:sp>
      <p:sp>
        <p:nvSpPr>
          <p:cNvPr id="34" name="Text Placeholder 44">
            <a:extLst>
              <a:ext uri="{FF2B5EF4-FFF2-40B4-BE49-F238E27FC236}">
                <a16:creationId xmlns:a16="http://schemas.microsoft.com/office/drawing/2014/main" id="{07274AF3-854A-47BC-92E7-C9E3F6011BC4}"/>
              </a:ext>
            </a:extLst>
          </p:cNvPr>
          <p:cNvSpPr>
            <a:spLocks noGrp="1"/>
          </p:cNvSpPr>
          <p:nvPr>
            <p:ph type="body" sz="quarter" idx="27" hasCustomPrompt="1"/>
          </p:nvPr>
        </p:nvSpPr>
        <p:spPr>
          <a:xfrm>
            <a:off x="10614968" y="4207785"/>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it-CH" noProof="0"/>
              <a:t>Text</a:t>
            </a:r>
          </a:p>
        </p:txBody>
      </p:sp>
      <p:sp>
        <p:nvSpPr>
          <p:cNvPr id="35" name="Text Placeholder 44">
            <a:extLst>
              <a:ext uri="{FF2B5EF4-FFF2-40B4-BE49-F238E27FC236}">
                <a16:creationId xmlns:a16="http://schemas.microsoft.com/office/drawing/2014/main" id="{BDBE2520-85C2-4F0B-A361-C378CD5FAF6A}"/>
              </a:ext>
            </a:extLst>
          </p:cNvPr>
          <p:cNvSpPr>
            <a:spLocks noGrp="1"/>
          </p:cNvSpPr>
          <p:nvPr>
            <p:ph type="body" sz="quarter" idx="28" hasCustomPrompt="1"/>
          </p:nvPr>
        </p:nvSpPr>
        <p:spPr>
          <a:xfrm>
            <a:off x="10614968" y="5402457"/>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it-CH" noProof="0"/>
              <a:t>Text</a:t>
            </a:r>
          </a:p>
        </p:txBody>
      </p:sp>
      <p:sp>
        <p:nvSpPr>
          <p:cNvPr id="36" name="Text Placeholder 44">
            <a:extLst>
              <a:ext uri="{FF2B5EF4-FFF2-40B4-BE49-F238E27FC236}">
                <a16:creationId xmlns:a16="http://schemas.microsoft.com/office/drawing/2014/main" id="{243A394F-509A-46E4-82E3-340240A3FD90}"/>
              </a:ext>
            </a:extLst>
          </p:cNvPr>
          <p:cNvSpPr>
            <a:spLocks noGrp="1"/>
          </p:cNvSpPr>
          <p:nvPr>
            <p:ph type="body" sz="quarter" idx="29" hasCustomPrompt="1"/>
          </p:nvPr>
        </p:nvSpPr>
        <p:spPr>
          <a:xfrm>
            <a:off x="10614968" y="3054315"/>
            <a:ext cx="1577032" cy="23163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7" name="Picture Placeholder 13">
            <a:extLst>
              <a:ext uri="{FF2B5EF4-FFF2-40B4-BE49-F238E27FC236}">
                <a16:creationId xmlns:a16="http://schemas.microsoft.com/office/drawing/2014/main" id="{F36DB01E-2A7E-4CC8-8842-F1314EB1BE65}"/>
              </a:ext>
            </a:extLst>
          </p:cNvPr>
          <p:cNvSpPr>
            <a:spLocks noGrp="1"/>
          </p:cNvSpPr>
          <p:nvPr>
            <p:ph type="pic" sz="quarter" idx="18" hasCustomPrompt="1"/>
          </p:nvPr>
        </p:nvSpPr>
        <p:spPr>
          <a:xfrm>
            <a:off x="11180166" y="2594897"/>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it-CH" noProof="0"/>
              <a:t>Icon</a:t>
            </a:r>
          </a:p>
          <a:p>
            <a:endParaRPr lang="it-CH" noProof="0"/>
          </a:p>
          <a:p>
            <a:endParaRPr lang="it-CH" noProof="0"/>
          </a:p>
        </p:txBody>
      </p:sp>
      <p:sp>
        <p:nvSpPr>
          <p:cNvPr id="38" name="Picture Placeholder 13">
            <a:extLst>
              <a:ext uri="{FF2B5EF4-FFF2-40B4-BE49-F238E27FC236}">
                <a16:creationId xmlns:a16="http://schemas.microsoft.com/office/drawing/2014/main" id="{FF307A12-B5FC-43B0-9274-2AD6A7A9B740}"/>
              </a:ext>
            </a:extLst>
          </p:cNvPr>
          <p:cNvSpPr>
            <a:spLocks noGrp="1"/>
          </p:cNvSpPr>
          <p:nvPr>
            <p:ph type="pic" sz="quarter" idx="30" hasCustomPrompt="1"/>
          </p:nvPr>
        </p:nvSpPr>
        <p:spPr>
          <a:xfrm>
            <a:off x="11180166" y="3788862"/>
            <a:ext cx="446634" cy="447034"/>
          </a:xfrm>
          <a:prstGeom prst="rect">
            <a:avLst/>
          </a:prstGeom>
        </p:spPr>
        <p:txBody>
          <a:bodyPr anchor="ctr"/>
          <a:lstStyle>
            <a:lvl1pPr marL="0" indent="0" algn="ctr">
              <a:buFont typeface="Arial" panose="020B0604020202020204" pitchFamily="34" charset="0"/>
              <a:buNone/>
              <a:defRPr sz="1000">
                <a:solidFill>
                  <a:schemeClr val="tx1"/>
                </a:solidFill>
              </a:defRPr>
            </a:lvl1pPr>
          </a:lstStyle>
          <a:p>
            <a:r>
              <a:rPr lang="it-CH" noProof="0"/>
              <a:t>Icon</a:t>
            </a:r>
          </a:p>
          <a:p>
            <a:endParaRPr lang="it-CH" noProof="0"/>
          </a:p>
          <a:p>
            <a:endParaRPr lang="it-CH" noProof="0"/>
          </a:p>
        </p:txBody>
      </p:sp>
      <p:sp>
        <p:nvSpPr>
          <p:cNvPr id="39" name="Picture Placeholder 13">
            <a:extLst>
              <a:ext uri="{FF2B5EF4-FFF2-40B4-BE49-F238E27FC236}">
                <a16:creationId xmlns:a16="http://schemas.microsoft.com/office/drawing/2014/main" id="{086B85BD-AF90-4298-BDA4-09B93D21229E}"/>
              </a:ext>
            </a:extLst>
          </p:cNvPr>
          <p:cNvSpPr>
            <a:spLocks noGrp="1"/>
          </p:cNvSpPr>
          <p:nvPr>
            <p:ph type="pic" sz="quarter" idx="31" hasCustomPrompt="1"/>
          </p:nvPr>
        </p:nvSpPr>
        <p:spPr>
          <a:xfrm>
            <a:off x="11180166" y="5013176"/>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it-CH" noProof="0"/>
              <a:t>Icon</a:t>
            </a:r>
          </a:p>
          <a:p>
            <a:endParaRPr lang="it-CH" noProof="0"/>
          </a:p>
          <a:p>
            <a:endParaRPr lang="it-CH" noProof="0"/>
          </a:p>
        </p:txBody>
      </p:sp>
      <p:sp>
        <p:nvSpPr>
          <p:cNvPr id="22" name="Title 1">
            <a:extLst>
              <a:ext uri="{FF2B5EF4-FFF2-40B4-BE49-F238E27FC236}">
                <a16:creationId xmlns:a16="http://schemas.microsoft.com/office/drawing/2014/main" id="{04EC5EE9-C990-4ABA-81EE-BE8A3C6E9BA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24" name="Text Placeholder 8">
            <a:extLst>
              <a:ext uri="{FF2B5EF4-FFF2-40B4-BE49-F238E27FC236}">
                <a16:creationId xmlns:a16="http://schemas.microsoft.com/office/drawing/2014/main" id="{E9B49551-4A18-49DA-9046-D550F097A93B}"/>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
        <p:nvSpPr>
          <p:cNvPr id="23" name="Text Placeholder 44">
            <a:extLst>
              <a:ext uri="{FF2B5EF4-FFF2-40B4-BE49-F238E27FC236}">
                <a16:creationId xmlns:a16="http://schemas.microsoft.com/office/drawing/2014/main" id="{2CB489CB-AABA-4CBC-A2B3-E9F4AAEF4AA5}"/>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it-CH" noProof="0"/>
              <a:t>Text</a:t>
            </a:r>
          </a:p>
        </p:txBody>
      </p:sp>
    </p:spTree>
    <p:extLst>
      <p:ext uri="{BB962C8B-B14F-4D97-AF65-F5344CB8AC3E}">
        <p14:creationId xmlns:p14="http://schemas.microsoft.com/office/powerpoint/2010/main" val="215992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tà immagine layout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6118860" y="0"/>
            <a:ext cx="6073140" cy="6858000"/>
          </a:xfrm>
          <a:prstGeom prst="rect">
            <a:avLst/>
          </a:prstGeom>
        </p:spPr>
        <p:txBody>
          <a:bodyPr anchor="ctr"/>
          <a:lstStyle>
            <a:lvl1pPr marL="0" indent="0" algn="ctr">
              <a:buFont typeface="Arial" panose="020B0604020202020204" pitchFamily="34" charset="0"/>
              <a:buNone/>
              <a:defRPr sz="1400"/>
            </a:lvl1pPr>
          </a:lstStyle>
          <a:p>
            <a:r>
              <a:rPr lang="de-DE" dirty="0"/>
              <a:t>Bild </a:t>
            </a:r>
            <a:r>
              <a:rPr lang="it-CH" noProof="0" dirty="0" err="1"/>
              <a:t>hinzufügen</a:t>
            </a:r>
            <a:endParaRPr lang="it-CH" noProof="0" dirty="0"/>
          </a:p>
          <a:p>
            <a:endParaRPr lang="de-DE" dirty="0"/>
          </a:p>
          <a:p>
            <a:endParaRPr lang="de-DE" dirty="0"/>
          </a:p>
          <a:p>
            <a:endParaRPr lang="de-DE" dirty="0"/>
          </a:p>
          <a:p>
            <a:endParaRPr lang="de-DE" dirty="0"/>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dirty="0" err="1"/>
              <a:t>Titel</a:t>
            </a:r>
            <a:endParaRPr lang="it-CH" noProof="0" dirty="0"/>
          </a:p>
        </p:txBody>
      </p:sp>
    </p:spTree>
    <p:extLst>
      <p:ext uri="{BB962C8B-B14F-4D97-AF65-F5344CB8AC3E}">
        <p14:creationId xmlns:p14="http://schemas.microsoft.com/office/powerpoint/2010/main" val="134573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tà immagine layout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0" y="0"/>
            <a:ext cx="6073140" cy="6858000"/>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6664962" y="2651829"/>
            <a:ext cx="5029734"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pic>
        <p:nvPicPr>
          <p:cNvPr id="8" name="Picture 7">
            <a:extLst>
              <a:ext uri="{FF2B5EF4-FFF2-40B4-BE49-F238E27FC236}">
                <a16:creationId xmlns:a16="http://schemas.microsoft.com/office/drawing/2014/main" id="{AABB8ACF-7EED-481D-9DCC-8AAF8C152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033522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to_immagine a sinistr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024A2C7-9ACC-4952-9009-45BB5234A05D}"/>
              </a:ext>
            </a:extLst>
          </p:cNvPr>
          <p:cNvSpPr>
            <a:spLocks noGrp="1"/>
          </p:cNvSpPr>
          <p:nvPr>
            <p:ph type="pic" sz="quarter" idx="13" hasCustomPrompt="1"/>
          </p:nvPr>
        </p:nvSpPr>
        <p:spPr>
          <a:xfrm>
            <a:off x="0" y="2837918"/>
            <a:ext cx="6096000" cy="4020082"/>
          </a:xfrm>
          <a:custGeom>
            <a:avLst/>
            <a:gdLst>
              <a:gd name="connsiteX0" fmla="*/ 0 w 6096000"/>
              <a:gd name="connsiteY0" fmla="*/ 0 h 4020082"/>
              <a:gd name="connsiteX1" fmla="*/ 6096000 w 6096000"/>
              <a:gd name="connsiteY1" fmla="*/ 0 h 4020082"/>
              <a:gd name="connsiteX2" fmla="*/ 6096000 w 6096000"/>
              <a:gd name="connsiteY2" fmla="*/ 1604965 h 4020082"/>
              <a:gd name="connsiteX3" fmla="*/ 5958254 w 6096000"/>
              <a:gd name="connsiteY3" fmla="*/ 2010041 h 4020082"/>
              <a:gd name="connsiteX4" fmla="*/ 6096000 w 6096000"/>
              <a:gd name="connsiteY4" fmla="*/ 2415117 h 4020082"/>
              <a:gd name="connsiteX5" fmla="*/ 6096000 w 6096000"/>
              <a:gd name="connsiteY5" fmla="*/ 4020082 h 4020082"/>
              <a:gd name="connsiteX6" fmla="*/ 0 w 6096000"/>
              <a:gd name="connsiteY6" fmla="*/ 4020082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4020082">
                <a:moveTo>
                  <a:pt x="0" y="0"/>
                </a:moveTo>
                <a:lnTo>
                  <a:pt x="6096000" y="0"/>
                </a:lnTo>
                <a:lnTo>
                  <a:pt x="6096000" y="1604965"/>
                </a:lnTo>
                <a:lnTo>
                  <a:pt x="5958254" y="2010041"/>
                </a:lnTo>
                <a:lnTo>
                  <a:pt x="6096000" y="2415117"/>
                </a:lnTo>
                <a:lnTo>
                  <a:pt x="6096000" y="4020082"/>
                </a:lnTo>
                <a:lnTo>
                  <a:pt x="0" y="4020082"/>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 name="Rectangle 2">
            <a:extLst>
              <a:ext uri="{FF2B5EF4-FFF2-40B4-BE49-F238E27FC236}">
                <a16:creationId xmlns:a16="http://schemas.microsoft.com/office/drawing/2014/main" id="{B937875E-4C41-422B-94E7-98DC9A362ED9}"/>
              </a:ext>
            </a:extLst>
          </p:cNvPr>
          <p:cNvSpPr/>
          <p:nvPr userDrawn="1"/>
        </p:nvSpPr>
        <p:spPr>
          <a:xfrm>
            <a:off x="609600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1" name="Isosceles Triangle 10">
            <a:extLst>
              <a:ext uri="{FF2B5EF4-FFF2-40B4-BE49-F238E27FC236}">
                <a16:creationId xmlns:a16="http://schemas.microsoft.com/office/drawing/2014/main" id="{4BA4D5BD-E25F-4292-9072-9E232B55EC64}"/>
              </a:ext>
            </a:extLst>
          </p:cNvPr>
          <p:cNvSpPr/>
          <p:nvPr userDrawn="1"/>
        </p:nvSpPr>
        <p:spPr>
          <a:xfrm rot="16200000">
            <a:off x="5622051" y="4779086"/>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3" name="Text Placeholder 44">
            <a:extLst>
              <a:ext uri="{FF2B5EF4-FFF2-40B4-BE49-F238E27FC236}">
                <a16:creationId xmlns:a16="http://schemas.microsoft.com/office/drawing/2014/main" id="{86CDD96E-7915-44A7-921C-9BCB7D0B98F6}"/>
              </a:ext>
            </a:extLst>
          </p:cNvPr>
          <p:cNvSpPr>
            <a:spLocks noGrp="1"/>
          </p:cNvSpPr>
          <p:nvPr>
            <p:ph type="body" sz="quarter" idx="28" hasCustomPrompt="1"/>
          </p:nvPr>
        </p:nvSpPr>
        <p:spPr>
          <a:xfrm>
            <a:off x="6451600" y="4681056"/>
            <a:ext cx="5219693"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dirty="0"/>
              <a:t>Text</a:t>
            </a:r>
          </a:p>
        </p:txBody>
      </p:sp>
      <p:pic>
        <p:nvPicPr>
          <p:cNvPr id="17" name="Picture 16">
            <a:extLst>
              <a:ext uri="{FF2B5EF4-FFF2-40B4-BE49-F238E27FC236}">
                <a16:creationId xmlns:a16="http://schemas.microsoft.com/office/drawing/2014/main" id="{8057C556-9A59-4E9B-911E-D751D21EF7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665C032E-95BE-4B06-8E87-BC9043FC1FD2}"/>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1143561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to_immagine a destr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70545B-2548-405B-8830-DE290C05C7F4}"/>
              </a:ext>
            </a:extLst>
          </p:cNvPr>
          <p:cNvSpPr/>
          <p:nvPr userDrawn="1"/>
        </p:nvSpPr>
        <p:spPr>
          <a:xfrm>
            <a:off x="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4" name="Text Placeholder 44">
            <a:extLst>
              <a:ext uri="{FF2B5EF4-FFF2-40B4-BE49-F238E27FC236}">
                <a16:creationId xmlns:a16="http://schemas.microsoft.com/office/drawing/2014/main" id="{6ECAFB49-6D86-402E-B958-24179447157F}"/>
              </a:ext>
            </a:extLst>
          </p:cNvPr>
          <p:cNvSpPr>
            <a:spLocks noGrp="1"/>
          </p:cNvSpPr>
          <p:nvPr>
            <p:ph type="body" sz="quarter" idx="28" hasCustomPrompt="1"/>
          </p:nvPr>
        </p:nvSpPr>
        <p:spPr>
          <a:xfrm>
            <a:off x="550863" y="4681056"/>
            <a:ext cx="5016817"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19" name="Picture Placeholder 18">
            <a:extLst>
              <a:ext uri="{FF2B5EF4-FFF2-40B4-BE49-F238E27FC236}">
                <a16:creationId xmlns:a16="http://schemas.microsoft.com/office/drawing/2014/main" id="{DFCDA5D4-4418-428D-9296-261ADF491266}"/>
              </a:ext>
            </a:extLst>
          </p:cNvPr>
          <p:cNvSpPr>
            <a:spLocks noGrp="1"/>
          </p:cNvSpPr>
          <p:nvPr>
            <p:ph type="pic" sz="quarter" idx="13" hasCustomPrompt="1"/>
          </p:nvPr>
        </p:nvSpPr>
        <p:spPr>
          <a:xfrm>
            <a:off x="6095998" y="2837918"/>
            <a:ext cx="6096002" cy="4020082"/>
          </a:xfrm>
          <a:custGeom>
            <a:avLst/>
            <a:gdLst>
              <a:gd name="connsiteX0" fmla="*/ 0 w 6096002"/>
              <a:gd name="connsiteY0" fmla="*/ 0 h 4020082"/>
              <a:gd name="connsiteX1" fmla="*/ 6096002 w 6096002"/>
              <a:gd name="connsiteY1" fmla="*/ 0 h 4020082"/>
              <a:gd name="connsiteX2" fmla="*/ 6096002 w 6096002"/>
              <a:gd name="connsiteY2" fmla="*/ 4020082 h 4020082"/>
              <a:gd name="connsiteX3" fmla="*/ 0 w 6096002"/>
              <a:gd name="connsiteY3" fmla="*/ 4020082 h 4020082"/>
              <a:gd name="connsiteX4" fmla="*/ 0 w 6096002"/>
              <a:gd name="connsiteY4" fmla="*/ 2415118 h 4020082"/>
              <a:gd name="connsiteX5" fmla="*/ 137746 w 6096002"/>
              <a:gd name="connsiteY5" fmla="*/ 2010042 h 4020082"/>
              <a:gd name="connsiteX6" fmla="*/ 0 w 6096002"/>
              <a:gd name="connsiteY6" fmla="*/ 1604966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4020082">
                <a:moveTo>
                  <a:pt x="0" y="0"/>
                </a:moveTo>
                <a:lnTo>
                  <a:pt x="6096002" y="0"/>
                </a:lnTo>
                <a:lnTo>
                  <a:pt x="6096002" y="4020082"/>
                </a:lnTo>
                <a:lnTo>
                  <a:pt x="0" y="4020082"/>
                </a:lnTo>
                <a:lnTo>
                  <a:pt x="0" y="2415118"/>
                </a:lnTo>
                <a:lnTo>
                  <a:pt x="137746" y="2010042"/>
                </a:lnTo>
                <a:lnTo>
                  <a:pt x="0" y="1604966"/>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18" name="Isosceles Triangle 17">
            <a:extLst>
              <a:ext uri="{FF2B5EF4-FFF2-40B4-BE49-F238E27FC236}">
                <a16:creationId xmlns:a16="http://schemas.microsoft.com/office/drawing/2014/main" id="{ABF49390-6628-435C-9F80-17B20F2D2CB1}"/>
              </a:ext>
            </a:extLst>
          </p:cNvPr>
          <p:cNvSpPr/>
          <p:nvPr userDrawn="1"/>
        </p:nvSpPr>
        <p:spPr>
          <a:xfrm rot="5400000">
            <a:off x="5759795" y="4779087"/>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8" name="Title 1">
            <a:extLst>
              <a:ext uri="{FF2B5EF4-FFF2-40B4-BE49-F238E27FC236}">
                <a16:creationId xmlns:a16="http://schemas.microsoft.com/office/drawing/2014/main" id="{B697D30F-5B07-47C9-AA47-0DC7107858A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369665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Date Placeholder 3">
            <a:extLst>
              <a:ext uri="{FF2B5EF4-FFF2-40B4-BE49-F238E27FC236}">
                <a16:creationId xmlns:a16="http://schemas.microsoft.com/office/drawing/2014/main" id="{9027BE0E-F424-413E-83C3-3AA47146FE5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8" name="Footer Placeholder 4">
            <a:extLst>
              <a:ext uri="{FF2B5EF4-FFF2-40B4-BE49-F238E27FC236}">
                <a16:creationId xmlns:a16="http://schemas.microsoft.com/office/drawing/2014/main" id="{E432BB42-726A-47BB-A9A0-CD3B1884C0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noProof="0"/>
              <a:t>Titolo presentazione (Arial Regular, 10 pt/interlinea 14 pt)</a:t>
            </a:r>
          </a:p>
        </p:txBody>
      </p:sp>
      <p:sp>
        <p:nvSpPr>
          <p:cNvPr id="9" name="Slide Number Placeholder 5">
            <a:extLst>
              <a:ext uri="{FF2B5EF4-FFF2-40B4-BE49-F238E27FC236}">
                <a16:creationId xmlns:a16="http://schemas.microsoft.com/office/drawing/2014/main" id="{E2ED04BB-5F55-491C-AD03-1D7BA14F7018}"/>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0" name="Picture 9">
            <a:extLst>
              <a:ext uri="{FF2B5EF4-FFF2-40B4-BE49-F238E27FC236}">
                <a16:creationId xmlns:a16="http://schemas.microsoft.com/office/drawing/2014/main" id="{29DDE70F-5EE3-4633-BCA3-F97739516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11923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grafico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968DC-34C0-4914-A2F7-7B91B2F54179}"/>
              </a:ext>
            </a:extLst>
          </p:cNvPr>
          <p:cNvSpPr/>
          <p:nvPr userDrawn="1"/>
        </p:nvSpPr>
        <p:spPr>
          <a:xfrm>
            <a:off x="0" y="238024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CH" sz="1800" b="0" i="0" u="none" strike="noStrike" kern="1200" cap="none" spc="0" normalizeH="0" baseline="0" noProof="0" dirty="0">
              <a:ln>
                <a:noFill/>
              </a:ln>
              <a:solidFill>
                <a:prstClr val="white"/>
              </a:solidFill>
              <a:effectLst/>
              <a:uLnTx/>
              <a:uFillTx/>
              <a:latin typeface="Premier League Light" panose="020B0304020203020204" pitchFamily="34" charset="0"/>
              <a:ea typeface="+mn-ea"/>
              <a:cs typeface="+mn-cs"/>
            </a:endParaRPr>
          </a:p>
        </p:txBody>
      </p:sp>
      <p:pic>
        <p:nvPicPr>
          <p:cNvPr id="10" name="Picture 9">
            <a:extLst>
              <a:ext uri="{FF2B5EF4-FFF2-40B4-BE49-F238E27FC236}">
                <a16:creationId xmlns:a16="http://schemas.microsoft.com/office/drawing/2014/main" id="{C0B0AAC5-EAE7-47B3-8D01-FE46F822F3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064" y="6407803"/>
            <a:ext cx="719461" cy="181020"/>
          </a:xfrm>
          <a:prstGeom prst="rect">
            <a:avLst/>
          </a:prstGeom>
        </p:spPr>
      </p:pic>
      <p:sp>
        <p:nvSpPr>
          <p:cNvPr id="11" name="Title 1">
            <a:extLst>
              <a:ext uri="{FF2B5EF4-FFF2-40B4-BE49-F238E27FC236}">
                <a16:creationId xmlns:a16="http://schemas.microsoft.com/office/drawing/2014/main" id="{6BE76159-A431-4CAA-B8DB-761A67EC7793}"/>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2" name="Text Placeholder 8">
            <a:extLst>
              <a:ext uri="{FF2B5EF4-FFF2-40B4-BE49-F238E27FC236}">
                <a16:creationId xmlns:a16="http://schemas.microsoft.com/office/drawing/2014/main" id="{247FF30B-A1A8-4616-8AB4-9AF1BAE77D3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400434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3 immagini">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91E6DF-C73F-4C07-9A3B-013ADB7A3E53}"/>
              </a:ext>
            </a:extLst>
          </p:cNvPr>
          <p:cNvSpPr>
            <a:spLocks noGrp="1"/>
          </p:cNvSpPr>
          <p:nvPr>
            <p:ph type="pic" sz="quarter" idx="12" hasCustomPrompt="1"/>
          </p:nvPr>
        </p:nvSpPr>
        <p:spPr>
          <a:xfrm>
            <a:off x="0" y="2489607"/>
            <a:ext cx="4063998" cy="3754559"/>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8" name="Rectangle 7">
            <a:extLst>
              <a:ext uri="{FF2B5EF4-FFF2-40B4-BE49-F238E27FC236}">
                <a16:creationId xmlns:a16="http://schemas.microsoft.com/office/drawing/2014/main" id="{003F92B7-2327-49E5-80E2-D3566BB59EA3}"/>
              </a:ext>
            </a:extLst>
          </p:cNvPr>
          <p:cNvSpPr/>
          <p:nvPr userDrawn="1"/>
        </p:nvSpPr>
        <p:spPr>
          <a:xfrm>
            <a:off x="0" y="6165850"/>
            <a:ext cx="12192000" cy="692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Picture Placeholder 13">
            <a:extLst>
              <a:ext uri="{FF2B5EF4-FFF2-40B4-BE49-F238E27FC236}">
                <a16:creationId xmlns:a16="http://schemas.microsoft.com/office/drawing/2014/main" id="{DA99CDFB-AD22-4208-BA91-8A1B4A256EF6}"/>
              </a:ext>
            </a:extLst>
          </p:cNvPr>
          <p:cNvSpPr>
            <a:spLocks noGrp="1"/>
          </p:cNvSpPr>
          <p:nvPr>
            <p:ph type="pic" sz="quarter" idx="13" hasCustomPrompt="1"/>
          </p:nvPr>
        </p:nvSpPr>
        <p:spPr>
          <a:xfrm>
            <a:off x="4064001" y="2489607"/>
            <a:ext cx="4063998" cy="3754559"/>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18" name="Picture Placeholder 13">
            <a:extLst>
              <a:ext uri="{FF2B5EF4-FFF2-40B4-BE49-F238E27FC236}">
                <a16:creationId xmlns:a16="http://schemas.microsoft.com/office/drawing/2014/main" id="{1AD37382-AB28-4DFA-83DD-B91F7E665FE9}"/>
              </a:ext>
            </a:extLst>
          </p:cNvPr>
          <p:cNvSpPr>
            <a:spLocks noGrp="1"/>
          </p:cNvSpPr>
          <p:nvPr>
            <p:ph type="pic" sz="quarter" idx="14" hasCustomPrompt="1"/>
          </p:nvPr>
        </p:nvSpPr>
        <p:spPr>
          <a:xfrm>
            <a:off x="8128002" y="2489607"/>
            <a:ext cx="4063998" cy="3754559"/>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19" name="Text Placeholder 44">
            <a:extLst>
              <a:ext uri="{FF2B5EF4-FFF2-40B4-BE49-F238E27FC236}">
                <a16:creationId xmlns:a16="http://schemas.microsoft.com/office/drawing/2014/main" id="{3B252BF9-4A4E-4FBA-8EB0-D65D91F45973}"/>
              </a:ext>
            </a:extLst>
          </p:cNvPr>
          <p:cNvSpPr>
            <a:spLocks noGrp="1"/>
          </p:cNvSpPr>
          <p:nvPr>
            <p:ph type="body" sz="quarter" idx="28" hasCustomPrompt="1"/>
          </p:nvPr>
        </p:nvSpPr>
        <p:spPr>
          <a:xfrm>
            <a:off x="29633"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it-CH" noProof="0"/>
              <a:t>Text</a:t>
            </a:r>
          </a:p>
        </p:txBody>
      </p:sp>
      <p:sp>
        <p:nvSpPr>
          <p:cNvPr id="20" name="Text Placeholder 44">
            <a:extLst>
              <a:ext uri="{FF2B5EF4-FFF2-40B4-BE49-F238E27FC236}">
                <a16:creationId xmlns:a16="http://schemas.microsoft.com/office/drawing/2014/main" id="{1E5A6C84-0224-402F-B92B-1C49C4CD5664}"/>
              </a:ext>
            </a:extLst>
          </p:cNvPr>
          <p:cNvSpPr>
            <a:spLocks noGrp="1"/>
          </p:cNvSpPr>
          <p:nvPr>
            <p:ph type="body" sz="quarter" idx="29" hasCustomPrompt="1"/>
          </p:nvPr>
        </p:nvSpPr>
        <p:spPr>
          <a:xfrm>
            <a:off x="4093634"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it-CH" noProof="0"/>
              <a:t>Text</a:t>
            </a:r>
          </a:p>
        </p:txBody>
      </p:sp>
      <p:sp>
        <p:nvSpPr>
          <p:cNvPr id="21" name="Text Placeholder 44">
            <a:extLst>
              <a:ext uri="{FF2B5EF4-FFF2-40B4-BE49-F238E27FC236}">
                <a16:creationId xmlns:a16="http://schemas.microsoft.com/office/drawing/2014/main" id="{63DA57CA-C9C0-456F-AB8C-5CEBBCCE17A2}"/>
              </a:ext>
            </a:extLst>
          </p:cNvPr>
          <p:cNvSpPr>
            <a:spLocks noGrp="1"/>
          </p:cNvSpPr>
          <p:nvPr>
            <p:ph type="body" sz="quarter" idx="30" hasCustomPrompt="1"/>
          </p:nvPr>
        </p:nvSpPr>
        <p:spPr>
          <a:xfrm>
            <a:off x="8157635"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it-CH" noProof="0"/>
              <a:t>Text</a:t>
            </a:r>
          </a:p>
        </p:txBody>
      </p:sp>
      <p:sp>
        <p:nvSpPr>
          <p:cNvPr id="10" name="Title 1">
            <a:extLst>
              <a:ext uri="{FF2B5EF4-FFF2-40B4-BE49-F238E27FC236}">
                <a16:creationId xmlns:a16="http://schemas.microsoft.com/office/drawing/2014/main" id="{500BF7EB-E515-4159-A569-F7BA3B5245BA}"/>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Tree>
    <p:extLst>
      <p:ext uri="{BB962C8B-B14F-4D97-AF65-F5344CB8AC3E}">
        <p14:creationId xmlns:p14="http://schemas.microsoft.com/office/powerpoint/2010/main" val="3322198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grafico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E8BD1-3D3B-4C54-AB97-713EF581ECF7}"/>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CH" sz="1400" b="1" noProof="0" dirty="0"/>
          </a:p>
        </p:txBody>
      </p:sp>
      <p:sp>
        <p:nvSpPr>
          <p:cNvPr id="8" name="Rectangle 7">
            <a:extLst>
              <a:ext uri="{FF2B5EF4-FFF2-40B4-BE49-F238E27FC236}">
                <a16:creationId xmlns:a16="http://schemas.microsoft.com/office/drawing/2014/main" id="{E0FCB36F-29F1-41E9-8C3B-6EC62F4435F0}"/>
              </a:ext>
            </a:extLst>
          </p:cNvPr>
          <p:cNvSpPr/>
          <p:nvPr userDrawn="1"/>
        </p:nvSpPr>
        <p:spPr>
          <a:xfrm>
            <a:off x="10200456" y="2476500"/>
            <a:ext cx="1991544" cy="3536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err="1"/>
          </a:p>
        </p:txBody>
      </p:sp>
      <p:sp>
        <p:nvSpPr>
          <p:cNvPr id="10" name="Oval 9">
            <a:extLst>
              <a:ext uri="{FF2B5EF4-FFF2-40B4-BE49-F238E27FC236}">
                <a16:creationId xmlns:a16="http://schemas.microsoft.com/office/drawing/2014/main" id="{8619272A-DD14-4EC6-B3A2-98B1DAC80658}"/>
              </a:ext>
            </a:extLst>
          </p:cNvPr>
          <p:cNvSpPr/>
          <p:nvPr/>
        </p:nvSpPr>
        <p:spPr>
          <a:xfrm>
            <a:off x="9908356" y="4190814"/>
            <a:ext cx="584200" cy="584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4" name="Oval 13">
            <a:extLst>
              <a:ext uri="{FF2B5EF4-FFF2-40B4-BE49-F238E27FC236}">
                <a16:creationId xmlns:a16="http://schemas.microsoft.com/office/drawing/2014/main" id="{668DED8D-849E-46A1-AE93-57F548526AA3}"/>
              </a:ext>
            </a:extLst>
          </p:cNvPr>
          <p:cNvSpPr/>
          <p:nvPr userDrawn="1"/>
        </p:nvSpPr>
        <p:spPr>
          <a:xfrm>
            <a:off x="9908356" y="3526572"/>
            <a:ext cx="584200" cy="584200"/>
          </a:xfrm>
          <a:prstGeom prst="ellipse">
            <a:avLst/>
          </a:prstGeom>
          <a:solidFill>
            <a:srgbClr val="FFC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21" name="Text Placeholder 44">
            <a:extLst>
              <a:ext uri="{FF2B5EF4-FFF2-40B4-BE49-F238E27FC236}">
                <a16:creationId xmlns:a16="http://schemas.microsoft.com/office/drawing/2014/main" id="{7020CCEA-3ABB-4536-B115-4B743D942A3C}"/>
              </a:ext>
            </a:extLst>
          </p:cNvPr>
          <p:cNvSpPr>
            <a:spLocks noGrp="1"/>
          </p:cNvSpPr>
          <p:nvPr>
            <p:ph type="body" sz="quarter" idx="29" hasCustomPrompt="1"/>
          </p:nvPr>
        </p:nvSpPr>
        <p:spPr>
          <a:xfrm>
            <a:off x="10492555" y="3702856"/>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22" name="Picture Placeholder 13">
            <a:extLst>
              <a:ext uri="{FF2B5EF4-FFF2-40B4-BE49-F238E27FC236}">
                <a16:creationId xmlns:a16="http://schemas.microsoft.com/office/drawing/2014/main" id="{20A97D59-2570-448C-9AC2-68BCBBAFFD63}"/>
              </a:ext>
            </a:extLst>
          </p:cNvPr>
          <p:cNvSpPr>
            <a:spLocks noGrp="1"/>
          </p:cNvSpPr>
          <p:nvPr>
            <p:ph type="pic" sz="quarter" idx="18" hasCustomPrompt="1"/>
          </p:nvPr>
        </p:nvSpPr>
        <p:spPr>
          <a:xfrm>
            <a:off x="10013915" y="363196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23" name="Picture Placeholder 13">
            <a:extLst>
              <a:ext uri="{FF2B5EF4-FFF2-40B4-BE49-F238E27FC236}">
                <a16:creationId xmlns:a16="http://schemas.microsoft.com/office/drawing/2014/main" id="{193FF8C5-1775-418A-9AA7-DB5FF8259E31}"/>
              </a:ext>
            </a:extLst>
          </p:cNvPr>
          <p:cNvSpPr>
            <a:spLocks noGrp="1"/>
          </p:cNvSpPr>
          <p:nvPr>
            <p:ph type="pic" sz="quarter" idx="30" hasCustomPrompt="1"/>
          </p:nvPr>
        </p:nvSpPr>
        <p:spPr>
          <a:xfrm>
            <a:off x="10013915" y="429620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24" name="Text Placeholder 44">
            <a:extLst>
              <a:ext uri="{FF2B5EF4-FFF2-40B4-BE49-F238E27FC236}">
                <a16:creationId xmlns:a16="http://schemas.microsoft.com/office/drawing/2014/main" id="{F248DDF2-36D2-4972-9E6D-C2070133130C}"/>
              </a:ext>
            </a:extLst>
          </p:cNvPr>
          <p:cNvSpPr>
            <a:spLocks noGrp="1"/>
          </p:cNvSpPr>
          <p:nvPr>
            <p:ph type="body" sz="quarter" idx="31" hasCustomPrompt="1"/>
          </p:nvPr>
        </p:nvSpPr>
        <p:spPr>
          <a:xfrm>
            <a:off x="10492555" y="4367098"/>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pic>
        <p:nvPicPr>
          <p:cNvPr id="25" name="Picture 24">
            <a:extLst>
              <a:ext uri="{FF2B5EF4-FFF2-40B4-BE49-F238E27FC236}">
                <a16:creationId xmlns:a16="http://schemas.microsoft.com/office/drawing/2014/main" id="{9AB69A4C-972C-45F1-B79C-C6D6555F78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5" name="Title 1">
            <a:extLst>
              <a:ext uri="{FF2B5EF4-FFF2-40B4-BE49-F238E27FC236}">
                <a16:creationId xmlns:a16="http://schemas.microsoft.com/office/drawing/2014/main" id="{4A2710B5-38E7-40ED-8FF6-07C3F1CBAA9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7" name="Text Placeholder 8">
            <a:extLst>
              <a:ext uri="{FF2B5EF4-FFF2-40B4-BE49-F238E27FC236}">
                <a16:creationId xmlns:a16="http://schemas.microsoft.com/office/drawing/2014/main" id="{7FF3506D-FF20-4FCC-9E6C-293D0B54573A}"/>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
        <p:nvSpPr>
          <p:cNvPr id="16" name="Text Placeholder 44">
            <a:extLst>
              <a:ext uri="{FF2B5EF4-FFF2-40B4-BE49-F238E27FC236}">
                <a16:creationId xmlns:a16="http://schemas.microsoft.com/office/drawing/2014/main" id="{D9067E7C-7507-406D-89F7-AEF93C3A7F26}"/>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it-CH" noProof="0"/>
              <a:t>Text</a:t>
            </a:r>
          </a:p>
        </p:txBody>
      </p:sp>
    </p:spTree>
    <p:extLst>
      <p:ext uri="{BB962C8B-B14F-4D97-AF65-F5344CB8AC3E}">
        <p14:creationId xmlns:p14="http://schemas.microsoft.com/office/powerpoint/2010/main" val="474134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ostare immagini diapositiva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D79EF-EDD2-4FA8-BB1B-A7A4227F6838}"/>
              </a:ext>
            </a:extLst>
          </p:cNvPr>
          <p:cNvSpPr/>
          <p:nvPr userDrawn="1"/>
        </p:nvSpPr>
        <p:spPr>
          <a:xfrm>
            <a:off x="6095520" y="0"/>
            <a:ext cx="203911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6" name="Rectangle 5">
            <a:extLst>
              <a:ext uri="{FF2B5EF4-FFF2-40B4-BE49-F238E27FC236}">
                <a16:creationId xmlns:a16="http://schemas.microsoft.com/office/drawing/2014/main" id="{3B81F516-9FC6-42D2-8755-2603313CC108}"/>
              </a:ext>
            </a:extLst>
          </p:cNvPr>
          <p:cNvSpPr/>
          <p:nvPr userDrawn="1"/>
        </p:nvSpPr>
        <p:spPr>
          <a:xfrm>
            <a:off x="8127680" y="4572000"/>
            <a:ext cx="203216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7" name="Rectangle 6">
            <a:extLst>
              <a:ext uri="{FF2B5EF4-FFF2-40B4-BE49-F238E27FC236}">
                <a16:creationId xmlns:a16="http://schemas.microsoft.com/office/drawing/2014/main" id="{F8F92F6C-B480-4AAB-89D2-1C7556788505}"/>
              </a:ext>
            </a:extLst>
          </p:cNvPr>
          <p:cNvSpPr/>
          <p:nvPr userDrawn="1"/>
        </p:nvSpPr>
        <p:spPr>
          <a:xfrm>
            <a:off x="10159834" y="2286000"/>
            <a:ext cx="203216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9" name="Rectangle 8">
            <a:extLst>
              <a:ext uri="{FF2B5EF4-FFF2-40B4-BE49-F238E27FC236}">
                <a16:creationId xmlns:a16="http://schemas.microsoft.com/office/drawing/2014/main" id="{210499E3-3FEA-405F-8B17-A0903A232717}"/>
              </a:ext>
            </a:extLst>
          </p:cNvPr>
          <p:cNvSpPr/>
          <p:nvPr userDrawn="1"/>
        </p:nvSpPr>
        <p:spPr>
          <a:xfrm>
            <a:off x="8127680" y="2286000"/>
            <a:ext cx="203216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3" name="Text Placeholder 44">
            <a:extLst>
              <a:ext uri="{FF2B5EF4-FFF2-40B4-BE49-F238E27FC236}">
                <a16:creationId xmlns:a16="http://schemas.microsoft.com/office/drawing/2014/main" id="{348FCA79-E91D-4079-9EE8-D3C0DC9A1FFC}"/>
              </a:ext>
            </a:extLst>
          </p:cNvPr>
          <p:cNvSpPr>
            <a:spLocks noGrp="1"/>
          </p:cNvSpPr>
          <p:nvPr>
            <p:ph type="body" sz="quarter" idx="10" hasCustomPrompt="1"/>
          </p:nvPr>
        </p:nvSpPr>
        <p:spPr>
          <a:xfrm>
            <a:off x="546100" y="3083120"/>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25" name="Picture Placeholder 13">
            <a:extLst>
              <a:ext uri="{FF2B5EF4-FFF2-40B4-BE49-F238E27FC236}">
                <a16:creationId xmlns:a16="http://schemas.microsoft.com/office/drawing/2014/main" id="{804B9970-66E9-4CD3-92DC-F0FE29354487}"/>
              </a:ext>
            </a:extLst>
          </p:cNvPr>
          <p:cNvSpPr>
            <a:spLocks noGrp="1"/>
          </p:cNvSpPr>
          <p:nvPr>
            <p:ph type="pic" sz="quarter" idx="12" hasCustomPrompt="1"/>
          </p:nvPr>
        </p:nvSpPr>
        <p:spPr>
          <a:xfrm>
            <a:off x="10160023" y="4571999"/>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6" name="Picture Placeholder 13">
            <a:extLst>
              <a:ext uri="{FF2B5EF4-FFF2-40B4-BE49-F238E27FC236}">
                <a16:creationId xmlns:a16="http://schemas.microsoft.com/office/drawing/2014/main" id="{00D49F62-1592-4D9E-973B-2962EB39B129}"/>
              </a:ext>
            </a:extLst>
          </p:cNvPr>
          <p:cNvSpPr>
            <a:spLocks noGrp="1"/>
          </p:cNvSpPr>
          <p:nvPr>
            <p:ph type="pic" sz="quarter" idx="13" hasCustomPrompt="1"/>
          </p:nvPr>
        </p:nvSpPr>
        <p:spPr>
          <a:xfrm>
            <a:off x="8132064" y="0"/>
            <a:ext cx="4059936" cy="2286001"/>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7" name="Picture Placeholder 13">
            <a:extLst>
              <a:ext uri="{FF2B5EF4-FFF2-40B4-BE49-F238E27FC236}">
                <a16:creationId xmlns:a16="http://schemas.microsoft.com/office/drawing/2014/main" id="{5A7D7DED-FF32-400C-956D-F382D2BD3351}"/>
              </a:ext>
            </a:extLst>
          </p:cNvPr>
          <p:cNvSpPr>
            <a:spLocks noGrp="1"/>
          </p:cNvSpPr>
          <p:nvPr>
            <p:ph type="pic" sz="quarter" idx="14" hasCustomPrompt="1"/>
          </p:nvPr>
        </p:nvSpPr>
        <p:spPr>
          <a:xfrm>
            <a:off x="6094176" y="2285999"/>
            <a:ext cx="2039112" cy="4572001"/>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8" name="Text Placeholder 44">
            <a:extLst>
              <a:ext uri="{FF2B5EF4-FFF2-40B4-BE49-F238E27FC236}">
                <a16:creationId xmlns:a16="http://schemas.microsoft.com/office/drawing/2014/main" id="{0047143A-B9F1-4202-B363-A8A0E3297F34}"/>
              </a:ext>
            </a:extLst>
          </p:cNvPr>
          <p:cNvSpPr>
            <a:spLocks noGrp="1"/>
          </p:cNvSpPr>
          <p:nvPr>
            <p:ph type="body" sz="quarter" idx="16" hasCustomPrompt="1"/>
          </p:nvPr>
        </p:nvSpPr>
        <p:spPr>
          <a:xfrm>
            <a:off x="6091131" y="130777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29" name="Text Placeholder 44">
            <a:extLst>
              <a:ext uri="{FF2B5EF4-FFF2-40B4-BE49-F238E27FC236}">
                <a16:creationId xmlns:a16="http://schemas.microsoft.com/office/drawing/2014/main" id="{C2F12956-4B24-4CD3-8C90-C359126F3AD4}"/>
              </a:ext>
            </a:extLst>
          </p:cNvPr>
          <p:cNvSpPr>
            <a:spLocks noGrp="1"/>
          </p:cNvSpPr>
          <p:nvPr>
            <p:ph type="body" sz="quarter" idx="17" hasCustomPrompt="1"/>
          </p:nvPr>
        </p:nvSpPr>
        <p:spPr>
          <a:xfrm>
            <a:off x="6091131"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0" name="Text Placeholder 44">
            <a:extLst>
              <a:ext uri="{FF2B5EF4-FFF2-40B4-BE49-F238E27FC236}">
                <a16:creationId xmlns:a16="http://schemas.microsoft.com/office/drawing/2014/main" id="{8A680DCD-7021-45FB-993B-82851F3F6D6C}"/>
              </a:ext>
            </a:extLst>
          </p:cNvPr>
          <p:cNvSpPr>
            <a:spLocks noGrp="1"/>
          </p:cNvSpPr>
          <p:nvPr>
            <p:ph type="body" sz="quarter" idx="18" hasCustomPrompt="1"/>
          </p:nvPr>
        </p:nvSpPr>
        <p:spPr>
          <a:xfrm>
            <a:off x="8131985"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1" name="Text Placeholder 44">
            <a:extLst>
              <a:ext uri="{FF2B5EF4-FFF2-40B4-BE49-F238E27FC236}">
                <a16:creationId xmlns:a16="http://schemas.microsoft.com/office/drawing/2014/main" id="{4985934F-CEEB-4731-859D-853588707832}"/>
              </a:ext>
            </a:extLst>
          </p:cNvPr>
          <p:cNvSpPr>
            <a:spLocks noGrp="1"/>
          </p:cNvSpPr>
          <p:nvPr>
            <p:ph type="body" sz="quarter" idx="19" hasCustomPrompt="1"/>
          </p:nvPr>
        </p:nvSpPr>
        <p:spPr>
          <a:xfrm>
            <a:off x="8131985"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2" name="Text Placeholder 44">
            <a:extLst>
              <a:ext uri="{FF2B5EF4-FFF2-40B4-BE49-F238E27FC236}">
                <a16:creationId xmlns:a16="http://schemas.microsoft.com/office/drawing/2014/main" id="{7AA14F4F-EF5A-4F61-8F6F-76321F130E3B}"/>
              </a:ext>
            </a:extLst>
          </p:cNvPr>
          <p:cNvSpPr>
            <a:spLocks noGrp="1"/>
          </p:cNvSpPr>
          <p:nvPr>
            <p:ph type="body" sz="quarter" idx="20" hasCustomPrompt="1"/>
          </p:nvPr>
        </p:nvSpPr>
        <p:spPr>
          <a:xfrm>
            <a:off x="10160109"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3" name="Text Placeholder 44">
            <a:extLst>
              <a:ext uri="{FF2B5EF4-FFF2-40B4-BE49-F238E27FC236}">
                <a16:creationId xmlns:a16="http://schemas.microsoft.com/office/drawing/2014/main" id="{9124B234-070C-47DA-BA5F-32289000C1D0}"/>
              </a:ext>
            </a:extLst>
          </p:cNvPr>
          <p:cNvSpPr>
            <a:spLocks noGrp="1"/>
          </p:cNvSpPr>
          <p:nvPr>
            <p:ph type="body" sz="quarter" idx="21" hasCustomPrompt="1"/>
          </p:nvPr>
        </p:nvSpPr>
        <p:spPr>
          <a:xfrm>
            <a:off x="10160109"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4" name="Text Placeholder 44">
            <a:extLst>
              <a:ext uri="{FF2B5EF4-FFF2-40B4-BE49-F238E27FC236}">
                <a16:creationId xmlns:a16="http://schemas.microsoft.com/office/drawing/2014/main" id="{69B11E39-F219-4411-A6A3-5AEF4848272B}"/>
              </a:ext>
            </a:extLst>
          </p:cNvPr>
          <p:cNvSpPr>
            <a:spLocks noGrp="1"/>
          </p:cNvSpPr>
          <p:nvPr>
            <p:ph type="body" sz="quarter" idx="22" hasCustomPrompt="1"/>
          </p:nvPr>
        </p:nvSpPr>
        <p:spPr>
          <a:xfrm>
            <a:off x="8131985" y="587778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5" name="Text Placeholder 44">
            <a:extLst>
              <a:ext uri="{FF2B5EF4-FFF2-40B4-BE49-F238E27FC236}">
                <a16:creationId xmlns:a16="http://schemas.microsoft.com/office/drawing/2014/main" id="{C7E24086-240A-4683-BA5D-B69F8D5904ED}"/>
              </a:ext>
            </a:extLst>
          </p:cNvPr>
          <p:cNvSpPr>
            <a:spLocks noGrp="1"/>
          </p:cNvSpPr>
          <p:nvPr>
            <p:ph type="body" sz="quarter" idx="23" hasCustomPrompt="1"/>
          </p:nvPr>
        </p:nvSpPr>
        <p:spPr>
          <a:xfrm>
            <a:off x="8131985" y="5641621"/>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Tree>
    <p:extLst>
      <p:ext uri="{BB962C8B-B14F-4D97-AF65-F5344CB8AC3E}">
        <p14:creationId xmlns:p14="http://schemas.microsoft.com/office/powerpoint/2010/main" val="3663915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ostare immagini diapositiv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E5E5-6148-40F2-9440-2926FFEAF42B}"/>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tx1"/>
              </a:solidFill>
            </a:endParaRPr>
          </a:p>
        </p:txBody>
      </p:sp>
      <p:sp>
        <p:nvSpPr>
          <p:cNvPr id="5" name="Rectangle 4">
            <a:extLst>
              <a:ext uri="{FF2B5EF4-FFF2-40B4-BE49-F238E27FC236}">
                <a16:creationId xmlns:a16="http://schemas.microsoft.com/office/drawing/2014/main" id="{43EA1925-F919-4D49-9E37-8312BA65FA15}"/>
              </a:ext>
            </a:extLst>
          </p:cNvPr>
          <p:cNvSpPr/>
          <p:nvPr userDrawn="1"/>
        </p:nvSpPr>
        <p:spPr>
          <a:xfrm>
            <a:off x="11" y="4572000"/>
            <a:ext cx="2031998"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7" name="Rectangle 6">
            <a:extLst>
              <a:ext uri="{FF2B5EF4-FFF2-40B4-BE49-F238E27FC236}">
                <a16:creationId xmlns:a16="http://schemas.microsoft.com/office/drawing/2014/main" id="{569D4980-604A-4065-BB7B-30C5998CD339}"/>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tx1"/>
              </a:solidFill>
            </a:endParaRPr>
          </a:p>
        </p:txBody>
      </p:sp>
      <p:sp>
        <p:nvSpPr>
          <p:cNvPr id="9" name="Rectangle 8">
            <a:extLst>
              <a:ext uri="{FF2B5EF4-FFF2-40B4-BE49-F238E27FC236}">
                <a16:creationId xmlns:a16="http://schemas.microsoft.com/office/drawing/2014/main" id="{073F95C7-AE98-4846-A3CC-2130ED943DCA}"/>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24" name="Text Placeholder 44">
            <a:extLst>
              <a:ext uri="{FF2B5EF4-FFF2-40B4-BE49-F238E27FC236}">
                <a16:creationId xmlns:a16="http://schemas.microsoft.com/office/drawing/2014/main" id="{66348CA1-F089-438A-A775-EB4118853729}"/>
              </a:ext>
            </a:extLst>
          </p:cNvPr>
          <p:cNvSpPr>
            <a:spLocks noGrp="1"/>
          </p:cNvSpPr>
          <p:nvPr>
            <p:ph type="body" sz="quarter" idx="10" hasCustomPrompt="1"/>
          </p:nvPr>
        </p:nvSpPr>
        <p:spPr>
          <a:xfrm>
            <a:off x="6664961" y="3083120"/>
            <a:ext cx="4987565"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29" name="Picture Placeholder 13">
            <a:extLst>
              <a:ext uri="{FF2B5EF4-FFF2-40B4-BE49-F238E27FC236}">
                <a16:creationId xmlns:a16="http://schemas.microsoft.com/office/drawing/2014/main" id="{19C5BFCA-AFD6-4965-8B83-CAF74605C27E}"/>
              </a:ext>
            </a:extLst>
          </p:cNvPr>
          <p:cNvSpPr>
            <a:spLocks noGrp="1"/>
          </p:cNvSpPr>
          <p:nvPr>
            <p:ph type="pic" sz="quarter" idx="12" hasCustomPrompt="1"/>
          </p:nvPr>
        </p:nvSpPr>
        <p:spPr>
          <a:xfrm>
            <a:off x="0" y="2286000"/>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0" name="Picture Placeholder 13">
            <a:extLst>
              <a:ext uri="{FF2B5EF4-FFF2-40B4-BE49-F238E27FC236}">
                <a16:creationId xmlns:a16="http://schemas.microsoft.com/office/drawing/2014/main" id="{4C468E07-747C-4593-9746-41562E4F6E42}"/>
              </a:ext>
            </a:extLst>
          </p:cNvPr>
          <p:cNvSpPr>
            <a:spLocks noGrp="1"/>
          </p:cNvSpPr>
          <p:nvPr>
            <p:ph type="pic" sz="quarter" idx="13" hasCustomPrompt="1"/>
          </p:nvPr>
        </p:nvSpPr>
        <p:spPr>
          <a:xfrm>
            <a:off x="2031977" y="0"/>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1" name="Picture Placeholder 13">
            <a:extLst>
              <a:ext uri="{FF2B5EF4-FFF2-40B4-BE49-F238E27FC236}">
                <a16:creationId xmlns:a16="http://schemas.microsoft.com/office/drawing/2014/main" id="{9AB6254A-F1C1-4272-9724-44523A4F31D6}"/>
              </a:ext>
            </a:extLst>
          </p:cNvPr>
          <p:cNvSpPr>
            <a:spLocks noGrp="1"/>
          </p:cNvSpPr>
          <p:nvPr>
            <p:ph type="pic" sz="quarter" idx="14" hasCustomPrompt="1"/>
          </p:nvPr>
        </p:nvSpPr>
        <p:spPr>
          <a:xfrm>
            <a:off x="2031977" y="4571999"/>
            <a:ext cx="2031977" cy="2286001"/>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2" name="Picture Placeholder 13">
            <a:extLst>
              <a:ext uri="{FF2B5EF4-FFF2-40B4-BE49-F238E27FC236}">
                <a16:creationId xmlns:a16="http://schemas.microsoft.com/office/drawing/2014/main" id="{14A0152F-0A8A-4194-AA72-398421C031BA}"/>
              </a:ext>
            </a:extLst>
          </p:cNvPr>
          <p:cNvSpPr>
            <a:spLocks noGrp="1"/>
          </p:cNvSpPr>
          <p:nvPr>
            <p:ph type="pic" sz="quarter" idx="15" hasCustomPrompt="1"/>
          </p:nvPr>
        </p:nvSpPr>
        <p:spPr>
          <a:xfrm>
            <a:off x="4063943" y="2286000"/>
            <a:ext cx="2031977" cy="4572000"/>
          </a:xfrm>
          <a:prstGeom prst="rect">
            <a:avLst/>
          </a:prstGeom>
        </p:spPr>
        <p:txBody>
          <a:bodyPr anchor="ct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3" name="Text Placeholder 44">
            <a:extLst>
              <a:ext uri="{FF2B5EF4-FFF2-40B4-BE49-F238E27FC236}">
                <a16:creationId xmlns:a16="http://schemas.microsoft.com/office/drawing/2014/main" id="{2F711FDF-0FC8-438A-96C8-7EDCEE5DC3B8}"/>
              </a:ext>
            </a:extLst>
          </p:cNvPr>
          <p:cNvSpPr>
            <a:spLocks noGrp="1"/>
          </p:cNvSpPr>
          <p:nvPr>
            <p:ph type="body" sz="quarter" idx="16" hasCustomPrompt="1"/>
          </p:nvPr>
        </p:nvSpPr>
        <p:spPr>
          <a:xfrm>
            <a:off x="0"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4" name="Text Placeholder 44">
            <a:extLst>
              <a:ext uri="{FF2B5EF4-FFF2-40B4-BE49-F238E27FC236}">
                <a16:creationId xmlns:a16="http://schemas.microsoft.com/office/drawing/2014/main" id="{95FECECA-2C63-467C-98FC-BE28A73FAAED}"/>
              </a:ext>
            </a:extLst>
          </p:cNvPr>
          <p:cNvSpPr>
            <a:spLocks noGrp="1"/>
          </p:cNvSpPr>
          <p:nvPr>
            <p:ph type="body" sz="quarter" idx="17" hasCustomPrompt="1"/>
          </p:nvPr>
        </p:nvSpPr>
        <p:spPr>
          <a:xfrm>
            <a:off x="0"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5" name="Text Placeholder 44">
            <a:extLst>
              <a:ext uri="{FF2B5EF4-FFF2-40B4-BE49-F238E27FC236}">
                <a16:creationId xmlns:a16="http://schemas.microsoft.com/office/drawing/2014/main" id="{E5893358-8A05-43E4-B335-20EAEEEB5CBB}"/>
              </a:ext>
            </a:extLst>
          </p:cNvPr>
          <p:cNvSpPr>
            <a:spLocks noGrp="1"/>
          </p:cNvSpPr>
          <p:nvPr>
            <p:ph type="body" sz="quarter" idx="18" hasCustomPrompt="1"/>
          </p:nvPr>
        </p:nvSpPr>
        <p:spPr>
          <a:xfrm>
            <a:off x="4063857"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6" name="Text Placeholder 44">
            <a:extLst>
              <a:ext uri="{FF2B5EF4-FFF2-40B4-BE49-F238E27FC236}">
                <a16:creationId xmlns:a16="http://schemas.microsoft.com/office/drawing/2014/main" id="{4A8AFF1C-989D-4318-B00B-BDDC6193BBEA}"/>
              </a:ext>
            </a:extLst>
          </p:cNvPr>
          <p:cNvSpPr>
            <a:spLocks noGrp="1"/>
          </p:cNvSpPr>
          <p:nvPr>
            <p:ph type="body" sz="quarter" idx="19" hasCustomPrompt="1"/>
          </p:nvPr>
        </p:nvSpPr>
        <p:spPr>
          <a:xfrm>
            <a:off x="4063857"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37" name="Text Placeholder 44">
            <a:extLst>
              <a:ext uri="{FF2B5EF4-FFF2-40B4-BE49-F238E27FC236}">
                <a16:creationId xmlns:a16="http://schemas.microsoft.com/office/drawing/2014/main" id="{4B5D2260-543F-4737-8CD4-85A81A229DA3}"/>
              </a:ext>
            </a:extLst>
          </p:cNvPr>
          <p:cNvSpPr>
            <a:spLocks noGrp="1"/>
          </p:cNvSpPr>
          <p:nvPr>
            <p:ph type="body" sz="quarter" idx="20" hasCustomPrompt="1"/>
          </p:nvPr>
        </p:nvSpPr>
        <p:spPr>
          <a:xfrm>
            <a:off x="2031966" y="3609363"/>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38" name="Text Placeholder 44">
            <a:extLst>
              <a:ext uri="{FF2B5EF4-FFF2-40B4-BE49-F238E27FC236}">
                <a16:creationId xmlns:a16="http://schemas.microsoft.com/office/drawing/2014/main" id="{301C43BE-CA38-4960-AA65-56A58D59D157}"/>
              </a:ext>
            </a:extLst>
          </p:cNvPr>
          <p:cNvSpPr>
            <a:spLocks noGrp="1"/>
          </p:cNvSpPr>
          <p:nvPr>
            <p:ph type="body" sz="quarter" idx="21" hasCustomPrompt="1"/>
          </p:nvPr>
        </p:nvSpPr>
        <p:spPr>
          <a:xfrm>
            <a:off x="2031966" y="3360497"/>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sp>
        <p:nvSpPr>
          <p:cNvPr id="40" name="Text Placeholder 44">
            <a:extLst>
              <a:ext uri="{FF2B5EF4-FFF2-40B4-BE49-F238E27FC236}">
                <a16:creationId xmlns:a16="http://schemas.microsoft.com/office/drawing/2014/main" id="{6F2FB079-EC61-4634-BD59-D65BFBD4079F}"/>
              </a:ext>
            </a:extLst>
          </p:cNvPr>
          <p:cNvSpPr>
            <a:spLocks noGrp="1"/>
          </p:cNvSpPr>
          <p:nvPr>
            <p:ph type="body" sz="quarter" idx="22" hasCustomPrompt="1"/>
          </p:nvPr>
        </p:nvSpPr>
        <p:spPr>
          <a:xfrm>
            <a:off x="0" y="5913392"/>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it-CH" noProof="0"/>
              <a:t>Text</a:t>
            </a:r>
          </a:p>
        </p:txBody>
      </p:sp>
      <p:sp>
        <p:nvSpPr>
          <p:cNvPr id="41" name="Text Placeholder 44">
            <a:extLst>
              <a:ext uri="{FF2B5EF4-FFF2-40B4-BE49-F238E27FC236}">
                <a16:creationId xmlns:a16="http://schemas.microsoft.com/office/drawing/2014/main" id="{2D762B69-3F76-4D19-B2D6-0210E21E8006}"/>
              </a:ext>
            </a:extLst>
          </p:cNvPr>
          <p:cNvSpPr>
            <a:spLocks noGrp="1"/>
          </p:cNvSpPr>
          <p:nvPr>
            <p:ph type="body" sz="quarter" idx="23" hasCustomPrompt="1"/>
          </p:nvPr>
        </p:nvSpPr>
        <p:spPr>
          <a:xfrm>
            <a:off x="0" y="5658176"/>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it-CH" noProof="0"/>
              <a:t>XX</a:t>
            </a:r>
          </a:p>
        </p:txBody>
      </p:sp>
      <p:pic>
        <p:nvPicPr>
          <p:cNvPr id="42" name="Picture 41">
            <a:extLst>
              <a:ext uri="{FF2B5EF4-FFF2-40B4-BE49-F238E27FC236}">
                <a16:creationId xmlns:a16="http://schemas.microsoft.com/office/drawing/2014/main" id="{AB65D955-894C-482B-AF53-77B50F3D1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27042905"/>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yout metà diapositiva">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117028B-1142-46DF-AD30-BCA7E25BBAE2}"/>
              </a:ext>
            </a:extLst>
          </p:cNvPr>
          <p:cNvSpPr/>
          <p:nvPr userDrawn="1"/>
        </p:nvSpPr>
        <p:spPr>
          <a:xfrm>
            <a:off x="6073140" y="0"/>
            <a:ext cx="6118860" cy="6858000"/>
          </a:xfrm>
          <a:custGeom>
            <a:avLst/>
            <a:gdLst>
              <a:gd name="connsiteX0" fmla="*/ 0 w 6118860"/>
              <a:gd name="connsiteY0" fmla="*/ 0 h 6858000"/>
              <a:gd name="connsiteX1" fmla="*/ 6118860 w 6118860"/>
              <a:gd name="connsiteY1" fmla="*/ 0 h 6858000"/>
              <a:gd name="connsiteX2" fmla="*/ 6118860 w 6118860"/>
              <a:gd name="connsiteY2" fmla="*/ 6858000 h 6858000"/>
              <a:gd name="connsiteX3" fmla="*/ 0 w 61188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8860" h="6858000">
                <a:moveTo>
                  <a:pt x="0" y="0"/>
                </a:moveTo>
                <a:lnTo>
                  <a:pt x="6118860" y="0"/>
                </a:lnTo>
                <a:lnTo>
                  <a:pt x="6118860"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GB" sz="1400" b="1" err="1"/>
          </a:p>
        </p:txBody>
      </p:sp>
      <p:sp>
        <p:nvSpPr>
          <p:cNvPr id="5" name="Rectangle 4">
            <a:extLst>
              <a:ext uri="{FF2B5EF4-FFF2-40B4-BE49-F238E27FC236}">
                <a16:creationId xmlns:a16="http://schemas.microsoft.com/office/drawing/2014/main" id="{D97D6B3B-33E7-4D4D-A9C8-642A36481447}"/>
              </a:ext>
            </a:extLst>
          </p:cNvPr>
          <p:cNvSpPr/>
          <p:nvPr userDrawn="1"/>
        </p:nvSpPr>
        <p:spPr>
          <a:xfrm>
            <a:off x="0" y="0"/>
            <a:ext cx="60731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8" name="Rectangle 7">
            <a:extLst>
              <a:ext uri="{FF2B5EF4-FFF2-40B4-BE49-F238E27FC236}">
                <a16:creationId xmlns:a16="http://schemas.microsoft.com/office/drawing/2014/main" id="{68AA6DDC-D79B-4A14-AAF3-6DAFAA7B19DD}"/>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44">
            <a:extLst>
              <a:ext uri="{FF2B5EF4-FFF2-40B4-BE49-F238E27FC236}">
                <a16:creationId xmlns:a16="http://schemas.microsoft.com/office/drawing/2014/main" id="{0B84C179-24AB-4167-A87C-A8C2643CB23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pic>
        <p:nvPicPr>
          <p:cNvPr id="12" name="Picture 11">
            <a:extLst>
              <a:ext uri="{FF2B5EF4-FFF2-40B4-BE49-F238E27FC236}">
                <a16:creationId xmlns:a16="http://schemas.microsoft.com/office/drawing/2014/main" id="{ED194D75-F4E5-4802-94C1-2ED044E40D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360631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uto_12 Layout icon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05FBEFD-E8DD-4653-A7AA-2DE5C0DD0F2F}"/>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7" name="Text Placeholder 44">
            <a:extLst>
              <a:ext uri="{FF2B5EF4-FFF2-40B4-BE49-F238E27FC236}">
                <a16:creationId xmlns:a16="http://schemas.microsoft.com/office/drawing/2014/main" id="{54FDE560-2E1D-491D-B6FD-AE12FBC825CB}"/>
              </a:ext>
            </a:extLst>
          </p:cNvPr>
          <p:cNvSpPr>
            <a:spLocks noGrp="1"/>
          </p:cNvSpPr>
          <p:nvPr userDrawn="1">
            <p:ph type="body" sz="quarter" idx="10" hasCustomPrompt="1"/>
          </p:nvPr>
        </p:nvSpPr>
        <p:spPr>
          <a:xfrm>
            <a:off x="206829" y="2670011"/>
            <a:ext cx="3114221"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sp>
        <p:nvSpPr>
          <p:cNvPr id="48" name="Text Placeholder 44">
            <a:extLst>
              <a:ext uri="{FF2B5EF4-FFF2-40B4-BE49-F238E27FC236}">
                <a16:creationId xmlns:a16="http://schemas.microsoft.com/office/drawing/2014/main" id="{85D7CE77-4FD9-4783-BAAB-54F6DF138F99}"/>
              </a:ext>
            </a:extLst>
          </p:cNvPr>
          <p:cNvSpPr>
            <a:spLocks noGrp="1"/>
          </p:cNvSpPr>
          <p:nvPr userDrawn="1">
            <p:ph type="body" sz="quarter" idx="11" hasCustomPrompt="1"/>
          </p:nvPr>
        </p:nvSpPr>
        <p:spPr>
          <a:xfrm>
            <a:off x="206829" y="3455724"/>
            <a:ext cx="3114221" cy="830997"/>
          </a:xfrm>
          <a:prstGeom prst="rect">
            <a:avLst/>
          </a:prstGeom>
        </p:spPr>
        <p:txBody>
          <a:bodyPr anchor="t"/>
          <a:lstStyle>
            <a:lvl1pPr marL="0" indent="0">
              <a:buNone/>
              <a:defRPr sz="1800" b="0">
                <a:solidFill>
                  <a:schemeClr val="accent2"/>
                </a:solidFill>
              </a:defRPr>
            </a:lvl1pPr>
          </a:lstStyle>
          <a:p>
            <a:pPr lvl="0"/>
            <a:r>
              <a:rPr lang="it-CH" noProof="0"/>
              <a:t>Text</a:t>
            </a:r>
          </a:p>
        </p:txBody>
      </p:sp>
      <p:sp>
        <p:nvSpPr>
          <p:cNvPr id="52" name="Picture Placeholder 51">
            <a:extLst>
              <a:ext uri="{FF2B5EF4-FFF2-40B4-BE49-F238E27FC236}">
                <a16:creationId xmlns:a16="http://schemas.microsoft.com/office/drawing/2014/main" id="{C0CA34A0-EB49-4131-87FB-70AE1E05EE1C}"/>
              </a:ext>
            </a:extLst>
          </p:cNvPr>
          <p:cNvSpPr>
            <a:spLocks noGrp="1"/>
          </p:cNvSpPr>
          <p:nvPr userDrawn="1">
            <p:ph type="pic" sz="quarter" idx="13" hasCustomPrompt="1"/>
          </p:nvPr>
        </p:nvSpPr>
        <p:spPr>
          <a:xfrm>
            <a:off x="3388740" y="0"/>
            <a:ext cx="2740404" cy="6858000"/>
          </a:xfrm>
          <a:custGeom>
            <a:avLst/>
            <a:gdLst>
              <a:gd name="connsiteX0" fmla="*/ 0 w 2740404"/>
              <a:gd name="connsiteY0" fmla="*/ 0 h 6858000"/>
              <a:gd name="connsiteX1" fmla="*/ 2740404 w 2740404"/>
              <a:gd name="connsiteY1" fmla="*/ 0 h 6858000"/>
              <a:gd name="connsiteX2" fmla="*/ 2740404 w 2740404"/>
              <a:gd name="connsiteY2" fmla="*/ 6858000 h 6858000"/>
              <a:gd name="connsiteX3" fmla="*/ 0 w 27404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0404" h="6858000">
                <a:moveTo>
                  <a:pt x="0" y="0"/>
                </a:moveTo>
                <a:lnTo>
                  <a:pt x="2740404" y="0"/>
                </a:lnTo>
                <a:lnTo>
                  <a:pt x="2740404" y="6858000"/>
                </a:lnTo>
                <a:lnTo>
                  <a:pt x="0" y="6858000"/>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50" name="Rectangle 49">
            <a:extLst>
              <a:ext uri="{FF2B5EF4-FFF2-40B4-BE49-F238E27FC236}">
                <a16:creationId xmlns:a16="http://schemas.microsoft.com/office/drawing/2014/main" id="{E54862E6-A288-4033-BD38-A2796E629EEC}"/>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53" name="Text Placeholder 44">
            <a:extLst>
              <a:ext uri="{FF2B5EF4-FFF2-40B4-BE49-F238E27FC236}">
                <a16:creationId xmlns:a16="http://schemas.microsoft.com/office/drawing/2014/main" id="{194CDB7A-5F2E-484D-8C44-11C3134D4C98}"/>
              </a:ext>
            </a:extLst>
          </p:cNvPr>
          <p:cNvSpPr>
            <a:spLocks noGrp="1"/>
          </p:cNvSpPr>
          <p:nvPr>
            <p:ph type="body" sz="quarter" idx="29" hasCustomPrompt="1"/>
          </p:nvPr>
        </p:nvSpPr>
        <p:spPr>
          <a:xfrm>
            <a:off x="7371080" y="112362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54" name="Picture Placeholder 13">
            <a:extLst>
              <a:ext uri="{FF2B5EF4-FFF2-40B4-BE49-F238E27FC236}">
                <a16:creationId xmlns:a16="http://schemas.microsoft.com/office/drawing/2014/main" id="{326B22DB-9D57-4C24-B79F-2A18214C1FEE}"/>
              </a:ext>
            </a:extLst>
          </p:cNvPr>
          <p:cNvSpPr>
            <a:spLocks noGrp="1"/>
          </p:cNvSpPr>
          <p:nvPr>
            <p:ph type="pic" sz="quarter" idx="18" hasCustomPrompt="1"/>
          </p:nvPr>
        </p:nvSpPr>
        <p:spPr>
          <a:xfrm>
            <a:off x="6908167" y="105273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55" name="Text Placeholder 44">
            <a:extLst>
              <a:ext uri="{FF2B5EF4-FFF2-40B4-BE49-F238E27FC236}">
                <a16:creationId xmlns:a16="http://schemas.microsoft.com/office/drawing/2014/main" id="{475AED07-7702-489E-9A51-0E559321AC7B}"/>
              </a:ext>
            </a:extLst>
          </p:cNvPr>
          <p:cNvSpPr>
            <a:spLocks noGrp="1"/>
          </p:cNvSpPr>
          <p:nvPr>
            <p:ph type="body" sz="quarter" idx="30" hasCustomPrompt="1"/>
          </p:nvPr>
        </p:nvSpPr>
        <p:spPr>
          <a:xfrm>
            <a:off x="7371080" y="1521729"/>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56" name="Picture Placeholder 13">
            <a:extLst>
              <a:ext uri="{FF2B5EF4-FFF2-40B4-BE49-F238E27FC236}">
                <a16:creationId xmlns:a16="http://schemas.microsoft.com/office/drawing/2014/main" id="{8FD17A92-4FD3-4E1B-B340-60BB8779E089}"/>
              </a:ext>
            </a:extLst>
          </p:cNvPr>
          <p:cNvSpPr>
            <a:spLocks noGrp="1"/>
          </p:cNvSpPr>
          <p:nvPr>
            <p:ph type="pic" sz="quarter" idx="31" hasCustomPrompt="1"/>
          </p:nvPr>
        </p:nvSpPr>
        <p:spPr>
          <a:xfrm>
            <a:off x="6908167" y="14508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57" name="Text Placeholder 44">
            <a:extLst>
              <a:ext uri="{FF2B5EF4-FFF2-40B4-BE49-F238E27FC236}">
                <a16:creationId xmlns:a16="http://schemas.microsoft.com/office/drawing/2014/main" id="{476769E9-99C4-4A54-A894-0C71513E518F}"/>
              </a:ext>
            </a:extLst>
          </p:cNvPr>
          <p:cNvSpPr>
            <a:spLocks noGrp="1"/>
          </p:cNvSpPr>
          <p:nvPr>
            <p:ph type="body" sz="quarter" idx="32" hasCustomPrompt="1"/>
          </p:nvPr>
        </p:nvSpPr>
        <p:spPr>
          <a:xfrm>
            <a:off x="7371080" y="191983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58" name="Picture Placeholder 13">
            <a:extLst>
              <a:ext uri="{FF2B5EF4-FFF2-40B4-BE49-F238E27FC236}">
                <a16:creationId xmlns:a16="http://schemas.microsoft.com/office/drawing/2014/main" id="{45C7ED2C-45DC-457D-9832-BB3F0D1E8F5B}"/>
              </a:ext>
            </a:extLst>
          </p:cNvPr>
          <p:cNvSpPr>
            <a:spLocks noGrp="1"/>
          </p:cNvSpPr>
          <p:nvPr>
            <p:ph type="pic" sz="quarter" idx="33" hasCustomPrompt="1"/>
          </p:nvPr>
        </p:nvSpPr>
        <p:spPr>
          <a:xfrm>
            <a:off x="6908167" y="184893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59" name="Text Placeholder 44">
            <a:extLst>
              <a:ext uri="{FF2B5EF4-FFF2-40B4-BE49-F238E27FC236}">
                <a16:creationId xmlns:a16="http://schemas.microsoft.com/office/drawing/2014/main" id="{661086D9-1D96-4DFE-ADFB-ACB19C489C25}"/>
              </a:ext>
            </a:extLst>
          </p:cNvPr>
          <p:cNvSpPr>
            <a:spLocks noGrp="1"/>
          </p:cNvSpPr>
          <p:nvPr>
            <p:ph type="body" sz="quarter" idx="34" hasCustomPrompt="1"/>
          </p:nvPr>
        </p:nvSpPr>
        <p:spPr>
          <a:xfrm>
            <a:off x="7371080" y="2317931"/>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0" name="Picture Placeholder 13">
            <a:extLst>
              <a:ext uri="{FF2B5EF4-FFF2-40B4-BE49-F238E27FC236}">
                <a16:creationId xmlns:a16="http://schemas.microsoft.com/office/drawing/2014/main" id="{55F9A2AA-E856-4649-AECC-0EC750BBF465}"/>
              </a:ext>
            </a:extLst>
          </p:cNvPr>
          <p:cNvSpPr>
            <a:spLocks noGrp="1"/>
          </p:cNvSpPr>
          <p:nvPr>
            <p:ph type="pic" sz="quarter" idx="35" hasCustomPrompt="1"/>
          </p:nvPr>
        </p:nvSpPr>
        <p:spPr>
          <a:xfrm>
            <a:off x="6908167" y="224703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61" name="Text Placeholder 44">
            <a:extLst>
              <a:ext uri="{FF2B5EF4-FFF2-40B4-BE49-F238E27FC236}">
                <a16:creationId xmlns:a16="http://schemas.microsoft.com/office/drawing/2014/main" id="{C2C95F77-479E-4D40-A77D-3124E779F5FB}"/>
              </a:ext>
            </a:extLst>
          </p:cNvPr>
          <p:cNvSpPr>
            <a:spLocks noGrp="1"/>
          </p:cNvSpPr>
          <p:nvPr>
            <p:ph type="body" sz="quarter" idx="36" hasCustomPrompt="1"/>
          </p:nvPr>
        </p:nvSpPr>
        <p:spPr>
          <a:xfrm>
            <a:off x="7371080" y="2716032"/>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2" name="Picture Placeholder 13">
            <a:extLst>
              <a:ext uri="{FF2B5EF4-FFF2-40B4-BE49-F238E27FC236}">
                <a16:creationId xmlns:a16="http://schemas.microsoft.com/office/drawing/2014/main" id="{C2B2B93E-B9B6-463D-A7A7-747AD80B0D3E}"/>
              </a:ext>
            </a:extLst>
          </p:cNvPr>
          <p:cNvSpPr>
            <a:spLocks noGrp="1"/>
          </p:cNvSpPr>
          <p:nvPr>
            <p:ph type="pic" sz="quarter" idx="37" hasCustomPrompt="1"/>
          </p:nvPr>
        </p:nvSpPr>
        <p:spPr>
          <a:xfrm>
            <a:off x="6908167" y="2645140"/>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63" name="Text Placeholder 44">
            <a:extLst>
              <a:ext uri="{FF2B5EF4-FFF2-40B4-BE49-F238E27FC236}">
                <a16:creationId xmlns:a16="http://schemas.microsoft.com/office/drawing/2014/main" id="{68552027-6312-4552-BE9F-E335097982EA}"/>
              </a:ext>
            </a:extLst>
          </p:cNvPr>
          <p:cNvSpPr>
            <a:spLocks noGrp="1"/>
          </p:cNvSpPr>
          <p:nvPr>
            <p:ph type="body" sz="quarter" idx="38" hasCustomPrompt="1"/>
          </p:nvPr>
        </p:nvSpPr>
        <p:spPr>
          <a:xfrm>
            <a:off x="7371080" y="3114133"/>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4" name="Picture Placeholder 13">
            <a:extLst>
              <a:ext uri="{FF2B5EF4-FFF2-40B4-BE49-F238E27FC236}">
                <a16:creationId xmlns:a16="http://schemas.microsoft.com/office/drawing/2014/main" id="{B024890A-CA94-47A6-A9FA-160714FABD7A}"/>
              </a:ext>
            </a:extLst>
          </p:cNvPr>
          <p:cNvSpPr>
            <a:spLocks noGrp="1"/>
          </p:cNvSpPr>
          <p:nvPr>
            <p:ph type="pic" sz="quarter" idx="39" hasCustomPrompt="1"/>
          </p:nvPr>
        </p:nvSpPr>
        <p:spPr>
          <a:xfrm>
            <a:off x="6908167" y="304324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65" name="Text Placeholder 44">
            <a:extLst>
              <a:ext uri="{FF2B5EF4-FFF2-40B4-BE49-F238E27FC236}">
                <a16:creationId xmlns:a16="http://schemas.microsoft.com/office/drawing/2014/main" id="{C5FE879F-A306-4F2F-B19F-8386E901E8AC}"/>
              </a:ext>
            </a:extLst>
          </p:cNvPr>
          <p:cNvSpPr>
            <a:spLocks noGrp="1"/>
          </p:cNvSpPr>
          <p:nvPr>
            <p:ph type="body" sz="quarter" idx="40" hasCustomPrompt="1"/>
          </p:nvPr>
        </p:nvSpPr>
        <p:spPr>
          <a:xfrm>
            <a:off x="7371080" y="3512234"/>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6" name="Picture Placeholder 13">
            <a:extLst>
              <a:ext uri="{FF2B5EF4-FFF2-40B4-BE49-F238E27FC236}">
                <a16:creationId xmlns:a16="http://schemas.microsoft.com/office/drawing/2014/main" id="{20ADAEDD-B6AD-4883-991B-658B5F72B4A3}"/>
              </a:ext>
            </a:extLst>
          </p:cNvPr>
          <p:cNvSpPr>
            <a:spLocks noGrp="1"/>
          </p:cNvSpPr>
          <p:nvPr>
            <p:ph type="pic" sz="quarter" idx="41" hasCustomPrompt="1"/>
          </p:nvPr>
        </p:nvSpPr>
        <p:spPr>
          <a:xfrm>
            <a:off x="6908167" y="3441342"/>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67" name="Text Placeholder 44">
            <a:extLst>
              <a:ext uri="{FF2B5EF4-FFF2-40B4-BE49-F238E27FC236}">
                <a16:creationId xmlns:a16="http://schemas.microsoft.com/office/drawing/2014/main" id="{06C58033-93DA-46C8-851E-BCA390BFC7EF}"/>
              </a:ext>
            </a:extLst>
          </p:cNvPr>
          <p:cNvSpPr>
            <a:spLocks noGrp="1"/>
          </p:cNvSpPr>
          <p:nvPr>
            <p:ph type="body" sz="quarter" idx="42" hasCustomPrompt="1"/>
          </p:nvPr>
        </p:nvSpPr>
        <p:spPr>
          <a:xfrm>
            <a:off x="7371080" y="3910335"/>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68" name="Picture Placeholder 13">
            <a:extLst>
              <a:ext uri="{FF2B5EF4-FFF2-40B4-BE49-F238E27FC236}">
                <a16:creationId xmlns:a16="http://schemas.microsoft.com/office/drawing/2014/main" id="{F0B66FD1-9A08-4C25-8644-C484D6DEC45C}"/>
              </a:ext>
            </a:extLst>
          </p:cNvPr>
          <p:cNvSpPr>
            <a:spLocks noGrp="1"/>
          </p:cNvSpPr>
          <p:nvPr>
            <p:ph type="pic" sz="quarter" idx="43" hasCustomPrompt="1"/>
          </p:nvPr>
        </p:nvSpPr>
        <p:spPr>
          <a:xfrm>
            <a:off x="6908167" y="383944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69" name="Text Placeholder 44">
            <a:extLst>
              <a:ext uri="{FF2B5EF4-FFF2-40B4-BE49-F238E27FC236}">
                <a16:creationId xmlns:a16="http://schemas.microsoft.com/office/drawing/2014/main" id="{1EC41A70-E7FD-4559-8219-2B264DE11808}"/>
              </a:ext>
            </a:extLst>
          </p:cNvPr>
          <p:cNvSpPr>
            <a:spLocks noGrp="1"/>
          </p:cNvSpPr>
          <p:nvPr>
            <p:ph type="body" sz="quarter" idx="44" hasCustomPrompt="1"/>
          </p:nvPr>
        </p:nvSpPr>
        <p:spPr>
          <a:xfrm>
            <a:off x="7371080" y="4308436"/>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0" name="Picture Placeholder 13">
            <a:extLst>
              <a:ext uri="{FF2B5EF4-FFF2-40B4-BE49-F238E27FC236}">
                <a16:creationId xmlns:a16="http://schemas.microsoft.com/office/drawing/2014/main" id="{DAA74A53-AA6E-46B0-B7A6-245A6B183ABB}"/>
              </a:ext>
            </a:extLst>
          </p:cNvPr>
          <p:cNvSpPr>
            <a:spLocks noGrp="1"/>
          </p:cNvSpPr>
          <p:nvPr>
            <p:ph type="pic" sz="quarter" idx="45" hasCustomPrompt="1"/>
          </p:nvPr>
        </p:nvSpPr>
        <p:spPr>
          <a:xfrm>
            <a:off x="6908167" y="423754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71" name="Text Placeholder 44">
            <a:extLst>
              <a:ext uri="{FF2B5EF4-FFF2-40B4-BE49-F238E27FC236}">
                <a16:creationId xmlns:a16="http://schemas.microsoft.com/office/drawing/2014/main" id="{B5320157-D814-4071-B3A5-7254F6AF6469}"/>
              </a:ext>
            </a:extLst>
          </p:cNvPr>
          <p:cNvSpPr>
            <a:spLocks noGrp="1"/>
          </p:cNvSpPr>
          <p:nvPr>
            <p:ph type="body" sz="quarter" idx="46" hasCustomPrompt="1"/>
          </p:nvPr>
        </p:nvSpPr>
        <p:spPr>
          <a:xfrm>
            <a:off x="7371080" y="4706537"/>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2" name="Picture Placeholder 13">
            <a:extLst>
              <a:ext uri="{FF2B5EF4-FFF2-40B4-BE49-F238E27FC236}">
                <a16:creationId xmlns:a16="http://schemas.microsoft.com/office/drawing/2014/main" id="{EC81555D-5514-4AEF-AF01-B4EE2423AF0A}"/>
              </a:ext>
            </a:extLst>
          </p:cNvPr>
          <p:cNvSpPr>
            <a:spLocks noGrp="1"/>
          </p:cNvSpPr>
          <p:nvPr>
            <p:ph type="pic" sz="quarter" idx="47" hasCustomPrompt="1"/>
          </p:nvPr>
        </p:nvSpPr>
        <p:spPr>
          <a:xfrm>
            <a:off x="6908167" y="46356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73" name="Text Placeholder 44">
            <a:extLst>
              <a:ext uri="{FF2B5EF4-FFF2-40B4-BE49-F238E27FC236}">
                <a16:creationId xmlns:a16="http://schemas.microsoft.com/office/drawing/2014/main" id="{28EA7EDA-1B23-4282-A7EE-7976007C150C}"/>
              </a:ext>
            </a:extLst>
          </p:cNvPr>
          <p:cNvSpPr>
            <a:spLocks noGrp="1"/>
          </p:cNvSpPr>
          <p:nvPr>
            <p:ph type="body" sz="quarter" idx="48" hasCustomPrompt="1"/>
          </p:nvPr>
        </p:nvSpPr>
        <p:spPr>
          <a:xfrm>
            <a:off x="7371080" y="510463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4" name="Picture Placeholder 13">
            <a:extLst>
              <a:ext uri="{FF2B5EF4-FFF2-40B4-BE49-F238E27FC236}">
                <a16:creationId xmlns:a16="http://schemas.microsoft.com/office/drawing/2014/main" id="{A790DEF0-E415-43A8-AAD2-68C289C81B4F}"/>
              </a:ext>
            </a:extLst>
          </p:cNvPr>
          <p:cNvSpPr>
            <a:spLocks noGrp="1"/>
          </p:cNvSpPr>
          <p:nvPr>
            <p:ph type="pic" sz="quarter" idx="49" hasCustomPrompt="1"/>
          </p:nvPr>
        </p:nvSpPr>
        <p:spPr>
          <a:xfrm>
            <a:off x="6908167" y="503374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75" name="Text Placeholder 44">
            <a:extLst>
              <a:ext uri="{FF2B5EF4-FFF2-40B4-BE49-F238E27FC236}">
                <a16:creationId xmlns:a16="http://schemas.microsoft.com/office/drawing/2014/main" id="{5BF5D609-A2B5-40B6-9854-06C51AA4E23F}"/>
              </a:ext>
            </a:extLst>
          </p:cNvPr>
          <p:cNvSpPr>
            <a:spLocks noGrp="1"/>
          </p:cNvSpPr>
          <p:nvPr>
            <p:ph type="body" sz="quarter" idx="50" hasCustomPrompt="1"/>
          </p:nvPr>
        </p:nvSpPr>
        <p:spPr>
          <a:xfrm>
            <a:off x="7371080" y="550274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76" name="Picture Placeholder 13">
            <a:extLst>
              <a:ext uri="{FF2B5EF4-FFF2-40B4-BE49-F238E27FC236}">
                <a16:creationId xmlns:a16="http://schemas.microsoft.com/office/drawing/2014/main" id="{4594F3DE-BB50-44ED-9DDC-AF906EDE62CC}"/>
              </a:ext>
            </a:extLst>
          </p:cNvPr>
          <p:cNvSpPr>
            <a:spLocks noGrp="1"/>
          </p:cNvSpPr>
          <p:nvPr>
            <p:ph type="pic" sz="quarter" idx="51" hasCustomPrompt="1"/>
          </p:nvPr>
        </p:nvSpPr>
        <p:spPr>
          <a:xfrm>
            <a:off x="6908167" y="543184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pic>
        <p:nvPicPr>
          <p:cNvPr id="77" name="Picture 76">
            <a:extLst>
              <a:ext uri="{FF2B5EF4-FFF2-40B4-BE49-F238E27FC236}">
                <a16:creationId xmlns:a16="http://schemas.microsoft.com/office/drawing/2014/main" id="{B2AF6D5E-9505-48FE-ACDD-85BB45AA09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123487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grafico_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F30243-83D5-40E0-9AD0-AE5510D9F7EE}"/>
              </a:ext>
            </a:extLst>
          </p:cNvPr>
          <p:cNvSpPr/>
          <p:nvPr userDrawn="1"/>
        </p:nvSpPr>
        <p:spPr>
          <a:xfrm>
            <a:off x="0" y="247649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sp>
        <p:nvSpPr>
          <p:cNvPr id="4" name="Rectangle 3">
            <a:extLst>
              <a:ext uri="{FF2B5EF4-FFF2-40B4-BE49-F238E27FC236}">
                <a16:creationId xmlns:a16="http://schemas.microsoft.com/office/drawing/2014/main" id="{3217E57F-0585-43B0-839E-6CA6CE4CCB12}"/>
              </a:ext>
            </a:extLst>
          </p:cNvPr>
          <p:cNvSpPr/>
          <p:nvPr userDrawn="1"/>
        </p:nvSpPr>
        <p:spPr>
          <a:xfrm>
            <a:off x="0" y="2837929"/>
            <a:ext cx="12192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1" name="Rectangle 10">
            <a:extLst>
              <a:ext uri="{FF2B5EF4-FFF2-40B4-BE49-F238E27FC236}">
                <a16:creationId xmlns:a16="http://schemas.microsoft.com/office/drawing/2014/main" id="{2BA38EFB-E2D6-4511-A41E-F13DBA1634AF}"/>
              </a:ext>
            </a:extLst>
          </p:cNvPr>
          <p:cNvSpPr/>
          <p:nvPr userDrawn="1"/>
        </p:nvSpPr>
        <p:spPr>
          <a:xfrm>
            <a:off x="-1" y="6022735"/>
            <a:ext cx="12191999" cy="83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accent5">
                  <a:lumMod val="50000"/>
                </a:schemeClr>
              </a:solidFill>
            </a:endParaRPr>
          </a:p>
        </p:txBody>
      </p:sp>
      <p:pic>
        <p:nvPicPr>
          <p:cNvPr id="26" name="Picture 25">
            <a:extLst>
              <a:ext uri="{FF2B5EF4-FFF2-40B4-BE49-F238E27FC236}">
                <a16:creationId xmlns:a16="http://schemas.microsoft.com/office/drawing/2014/main" id="{BE7ACF75-326A-43C2-9FE1-9A986649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14C5AFAE-E223-4155-90AF-5A9448360D20}"/>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8" name="Footer Placeholder 4">
            <a:extLst>
              <a:ext uri="{FF2B5EF4-FFF2-40B4-BE49-F238E27FC236}">
                <a16:creationId xmlns:a16="http://schemas.microsoft.com/office/drawing/2014/main" id="{DA693883-05BC-4469-8DCC-44FF560CB84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9" name="Slide Number Placeholder 5">
            <a:extLst>
              <a:ext uri="{FF2B5EF4-FFF2-40B4-BE49-F238E27FC236}">
                <a16:creationId xmlns:a16="http://schemas.microsoft.com/office/drawing/2014/main" id="{B93E8AEC-E366-46CD-B1B3-31467F04816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sp>
        <p:nvSpPr>
          <p:cNvPr id="10" name="Title 1">
            <a:extLst>
              <a:ext uri="{FF2B5EF4-FFF2-40B4-BE49-F238E27FC236}">
                <a16:creationId xmlns:a16="http://schemas.microsoft.com/office/drawing/2014/main" id="{50392B58-E980-46AE-9D49-D9E535CAE3C7}"/>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3" name="Text Placeholder 8">
            <a:extLst>
              <a:ext uri="{FF2B5EF4-FFF2-40B4-BE49-F238E27FC236}">
                <a16:creationId xmlns:a16="http://schemas.microsoft.com/office/drawing/2014/main" id="{4EB0A39B-A677-4BBC-9FFE-CCCF02347C0C}"/>
              </a:ext>
            </a:extLst>
          </p:cNvPr>
          <p:cNvSpPr>
            <a:spLocks noGrp="1"/>
          </p:cNvSpPr>
          <p:nvPr>
            <p:ph type="body" sz="quarter" idx="13" hasCustomPrompt="1"/>
          </p:nvPr>
        </p:nvSpPr>
        <p:spPr>
          <a:xfrm>
            <a:off x="550863" y="6165850"/>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10492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grafico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4778-FD03-41C0-8445-8969B99176D9}"/>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6" name="Rectangle 5">
            <a:extLst>
              <a:ext uri="{FF2B5EF4-FFF2-40B4-BE49-F238E27FC236}">
                <a16:creationId xmlns:a16="http://schemas.microsoft.com/office/drawing/2014/main" id="{7A8393C7-A539-4938-A589-6E32BD24A2C8}"/>
              </a:ext>
            </a:extLst>
          </p:cNvPr>
          <p:cNvSpPr/>
          <p:nvPr userDrawn="1"/>
        </p:nvSpPr>
        <p:spPr>
          <a:xfrm>
            <a:off x="8837670" y="2476499"/>
            <a:ext cx="3354329" cy="35366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sp>
        <p:nvSpPr>
          <p:cNvPr id="9" name="Isosceles Triangle 8">
            <a:extLst>
              <a:ext uri="{FF2B5EF4-FFF2-40B4-BE49-F238E27FC236}">
                <a16:creationId xmlns:a16="http://schemas.microsoft.com/office/drawing/2014/main" id="{506C4C56-C69A-406E-BEC8-2798F8421DCA}"/>
              </a:ext>
            </a:extLst>
          </p:cNvPr>
          <p:cNvSpPr/>
          <p:nvPr userDrawn="1"/>
        </p:nvSpPr>
        <p:spPr>
          <a:xfrm rot="5400000">
            <a:off x="8501467" y="4175934"/>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2" name="Text Placeholder 44">
            <a:extLst>
              <a:ext uri="{FF2B5EF4-FFF2-40B4-BE49-F238E27FC236}">
                <a16:creationId xmlns:a16="http://schemas.microsoft.com/office/drawing/2014/main" id="{C72AFA33-9506-4056-880B-B4221405998D}"/>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it-CH" noProof="0"/>
              <a:t>Text</a:t>
            </a:r>
          </a:p>
        </p:txBody>
      </p:sp>
      <p:sp>
        <p:nvSpPr>
          <p:cNvPr id="13" name="Text Placeholder 44">
            <a:extLst>
              <a:ext uri="{FF2B5EF4-FFF2-40B4-BE49-F238E27FC236}">
                <a16:creationId xmlns:a16="http://schemas.microsoft.com/office/drawing/2014/main" id="{471B8904-DB22-4EB2-A3F1-7D0EC5C2B548}"/>
              </a:ext>
            </a:extLst>
          </p:cNvPr>
          <p:cNvSpPr>
            <a:spLocks noGrp="1"/>
          </p:cNvSpPr>
          <p:nvPr>
            <p:ph type="body" sz="quarter" idx="21" hasCustomPrompt="1"/>
          </p:nvPr>
        </p:nvSpPr>
        <p:spPr>
          <a:xfrm>
            <a:off x="9077326" y="4083246"/>
            <a:ext cx="2995338" cy="32312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dirty="0"/>
              <a:t>Text</a:t>
            </a:r>
          </a:p>
        </p:txBody>
      </p:sp>
      <p:pic>
        <p:nvPicPr>
          <p:cNvPr id="15" name="Picture 14">
            <a:extLst>
              <a:ext uri="{FF2B5EF4-FFF2-40B4-BE49-F238E27FC236}">
                <a16:creationId xmlns:a16="http://schemas.microsoft.com/office/drawing/2014/main" id="{FD609868-245D-4FC5-8C61-B73547669D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FC67074A-4BBA-4872-ACB6-C44583C6EE7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6" name="Text Placeholder 8">
            <a:extLst>
              <a:ext uri="{FF2B5EF4-FFF2-40B4-BE49-F238E27FC236}">
                <a16:creationId xmlns:a16="http://schemas.microsoft.com/office/drawing/2014/main" id="{99613E01-575E-4326-AC75-987994884BB7}"/>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a:t>Indicazione della fonte</a:t>
            </a:r>
          </a:p>
        </p:txBody>
      </p:sp>
    </p:spTree>
    <p:extLst>
      <p:ext uri="{BB962C8B-B14F-4D97-AF65-F5344CB8AC3E}">
        <p14:creationId xmlns:p14="http://schemas.microsoft.com/office/powerpoint/2010/main" val="3583496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_3 4 immagini">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1D28001-1DB5-41E3-8FDF-F2A1189CFEDC}"/>
              </a:ext>
            </a:extLst>
          </p:cNvPr>
          <p:cNvSpPr>
            <a:spLocks noGrp="1"/>
          </p:cNvSpPr>
          <p:nvPr>
            <p:ph type="pic" sz="quarter" idx="13" hasCustomPrompt="1"/>
          </p:nvPr>
        </p:nvSpPr>
        <p:spPr>
          <a:xfrm>
            <a:off x="6118860" y="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11" name="Rectangle 10">
            <a:extLst>
              <a:ext uri="{FF2B5EF4-FFF2-40B4-BE49-F238E27FC236}">
                <a16:creationId xmlns:a16="http://schemas.microsoft.com/office/drawing/2014/main" id="{D3E214CF-5698-4C5E-A1A5-7D2204B4097B}"/>
              </a:ext>
            </a:extLst>
          </p:cNvPr>
          <p:cNvSpPr/>
          <p:nvPr userDrawn="1"/>
        </p:nvSpPr>
        <p:spPr>
          <a:xfrm>
            <a:off x="6118860" y="2903283"/>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Rectangle 12">
            <a:extLst>
              <a:ext uri="{FF2B5EF4-FFF2-40B4-BE49-F238E27FC236}">
                <a16:creationId xmlns:a16="http://schemas.microsoft.com/office/drawing/2014/main" id="{7EA9073D-62AC-4853-9D2D-498037EC1CD8}"/>
              </a:ext>
            </a:extLst>
          </p:cNvPr>
          <p:cNvSpPr/>
          <p:nvPr userDrawn="1"/>
        </p:nvSpPr>
        <p:spPr>
          <a:xfrm>
            <a:off x="6118860" y="6329982"/>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7" name="Text Placeholder 44">
            <a:extLst>
              <a:ext uri="{FF2B5EF4-FFF2-40B4-BE49-F238E27FC236}">
                <a16:creationId xmlns:a16="http://schemas.microsoft.com/office/drawing/2014/main" id="{4CC1ADC2-CF50-4947-A9A7-A9EAB14CF0D8}"/>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dirty="0" err="1"/>
              <a:t>Titel</a:t>
            </a:r>
            <a:endParaRPr lang="it-CH" noProof="0" dirty="0"/>
          </a:p>
        </p:txBody>
      </p:sp>
      <p:sp>
        <p:nvSpPr>
          <p:cNvPr id="23" name="Picture Placeholder 22">
            <a:extLst>
              <a:ext uri="{FF2B5EF4-FFF2-40B4-BE49-F238E27FC236}">
                <a16:creationId xmlns:a16="http://schemas.microsoft.com/office/drawing/2014/main" id="{362E8AB5-44A9-4ACA-9F68-D664AC7737A9}"/>
              </a:ext>
            </a:extLst>
          </p:cNvPr>
          <p:cNvSpPr>
            <a:spLocks noGrp="1"/>
          </p:cNvSpPr>
          <p:nvPr>
            <p:ph type="pic" sz="quarter" idx="16" hasCustomPrompt="1"/>
          </p:nvPr>
        </p:nvSpPr>
        <p:spPr>
          <a:xfrm>
            <a:off x="6118860" y="342900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22" name="Rectangle 21">
            <a:extLst>
              <a:ext uri="{FF2B5EF4-FFF2-40B4-BE49-F238E27FC236}">
                <a16:creationId xmlns:a16="http://schemas.microsoft.com/office/drawing/2014/main" id="{9220DAFE-A5A4-4C9E-85E7-1F617383C56B}"/>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26" name="Text Placeholder 44">
            <a:extLst>
              <a:ext uri="{FF2B5EF4-FFF2-40B4-BE49-F238E27FC236}">
                <a16:creationId xmlns:a16="http://schemas.microsoft.com/office/drawing/2014/main" id="{DB5F2BB4-9EC2-48DF-AB45-D6EA432E5F07}"/>
              </a:ext>
            </a:extLst>
          </p:cNvPr>
          <p:cNvSpPr>
            <a:spLocks noGrp="1"/>
          </p:cNvSpPr>
          <p:nvPr>
            <p:ph type="body" sz="quarter" idx="29" hasCustomPrompt="1"/>
          </p:nvPr>
        </p:nvSpPr>
        <p:spPr>
          <a:xfrm>
            <a:off x="6134666"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a:t>Text</a:t>
            </a:r>
          </a:p>
        </p:txBody>
      </p:sp>
      <p:sp>
        <p:nvSpPr>
          <p:cNvPr id="28" name="Text Placeholder 44">
            <a:extLst>
              <a:ext uri="{FF2B5EF4-FFF2-40B4-BE49-F238E27FC236}">
                <a16:creationId xmlns:a16="http://schemas.microsoft.com/office/drawing/2014/main" id="{DFF1D5B9-D7DF-4AD4-B0C9-0A293EAE58F6}"/>
              </a:ext>
            </a:extLst>
          </p:cNvPr>
          <p:cNvSpPr>
            <a:spLocks noGrp="1"/>
          </p:cNvSpPr>
          <p:nvPr>
            <p:ph type="body" sz="quarter" idx="30" hasCustomPrompt="1"/>
          </p:nvPr>
        </p:nvSpPr>
        <p:spPr>
          <a:xfrm>
            <a:off x="9184322"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a:t>Text</a:t>
            </a:r>
          </a:p>
        </p:txBody>
      </p:sp>
      <p:sp>
        <p:nvSpPr>
          <p:cNvPr id="29" name="Text Placeholder 44">
            <a:extLst>
              <a:ext uri="{FF2B5EF4-FFF2-40B4-BE49-F238E27FC236}">
                <a16:creationId xmlns:a16="http://schemas.microsoft.com/office/drawing/2014/main" id="{AB01B837-2779-4982-BFF1-A50035A4463F}"/>
              </a:ext>
            </a:extLst>
          </p:cNvPr>
          <p:cNvSpPr>
            <a:spLocks noGrp="1"/>
          </p:cNvSpPr>
          <p:nvPr>
            <p:ph type="body" sz="quarter" idx="31" hasCustomPrompt="1"/>
          </p:nvPr>
        </p:nvSpPr>
        <p:spPr>
          <a:xfrm>
            <a:off x="6134666"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dirty="0"/>
              <a:t>Text</a:t>
            </a:r>
          </a:p>
        </p:txBody>
      </p:sp>
      <p:sp>
        <p:nvSpPr>
          <p:cNvPr id="30" name="Text Placeholder 44">
            <a:extLst>
              <a:ext uri="{FF2B5EF4-FFF2-40B4-BE49-F238E27FC236}">
                <a16:creationId xmlns:a16="http://schemas.microsoft.com/office/drawing/2014/main" id="{2D4336E1-0CC3-417D-84E6-D0D2379F7755}"/>
              </a:ext>
            </a:extLst>
          </p:cNvPr>
          <p:cNvSpPr>
            <a:spLocks noGrp="1"/>
          </p:cNvSpPr>
          <p:nvPr>
            <p:ph type="body" sz="quarter" idx="32" hasCustomPrompt="1"/>
          </p:nvPr>
        </p:nvSpPr>
        <p:spPr>
          <a:xfrm>
            <a:off x="9184322"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it-CH" noProof="0"/>
              <a:t>Text</a:t>
            </a:r>
          </a:p>
        </p:txBody>
      </p:sp>
      <p:sp>
        <p:nvSpPr>
          <p:cNvPr id="33" name="Picture Placeholder 32">
            <a:extLst>
              <a:ext uri="{FF2B5EF4-FFF2-40B4-BE49-F238E27FC236}">
                <a16:creationId xmlns:a16="http://schemas.microsoft.com/office/drawing/2014/main" id="{9F002C61-8AD7-4633-B8F8-9645156E64D9}"/>
              </a:ext>
            </a:extLst>
          </p:cNvPr>
          <p:cNvSpPr>
            <a:spLocks noGrp="1"/>
          </p:cNvSpPr>
          <p:nvPr>
            <p:ph type="pic" sz="quarter" idx="33" hasCustomPrompt="1"/>
          </p:nvPr>
        </p:nvSpPr>
        <p:spPr>
          <a:xfrm>
            <a:off x="9156192" y="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34" name="Picture Placeholder 33">
            <a:extLst>
              <a:ext uri="{FF2B5EF4-FFF2-40B4-BE49-F238E27FC236}">
                <a16:creationId xmlns:a16="http://schemas.microsoft.com/office/drawing/2014/main" id="{E65DEB0A-953D-4549-AF35-D469FE364FE3}"/>
              </a:ext>
            </a:extLst>
          </p:cNvPr>
          <p:cNvSpPr>
            <a:spLocks noGrp="1"/>
          </p:cNvSpPr>
          <p:nvPr>
            <p:ph type="pic" sz="quarter" idx="34" hasCustomPrompt="1"/>
          </p:nvPr>
        </p:nvSpPr>
        <p:spPr>
          <a:xfrm>
            <a:off x="9156192" y="342900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Tree>
    <p:extLst>
      <p:ext uri="{BB962C8B-B14F-4D97-AF65-F5344CB8AC3E}">
        <p14:creationId xmlns:p14="http://schemas.microsoft.com/office/powerpoint/2010/main" val="217245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contenuto (16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4B30907F-2379-4DCF-A222-EA150FC14FD9}"/>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BB3DB240-30B8-4025-B33A-BF4D6E3EBD6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B2D51C68-F5FD-43CE-B11A-BCC31212509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A6B8C09B-7744-41C0-939A-EB78C428C6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841085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à diapositiva_8 Layout icon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670EC50-8E83-4737-BB24-7203FD7D30CA}"/>
              </a:ext>
            </a:extLst>
          </p:cNvPr>
          <p:cNvSpPr>
            <a:spLocks noGrp="1"/>
          </p:cNvSpPr>
          <p:nvPr>
            <p:ph type="pic" sz="quarter" idx="13" hasCustomPrompt="1"/>
          </p:nvPr>
        </p:nvSpPr>
        <p:spPr>
          <a:xfrm>
            <a:off x="10036468" y="0"/>
            <a:ext cx="2155531" cy="68580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it-CH" noProof="0"/>
              <a:t>Bild hinzufügen</a:t>
            </a:r>
          </a:p>
          <a:p>
            <a:endParaRPr lang="it-CH" noProof="0"/>
          </a:p>
          <a:p>
            <a:endParaRPr lang="it-CH" noProof="0"/>
          </a:p>
          <a:p>
            <a:endParaRPr lang="it-CH" noProof="0"/>
          </a:p>
          <a:p>
            <a:endParaRPr lang="it-CH" noProof="0"/>
          </a:p>
        </p:txBody>
      </p:sp>
      <p:sp>
        <p:nvSpPr>
          <p:cNvPr id="5" name="Rectangle 4">
            <a:extLst>
              <a:ext uri="{FF2B5EF4-FFF2-40B4-BE49-F238E27FC236}">
                <a16:creationId xmlns:a16="http://schemas.microsoft.com/office/drawing/2014/main" id="{9DFA083B-E293-40E3-A7A9-02494E5DA636}"/>
              </a:ext>
            </a:extLst>
          </p:cNvPr>
          <p:cNvSpPr/>
          <p:nvPr/>
        </p:nvSpPr>
        <p:spPr>
          <a:xfrm flipH="1">
            <a:off x="6096000" y="1784"/>
            <a:ext cx="3940469" cy="6856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a:solidFill>
                <a:schemeClr val="bg1"/>
              </a:solidFill>
            </a:endParaRPr>
          </a:p>
        </p:txBody>
      </p:sp>
      <p:sp>
        <p:nvSpPr>
          <p:cNvPr id="28" name="Rectangle 27">
            <a:extLst>
              <a:ext uri="{FF2B5EF4-FFF2-40B4-BE49-F238E27FC236}">
                <a16:creationId xmlns:a16="http://schemas.microsoft.com/office/drawing/2014/main" id="{EA5D744E-A093-4C7B-BBAD-476E05AD6B4A}"/>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29" name="Rectangle 28">
            <a:extLst>
              <a:ext uri="{FF2B5EF4-FFF2-40B4-BE49-F238E27FC236}">
                <a16:creationId xmlns:a16="http://schemas.microsoft.com/office/drawing/2014/main" id="{9CE47727-001D-4A0D-B0E0-471E3B2A5D30}"/>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30" name="Text Placeholder 44">
            <a:extLst>
              <a:ext uri="{FF2B5EF4-FFF2-40B4-BE49-F238E27FC236}">
                <a16:creationId xmlns:a16="http://schemas.microsoft.com/office/drawing/2014/main" id="{E82287D3-5F2D-4B89-B26C-4A931D9D6F09}"/>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it-CH" noProof="0"/>
              <a:t>Titel</a:t>
            </a:r>
          </a:p>
        </p:txBody>
      </p:sp>
      <p:sp>
        <p:nvSpPr>
          <p:cNvPr id="32" name="Text Placeholder 44">
            <a:extLst>
              <a:ext uri="{FF2B5EF4-FFF2-40B4-BE49-F238E27FC236}">
                <a16:creationId xmlns:a16="http://schemas.microsoft.com/office/drawing/2014/main" id="{B82BEE66-AF8F-402B-8EAB-8F97C3B290C6}"/>
              </a:ext>
            </a:extLst>
          </p:cNvPr>
          <p:cNvSpPr>
            <a:spLocks noGrp="1"/>
          </p:cNvSpPr>
          <p:nvPr>
            <p:ph type="body" sz="quarter" idx="29" hasCustomPrompt="1"/>
          </p:nvPr>
        </p:nvSpPr>
        <p:spPr>
          <a:xfrm>
            <a:off x="6918234" y="195455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3" name="Picture Placeholder 13">
            <a:extLst>
              <a:ext uri="{FF2B5EF4-FFF2-40B4-BE49-F238E27FC236}">
                <a16:creationId xmlns:a16="http://schemas.microsoft.com/office/drawing/2014/main" id="{279EB0F5-8D0F-4F9B-B975-89D8F6648968}"/>
              </a:ext>
            </a:extLst>
          </p:cNvPr>
          <p:cNvSpPr>
            <a:spLocks noGrp="1"/>
          </p:cNvSpPr>
          <p:nvPr>
            <p:ph type="pic" sz="quarter" idx="18" hasCustomPrompt="1"/>
          </p:nvPr>
        </p:nvSpPr>
        <p:spPr>
          <a:xfrm>
            <a:off x="6455321" y="188366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34" name="Text Placeholder 44">
            <a:extLst>
              <a:ext uri="{FF2B5EF4-FFF2-40B4-BE49-F238E27FC236}">
                <a16:creationId xmlns:a16="http://schemas.microsoft.com/office/drawing/2014/main" id="{83D763B7-0105-46F9-8577-A250442CA662}"/>
              </a:ext>
            </a:extLst>
          </p:cNvPr>
          <p:cNvSpPr>
            <a:spLocks noGrp="1"/>
          </p:cNvSpPr>
          <p:nvPr>
            <p:ph type="body" sz="quarter" idx="30" hasCustomPrompt="1"/>
          </p:nvPr>
        </p:nvSpPr>
        <p:spPr>
          <a:xfrm>
            <a:off x="6918234" y="241164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5" name="Picture Placeholder 13">
            <a:extLst>
              <a:ext uri="{FF2B5EF4-FFF2-40B4-BE49-F238E27FC236}">
                <a16:creationId xmlns:a16="http://schemas.microsoft.com/office/drawing/2014/main" id="{0831D361-1F79-4D5F-A518-34111774B5D0}"/>
              </a:ext>
            </a:extLst>
          </p:cNvPr>
          <p:cNvSpPr>
            <a:spLocks noGrp="1"/>
          </p:cNvSpPr>
          <p:nvPr>
            <p:ph type="pic" sz="quarter" idx="31" hasCustomPrompt="1"/>
          </p:nvPr>
        </p:nvSpPr>
        <p:spPr>
          <a:xfrm>
            <a:off x="6455321" y="234075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36" name="Text Placeholder 44">
            <a:extLst>
              <a:ext uri="{FF2B5EF4-FFF2-40B4-BE49-F238E27FC236}">
                <a16:creationId xmlns:a16="http://schemas.microsoft.com/office/drawing/2014/main" id="{C9EAFC5B-D3A0-485E-B7FE-6EE755AEBB34}"/>
              </a:ext>
            </a:extLst>
          </p:cNvPr>
          <p:cNvSpPr>
            <a:spLocks noGrp="1"/>
          </p:cNvSpPr>
          <p:nvPr>
            <p:ph type="body" sz="quarter" idx="32" hasCustomPrompt="1"/>
          </p:nvPr>
        </p:nvSpPr>
        <p:spPr>
          <a:xfrm>
            <a:off x="6918234" y="2868737"/>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7" name="Picture Placeholder 13">
            <a:extLst>
              <a:ext uri="{FF2B5EF4-FFF2-40B4-BE49-F238E27FC236}">
                <a16:creationId xmlns:a16="http://schemas.microsoft.com/office/drawing/2014/main" id="{74F86A09-32F6-4FA9-9825-6EF95F750148}"/>
              </a:ext>
            </a:extLst>
          </p:cNvPr>
          <p:cNvSpPr>
            <a:spLocks noGrp="1"/>
          </p:cNvSpPr>
          <p:nvPr>
            <p:ph type="pic" sz="quarter" idx="33" hasCustomPrompt="1"/>
          </p:nvPr>
        </p:nvSpPr>
        <p:spPr>
          <a:xfrm>
            <a:off x="6455321" y="27978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38" name="Text Placeholder 44">
            <a:extLst>
              <a:ext uri="{FF2B5EF4-FFF2-40B4-BE49-F238E27FC236}">
                <a16:creationId xmlns:a16="http://schemas.microsoft.com/office/drawing/2014/main" id="{71C19619-9885-4593-AF0C-A5442DEC898E}"/>
              </a:ext>
            </a:extLst>
          </p:cNvPr>
          <p:cNvSpPr>
            <a:spLocks noGrp="1"/>
          </p:cNvSpPr>
          <p:nvPr>
            <p:ph type="body" sz="quarter" idx="34" hasCustomPrompt="1"/>
          </p:nvPr>
        </p:nvSpPr>
        <p:spPr>
          <a:xfrm>
            <a:off x="6918234" y="3325829"/>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39" name="Picture Placeholder 13">
            <a:extLst>
              <a:ext uri="{FF2B5EF4-FFF2-40B4-BE49-F238E27FC236}">
                <a16:creationId xmlns:a16="http://schemas.microsoft.com/office/drawing/2014/main" id="{CC369303-3B94-4662-9724-A8F0EF7C5D82}"/>
              </a:ext>
            </a:extLst>
          </p:cNvPr>
          <p:cNvSpPr>
            <a:spLocks noGrp="1"/>
          </p:cNvSpPr>
          <p:nvPr>
            <p:ph type="pic" sz="quarter" idx="35" hasCustomPrompt="1"/>
          </p:nvPr>
        </p:nvSpPr>
        <p:spPr>
          <a:xfrm>
            <a:off x="6455321" y="32549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40" name="Text Placeholder 44">
            <a:extLst>
              <a:ext uri="{FF2B5EF4-FFF2-40B4-BE49-F238E27FC236}">
                <a16:creationId xmlns:a16="http://schemas.microsoft.com/office/drawing/2014/main" id="{4259BEE5-1BF9-4B05-AF9A-0B765B253120}"/>
              </a:ext>
            </a:extLst>
          </p:cNvPr>
          <p:cNvSpPr>
            <a:spLocks noGrp="1"/>
          </p:cNvSpPr>
          <p:nvPr>
            <p:ph type="body" sz="quarter" idx="36" hasCustomPrompt="1"/>
          </p:nvPr>
        </p:nvSpPr>
        <p:spPr>
          <a:xfrm>
            <a:off x="6918234" y="3782921"/>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1" name="Picture Placeholder 13">
            <a:extLst>
              <a:ext uri="{FF2B5EF4-FFF2-40B4-BE49-F238E27FC236}">
                <a16:creationId xmlns:a16="http://schemas.microsoft.com/office/drawing/2014/main" id="{4AD239FB-8077-40A8-B19D-185FAED38C0E}"/>
              </a:ext>
            </a:extLst>
          </p:cNvPr>
          <p:cNvSpPr>
            <a:spLocks noGrp="1"/>
          </p:cNvSpPr>
          <p:nvPr>
            <p:ph type="pic" sz="quarter" idx="37" hasCustomPrompt="1"/>
          </p:nvPr>
        </p:nvSpPr>
        <p:spPr>
          <a:xfrm>
            <a:off x="6455321" y="371202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42" name="Text Placeholder 44">
            <a:extLst>
              <a:ext uri="{FF2B5EF4-FFF2-40B4-BE49-F238E27FC236}">
                <a16:creationId xmlns:a16="http://schemas.microsoft.com/office/drawing/2014/main" id="{FA88694D-D0D0-4FB9-B786-DA6D53F0D89A}"/>
              </a:ext>
            </a:extLst>
          </p:cNvPr>
          <p:cNvSpPr>
            <a:spLocks noGrp="1"/>
          </p:cNvSpPr>
          <p:nvPr>
            <p:ph type="body" sz="quarter" idx="38" hasCustomPrompt="1"/>
          </p:nvPr>
        </p:nvSpPr>
        <p:spPr>
          <a:xfrm>
            <a:off x="6918234" y="424001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3" name="Picture Placeholder 13">
            <a:extLst>
              <a:ext uri="{FF2B5EF4-FFF2-40B4-BE49-F238E27FC236}">
                <a16:creationId xmlns:a16="http://schemas.microsoft.com/office/drawing/2014/main" id="{F6650D5A-1F98-4959-AEE7-D7549BC0B272}"/>
              </a:ext>
            </a:extLst>
          </p:cNvPr>
          <p:cNvSpPr>
            <a:spLocks noGrp="1"/>
          </p:cNvSpPr>
          <p:nvPr>
            <p:ph type="pic" sz="quarter" idx="39" hasCustomPrompt="1"/>
          </p:nvPr>
        </p:nvSpPr>
        <p:spPr>
          <a:xfrm>
            <a:off x="6455321" y="416912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44" name="Text Placeholder 44">
            <a:extLst>
              <a:ext uri="{FF2B5EF4-FFF2-40B4-BE49-F238E27FC236}">
                <a16:creationId xmlns:a16="http://schemas.microsoft.com/office/drawing/2014/main" id="{6439D965-F130-4350-B00E-20ABCC774F30}"/>
              </a:ext>
            </a:extLst>
          </p:cNvPr>
          <p:cNvSpPr>
            <a:spLocks noGrp="1"/>
          </p:cNvSpPr>
          <p:nvPr>
            <p:ph type="body" sz="quarter" idx="40" hasCustomPrompt="1"/>
          </p:nvPr>
        </p:nvSpPr>
        <p:spPr>
          <a:xfrm>
            <a:off x="6918234" y="469710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5" name="Picture Placeholder 13">
            <a:extLst>
              <a:ext uri="{FF2B5EF4-FFF2-40B4-BE49-F238E27FC236}">
                <a16:creationId xmlns:a16="http://schemas.microsoft.com/office/drawing/2014/main" id="{BA05551D-DA8C-4E8B-9DB7-B64D78EDADE5}"/>
              </a:ext>
            </a:extLst>
          </p:cNvPr>
          <p:cNvSpPr>
            <a:spLocks noGrp="1"/>
          </p:cNvSpPr>
          <p:nvPr>
            <p:ph type="pic" sz="quarter" idx="41" hasCustomPrompt="1"/>
          </p:nvPr>
        </p:nvSpPr>
        <p:spPr>
          <a:xfrm>
            <a:off x="6455321" y="462621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46" name="Text Placeholder 44">
            <a:extLst>
              <a:ext uri="{FF2B5EF4-FFF2-40B4-BE49-F238E27FC236}">
                <a16:creationId xmlns:a16="http://schemas.microsoft.com/office/drawing/2014/main" id="{346E46EC-DCC2-4E9A-88C2-7D186A8C3E0A}"/>
              </a:ext>
            </a:extLst>
          </p:cNvPr>
          <p:cNvSpPr>
            <a:spLocks noGrp="1"/>
          </p:cNvSpPr>
          <p:nvPr>
            <p:ph type="body" sz="quarter" idx="42" hasCustomPrompt="1"/>
          </p:nvPr>
        </p:nvSpPr>
        <p:spPr>
          <a:xfrm>
            <a:off x="6918234" y="5154196"/>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it-CH" noProof="0"/>
              <a:t>Text</a:t>
            </a:r>
          </a:p>
        </p:txBody>
      </p:sp>
      <p:sp>
        <p:nvSpPr>
          <p:cNvPr id="47" name="Picture Placeholder 13">
            <a:extLst>
              <a:ext uri="{FF2B5EF4-FFF2-40B4-BE49-F238E27FC236}">
                <a16:creationId xmlns:a16="http://schemas.microsoft.com/office/drawing/2014/main" id="{72D903E2-B2B1-4251-A40B-D62F493DBAAF}"/>
              </a:ext>
            </a:extLst>
          </p:cNvPr>
          <p:cNvSpPr>
            <a:spLocks noGrp="1"/>
          </p:cNvSpPr>
          <p:nvPr>
            <p:ph type="pic" sz="quarter" idx="43" hasCustomPrompt="1"/>
          </p:nvPr>
        </p:nvSpPr>
        <p:spPr>
          <a:xfrm>
            <a:off x="6455321" y="508330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48" name="Text Placeholder 44">
            <a:extLst>
              <a:ext uri="{FF2B5EF4-FFF2-40B4-BE49-F238E27FC236}">
                <a16:creationId xmlns:a16="http://schemas.microsoft.com/office/drawing/2014/main" id="{653C565E-7FD6-4D76-B076-F4EAC3A97A23}"/>
              </a:ext>
            </a:extLst>
          </p:cNvPr>
          <p:cNvSpPr>
            <a:spLocks noGrp="1"/>
          </p:cNvSpPr>
          <p:nvPr>
            <p:ph type="body" sz="quarter" idx="44" hasCustomPrompt="1"/>
          </p:nvPr>
        </p:nvSpPr>
        <p:spPr>
          <a:xfrm>
            <a:off x="6455321" y="1213422"/>
            <a:ext cx="3457103" cy="453007"/>
          </a:xfrm>
          <a:prstGeom prst="rect">
            <a:avLst/>
          </a:prstGeom>
        </p:spPr>
        <p:txBody>
          <a:bodyPr bIns="45720" anchor="b"/>
          <a:lstStyle>
            <a:lvl1pPr marL="0" indent="0" algn="l">
              <a:spcAft>
                <a:spcPts val="0"/>
              </a:spcAft>
              <a:buNone/>
              <a:defRPr sz="1800" b="1">
                <a:solidFill>
                  <a:schemeClr val="tx1"/>
                </a:solidFill>
                <a:latin typeface="+mj-lt"/>
              </a:defRPr>
            </a:lvl1pPr>
          </a:lstStyle>
          <a:p>
            <a:pPr lvl="0"/>
            <a:r>
              <a:rPr lang="it-CH" noProof="0" dirty="0"/>
              <a:t>Text</a:t>
            </a:r>
          </a:p>
        </p:txBody>
      </p:sp>
    </p:spTree>
    <p:extLst>
      <p:ext uri="{BB962C8B-B14F-4D97-AF65-F5344CB8AC3E}">
        <p14:creationId xmlns:p14="http://schemas.microsoft.com/office/powerpoint/2010/main" val="3859877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sitiva simbolo transizion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30" name="Text Placeholder 44">
            <a:extLst>
              <a:ext uri="{FF2B5EF4-FFF2-40B4-BE49-F238E27FC236}">
                <a16:creationId xmlns:a16="http://schemas.microsoft.com/office/drawing/2014/main" id="{3CE41A76-29C5-40F4-99DA-8D69F0D00908}"/>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32" name="Text Placeholder 44">
            <a:extLst>
              <a:ext uri="{FF2B5EF4-FFF2-40B4-BE49-F238E27FC236}">
                <a16:creationId xmlns:a16="http://schemas.microsoft.com/office/drawing/2014/main" id="{21FF7303-9702-44A9-B7C7-06686E53AF0D}"/>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11" name="Title 1">
            <a:extLst>
              <a:ext uri="{FF2B5EF4-FFF2-40B4-BE49-F238E27FC236}">
                <a16:creationId xmlns:a16="http://schemas.microsoft.com/office/drawing/2014/main" id="{C83D9150-6F49-47EE-B723-992FC1E3568F}"/>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0" name="Text Placeholder 8">
            <a:extLst>
              <a:ext uri="{FF2B5EF4-FFF2-40B4-BE49-F238E27FC236}">
                <a16:creationId xmlns:a16="http://schemas.microsoft.com/office/drawing/2014/main" id="{827360D0-F19B-4BC3-854B-F5DED92E2963}"/>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797758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positiva simbolo transizion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11" name="Isosceles Triangle 10">
            <a:extLst>
              <a:ext uri="{FF2B5EF4-FFF2-40B4-BE49-F238E27FC236}">
                <a16:creationId xmlns:a16="http://schemas.microsoft.com/office/drawing/2014/main" id="{D343FDE8-6046-4935-9B26-5C7D63DB459D}"/>
              </a:ext>
            </a:extLst>
          </p:cNvPr>
          <p:cNvSpPr/>
          <p:nvPr userDrawn="1"/>
        </p:nvSpPr>
        <p:spPr>
          <a:xfrm rot="5400000" flipH="1">
            <a:off x="-150967" y="4764276"/>
            <a:ext cx="469312" cy="167377"/>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2" name="Title 1">
            <a:extLst>
              <a:ext uri="{FF2B5EF4-FFF2-40B4-BE49-F238E27FC236}">
                <a16:creationId xmlns:a16="http://schemas.microsoft.com/office/drawing/2014/main" id="{67BF1ACF-24A7-44E6-B951-4CCC5962443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it-CH" noProof="0" dirty="0" err="1"/>
              <a:t>Titel</a:t>
            </a:r>
            <a:endParaRPr lang="it-CH" noProof="0" dirty="0"/>
          </a:p>
        </p:txBody>
      </p:sp>
      <p:sp>
        <p:nvSpPr>
          <p:cNvPr id="13" name="Text Placeholder 44">
            <a:extLst>
              <a:ext uri="{FF2B5EF4-FFF2-40B4-BE49-F238E27FC236}">
                <a16:creationId xmlns:a16="http://schemas.microsoft.com/office/drawing/2014/main" id="{7400BB79-EEA1-492A-9B3C-5965F2E3B4F5}"/>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15" name="Text Placeholder 44">
            <a:extLst>
              <a:ext uri="{FF2B5EF4-FFF2-40B4-BE49-F238E27FC236}">
                <a16:creationId xmlns:a16="http://schemas.microsoft.com/office/drawing/2014/main" id="{316CCE47-DAAB-49A7-9D17-8E851B814109}"/>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it-CH" noProof="0"/>
              <a:t>Text</a:t>
            </a:r>
          </a:p>
        </p:txBody>
      </p:sp>
      <p:sp>
        <p:nvSpPr>
          <p:cNvPr id="14" name="Text Placeholder 8">
            <a:extLst>
              <a:ext uri="{FF2B5EF4-FFF2-40B4-BE49-F238E27FC236}">
                <a16:creationId xmlns:a16="http://schemas.microsoft.com/office/drawing/2014/main" id="{33134613-8DDA-4568-AD4E-451DD0007F5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a:lnSpc>
                <a:spcPts val="1600"/>
              </a:lnSpc>
            </a:pPr>
            <a:r>
              <a:rPr lang="it-CH" noProof="0" dirty="0"/>
              <a:t>Indicazione della fonte</a:t>
            </a:r>
          </a:p>
        </p:txBody>
      </p:sp>
    </p:spTree>
    <p:extLst>
      <p:ext uri="{BB962C8B-B14F-4D97-AF65-F5344CB8AC3E}">
        <p14:creationId xmlns:p14="http://schemas.microsoft.com/office/powerpoint/2010/main" val="577384043"/>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to_3 Layout icon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DFF88-A13F-4A3C-8E90-0C0582EC2D64}"/>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16" name="Rectangle 15">
            <a:extLst>
              <a:ext uri="{FF2B5EF4-FFF2-40B4-BE49-F238E27FC236}">
                <a16:creationId xmlns:a16="http://schemas.microsoft.com/office/drawing/2014/main" id="{B28996BD-DFEA-4148-ADC4-C90C03C8FA2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err="1"/>
          </a:p>
        </p:txBody>
      </p:sp>
      <p:sp>
        <p:nvSpPr>
          <p:cNvPr id="17" name="Text Placeholder 44">
            <a:extLst>
              <a:ext uri="{FF2B5EF4-FFF2-40B4-BE49-F238E27FC236}">
                <a16:creationId xmlns:a16="http://schemas.microsoft.com/office/drawing/2014/main" id="{FAFB221F-45D8-439B-ABC4-EBF2F69A5601}"/>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it-CH" noProof="0"/>
              <a:t>Titel</a:t>
            </a:r>
          </a:p>
        </p:txBody>
      </p:sp>
      <p:pic>
        <p:nvPicPr>
          <p:cNvPr id="18" name="Picture 17">
            <a:extLst>
              <a:ext uri="{FF2B5EF4-FFF2-40B4-BE49-F238E27FC236}">
                <a16:creationId xmlns:a16="http://schemas.microsoft.com/office/drawing/2014/main" id="{97C1856B-F5CA-4BE9-9562-6401A807B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9" name="Text Placeholder 44">
            <a:extLst>
              <a:ext uri="{FF2B5EF4-FFF2-40B4-BE49-F238E27FC236}">
                <a16:creationId xmlns:a16="http://schemas.microsoft.com/office/drawing/2014/main" id="{62507A4B-1D5D-4BF8-9963-507BFB176DBD}"/>
              </a:ext>
            </a:extLst>
          </p:cNvPr>
          <p:cNvSpPr>
            <a:spLocks noGrp="1"/>
          </p:cNvSpPr>
          <p:nvPr>
            <p:ph type="body" sz="quarter" idx="47" hasCustomPrompt="1"/>
          </p:nvPr>
        </p:nvSpPr>
        <p:spPr>
          <a:xfrm>
            <a:off x="4924822" y="18356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0" name="Text Placeholder 44">
            <a:extLst>
              <a:ext uri="{FF2B5EF4-FFF2-40B4-BE49-F238E27FC236}">
                <a16:creationId xmlns:a16="http://schemas.microsoft.com/office/drawing/2014/main" id="{21518701-F1CF-45DB-9148-666AB68CF896}"/>
              </a:ext>
            </a:extLst>
          </p:cNvPr>
          <p:cNvSpPr>
            <a:spLocks noGrp="1"/>
          </p:cNvSpPr>
          <p:nvPr>
            <p:ph type="body" sz="quarter" idx="48" hasCustomPrompt="1"/>
          </p:nvPr>
        </p:nvSpPr>
        <p:spPr>
          <a:xfrm>
            <a:off x="4924822" y="2754871"/>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1" name="Text Placeholder 44">
            <a:extLst>
              <a:ext uri="{FF2B5EF4-FFF2-40B4-BE49-F238E27FC236}">
                <a16:creationId xmlns:a16="http://schemas.microsoft.com/office/drawing/2014/main" id="{587D3ADA-09D4-4E5E-8187-73F129AACF7E}"/>
              </a:ext>
            </a:extLst>
          </p:cNvPr>
          <p:cNvSpPr>
            <a:spLocks noGrp="1"/>
          </p:cNvSpPr>
          <p:nvPr>
            <p:ph type="body" sz="quarter" idx="49" hasCustomPrompt="1"/>
          </p:nvPr>
        </p:nvSpPr>
        <p:spPr>
          <a:xfrm>
            <a:off x="4924822" y="36501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2" name="Text Placeholder 44">
            <a:extLst>
              <a:ext uri="{FF2B5EF4-FFF2-40B4-BE49-F238E27FC236}">
                <a16:creationId xmlns:a16="http://schemas.microsoft.com/office/drawing/2014/main" id="{6A3B0CEC-5E2A-400E-8A5D-2AC23608B39A}"/>
              </a:ext>
            </a:extLst>
          </p:cNvPr>
          <p:cNvSpPr>
            <a:spLocks noGrp="1"/>
          </p:cNvSpPr>
          <p:nvPr>
            <p:ph type="body" sz="quarter" idx="50" hasCustomPrompt="1"/>
          </p:nvPr>
        </p:nvSpPr>
        <p:spPr>
          <a:xfrm>
            <a:off x="4924822" y="4545377"/>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it-CH" noProof="0"/>
              <a:t>Text</a:t>
            </a:r>
          </a:p>
        </p:txBody>
      </p:sp>
      <p:sp>
        <p:nvSpPr>
          <p:cNvPr id="23" name="Picture Placeholder 13">
            <a:extLst>
              <a:ext uri="{FF2B5EF4-FFF2-40B4-BE49-F238E27FC236}">
                <a16:creationId xmlns:a16="http://schemas.microsoft.com/office/drawing/2014/main" id="{228072FB-FAED-4AC3-A04A-A26AE5CF7CE8}"/>
              </a:ext>
            </a:extLst>
          </p:cNvPr>
          <p:cNvSpPr>
            <a:spLocks noGrp="1"/>
          </p:cNvSpPr>
          <p:nvPr>
            <p:ph type="pic" sz="quarter" idx="18" hasCustomPrompt="1"/>
          </p:nvPr>
        </p:nvSpPr>
        <p:spPr>
          <a:xfrm>
            <a:off x="3975106" y="1835623"/>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24" name="Picture Placeholder 13">
            <a:extLst>
              <a:ext uri="{FF2B5EF4-FFF2-40B4-BE49-F238E27FC236}">
                <a16:creationId xmlns:a16="http://schemas.microsoft.com/office/drawing/2014/main" id="{C2538619-9328-47C2-8C06-8FBF06021869}"/>
              </a:ext>
            </a:extLst>
          </p:cNvPr>
          <p:cNvSpPr>
            <a:spLocks noGrp="1"/>
          </p:cNvSpPr>
          <p:nvPr>
            <p:ph type="pic" sz="quarter" idx="51" hasCustomPrompt="1"/>
          </p:nvPr>
        </p:nvSpPr>
        <p:spPr>
          <a:xfrm>
            <a:off x="3975106" y="2754871"/>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25" name="Picture Placeholder 13">
            <a:extLst>
              <a:ext uri="{FF2B5EF4-FFF2-40B4-BE49-F238E27FC236}">
                <a16:creationId xmlns:a16="http://schemas.microsoft.com/office/drawing/2014/main" id="{7C8C88C4-A557-4DD8-99C3-14729F1ABB07}"/>
              </a:ext>
            </a:extLst>
          </p:cNvPr>
          <p:cNvSpPr>
            <a:spLocks noGrp="1"/>
          </p:cNvSpPr>
          <p:nvPr>
            <p:ph type="pic" sz="quarter" idx="52" hasCustomPrompt="1"/>
          </p:nvPr>
        </p:nvSpPr>
        <p:spPr>
          <a:xfrm>
            <a:off x="3975106" y="3650124"/>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
        <p:nvSpPr>
          <p:cNvPr id="26" name="Picture Placeholder 13">
            <a:extLst>
              <a:ext uri="{FF2B5EF4-FFF2-40B4-BE49-F238E27FC236}">
                <a16:creationId xmlns:a16="http://schemas.microsoft.com/office/drawing/2014/main" id="{CD369225-AF51-4316-971E-478EFF83940E}"/>
              </a:ext>
            </a:extLst>
          </p:cNvPr>
          <p:cNvSpPr>
            <a:spLocks noGrp="1"/>
          </p:cNvSpPr>
          <p:nvPr>
            <p:ph type="pic" sz="quarter" idx="53" hasCustomPrompt="1"/>
          </p:nvPr>
        </p:nvSpPr>
        <p:spPr>
          <a:xfrm>
            <a:off x="3975106" y="4545378"/>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it-CH" noProof="0"/>
              <a:t>Icon</a:t>
            </a:r>
          </a:p>
          <a:p>
            <a:endParaRPr lang="it-CH" noProof="0"/>
          </a:p>
          <a:p>
            <a:endParaRPr lang="it-CH" noProof="0"/>
          </a:p>
        </p:txBody>
      </p:sp>
    </p:spTree>
    <p:extLst>
      <p:ext uri="{BB962C8B-B14F-4D97-AF65-F5344CB8AC3E}">
        <p14:creationId xmlns:p14="http://schemas.microsoft.com/office/powerpoint/2010/main" val="1205820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apositiva ringraziamenti">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3CDF2B-CE32-4893-8D06-EF06294A5620}"/>
              </a:ext>
            </a:extLst>
          </p:cNvPr>
          <p:cNvSpPr/>
          <p:nvPr userDrawn="1"/>
        </p:nvSpPr>
        <p:spPr>
          <a:xfrm>
            <a:off x="0" y="0"/>
            <a:ext cx="539163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7" name="Text Placeholder 9">
            <a:extLst>
              <a:ext uri="{FF2B5EF4-FFF2-40B4-BE49-F238E27FC236}">
                <a16:creationId xmlns:a16="http://schemas.microsoft.com/office/drawing/2014/main" id="{158B092D-1777-4796-8A1A-B5F5790E6C56}"/>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8" name="Picture Placeholder 3">
            <a:extLst>
              <a:ext uri="{FF2B5EF4-FFF2-40B4-BE49-F238E27FC236}">
                <a16:creationId xmlns:a16="http://schemas.microsoft.com/office/drawing/2014/main" id="{633C5ABA-C203-4AD0-8675-6ED503BE7107}"/>
              </a:ext>
            </a:extLst>
          </p:cNvPr>
          <p:cNvSpPr>
            <a:spLocks noGrp="1"/>
          </p:cNvSpPr>
          <p:nvPr>
            <p:ph type="pic" sz="quarter" idx="11" hasCustomPrompt="1"/>
          </p:nvPr>
        </p:nvSpPr>
        <p:spPr>
          <a:xfrm>
            <a:off x="6864086" y="-7938"/>
            <a:ext cx="5327914" cy="6865938"/>
          </a:xfrm>
          <a:prstGeom prst="rect">
            <a:avLst/>
          </a:prstGeom>
          <a:solidFill>
            <a:schemeClr val="bg1"/>
          </a:solidFill>
        </p:spPr>
        <p:txBody>
          <a:bodyPr anchor="ctr"/>
          <a:lstStyle>
            <a:lvl1pPr marL="0" indent="0" algn="ctr">
              <a:buNone/>
              <a:defRPr>
                <a:solidFill>
                  <a:schemeClr val="bg1">
                    <a:lumMod val="50000"/>
                  </a:schemeClr>
                </a:solidFill>
                <a:latin typeface="Arial Nova Light" panose="020B0304020202020204" pitchFamily="34" charset="0"/>
              </a:defRPr>
            </a:lvl1pPr>
          </a:lstStyle>
          <a:p>
            <a:r>
              <a:rPr lang="it-CH" noProof="0"/>
              <a:t>Bild hinzufügen</a:t>
            </a:r>
          </a:p>
          <a:p>
            <a:endParaRPr lang="it-CH" noProof="0"/>
          </a:p>
          <a:p>
            <a:endParaRPr lang="it-CH" noProof="0"/>
          </a:p>
          <a:p>
            <a:endParaRPr lang="it-CH" noProof="0"/>
          </a:p>
        </p:txBody>
      </p:sp>
      <p:sp>
        <p:nvSpPr>
          <p:cNvPr id="9" name="Rectangle 8">
            <a:extLst>
              <a:ext uri="{FF2B5EF4-FFF2-40B4-BE49-F238E27FC236}">
                <a16:creationId xmlns:a16="http://schemas.microsoft.com/office/drawing/2014/main" id="{AC52AFDB-6B13-43C7-AC96-09BA3921276A}"/>
              </a:ext>
            </a:extLst>
          </p:cNvPr>
          <p:cNvSpPr/>
          <p:nvPr userDrawn="1"/>
        </p:nvSpPr>
        <p:spPr>
          <a:xfrm>
            <a:off x="5327915" y="0"/>
            <a:ext cx="1536171" cy="6865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Tree>
    <p:extLst>
      <p:ext uri="{BB962C8B-B14F-4D97-AF65-F5344CB8AC3E}">
        <p14:creationId xmlns:p14="http://schemas.microsoft.com/office/powerpoint/2010/main" val="1358323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yout divisor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EF3DB-E0AF-4EA6-BFF5-4222323364BD}"/>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10" name="Text Placeholder 9">
            <a:extLst>
              <a:ext uri="{FF2B5EF4-FFF2-40B4-BE49-F238E27FC236}">
                <a16:creationId xmlns:a16="http://schemas.microsoft.com/office/drawing/2014/main" id="{BFA37CC2-C51C-469F-9A2A-FDEF52066811}"/>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8" name="TextBox 7">
            <a:extLst>
              <a:ext uri="{FF2B5EF4-FFF2-40B4-BE49-F238E27FC236}">
                <a16:creationId xmlns:a16="http://schemas.microsoft.com/office/drawing/2014/main" id="{15E754DE-2DEF-4D1C-9C8D-32A30A8F5288}"/>
              </a:ext>
            </a:extLst>
          </p:cNvPr>
          <p:cNvSpPr txBox="1"/>
          <p:nvPr userDrawn="1"/>
        </p:nvSpPr>
        <p:spPr>
          <a:xfrm>
            <a:off x="4080347" y="0"/>
            <a:ext cx="3001491" cy="6860471"/>
          </a:xfrm>
          <a:custGeom>
            <a:avLst/>
            <a:gdLst/>
            <a:ahLst/>
            <a:cxnLst/>
            <a:rect l="l" t="t" r="r" b="b"/>
            <a:pathLst>
              <a:path w="47923" h="109537">
                <a:moveTo>
                  <a:pt x="30956" y="0"/>
                </a:moveTo>
                <a:lnTo>
                  <a:pt x="47923" y="0"/>
                </a:lnTo>
                <a:lnTo>
                  <a:pt x="47923" y="109537"/>
                </a:lnTo>
                <a:lnTo>
                  <a:pt x="27012" y="109537"/>
                </a:lnTo>
                <a:lnTo>
                  <a:pt x="27012" y="30733"/>
                </a:lnTo>
                <a:cubicBezTo>
                  <a:pt x="19373" y="37876"/>
                  <a:pt x="10369" y="43160"/>
                  <a:pt x="0" y="46583"/>
                </a:cubicBezTo>
                <a:lnTo>
                  <a:pt x="0" y="27607"/>
                </a:lnTo>
                <a:cubicBezTo>
                  <a:pt x="5457" y="25821"/>
                  <a:pt x="11385" y="22435"/>
                  <a:pt x="17785" y="17450"/>
                </a:cubicBezTo>
                <a:cubicBezTo>
                  <a:pt x="24185" y="12464"/>
                  <a:pt x="28575" y="6647"/>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9" name="Picture Placeholder 3">
            <a:extLst>
              <a:ext uri="{FF2B5EF4-FFF2-40B4-BE49-F238E27FC236}">
                <a16:creationId xmlns:a16="http://schemas.microsoft.com/office/drawing/2014/main" id="{51340911-9B5F-4133-9B92-45E95AB011CC}"/>
              </a:ext>
            </a:extLst>
          </p:cNvPr>
          <p:cNvSpPr>
            <a:spLocks noGrp="1"/>
          </p:cNvSpPr>
          <p:nvPr>
            <p:ph type="pic" sz="quarter" idx="11" hasCustomPrompt="1"/>
          </p:nvPr>
        </p:nvSpPr>
        <p:spPr>
          <a:xfrm>
            <a:off x="7081838" y="-7938"/>
            <a:ext cx="5110162" cy="6865938"/>
          </a:xfrm>
          <a:prstGeom prst="rect">
            <a:avLst/>
          </a:prstGeom>
          <a:solidFill>
            <a:schemeClr val="bg1"/>
          </a:solidFill>
        </p:spPr>
        <p:txBody>
          <a:bodyPr anchor="ctr"/>
          <a:lstStyle>
            <a:lvl1pPr marL="0" indent="0" algn="ctr">
              <a:buNone/>
              <a:defRPr>
                <a:solidFill>
                  <a:schemeClr val="bg1">
                    <a:lumMod val="50000"/>
                  </a:schemeClr>
                </a:solidFill>
                <a:latin typeface="Arial Nova Light" panose="020B0304020202020204" pitchFamily="34" charset="0"/>
              </a:defRPr>
            </a:lvl1pPr>
          </a:lstStyle>
          <a:p>
            <a:r>
              <a:rPr lang="de-CH" dirty="0"/>
              <a:t>Bild hinzufügen</a:t>
            </a:r>
          </a:p>
          <a:p>
            <a:endParaRPr lang="it-CH" noProof="0" dirty="0"/>
          </a:p>
          <a:p>
            <a:endParaRPr lang="de-CH" dirty="0"/>
          </a:p>
          <a:p>
            <a:endParaRPr lang="de-CH" dirty="0"/>
          </a:p>
        </p:txBody>
      </p:sp>
    </p:spTree>
    <p:extLst>
      <p:ext uri="{BB962C8B-B14F-4D97-AF65-F5344CB8AC3E}">
        <p14:creationId xmlns:p14="http://schemas.microsoft.com/office/powerpoint/2010/main" val="926903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yout divisore_2">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F5C5E5E-59FD-447F-B901-EBC804098625}"/>
              </a:ext>
            </a:extLst>
          </p:cNvPr>
          <p:cNvSpPr>
            <a:spLocks noGrp="1"/>
          </p:cNvSpPr>
          <p:nvPr>
            <p:ph type="pic" sz="quarter" idx="11" hasCustomPrompt="1"/>
          </p:nvPr>
        </p:nvSpPr>
        <p:spPr>
          <a:xfrm>
            <a:off x="6051917" y="0"/>
            <a:ext cx="6140082" cy="6858000"/>
          </a:xfrm>
          <a:custGeom>
            <a:avLst/>
            <a:gdLst>
              <a:gd name="connsiteX0" fmla="*/ 552687 w 6140082"/>
              <a:gd name="connsiteY0" fmla="*/ 0 h 6858000"/>
              <a:gd name="connsiteX1" fmla="*/ 6140082 w 6140082"/>
              <a:gd name="connsiteY1" fmla="*/ 0 h 6858000"/>
              <a:gd name="connsiteX2" fmla="*/ 6140082 w 6140082"/>
              <a:gd name="connsiteY2" fmla="*/ 6858000 h 6858000"/>
              <a:gd name="connsiteX3" fmla="*/ 2601277 w 6140082"/>
              <a:gd name="connsiteY3" fmla="*/ 6858000 h 6858000"/>
              <a:gd name="connsiteX4" fmla="*/ 2601277 w 6140082"/>
              <a:gd name="connsiteY4" fmla="*/ 5641277 h 6858000"/>
              <a:gd name="connsiteX5" fmla="*/ 0 w 6140082"/>
              <a:gd name="connsiteY5" fmla="*/ 5641277 h 6858000"/>
              <a:gd name="connsiteX6" fmla="*/ 268065 w 6140082"/>
              <a:gd name="connsiteY6" fmla="*/ 5277676 h 6858000"/>
              <a:gd name="connsiteX7" fmla="*/ 1053592 w 6140082"/>
              <a:gd name="connsiteY7" fmla="*/ 4522471 h 6858000"/>
              <a:gd name="connsiteX8" fmla="*/ 1911350 w 6140082"/>
              <a:gd name="connsiteY8" fmla="*/ 3650680 h 6858000"/>
              <a:gd name="connsiteX9" fmla="*/ 2435765 w 6140082"/>
              <a:gd name="connsiteY9" fmla="*/ 2776634 h 6858000"/>
              <a:gd name="connsiteX10" fmla="*/ 2601277 w 6140082"/>
              <a:gd name="connsiteY10" fmla="*/ 1897889 h 6858000"/>
              <a:gd name="connsiteX11" fmla="*/ 2023237 w 6140082"/>
              <a:gd name="connsiteY11" fmla="*/ 541276 h 6858000"/>
              <a:gd name="connsiteX12" fmla="*/ 679658 w 6140082"/>
              <a:gd name="connsiteY12" fmla="*/ 43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0082" h="6858000">
                <a:moveTo>
                  <a:pt x="552687" y="0"/>
                </a:moveTo>
                <a:lnTo>
                  <a:pt x="6140082" y="0"/>
                </a:lnTo>
                <a:lnTo>
                  <a:pt x="6140082" y="6858000"/>
                </a:lnTo>
                <a:lnTo>
                  <a:pt x="2601277" y="6858000"/>
                </a:lnTo>
                <a:lnTo>
                  <a:pt x="2601277" y="5641277"/>
                </a:lnTo>
                <a:lnTo>
                  <a:pt x="0" y="5641277"/>
                </a:lnTo>
                <a:cubicBezTo>
                  <a:pt x="68348" y="5523188"/>
                  <a:pt x="157745" y="5401967"/>
                  <a:pt x="268065" y="5277676"/>
                </a:cubicBezTo>
                <a:cubicBezTo>
                  <a:pt x="378386" y="5153322"/>
                  <a:pt x="640249" y="4901608"/>
                  <a:pt x="1053592" y="4522471"/>
                </a:cubicBezTo>
                <a:cubicBezTo>
                  <a:pt x="1466934" y="4143270"/>
                  <a:pt x="1752854" y="3852715"/>
                  <a:pt x="1911350" y="3650680"/>
                </a:cubicBezTo>
                <a:cubicBezTo>
                  <a:pt x="2150660" y="3346092"/>
                  <a:pt x="2325444" y="3054785"/>
                  <a:pt x="2435765" y="2776634"/>
                </a:cubicBezTo>
                <a:cubicBezTo>
                  <a:pt x="2546085" y="2498482"/>
                  <a:pt x="2601277" y="2205547"/>
                  <a:pt x="2601277" y="1897889"/>
                </a:cubicBezTo>
                <a:cubicBezTo>
                  <a:pt x="2601277" y="1357061"/>
                  <a:pt x="2408576" y="904877"/>
                  <a:pt x="2023237" y="541276"/>
                </a:cubicBezTo>
                <a:cubicBezTo>
                  <a:pt x="1686010" y="223125"/>
                  <a:pt x="1238178" y="44165"/>
                  <a:pt x="679658" y="4396"/>
                </a:cubicBezTo>
                <a:close/>
              </a:path>
            </a:pathLst>
          </a:custGeom>
          <a:solidFill>
            <a:schemeClr val="bg1"/>
          </a:solidFill>
        </p:spPr>
        <p:txBody>
          <a:bodyPr wrap="square" lIns="548640"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a:t>Bild hinzufügen</a:t>
            </a:r>
          </a:p>
          <a:p>
            <a:endParaRPr lang="it-CH" noProof="0"/>
          </a:p>
          <a:p>
            <a:endParaRPr lang="it-CH" noProof="0"/>
          </a:p>
          <a:p>
            <a:endParaRPr lang="it-CH" noProof="0"/>
          </a:p>
        </p:txBody>
      </p:sp>
      <p:sp>
        <p:nvSpPr>
          <p:cNvPr id="28" name="Freeform: Shape 27">
            <a:extLst>
              <a:ext uri="{FF2B5EF4-FFF2-40B4-BE49-F238E27FC236}">
                <a16:creationId xmlns:a16="http://schemas.microsoft.com/office/drawing/2014/main" id="{447D171A-8CA2-4E77-8215-4EB0FA07C260}"/>
              </a:ext>
            </a:extLst>
          </p:cNvPr>
          <p:cNvSpPr/>
          <p:nvPr userDrawn="1"/>
        </p:nvSpPr>
        <p:spPr>
          <a:xfrm>
            <a:off x="1" y="-1"/>
            <a:ext cx="7652656" cy="6858001"/>
          </a:xfrm>
          <a:custGeom>
            <a:avLst/>
            <a:gdLst>
              <a:gd name="connsiteX0" fmla="*/ 4855028 w 7652656"/>
              <a:gd name="connsiteY0" fmla="*/ 0 h 6858001"/>
              <a:gd name="connsiteX1" fmla="*/ 6388101 w 7652656"/>
              <a:gd name="connsiteY1" fmla="*/ 0 h 6858001"/>
              <a:gd name="connsiteX2" fmla="*/ 6388101 w 7652656"/>
              <a:gd name="connsiteY2" fmla="*/ 702733 h 6858001"/>
              <a:gd name="connsiteX3" fmla="*/ 5803899 w 7652656"/>
              <a:gd name="connsiteY3" fmla="*/ 702733 h 6858001"/>
              <a:gd name="connsiteX4" fmla="*/ 5803899 w 7652656"/>
              <a:gd name="connsiteY4" fmla="*/ 1012371 h 6858001"/>
              <a:gd name="connsiteX5" fmla="*/ 7652656 w 7652656"/>
              <a:gd name="connsiteY5" fmla="*/ 1012371 h 6858001"/>
              <a:gd name="connsiteX6" fmla="*/ 7652656 w 7652656"/>
              <a:gd name="connsiteY6" fmla="*/ 3429000 h 6858001"/>
              <a:gd name="connsiteX7" fmla="*/ 7035194 w 7652656"/>
              <a:gd name="connsiteY7" fmla="*/ 3429000 h 6858001"/>
              <a:gd name="connsiteX8" fmla="*/ 7035194 w 7652656"/>
              <a:gd name="connsiteY8" fmla="*/ 4528458 h 6858001"/>
              <a:gd name="connsiteX9" fmla="*/ 5803899 w 7652656"/>
              <a:gd name="connsiteY9" fmla="*/ 4528458 h 6858001"/>
              <a:gd name="connsiteX10" fmla="*/ 5803899 w 7652656"/>
              <a:gd name="connsiteY10" fmla="*/ 6858001 h 6858001"/>
              <a:gd name="connsiteX11" fmla="*/ 0 w 7652656"/>
              <a:gd name="connsiteY11" fmla="*/ 6858001 h 6858001"/>
              <a:gd name="connsiteX12" fmla="*/ 0 w 7652656"/>
              <a:gd name="connsiteY12" fmla="*/ 1 h 6858001"/>
              <a:gd name="connsiteX13" fmla="*/ 4855028 w 7652656"/>
              <a:gd name="connsiteY13"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2656" h="6858001">
                <a:moveTo>
                  <a:pt x="4855028" y="0"/>
                </a:moveTo>
                <a:lnTo>
                  <a:pt x="6388101" y="0"/>
                </a:lnTo>
                <a:lnTo>
                  <a:pt x="6388101" y="702733"/>
                </a:lnTo>
                <a:lnTo>
                  <a:pt x="5803899" y="702733"/>
                </a:lnTo>
                <a:lnTo>
                  <a:pt x="5803899" y="1012371"/>
                </a:lnTo>
                <a:lnTo>
                  <a:pt x="7652656" y="1012371"/>
                </a:lnTo>
                <a:lnTo>
                  <a:pt x="7652656" y="3429000"/>
                </a:lnTo>
                <a:lnTo>
                  <a:pt x="7035194" y="3429000"/>
                </a:lnTo>
                <a:lnTo>
                  <a:pt x="7035194" y="4528458"/>
                </a:lnTo>
                <a:lnTo>
                  <a:pt x="5803899" y="4528458"/>
                </a:lnTo>
                <a:lnTo>
                  <a:pt x="5803899" y="6858001"/>
                </a:lnTo>
                <a:lnTo>
                  <a:pt x="0" y="6858001"/>
                </a:lnTo>
                <a:lnTo>
                  <a:pt x="0" y="1"/>
                </a:lnTo>
                <a:lnTo>
                  <a:pt x="4855028"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err="1"/>
          </a:p>
        </p:txBody>
      </p:sp>
      <p:sp>
        <p:nvSpPr>
          <p:cNvPr id="23" name="Freeform: Shape 22">
            <a:extLst>
              <a:ext uri="{FF2B5EF4-FFF2-40B4-BE49-F238E27FC236}">
                <a16:creationId xmlns:a16="http://schemas.microsoft.com/office/drawing/2014/main" id="{B6DFD671-9604-4ED3-BC23-E34D9C6783E5}"/>
              </a:ext>
            </a:extLst>
          </p:cNvPr>
          <p:cNvSpPr/>
          <p:nvPr userDrawn="1"/>
        </p:nvSpPr>
        <p:spPr>
          <a:xfrm>
            <a:off x="4061320" y="-4126"/>
            <a:ext cx="4591874" cy="6862126"/>
          </a:xfrm>
          <a:custGeom>
            <a:avLst/>
            <a:gdLst/>
            <a:ahLst/>
            <a:cxnLst/>
            <a:rect l="l" t="t" r="r" b="b"/>
            <a:pathLst>
              <a:path w="73298" h="109537">
                <a:moveTo>
                  <a:pt x="38695" y="0"/>
                </a:moveTo>
                <a:cubicBezTo>
                  <a:pt x="49461" y="0"/>
                  <a:pt x="57919" y="2902"/>
                  <a:pt x="64071" y="8706"/>
                </a:cubicBezTo>
                <a:cubicBezTo>
                  <a:pt x="70222" y="14510"/>
                  <a:pt x="73298" y="21728"/>
                  <a:pt x="73298" y="30361"/>
                </a:cubicBezTo>
                <a:cubicBezTo>
                  <a:pt x="73298" y="35272"/>
                  <a:pt x="72417" y="39948"/>
                  <a:pt x="70656" y="44388"/>
                </a:cubicBezTo>
                <a:cubicBezTo>
                  <a:pt x="68895" y="48828"/>
                  <a:pt x="66105" y="53478"/>
                  <a:pt x="62285" y="58340"/>
                </a:cubicBezTo>
                <a:cubicBezTo>
                  <a:pt x="59755" y="61565"/>
                  <a:pt x="55191" y="66203"/>
                  <a:pt x="48593" y="72256"/>
                </a:cubicBezTo>
                <a:cubicBezTo>
                  <a:pt x="41995" y="78308"/>
                  <a:pt x="37815" y="82326"/>
                  <a:pt x="36054" y="84311"/>
                </a:cubicBezTo>
                <a:cubicBezTo>
                  <a:pt x="34293" y="86295"/>
                  <a:pt x="32866" y="88230"/>
                  <a:pt x="31775" y="90115"/>
                </a:cubicBezTo>
                <a:lnTo>
                  <a:pt x="73298" y="90115"/>
                </a:lnTo>
                <a:lnTo>
                  <a:pt x="73298" y="109537"/>
                </a:lnTo>
                <a:lnTo>
                  <a:pt x="0" y="109537"/>
                </a:lnTo>
                <a:cubicBezTo>
                  <a:pt x="794" y="102195"/>
                  <a:pt x="3175" y="95237"/>
                  <a:pt x="7144" y="88664"/>
                </a:cubicBezTo>
                <a:cubicBezTo>
                  <a:pt x="11113" y="82091"/>
                  <a:pt x="18951" y="73372"/>
                  <a:pt x="30659" y="62507"/>
                </a:cubicBezTo>
                <a:cubicBezTo>
                  <a:pt x="40085" y="53727"/>
                  <a:pt x="45864" y="47773"/>
                  <a:pt x="47997" y="44648"/>
                </a:cubicBezTo>
                <a:cubicBezTo>
                  <a:pt x="50875" y="40332"/>
                  <a:pt x="52313" y="36066"/>
                  <a:pt x="52313" y="31849"/>
                </a:cubicBezTo>
                <a:cubicBezTo>
                  <a:pt x="52313" y="27186"/>
                  <a:pt x="51061" y="23601"/>
                  <a:pt x="48555" y="21096"/>
                </a:cubicBezTo>
                <a:cubicBezTo>
                  <a:pt x="46050" y="18591"/>
                  <a:pt x="42590" y="17338"/>
                  <a:pt x="38175" y="17338"/>
                </a:cubicBezTo>
                <a:cubicBezTo>
                  <a:pt x="33809" y="17338"/>
                  <a:pt x="30336" y="18653"/>
                  <a:pt x="27757" y="21282"/>
                </a:cubicBezTo>
                <a:cubicBezTo>
                  <a:pt x="25177" y="23911"/>
                  <a:pt x="23689" y="28277"/>
                  <a:pt x="23292" y="34379"/>
                </a:cubicBezTo>
                <a:lnTo>
                  <a:pt x="2456" y="32295"/>
                </a:lnTo>
                <a:cubicBezTo>
                  <a:pt x="3696" y="20786"/>
                  <a:pt x="7590" y="12526"/>
                  <a:pt x="14139" y="7515"/>
                </a:cubicBezTo>
                <a:cubicBezTo>
                  <a:pt x="20687" y="2505"/>
                  <a:pt x="28873" y="0"/>
                  <a:pt x="386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err="1"/>
          </a:p>
        </p:txBody>
      </p:sp>
      <p:sp>
        <p:nvSpPr>
          <p:cNvPr id="4" name="Text Placeholder 9">
            <a:extLst>
              <a:ext uri="{FF2B5EF4-FFF2-40B4-BE49-F238E27FC236}">
                <a16:creationId xmlns:a16="http://schemas.microsoft.com/office/drawing/2014/main" id="{BFDF0CDD-59AB-434A-961F-95D628DB9CFE}"/>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Tree>
    <p:extLst>
      <p:ext uri="{BB962C8B-B14F-4D97-AF65-F5344CB8AC3E}">
        <p14:creationId xmlns:p14="http://schemas.microsoft.com/office/powerpoint/2010/main" val="1678249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yout divisore_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2436-27DE-4AEE-8D17-2A7086D7EFCA}"/>
              </a:ext>
            </a:extLst>
          </p:cNvPr>
          <p:cNvSpPr/>
          <p:nvPr userDrawn="1"/>
        </p:nvSpPr>
        <p:spPr>
          <a:xfrm>
            <a:off x="0" y="1"/>
            <a:ext cx="6694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err="1"/>
          </a:p>
        </p:txBody>
      </p:sp>
      <p:sp>
        <p:nvSpPr>
          <p:cNvPr id="8" name="Text Placeholder 9">
            <a:extLst>
              <a:ext uri="{FF2B5EF4-FFF2-40B4-BE49-F238E27FC236}">
                <a16:creationId xmlns:a16="http://schemas.microsoft.com/office/drawing/2014/main" id="{82C4F9AD-BAAA-4B64-800A-4D074742EF87}"/>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1" name="Picture Placeholder 10">
            <a:extLst>
              <a:ext uri="{FF2B5EF4-FFF2-40B4-BE49-F238E27FC236}">
                <a16:creationId xmlns:a16="http://schemas.microsoft.com/office/drawing/2014/main" id="{993E45A0-C9EC-4526-93E9-4E915BCA6BF0}"/>
              </a:ext>
            </a:extLst>
          </p:cNvPr>
          <p:cNvSpPr>
            <a:spLocks noGrp="1"/>
          </p:cNvSpPr>
          <p:nvPr>
            <p:ph type="pic" sz="quarter" idx="11" hasCustomPrompt="1"/>
          </p:nvPr>
        </p:nvSpPr>
        <p:spPr>
          <a:xfrm>
            <a:off x="6694488" y="0"/>
            <a:ext cx="5497512" cy="6858000"/>
          </a:xfrm>
          <a:custGeom>
            <a:avLst/>
            <a:gdLst>
              <a:gd name="connsiteX0" fmla="*/ 0 w 5497512"/>
              <a:gd name="connsiteY0" fmla="*/ 0 h 6858000"/>
              <a:gd name="connsiteX1" fmla="*/ 5497512 w 5497512"/>
              <a:gd name="connsiteY1" fmla="*/ 0 h 6858000"/>
              <a:gd name="connsiteX2" fmla="*/ 5497512 w 5497512"/>
              <a:gd name="connsiteY2" fmla="*/ 6858000 h 6858000"/>
              <a:gd name="connsiteX3" fmla="*/ 0 w 5497512"/>
              <a:gd name="connsiteY3" fmla="*/ 6858000 h 6858000"/>
              <a:gd name="connsiteX4" fmla="*/ 0 w 5497512"/>
              <a:gd name="connsiteY4" fmla="*/ 6857076 h 6858000"/>
              <a:gd name="connsiteX5" fmla="*/ 213061 w 5497512"/>
              <a:gd name="connsiteY5" fmla="*/ 6848271 h 6858000"/>
              <a:gd name="connsiteX6" fmla="*/ 1584933 w 5497512"/>
              <a:gd name="connsiteY6" fmla="*/ 6235228 h 6858000"/>
              <a:gd name="connsiteX7" fmla="*/ 2230599 w 5497512"/>
              <a:gd name="connsiteY7" fmla="*/ 4728632 h 6858000"/>
              <a:gd name="connsiteX8" fmla="*/ 1884874 w 5497512"/>
              <a:gd name="connsiteY8" fmla="*/ 3689117 h 6858000"/>
              <a:gd name="connsiteX9" fmla="*/ 962160 w 5497512"/>
              <a:gd name="connsiteY9" fmla="*/ 3135021 h 6858000"/>
              <a:gd name="connsiteX10" fmla="*/ 1928382 w 5497512"/>
              <a:gd name="connsiteY10" fmla="*/ 1724550 h 6858000"/>
              <a:gd name="connsiteX11" fmla="*/ 1456686 w 5497512"/>
              <a:gd name="connsiteY11" fmla="*/ 607188 h 6858000"/>
              <a:gd name="connsiteX12" fmla="*/ 167480 w 5497512"/>
              <a:gd name="connsiteY12" fmla="*/ 12197 h 6858000"/>
              <a:gd name="connsiteX13" fmla="*/ 0 w 5497512"/>
              <a:gd name="connsiteY13" fmla="*/ 5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7512" h="6858000">
                <a:moveTo>
                  <a:pt x="0" y="0"/>
                </a:moveTo>
                <a:lnTo>
                  <a:pt x="5497512" y="0"/>
                </a:lnTo>
                <a:lnTo>
                  <a:pt x="5497512" y="6858000"/>
                </a:lnTo>
                <a:lnTo>
                  <a:pt x="0" y="6858000"/>
                </a:lnTo>
                <a:lnTo>
                  <a:pt x="0" y="6857076"/>
                </a:lnTo>
                <a:lnTo>
                  <a:pt x="213061" y="6848271"/>
                </a:lnTo>
                <a:cubicBezTo>
                  <a:pt x="750959" y="6802864"/>
                  <a:pt x="1208277" y="6598531"/>
                  <a:pt x="1584933" y="6235228"/>
                </a:cubicBezTo>
                <a:cubicBezTo>
                  <a:pt x="2015398" y="5820025"/>
                  <a:pt x="2230599" y="5317806"/>
                  <a:pt x="2230599" y="4728632"/>
                </a:cubicBezTo>
                <a:cubicBezTo>
                  <a:pt x="2230599" y="4322599"/>
                  <a:pt x="2115336" y="3976073"/>
                  <a:pt x="1884874" y="3689117"/>
                </a:cubicBezTo>
                <a:cubicBezTo>
                  <a:pt x="1654349" y="3402161"/>
                  <a:pt x="1346778" y="3217422"/>
                  <a:pt x="962160" y="3135021"/>
                </a:cubicBezTo>
                <a:cubicBezTo>
                  <a:pt x="1606287" y="2783942"/>
                  <a:pt x="1928382" y="2313784"/>
                  <a:pt x="1928382" y="1724550"/>
                </a:cubicBezTo>
                <a:cubicBezTo>
                  <a:pt x="1928382" y="1309347"/>
                  <a:pt x="1771150" y="936913"/>
                  <a:pt x="1456686" y="607188"/>
                </a:cubicBezTo>
                <a:cubicBezTo>
                  <a:pt x="1122784" y="254601"/>
                  <a:pt x="693049" y="56271"/>
                  <a:pt x="167480" y="12197"/>
                </a:cubicBezTo>
                <a:lnTo>
                  <a:pt x="0" y="5353"/>
                </a:lnTo>
                <a:close/>
              </a:path>
            </a:pathLst>
          </a:custGeom>
        </p:spPr>
        <p:txBody>
          <a:bodyPr wrap="square"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a:t>Bild hinzufügen</a:t>
            </a:r>
          </a:p>
          <a:p>
            <a:endParaRPr lang="it-CH" noProof="0"/>
          </a:p>
          <a:p>
            <a:endParaRPr lang="it-CH" noProof="0"/>
          </a:p>
          <a:p>
            <a:endParaRPr lang="it-CH" noProof="0"/>
          </a:p>
        </p:txBody>
      </p:sp>
      <p:sp>
        <p:nvSpPr>
          <p:cNvPr id="9" name="Rectangle 8">
            <a:extLst>
              <a:ext uri="{FF2B5EF4-FFF2-40B4-BE49-F238E27FC236}">
                <a16:creationId xmlns:a16="http://schemas.microsoft.com/office/drawing/2014/main" id="{0B5AEFF0-63FE-4977-B5F6-2C9B6E7FFDFA}"/>
              </a:ext>
            </a:extLst>
          </p:cNvPr>
          <p:cNvSpPr/>
          <p:nvPr userDrawn="1"/>
        </p:nvSpPr>
        <p:spPr>
          <a:xfrm>
            <a:off x="5780314" y="827314"/>
            <a:ext cx="1850572" cy="53279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2" name="TextBox 11">
            <a:extLst>
              <a:ext uri="{FF2B5EF4-FFF2-40B4-BE49-F238E27FC236}">
                <a16:creationId xmlns:a16="http://schemas.microsoft.com/office/drawing/2014/main" id="{F8302195-04BD-4318-AC72-23294EFEB8E8}"/>
              </a:ext>
            </a:extLst>
          </p:cNvPr>
          <p:cNvSpPr txBox="1"/>
          <p:nvPr userDrawn="1"/>
        </p:nvSpPr>
        <p:spPr>
          <a:xfrm>
            <a:off x="4464810" y="2753"/>
            <a:ext cx="4460277" cy="6855248"/>
          </a:xfrm>
          <a:custGeom>
            <a:avLst/>
            <a:gdLst/>
            <a:ahLst/>
            <a:cxnLst/>
            <a:rect l="l" t="t" r="r" b="b"/>
            <a:pathLst>
              <a:path w="72479" h="111397">
                <a:moveTo>
                  <a:pt x="35198" y="0"/>
                </a:moveTo>
                <a:cubicBezTo>
                  <a:pt x="45467" y="0"/>
                  <a:pt x="53702" y="3274"/>
                  <a:pt x="59903" y="9822"/>
                </a:cubicBezTo>
                <a:cubicBezTo>
                  <a:pt x="65013" y="15180"/>
                  <a:pt x="67568" y="21232"/>
                  <a:pt x="67568" y="27979"/>
                </a:cubicBezTo>
                <a:cubicBezTo>
                  <a:pt x="67568" y="37554"/>
                  <a:pt x="62334" y="45194"/>
                  <a:pt x="51867" y="50899"/>
                </a:cubicBezTo>
                <a:cubicBezTo>
                  <a:pt x="58117" y="52238"/>
                  <a:pt x="63115" y="55240"/>
                  <a:pt x="66861" y="59903"/>
                </a:cubicBezTo>
                <a:cubicBezTo>
                  <a:pt x="70606" y="64566"/>
                  <a:pt x="72479" y="70197"/>
                  <a:pt x="72479" y="76795"/>
                </a:cubicBezTo>
                <a:cubicBezTo>
                  <a:pt x="72479" y="86369"/>
                  <a:pt x="68982" y="94530"/>
                  <a:pt x="61987" y="101277"/>
                </a:cubicBezTo>
                <a:cubicBezTo>
                  <a:pt x="54992" y="108024"/>
                  <a:pt x="46285" y="111397"/>
                  <a:pt x="35868" y="111397"/>
                </a:cubicBezTo>
                <a:cubicBezTo>
                  <a:pt x="25995" y="111397"/>
                  <a:pt x="17810" y="108557"/>
                  <a:pt x="11311" y="102877"/>
                </a:cubicBezTo>
                <a:cubicBezTo>
                  <a:pt x="4812" y="97197"/>
                  <a:pt x="1042" y="89768"/>
                  <a:pt x="0" y="80590"/>
                </a:cubicBezTo>
                <a:lnTo>
                  <a:pt x="20241" y="78134"/>
                </a:lnTo>
                <a:cubicBezTo>
                  <a:pt x="20885" y="83294"/>
                  <a:pt x="22622" y="87238"/>
                  <a:pt x="25450" y="89966"/>
                </a:cubicBezTo>
                <a:cubicBezTo>
                  <a:pt x="28277" y="92695"/>
                  <a:pt x="31700" y="94059"/>
                  <a:pt x="35719" y="94059"/>
                </a:cubicBezTo>
                <a:cubicBezTo>
                  <a:pt x="40035" y="94059"/>
                  <a:pt x="43669" y="92422"/>
                  <a:pt x="46620" y="89148"/>
                </a:cubicBezTo>
                <a:cubicBezTo>
                  <a:pt x="49572" y="85873"/>
                  <a:pt x="51048" y="81458"/>
                  <a:pt x="51048" y="75902"/>
                </a:cubicBezTo>
                <a:cubicBezTo>
                  <a:pt x="51048" y="70643"/>
                  <a:pt x="49634" y="66476"/>
                  <a:pt x="46806" y="63400"/>
                </a:cubicBezTo>
                <a:cubicBezTo>
                  <a:pt x="43979" y="60325"/>
                  <a:pt x="40531" y="58787"/>
                  <a:pt x="36463" y="58787"/>
                </a:cubicBezTo>
                <a:cubicBezTo>
                  <a:pt x="33784" y="58787"/>
                  <a:pt x="30584" y="59308"/>
                  <a:pt x="26863" y="60349"/>
                </a:cubicBezTo>
                <a:lnTo>
                  <a:pt x="29170" y="43309"/>
                </a:lnTo>
                <a:cubicBezTo>
                  <a:pt x="34826" y="43457"/>
                  <a:pt x="39142" y="42230"/>
                  <a:pt x="42118" y="39625"/>
                </a:cubicBezTo>
                <a:cubicBezTo>
                  <a:pt x="45095" y="37021"/>
                  <a:pt x="46583" y="33560"/>
                  <a:pt x="46583" y="29244"/>
                </a:cubicBezTo>
                <a:cubicBezTo>
                  <a:pt x="46583" y="25573"/>
                  <a:pt x="45492" y="22646"/>
                  <a:pt x="43309" y="20463"/>
                </a:cubicBezTo>
                <a:cubicBezTo>
                  <a:pt x="41126" y="18281"/>
                  <a:pt x="38224" y="17189"/>
                  <a:pt x="34602" y="17189"/>
                </a:cubicBezTo>
                <a:cubicBezTo>
                  <a:pt x="31031" y="17189"/>
                  <a:pt x="27980" y="18429"/>
                  <a:pt x="25450" y="20910"/>
                </a:cubicBezTo>
                <a:cubicBezTo>
                  <a:pt x="22919" y="23390"/>
                  <a:pt x="21382" y="27012"/>
                  <a:pt x="20836" y="31774"/>
                </a:cubicBezTo>
                <a:lnTo>
                  <a:pt x="1563" y="28500"/>
                </a:lnTo>
                <a:cubicBezTo>
                  <a:pt x="2902" y="21902"/>
                  <a:pt x="4924" y="16631"/>
                  <a:pt x="7627" y="12687"/>
                </a:cubicBezTo>
                <a:cubicBezTo>
                  <a:pt x="10331" y="8743"/>
                  <a:pt x="14101" y="5643"/>
                  <a:pt x="18938" y="3385"/>
                </a:cubicBezTo>
                <a:cubicBezTo>
                  <a:pt x="23775" y="1128"/>
                  <a:pt x="29195" y="0"/>
                  <a:pt x="3519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428672765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yout divisor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658996-36CF-4AC6-8220-708F46641723}"/>
              </a:ext>
            </a:extLst>
          </p:cNvPr>
          <p:cNvSpPr/>
          <p:nvPr userDrawn="1"/>
        </p:nvSpPr>
        <p:spPr>
          <a:xfrm>
            <a:off x="0" y="0"/>
            <a:ext cx="7707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4" name="Text Placeholder 9">
            <a:extLst>
              <a:ext uri="{FF2B5EF4-FFF2-40B4-BE49-F238E27FC236}">
                <a16:creationId xmlns:a16="http://schemas.microsoft.com/office/drawing/2014/main" id="{CD7F0971-8F97-44E6-9B63-A12F5F2454C4}"/>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6" name="Picture Placeholder 5">
            <a:extLst>
              <a:ext uri="{FF2B5EF4-FFF2-40B4-BE49-F238E27FC236}">
                <a16:creationId xmlns:a16="http://schemas.microsoft.com/office/drawing/2014/main" id="{CE971981-B57F-4263-B1DE-BD49CA1E64BC}"/>
              </a:ext>
            </a:extLst>
          </p:cNvPr>
          <p:cNvSpPr>
            <a:spLocks noGrp="1"/>
          </p:cNvSpPr>
          <p:nvPr>
            <p:ph type="pic" sz="quarter" idx="11" hasCustomPrompt="1"/>
          </p:nvPr>
        </p:nvSpPr>
        <p:spPr>
          <a:xfrm>
            <a:off x="8083550" y="-4763"/>
            <a:ext cx="4108450" cy="6858001"/>
          </a:xfrm>
          <a:custGeom>
            <a:avLst/>
            <a:gdLst>
              <a:gd name="connsiteX0" fmla="*/ 0 w 4108450"/>
              <a:gd name="connsiteY0" fmla="*/ 0 h 6858001"/>
              <a:gd name="connsiteX1" fmla="*/ 4108450 w 4108450"/>
              <a:gd name="connsiteY1" fmla="*/ 0 h 6858001"/>
              <a:gd name="connsiteX2" fmla="*/ 4108450 w 4108450"/>
              <a:gd name="connsiteY2" fmla="*/ 6858001 h 6858001"/>
              <a:gd name="connsiteX3" fmla="*/ 78713 w 4108450"/>
              <a:gd name="connsiteY3" fmla="*/ 6858001 h 6858001"/>
              <a:gd name="connsiteX4" fmla="*/ 78713 w 4108450"/>
              <a:gd name="connsiteY4" fmla="*/ 5487549 h 6858001"/>
              <a:gd name="connsiteX5" fmla="*/ 927134 w 4108450"/>
              <a:gd name="connsiteY5" fmla="*/ 5487549 h 6858001"/>
              <a:gd name="connsiteX6" fmla="*/ 927134 w 4108450"/>
              <a:gd name="connsiteY6" fmla="*/ 4336107 h 6858001"/>
              <a:gd name="connsiteX7" fmla="*/ 78713 w 4108450"/>
              <a:gd name="connsiteY7" fmla="*/ 4336107 h 6858001"/>
              <a:gd name="connsiteX8" fmla="*/ 78713 w 4108450"/>
              <a:gd name="connsiteY8" fmla="*/ 660 h 6858001"/>
              <a:gd name="connsiteX9" fmla="*/ 0 w 4108450"/>
              <a:gd name="connsiteY9" fmla="*/ 66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450" h="6858001">
                <a:moveTo>
                  <a:pt x="0" y="0"/>
                </a:moveTo>
                <a:lnTo>
                  <a:pt x="4108450" y="0"/>
                </a:lnTo>
                <a:lnTo>
                  <a:pt x="4108450" y="6858001"/>
                </a:lnTo>
                <a:lnTo>
                  <a:pt x="78713" y="6858001"/>
                </a:lnTo>
                <a:lnTo>
                  <a:pt x="78713" y="5487549"/>
                </a:lnTo>
                <a:lnTo>
                  <a:pt x="927134" y="5487549"/>
                </a:lnTo>
                <a:lnTo>
                  <a:pt x="927134" y="4336107"/>
                </a:lnTo>
                <a:lnTo>
                  <a:pt x="78713" y="4336107"/>
                </a:lnTo>
                <a:lnTo>
                  <a:pt x="78713" y="660"/>
                </a:lnTo>
                <a:lnTo>
                  <a:pt x="0" y="660"/>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hinzufügen</a:t>
            </a:r>
          </a:p>
          <a:p>
            <a:endParaRPr lang="it-CH" noProof="0" dirty="0"/>
          </a:p>
          <a:p>
            <a:endParaRPr lang="de-CH" dirty="0"/>
          </a:p>
          <a:p>
            <a:endParaRPr lang="de-CH" dirty="0"/>
          </a:p>
        </p:txBody>
      </p:sp>
      <p:sp>
        <p:nvSpPr>
          <p:cNvPr id="7" name="TextBox 6">
            <a:extLst>
              <a:ext uri="{FF2B5EF4-FFF2-40B4-BE49-F238E27FC236}">
                <a16:creationId xmlns:a16="http://schemas.microsoft.com/office/drawing/2014/main" id="{06119B1E-B8FE-41A2-B518-ED52E60A8A86}"/>
              </a:ext>
            </a:extLst>
          </p:cNvPr>
          <p:cNvSpPr txBox="1"/>
          <p:nvPr userDrawn="1"/>
        </p:nvSpPr>
        <p:spPr>
          <a:xfrm>
            <a:off x="4097198" y="-4103"/>
            <a:ext cx="4913486" cy="6862103"/>
          </a:xfrm>
          <a:custGeom>
            <a:avLst/>
            <a:gdLst/>
            <a:ahLst/>
            <a:cxnLst/>
            <a:rect l="l" t="t" r="r" b="b"/>
            <a:pathLst>
              <a:path w="78432" h="109537">
                <a:moveTo>
                  <a:pt x="44648" y="31923"/>
                </a:moveTo>
                <a:lnTo>
                  <a:pt x="19571" y="69205"/>
                </a:lnTo>
                <a:lnTo>
                  <a:pt x="44648" y="69205"/>
                </a:lnTo>
                <a:close/>
                <a:moveTo>
                  <a:pt x="47327" y="0"/>
                </a:moveTo>
                <a:lnTo>
                  <a:pt x="64889" y="0"/>
                </a:lnTo>
                <a:lnTo>
                  <a:pt x="64889" y="69205"/>
                </a:lnTo>
                <a:lnTo>
                  <a:pt x="78432" y="69205"/>
                </a:lnTo>
                <a:lnTo>
                  <a:pt x="78432" y="87585"/>
                </a:lnTo>
                <a:lnTo>
                  <a:pt x="64889" y="87585"/>
                </a:lnTo>
                <a:lnTo>
                  <a:pt x="64889" y="109537"/>
                </a:lnTo>
                <a:lnTo>
                  <a:pt x="44648" y="109537"/>
                </a:lnTo>
                <a:lnTo>
                  <a:pt x="44648" y="87585"/>
                </a:lnTo>
                <a:lnTo>
                  <a:pt x="0" y="87585"/>
                </a:lnTo>
                <a:lnTo>
                  <a:pt x="0" y="6927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434810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yout divisore_5">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320489-D8A5-4180-8BD0-4072F1299AAC}"/>
              </a:ext>
            </a:extLst>
          </p:cNvPr>
          <p:cNvSpPr/>
          <p:nvPr userDrawn="1"/>
        </p:nvSpPr>
        <p:spPr>
          <a:xfrm>
            <a:off x="0" y="0"/>
            <a:ext cx="5969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7" name="Text Placeholder 9">
            <a:extLst>
              <a:ext uri="{FF2B5EF4-FFF2-40B4-BE49-F238E27FC236}">
                <a16:creationId xmlns:a16="http://schemas.microsoft.com/office/drawing/2014/main" id="{976986D2-10D4-423E-BEF3-C995683D4820}"/>
              </a:ext>
            </a:extLst>
          </p:cNvPr>
          <p:cNvSpPr>
            <a:spLocks noGrp="1"/>
          </p:cNvSpPr>
          <p:nvPr>
            <p:ph type="body" sz="quarter" idx="10" hasCustomPrompt="1"/>
          </p:nvPr>
        </p:nvSpPr>
        <p:spPr>
          <a:xfrm>
            <a:off x="551204"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0" name="Picture Placeholder 9">
            <a:extLst>
              <a:ext uri="{FF2B5EF4-FFF2-40B4-BE49-F238E27FC236}">
                <a16:creationId xmlns:a16="http://schemas.microsoft.com/office/drawing/2014/main" id="{00C5F0DC-3CB2-452C-811C-19F3E6B2ABD9}"/>
              </a:ext>
            </a:extLst>
          </p:cNvPr>
          <p:cNvSpPr>
            <a:spLocks noGrp="1"/>
          </p:cNvSpPr>
          <p:nvPr>
            <p:ph type="pic" sz="quarter" idx="11" hasCustomPrompt="1"/>
          </p:nvPr>
        </p:nvSpPr>
        <p:spPr>
          <a:xfrm>
            <a:off x="6091506" y="0"/>
            <a:ext cx="6100494" cy="6858000"/>
          </a:xfrm>
          <a:custGeom>
            <a:avLst/>
            <a:gdLst>
              <a:gd name="connsiteX0" fmla="*/ 2676088 w 6100494"/>
              <a:gd name="connsiteY0" fmla="*/ 0 h 6858000"/>
              <a:gd name="connsiteX1" fmla="*/ 6100494 w 6100494"/>
              <a:gd name="connsiteY1" fmla="*/ 0 h 6858000"/>
              <a:gd name="connsiteX2" fmla="*/ 6100494 w 6100494"/>
              <a:gd name="connsiteY2" fmla="*/ 6858000 h 6858000"/>
              <a:gd name="connsiteX3" fmla="*/ 741094 w 6100494"/>
              <a:gd name="connsiteY3" fmla="*/ 6858000 h 6858000"/>
              <a:gd name="connsiteX4" fmla="*/ 741094 w 6100494"/>
              <a:gd name="connsiteY4" fmla="*/ 6852977 h 6858000"/>
              <a:gd name="connsiteX5" fmla="*/ 926693 w 6100494"/>
              <a:gd name="connsiteY5" fmla="*/ 6843869 h 6858000"/>
              <a:gd name="connsiteX6" fmla="*/ 2489637 w 6100494"/>
              <a:gd name="connsiteY6" fmla="*/ 5953565 h 6858000"/>
              <a:gd name="connsiteX7" fmla="*/ 2979132 w 6100494"/>
              <a:gd name="connsiteY7" fmla="*/ 4447679 h 6858000"/>
              <a:gd name="connsiteX8" fmla="*/ 2373043 w 6100494"/>
              <a:gd name="connsiteY8" fmla="*/ 2801954 h 6858000"/>
              <a:gd name="connsiteX9" fmla="*/ 895162 w 6100494"/>
              <a:gd name="connsiteY9" fmla="*/ 2167923 h 6858000"/>
              <a:gd name="connsiteX10" fmla="*/ 0 w 6100494"/>
              <a:gd name="connsiteY10" fmla="*/ 2387015 h 6858000"/>
              <a:gd name="connsiteX11" fmla="*/ 205183 w 6100494"/>
              <a:gd name="connsiteY11" fmla="*/ 1226149 h 6858000"/>
              <a:gd name="connsiteX12" fmla="*/ 2676088 w 6100494"/>
              <a:gd name="connsiteY12" fmla="*/ 1226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0494" h="6858000">
                <a:moveTo>
                  <a:pt x="2676088" y="0"/>
                </a:moveTo>
                <a:lnTo>
                  <a:pt x="6100494" y="0"/>
                </a:lnTo>
                <a:lnTo>
                  <a:pt x="6100494" y="6858000"/>
                </a:lnTo>
                <a:lnTo>
                  <a:pt x="741094" y="6858000"/>
                </a:lnTo>
                <a:lnTo>
                  <a:pt x="741094" y="6852977"/>
                </a:lnTo>
                <a:lnTo>
                  <a:pt x="926693" y="6843869"/>
                </a:lnTo>
                <a:cubicBezTo>
                  <a:pt x="1579737" y="6777920"/>
                  <a:pt x="2100690" y="6481153"/>
                  <a:pt x="2489637" y="5953565"/>
                </a:cubicBezTo>
                <a:cubicBezTo>
                  <a:pt x="2815988" y="5512250"/>
                  <a:pt x="2979132" y="5010287"/>
                  <a:pt x="2979132" y="4447679"/>
                </a:cubicBezTo>
                <a:cubicBezTo>
                  <a:pt x="2979132" y="3773237"/>
                  <a:pt x="2777082" y="3224663"/>
                  <a:pt x="2373043" y="2801954"/>
                </a:cubicBezTo>
                <a:cubicBezTo>
                  <a:pt x="1969005" y="2379246"/>
                  <a:pt x="1476378" y="2167923"/>
                  <a:pt x="895162" y="2167923"/>
                </a:cubicBezTo>
                <a:cubicBezTo>
                  <a:pt x="590551" y="2167923"/>
                  <a:pt x="292205" y="2240974"/>
                  <a:pt x="0" y="2387015"/>
                </a:cubicBezTo>
                <a:lnTo>
                  <a:pt x="205183" y="1226149"/>
                </a:lnTo>
                <a:lnTo>
                  <a:pt x="2676088" y="1226149"/>
                </a:lnTo>
                <a:close/>
              </a:path>
            </a:pathLst>
          </a:custGeom>
        </p:spPr>
        <p:txBody>
          <a:bodyPr wrap="square" lIns="73152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a:t>Bild hinzufügen</a:t>
            </a:r>
          </a:p>
          <a:p>
            <a:endParaRPr lang="it-CH" noProof="0"/>
          </a:p>
          <a:p>
            <a:endParaRPr lang="it-CH" noProof="0"/>
          </a:p>
          <a:p>
            <a:endParaRPr lang="it-CH" noProof="0"/>
          </a:p>
        </p:txBody>
      </p:sp>
      <p:sp>
        <p:nvSpPr>
          <p:cNvPr id="4" name="Rectangle 3">
            <a:extLst>
              <a:ext uri="{FF2B5EF4-FFF2-40B4-BE49-F238E27FC236}">
                <a16:creationId xmlns:a16="http://schemas.microsoft.com/office/drawing/2014/main" id="{4856E329-7678-4F64-9AC2-0D7EC750A464}"/>
              </a:ext>
            </a:extLst>
          </p:cNvPr>
          <p:cNvSpPr/>
          <p:nvPr userDrawn="1"/>
        </p:nvSpPr>
        <p:spPr>
          <a:xfrm>
            <a:off x="5130800" y="2959100"/>
            <a:ext cx="33147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Rectangle 12">
            <a:extLst>
              <a:ext uri="{FF2B5EF4-FFF2-40B4-BE49-F238E27FC236}">
                <a16:creationId xmlns:a16="http://schemas.microsoft.com/office/drawing/2014/main" id="{BC0F5FAD-29CF-472F-80F9-69D22A258CA2}"/>
              </a:ext>
            </a:extLst>
          </p:cNvPr>
          <p:cNvSpPr/>
          <p:nvPr userDrawn="1"/>
        </p:nvSpPr>
        <p:spPr>
          <a:xfrm>
            <a:off x="5130800" y="3810000"/>
            <a:ext cx="17145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1" name="TextBox 10">
            <a:extLst>
              <a:ext uri="{FF2B5EF4-FFF2-40B4-BE49-F238E27FC236}">
                <a16:creationId xmlns:a16="http://schemas.microsoft.com/office/drawing/2014/main" id="{BA8D56DA-0856-4334-9E9F-9F1699E30E71}"/>
              </a:ext>
            </a:extLst>
          </p:cNvPr>
          <p:cNvSpPr txBox="1"/>
          <p:nvPr userDrawn="1"/>
        </p:nvSpPr>
        <p:spPr>
          <a:xfrm>
            <a:off x="4473786" y="0"/>
            <a:ext cx="4596852" cy="6858000"/>
          </a:xfrm>
          <a:custGeom>
            <a:avLst/>
            <a:gdLst/>
            <a:ahLst/>
            <a:cxnLst/>
            <a:rect l="l" t="t" r="r" b="b"/>
            <a:pathLst>
              <a:path w="73372" h="109463">
                <a:moveTo>
                  <a:pt x="13246" y="0"/>
                </a:moveTo>
                <a:lnTo>
                  <a:pt x="68535" y="0"/>
                </a:lnTo>
                <a:lnTo>
                  <a:pt x="68535" y="19571"/>
                </a:lnTo>
                <a:lnTo>
                  <a:pt x="29096" y="19571"/>
                </a:lnTo>
                <a:lnTo>
                  <a:pt x="25821" y="38100"/>
                </a:lnTo>
                <a:cubicBezTo>
                  <a:pt x="30485" y="35769"/>
                  <a:pt x="35247" y="34603"/>
                  <a:pt x="40109" y="34603"/>
                </a:cubicBezTo>
                <a:cubicBezTo>
                  <a:pt x="49386" y="34603"/>
                  <a:pt x="57249" y="37976"/>
                  <a:pt x="63698" y="44723"/>
                </a:cubicBezTo>
                <a:cubicBezTo>
                  <a:pt x="70147" y="51470"/>
                  <a:pt x="73372" y="60226"/>
                  <a:pt x="73372" y="70991"/>
                </a:cubicBezTo>
                <a:cubicBezTo>
                  <a:pt x="73372" y="79971"/>
                  <a:pt x="70768" y="87983"/>
                  <a:pt x="65559" y="95027"/>
                </a:cubicBezTo>
                <a:cubicBezTo>
                  <a:pt x="58464" y="104651"/>
                  <a:pt x="48617" y="109463"/>
                  <a:pt x="36016" y="109463"/>
                </a:cubicBezTo>
                <a:cubicBezTo>
                  <a:pt x="25946" y="109463"/>
                  <a:pt x="17735" y="106760"/>
                  <a:pt x="11385" y="101352"/>
                </a:cubicBezTo>
                <a:cubicBezTo>
                  <a:pt x="5035" y="95945"/>
                  <a:pt x="1240" y="88677"/>
                  <a:pt x="0" y="79549"/>
                </a:cubicBezTo>
                <a:lnTo>
                  <a:pt x="20836" y="77391"/>
                </a:lnTo>
                <a:cubicBezTo>
                  <a:pt x="21431" y="82104"/>
                  <a:pt x="23192" y="85837"/>
                  <a:pt x="26119" y="88590"/>
                </a:cubicBezTo>
                <a:cubicBezTo>
                  <a:pt x="29046" y="91344"/>
                  <a:pt x="32420" y="92720"/>
                  <a:pt x="36239" y="92720"/>
                </a:cubicBezTo>
                <a:cubicBezTo>
                  <a:pt x="40605" y="92720"/>
                  <a:pt x="44301" y="90947"/>
                  <a:pt x="47327" y="87400"/>
                </a:cubicBezTo>
                <a:cubicBezTo>
                  <a:pt x="50353" y="83853"/>
                  <a:pt x="51866" y="78507"/>
                  <a:pt x="51866" y="71363"/>
                </a:cubicBezTo>
                <a:cubicBezTo>
                  <a:pt x="51866" y="64666"/>
                  <a:pt x="50366" y="59643"/>
                  <a:pt x="47364" y="56295"/>
                </a:cubicBezTo>
                <a:cubicBezTo>
                  <a:pt x="44363" y="52946"/>
                  <a:pt x="40456" y="51272"/>
                  <a:pt x="35644" y="51272"/>
                </a:cubicBezTo>
                <a:cubicBezTo>
                  <a:pt x="29641" y="51272"/>
                  <a:pt x="24259" y="53926"/>
                  <a:pt x="19496" y="59234"/>
                </a:cubicBezTo>
                <a:lnTo>
                  <a:pt x="2530" y="5677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381767843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e contenuto (16pt) – stret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E0396509-F0B3-4BF9-A0C6-E93CB38FDCC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850A0446-D37F-4C00-AF43-A0FF233E8A40}"/>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81A15949-C65A-4455-9D60-B56A3F6DAC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81D80BC9-32EC-44F3-88B2-A486E2C5B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14267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yout divisore_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2E9CE9-8708-4D93-8CC7-34DBDAA64C6C}"/>
              </a:ext>
            </a:extLst>
          </p:cNvPr>
          <p:cNvSpPr/>
          <p:nvPr userDrawn="1"/>
        </p:nvSpPr>
        <p:spPr>
          <a:xfrm>
            <a:off x="0" y="0"/>
            <a:ext cx="5702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21" name="Picture Placeholder 20">
            <a:extLst>
              <a:ext uri="{FF2B5EF4-FFF2-40B4-BE49-F238E27FC236}">
                <a16:creationId xmlns:a16="http://schemas.microsoft.com/office/drawing/2014/main" id="{D3FC175A-1FA2-4F38-B724-6EA17B6B65AA}"/>
              </a:ext>
            </a:extLst>
          </p:cNvPr>
          <p:cNvSpPr>
            <a:spLocks noGrp="1"/>
          </p:cNvSpPr>
          <p:nvPr>
            <p:ph type="pic" sz="quarter" idx="11" hasCustomPrompt="1"/>
          </p:nvPr>
        </p:nvSpPr>
        <p:spPr>
          <a:xfrm>
            <a:off x="5795472" y="0"/>
            <a:ext cx="6396529" cy="6851650"/>
          </a:xfrm>
          <a:custGeom>
            <a:avLst/>
            <a:gdLst>
              <a:gd name="connsiteX0" fmla="*/ 1292860 w 6396529"/>
              <a:gd name="connsiteY0" fmla="*/ 0 h 6851650"/>
              <a:gd name="connsiteX1" fmla="*/ 6396529 w 6396529"/>
              <a:gd name="connsiteY1" fmla="*/ 0 h 6851650"/>
              <a:gd name="connsiteX2" fmla="*/ 6396529 w 6396529"/>
              <a:gd name="connsiteY2" fmla="*/ 6851650 h 6851650"/>
              <a:gd name="connsiteX3" fmla="*/ 1146121 w 6396529"/>
              <a:gd name="connsiteY3" fmla="*/ 6851650 h 6851650"/>
              <a:gd name="connsiteX4" fmla="*/ 1226875 w 6396529"/>
              <a:gd name="connsiteY4" fmla="*/ 6848258 h 6851650"/>
              <a:gd name="connsiteX5" fmla="*/ 2549384 w 6396529"/>
              <a:gd name="connsiteY5" fmla="*/ 6234426 h 6851650"/>
              <a:gd name="connsiteX6" fmla="*/ 3154596 w 6396529"/>
              <a:gd name="connsiteY6" fmla="*/ 4579181 h 6851650"/>
              <a:gd name="connsiteX7" fmla="*/ 2579145 w 6396529"/>
              <a:gd name="connsiteY7" fmla="*/ 2992641 h 6851650"/>
              <a:gd name="connsiteX8" fmla="*/ 1196745 w 6396529"/>
              <a:gd name="connsiteY8" fmla="*/ 2378248 h 6851650"/>
              <a:gd name="connsiteX9" fmla="*/ 0 w 6396529"/>
              <a:gd name="connsiteY9" fmla="*/ 2946797 h 6851650"/>
              <a:gd name="connsiteX10" fmla="*/ 355351 w 6396529"/>
              <a:gd name="connsiteY10" fmla="*/ 1419903 h 6851650"/>
              <a:gd name="connsiteX11" fmla="*/ 1045411 w 6396529"/>
              <a:gd name="connsiteY11" fmla="*/ 1053091 h 6851650"/>
              <a:gd name="connsiteX12" fmla="*/ 1545195 w 6396529"/>
              <a:gd name="connsiteY12" fmla="*/ 1236528 h 6851650"/>
              <a:gd name="connsiteX13" fmla="*/ 1783657 w 6396529"/>
              <a:gd name="connsiteY13" fmla="*/ 1805077 h 6851650"/>
              <a:gd name="connsiteX14" fmla="*/ 3030805 w 6396529"/>
              <a:gd name="connsiteY14" fmla="*/ 1667546 h 6851650"/>
              <a:gd name="connsiteX15" fmla="*/ 2391211 w 6396529"/>
              <a:gd name="connsiteY15" fmla="*/ 422616 h 6851650"/>
              <a:gd name="connsiteX16" fmla="*/ 1310677 w 6396529"/>
              <a:gd name="connsiteY16" fmla="*/ 637 h 685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96529" h="6851650">
                <a:moveTo>
                  <a:pt x="1292860" y="0"/>
                </a:moveTo>
                <a:lnTo>
                  <a:pt x="6396529" y="0"/>
                </a:lnTo>
                <a:lnTo>
                  <a:pt x="6396529" y="6851650"/>
                </a:lnTo>
                <a:lnTo>
                  <a:pt x="1146121" y="6851650"/>
                </a:lnTo>
                <a:lnTo>
                  <a:pt x="1226875" y="6848258"/>
                </a:lnTo>
                <a:cubicBezTo>
                  <a:pt x="1755495" y="6802792"/>
                  <a:pt x="2196290" y="6598196"/>
                  <a:pt x="2549384" y="6234426"/>
                </a:cubicBezTo>
                <a:cubicBezTo>
                  <a:pt x="2952859" y="5818689"/>
                  <a:pt x="3154596" y="5266961"/>
                  <a:pt x="3154596" y="4579181"/>
                </a:cubicBezTo>
                <a:cubicBezTo>
                  <a:pt x="3154596" y="3931083"/>
                  <a:pt x="2962779" y="3402278"/>
                  <a:pt x="2579145" y="2992641"/>
                </a:cubicBezTo>
                <a:cubicBezTo>
                  <a:pt x="2195573" y="2583066"/>
                  <a:pt x="1734732" y="2378248"/>
                  <a:pt x="1196745" y="2378248"/>
                </a:cubicBezTo>
                <a:cubicBezTo>
                  <a:pt x="719884" y="2378248"/>
                  <a:pt x="320969" y="2567785"/>
                  <a:pt x="0" y="2946797"/>
                </a:cubicBezTo>
                <a:cubicBezTo>
                  <a:pt x="48863" y="2173429"/>
                  <a:pt x="167355" y="1664465"/>
                  <a:pt x="355351" y="1419903"/>
                </a:cubicBezTo>
                <a:cubicBezTo>
                  <a:pt x="543348" y="1175403"/>
                  <a:pt x="773368" y="1053091"/>
                  <a:pt x="1045411" y="1053091"/>
                </a:cubicBezTo>
                <a:cubicBezTo>
                  <a:pt x="1250230" y="1053091"/>
                  <a:pt x="1416845" y="1114216"/>
                  <a:pt x="1545195" y="1236528"/>
                </a:cubicBezTo>
                <a:cubicBezTo>
                  <a:pt x="1673607" y="1358778"/>
                  <a:pt x="1753094" y="1548315"/>
                  <a:pt x="1783657" y="1805077"/>
                </a:cubicBezTo>
                <a:lnTo>
                  <a:pt x="3030805" y="1667546"/>
                </a:lnTo>
                <a:cubicBezTo>
                  <a:pt x="2939118" y="1123397"/>
                  <a:pt x="2725919" y="708461"/>
                  <a:pt x="2391211" y="422616"/>
                </a:cubicBezTo>
                <a:cubicBezTo>
                  <a:pt x="2098287" y="172554"/>
                  <a:pt x="1738136" y="31895"/>
                  <a:pt x="1310677" y="637"/>
                </a:cubicBezTo>
                <a:close/>
              </a:path>
            </a:pathLst>
          </a:custGeom>
        </p:spPr>
        <p:txBody>
          <a:bodyPr wrap="square" lIns="91440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a:t>Bild hinzufügen</a:t>
            </a:r>
          </a:p>
          <a:p>
            <a:endParaRPr lang="it-CH" noProof="0"/>
          </a:p>
          <a:p>
            <a:endParaRPr lang="it-CH" noProof="0"/>
          </a:p>
          <a:p>
            <a:endParaRPr lang="it-CH" noProof="0"/>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8" name="Rectangle 17">
            <a:extLst>
              <a:ext uri="{FF2B5EF4-FFF2-40B4-BE49-F238E27FC236}">
                <a16:creationId xmlns:a16="http://schemas.microsoft.com/office/drawing/2014/main" id="{E9C55945-1E16-41C4-BBAB-3EB76DB542B7}"/>
              </a:ext>
            </a:extLst>
          </p:cNvPr>
          <p:cNvSpPr/>
          <p:nvPr userDrawn="1"/>
        </p:nvSpPr>
        <p:spPr>
          <a:xfrm>
            <a:off x="4749800" y="6155267"/>
            <a:ext cx="2159000" cy="702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19" name="Rectangle 18">
            <a:extLst>
              <a:ext uri="{FF2B5EF4-FFF2-40B4-BE49-F238E27FC236}">
                <a16:creationId xmlns:a16="http://schemas.microsoft.com/office/drawing/2014/main" id="{376A229F-2187-40FD-962F-2C579C3A2FF5}"/>
              </a:ext>
            </a:extLst>
          </p:cNvPr>
          <p:cNvSpPr/>
          <p:nvPr userDrawn="1"/>
        </p:nvSpPr>
        <p:spPr>
          <a:xfrm>
            <a:off x="5815800" y="3170767"/>
            <a:ext cx="2070900" cy="2722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2" name="Rectangle 21">
            <a:extLst>
              <a:ext uri="{FF2B5EF4-FFF2-40B4-BE49-F238E27FC236}">
                <a16:creationId xmlns:a16="http://schemas.microsoft.com/office/drawing/2014/main" id="{F3C1ED69-DE51-4AE5-AC43-9058E15C2132}"/>
              </a:ext>
            </a:extLst>
          </p:cNvPr>
          <p:cNvSpPr/>
          <p:nvPr userDrawn="1"/>
        </p:nvSpPr>
        <p:spPr>
          <a:xfrm>
            <a:off x="4749800" y="0"/>
            <a:ext cx="2159000" cy="702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17" name="TextBox 16">
            <a:extLst>
              <a:ext uri="{FF2B5EF4-FFF2-40B4-BE49-F238E27FC236}">
                <a16:creationId xmlns:a16="http://schemas.microsoft.com/office/drawing/2014/main" id="{FE8D6F50-4538-40EE-B13E-ABB0F5774260}"/>
              </a:ext>
            </a:extLst>
          </p:cNvPr>
          <p:cNvSpPr txBox="1"/>
          <p:nvPr userDrawn="1"/>
        </p:nvSpPr>
        <p:spPr>
          <a:xfrm>
            <a:off x="4461133" y="-6061"/>
            <a:ext cx="4488934" cy="6864061"/>
          </a:xfrm>
          <a:custGeom>
            <a:avLst/>
            <a:gdLst/>
            <a:ahLst/>
            <a:cxnLst/>
            <a:rect l="l" t="t" r="r" b="b"/>
            <a:pathLst>
              <a:path w="72851" h="111397">
                <a:moveTo>
                  <a:pt x="37802" y="54099"/>
                </a:moveTo>
                <a:cubicBezTo>
                  <a:pt x="33784" y="54099"/>
                  <a:pt x="30386" y="55674"/>
                  <a:pt x="27608" y="58824"/>
                </a:cubicBezTo>
                <a:cubicBezTo>
                  <a:pt x="24830" y="61974"/>
                  <a:pt x="23441" y="66625"/>
                  <a:pt x="23441" y="72777"/>
                </a:cubicBezTo>
                <a:cubicBezTo>
                  <a:pt x="23441" y="79573"/>
                  <a:pt x="25003" y="84819"/>
                  <a:pt x="28129" y="88515"/>
                </a:cubicBezTo>
                <a:cubicBezTo>
                  <a:pt x="31254" y="92211"/>
                  <a:pt x="34826" y="94059"/>
                  <a:pt x="38844" y="94059"/>
                </a:cubicBezTo>
                <a:cubicBezTo>
                  <a:pt x="42714" y="94059"/>
                  <a:pt x="45938" y="92546"/>
                  <a:pt x="48518" y="89520"/>
                </a:cubicBezTo>
                <a:cubicBezTo>
                  <a:pt x="51098" y="86494"/>
                  <a:pt x="52388" y="81533"/>
                  <a:pt x="52388" y="74637"/>
                </a:cubicBezTo>
                <a:cubicBezTo>
                  <a:pt x="52388" y="67543"/>
                  <a:pt x="50999" y="62346"/>
                  <a:pt x="48220" y="59047"/>
                </a:cubicBezTo>
                <a:cubicBezTo>
                  <a:pt x="45442" y="55748"/>
                  <a:pt x="41970" y="54099"/>
                  <a:pt x="37802" y="54099"/>
                </a:cubicBezTo>
                <a:close/>
                <a:moveTo>
                  <a:pt x="39886" y="0"/>
                </a:moveTo>
                <a:cubicBezTo>
                  <a:pt x="48171" y="0"/>
                  <a:pt x="55029" y="2319"/>
                  <a:pt x="60462" y="6957"/>
                </a:cubicBezTo>
                <a:cubicBezTo>
                  <a:pt x="65894" y="11596"/>
                  <a:pt x="69354" y="18330"/>
                  <a:pt x="70842" y="27161"/>
                </a:cubicBezTo>
                <a:lnTo>
                  <a:pt x="50602" y="29393"/>
                </a:lnTo>
                <a:cubicBezTo>
                  <a:pt x="50106" y="25226"/>
                  <a:pt x="48816" y="22150"/>
                  <a:pt x="46732" y="20166"/>
                </a:cubicBezTo>
                <a:cubicBezTo>
                  <a:pt x="44649" y="18181"/>
                  <a:pt x="41945" y="17189"/>
                  <a:pt x="38621" y="17189"/>
                </a:cubicBezTo>
                <a:cubicBezTo>
                  <a:pt x="34206" y="17189"/>
                  <a:pt x="30473" y="19174"/>
                  <a:pt x="27422" y="23142"/>
                </a:cubicBezTo>
                <a:cubicBezTo>
                  <a:pt x="24371" y="27111"/>
                  <a:pt x="22448" y="35371"/>
                  <a:pt x="21655" y="47922"/>
                </a:cubicBezTo>
                <a:cubicBezTo>
                  <a:pt x="26864" y="41771"/>
                  <a:pt x="33338" y="38695"/>
                  <a:pt x="41077" y="38695"/>
                </a:cubicBezTo>
                <a:cubicBezTo>
                  <a:pt x="49808" y="38695"/>
                  <a:pt x="57287" y="42019"/>
                  <a:pt x="63512" y="48666"/>
                </a:cubicBezTo>
                <a:cubicBezTo>
                  <a:pt x="69738" y="55314"/>
                  <a:pt x="72851" y="63896"/>
                  <a:pt x="72851" y="74414"/>
                </a:cubicBezTo>
                <a:cubicBezTo>
                  <a:pt x="72851" y="85576"/>
                  <a:pt x="69577" y="94530"/>
                  <a:pt x="63029" y="101277"/>
                </a:cubicBezTo>
                <a:cubicBezTo>
                  <a:pt x="56480" y="108024"/>
                  <a:pt x="48072" y="111397"/>
                  <a:pt x="37802" y="111397"/>
                </a:cubicBezTo>
                <a:cubicBezTo>
                  <a:pt x="26789" y="111397"/>
                  <a:pt x="17735" y="107119"/>
                  <a:pt x="10641" y="98561"/>
                </a:cubicBezTo>
                <a:cubicBezTo>
                  <a:pt x="3547" y="90003"/>
                  <a:pt x="0" y="75976"/>
                  <a:pt x="0" y="56480"/>
                </a:cubicBezTo>
                <a:cubicBezTo>
                  <a:pt x="0" y="36487"/>
                  <a:pt x="3696" y="22076"/>
                  <a:pt x="11088" y="13245"/>
                </a:cubicBezTo>
                <a:cubicBezTo>
                  <a:pt x="18480" y="4415"/>
                  <a:pt x="28079" y="0"/>
                  <a:pt x="3988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20825372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yout divisore_7">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32A934E-D559-4037-9DF6-560220A93B37}"/>
              </a:ext>
            </a:extLst>
          </p:cNvPr>
          <p:cNvSpPr>
            <a:spLocks noGrp="1"/>
          </p:cNvSpPr>
          <p:nvPr>
            <p:ph type="pic" sz="quarter" idx="11" hasCustomPrompt="1"/>
          </p:nvPr>
        </p:nvSpPr>
        <p:spPr>
          <a:xfrm>
            <a:off x="6318598" y="0"/>
            <a:ext cx="5873403" cy="6858000"/>
          </a:xfrm>
          <a:custGeom>
            <a:avLst/>
            <a:gdLst>
              <a:gd name="connsiteX0" fmla="*/ 2338155 w 5873403"/>
              <a:gd name="connsiteY0" fmla="*/ 0 h 6858000"/>
              <a:gd name="connsiteX1" fmla="*/ 5873403 w 5873403"/>
              <a:gd name="connsiteY1" fmla="*/ 0 h 6858000"/>
              <a:gd name="connsiteX2" fmla="*/ 5873403 w 5873403"/>
              <a:gd name="connsiteY2" fmla="*/ 6858000 h 6858000"/>
              <a:gd name="connsiteX3" fmla="*/ 0 w 5873403"/>
              <a:gd name="connsiteY3" fmla="*/ 6858000 h 6858000"/>
              <a:gd name="connsiteX4" fmla="*/ 3660 w 5873403"/>
              <a:gd name="connsiteY4" fmla="*/ 6624092 h 6858000"/>
              <a:gd name="connsiteX5" fmla="*/ 301145 w 5873403"/>
              <a:gd name="connsiteY5" fmla="*/ 4768855 h 6858000"/>
              <a:gd name="connsiteX6" fmla="*/ 1190429 w 5873403"/>
              <a:gd name="connsiteY6" fmla="*/ 2561100 h 6858000"/>
              <a:gd name="connsiteX7" fmla="*/ 2338156 w 5873403"/>
              <a:gd name="connsiteY7" fmla="*/ 967551 h 6858000"/>
              <a:gd name="connsiteX8" fmla="*/ 2338156 w 5873403"/>
              <a:gd name="connsiteY8" fmla="*/ 1 h 6858000"/>
              <a:gd name="connsiteX9" fmla="*/ 2338155 w 587340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403" h="6858000">
                <a:moveTo>
                  <a:pt x="2338155" y="0"/>
                </a:moveTo>
                <a:lnTo>
                  <a:pt x="5873403" y="0"/>
                </a:lnTo>
                <a:lnTo>
                  <a:pt x="5873403" y="6858000"/>
                </a:lnTo>
                <a:lnTo>
                  <a:pt x="0" y="6858000"/>
                </a:lnTo>
                <a:lnTo>
                  <a:pt x="3660" y="6624092"/>
                </a:lnTo>
                <a:cubicBezTo>
                  <a:pt x="23528" y="6069221"/>
                  <a:pt x="122689" y="5450780"/>
                  <a:pt x="301145" y="4768855"/>
                </a:cubicBezTo>
                <a:cubicBezTo>
                  <a:pt x="505094" y="3989449"/>
                  <a:pt x="801523" y="3253509"/>
                  <a:pt x="1190429" y="2561100"/>
                </a:cubicBezTo>
                <a:cubicBezTo>
                  <a:pt x="1579336" y="1868627"/>
                  <a:pt x="1961869" y="1337465"/>
                  <a:pt x="2338156" y="967551"/>
                </a:cubicBezTo>
                <a:lnTo>
                  <a:pt x="2338156" y="1"/>
                </a:lnTo>
                <a:lnTo>
                  <a:pt x="2338155" y="1"/>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it-CH" noProof="0"/>
              <a:t>Bild hinzufügen</a:t>
            </a:r>
          </a:p>
          <a:p>
            <a:endParaRPr lang="it-CH" noProof="0"/>
          </a:p>
          <a:p>
            <a:endParaRPr lang="it-CH" noProof="0"/>
          </a:p>
          <a:p>
            <a:endParaRPr lang="it-CH" noProof="0"/>
          </a:p>
          <a:p>
            <a:endParaRPr lang="it-CH" noProof="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558367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20" name="Rectangle 19">
            <a:extLst>
              <a:ext uri="{FF2B5EF4-FFF2-40B4-BE49-F238E27FC236}">
                <a16:creationId xmlns:a16="http://schemas.microsoft.com/office/drawing/2014/main" id="{B373AEAF-5532-4654-8A71-E0F8DE89DCC9}"/>
              </a:ext>
            </a:extLst>
          </p:cNvPr>
          <p:cNvSpPr/>
          <p:nvPr userDrawn="1"/>
        </p:nvSpPr>
        <p:spPr>
          <a:xfrm>
            <a:off x="4584700" y="533400"/>
            <a:ext cx="1733898" cy="387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21" name="Rectangle 20">
            <a:extLst>
              <a:ext uri="{FF2B5EF4-FFF2-40B4-BE49-F238E27FC236}">
                <a16:creationId xmlns:a16="http://schemas.microsoft.com/office/drawing/2014/main" id="{A8AF9BA2-2BEB-4542-96FF-4BAB0117D593}"/>
              </a:ext>
            </a:extLst>
          </p:cNvPr>
          <p:cNvSpPr/>
          <p:nvPr userDrawn="1"/>
        </p:nvSpPr>
        <p:spPr>
          <a:xfrm>
            <a:off x="5583677" y="533398"/>
            <a:ext cx="1733898" cy="2260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9" name="TextBox 18">
            <a:extLst>
              <a:ext uri="{FF2B5EF4-FFF2-40B4-BE49-F238E27FC236}">
                <a16:creationId xmlns:a16="http://schemas.microsoft.com/office/drawing/2014/main" id="{3548E422-F20C-4654-A7E5-DD854AF36C68}"/>
              </a:ext>
            </a:extLst>
          </p:cNvPr>
          <p:cNvSpPr txBox="1"/>
          <p:nvPr userDrawn="1"/>
        </p:nvSpPr>
        <p:spPr>
          <a:xfrm>
            <a:off x="4098987" y="1"/>
            <a:ext cx="4557766" cy="6858000"/>
          </a:xfrm>
          <a:custGeom>
            <a:avLst/>
            <a:gdLst/>
            <a:ahLst/>
            <a:cxnLst/>
            <a:rect l="l" t="t" r="r" b="b"/>
            <a:pathLst>
              <a:path w="71512" h="107603">
                <a:moveTo>
                  <a:pt x="0" y="0"/>
                </a:moveTo>
                <a:lnTo>
                  <a:pt x="71512" y="0"/>
                </a:lnTo>
                <a:lnTo>
                  <a:pt x="71512" y="15181"/>
                </a:lnTo>
                <a:cubicBezTo>
                  <a:pt x="65608" y="20985"/>
                  <a:pt x="59606" y="29319"/>
                  <a:pt x="53504" y="40184"/>
                </a:cubicBezTo>
                <a:cubicBezTo>
                  <a:pt x="47402" y="51048"/>
                  <a:pt x="42751" y="62595"/>
                  <a:pt x="39551" y="74824"/>
                </a:cubicBezTo>
                <a:cubicBezTo>
                  <a:pt x="36351" y="87052"/>
                  <a:pt x="34776" y="97979"/>
                  <a:pt x="34826" y="107603"/>
                </a:cubicBezTo>
                <a:lnTo>
                  <a:pt x="14660" y="107603"/>
                </a:lnTo>
                <a:cubicBezTo>
                  <a:pt x="15007" y="92522"/>
                  <a:pt x="18120" y="77143"/>
                  <a:pt x="23999" y="61466"/>
                </a:cubicBezTo>
                <a:cubicBezTo>
                  <a:pt x="29877" y="45790"/>
                  <a:pt x="37728" y="31775"/>
                  <a:pt x="47551" y="19422"/>
                </a:cubicBezTo>
                <a:lnTo>
                  <a:pt x="0" y="1942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3233181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yout divisore_8">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B2932FAF-C2E8-42B8-8042-824DCE95AA5B}"/>
              </a:ext>
            </a:extLst>
          </p:cNvPr>
          <p:cNvSpPr>
            <a:spLocks noGrp="1"/>
          </p:cNvSpPr>
          <p:nvPr>
            <p:ph type="pic" sz="quarter" idx="11" hasCustomPrompt="1"/>
          </p:nvPr>
        </p:nvSpPr>
        <p:spPr>
          <a:xfrm>
            <a:off x="6921500" y="0"/>
            <a:ext cx="5270500" cy="6858000"/>
          </a:xfrm>
          <a:custGeom>
            <a:avLst/>
            <a:gdLst>
              <a:gd name="connsiteX0" fmla="*/ 0 w 5270500"/>
              <a:gd name="connsiteY0" fmla="*/ 0 h 6858000"/>
              <a:gd name="connsiteX1" fmla="*/ 5270500 w 5270500"/>
              <a:gd name="connsiteY1" fmla="*/ 0 h 6858000"/>
              <a:gd name="connsiteX2" fmla="*/ 5270500 w 5270500"/>
              <a:gd name="connsiteY2" fmla="*/ 6858000 h 6858000"/>
              <a:gd name="connsiteX3" fmla="*/ 0 w 5270500"/>
              <a:gd name="connsiteY3" fmla="*/ 6858000 h 6858000"/>
              <a:gd name="connsiteX4" fmla="*/ 0 w 5270500"/>
              <a:gd name="connsiteY4" fmla="*/ 6855058 h 6858000"/>
              <a:gd name="connsiteX5" fmla="*/ 162379 w 5270500"/>
              <a:gd name="connsiteY5" fmla="*/ 6848911 h 6858000"/>
              <a:gd name="connsiteX6" fmla="*/ 1500168 w 5270500"/>
              <a:gd name="connsiteY6" fmla="*/ 6276308 h 6858000"/>
              <a:gd name="connsiteX7" fmla="*/ 2093307 w 5270500"/>
              <a:gd name="connsiteY7" fmla="*/ 4764933 h 6858000"/>
              <a:gd name="connsiteX8" fmla="*/ 1802431 w 5270500"/>
              <a:gd name="connsiteY8" fmla="*/ 3771054 h 6858000"/>
              <a:gd name="connsiteX9" fmla="*/ 952821 w 5270500"/>
              <a:gd name="connsiteY9" fmla="*/ 3116121 h 6858000"/>
              <a:gd name="connsiteX10" fmla="*/ 1635266 w 5270500"/>
              <a:gd name="connsiteY10" fmla="*/ 2559603 h 6858000"/>
              <a:gd name="connsiteX11" fmla="*/ 1878012 w 5270500"/>
              <a:gd name="connsiteY11" fmla="*/ 1728334 h 6858000"/>
              <a:gd name="connsiteX12" fmla="*/ 1349006 w 5270500"/>
              <a:gd name="connsiteY12" fmla="*/ 487155 h 6858000"/>
              <a:gd name="connsiteX13" fmla="*/ 95413 w 5270500"/>
              <a:gd name="connsiteY13" fmla="*/ 4766 h 6858000"/>
              <a:gd name="connsiteX14" fmla="*/ 0 w 5270500"/>
              <a:gd name="connsiteY14" fmla="*/ 16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500" h="6858000">
                <a:moveTo>
                  <a:pt x="0" y="0"/>
                </a:moveTo>
                <a:lnTo>
                  <a:pt x="5270500" y="0"/>
                </a:lnTo>
                <a:lnTo>
                  <a:pt x="5270500" y="6858000"/>
                </a:lnTo>
                <a:lnTo>
                  <a:pt x="0" y="6858000"/>
                </a:lnTo>
                <a:lnTo>
                  <a:pt x="0" y="6855058"/>
                </a:lnTo>
                <a:lnTo>
                  <a:pt x="162379" y="6848911"/>
                </a:lnTo>
                <a:cubicBezTo>
                  <a:pt x="708237" y="6806500"/>
                  <a:pt x="1154153" y="6615646"/>
                  <a:pt x="1500168" y="6276308"/>
                </a:cubicBezTo>
                <a:cubicBezTo>
                  <a:pt x="1895553" y="5888555"/>
                  <a:pt x="2093307" y="5384722"/>
                  <a:pt x="2093307" y="4764933"/>
                </a:cubicBezTo>
                <a:cubicBezTo>
                  <a:pt x="2093307" y="4389366"/>
                  <a:pt x="1996307" y="4058053"/>
                  <a:pt x="1802431" y="3771054"/>
                </a:cubicBezTo>
                <a:cubicBezTo>
                  <a:pt x="1608554" y="3483994"/>
                  <a:pt x="1325372" y="3265683"/>
                  <a:pt x="952821" y="3116121"/>
                </a:cubicBezTo>
                <a:cubicBezTo>
                  <a:pt x="1245975" y="2987854"/>
                  <a:pt x="1473456" y="2802349"/>
                  <a:pt x="1635266" y="2559603"/>
                </a:cubicBezTo>
                <a:cubicBezTo>
                  <a:pt x="1797076" y="2316857"/>
                  <a:pt x="1878012" y="2039768"/>
                  <a:pt x="1878012" y="1728334"/>
                </a:cubicBezTo>
                <a:cubicBezTo>
                  <a:pt x="1878012" y="1227579"/>
                  <a:pt x="1701676" y="813853"/>
                  <a:pt x="1349006" y="487155"/>
                </a:cubicBezTo>
                <a:cubicBezTo>
                  <a:pt x="1040419" y="201295"/>
                  <a:pt x="622555" y="40499"/>
                  <a:pt x="95413" y="4766"/>
                </a:cubicBezTo>
                <a:lnTo>
                  <a:pt x="0" y="1625"/>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it-CH" noProof="0"/>
              <a:t>Bild hinzufügen</a:t>
            </a:r>
          </a:p>
          <a:p>
            <a:endParaRPr lang="it-CH" noProof="0"/>
          </a:p>
          <a:p>
            <a:endParaRPr lang="it-CH" noProof="0"/>
          </a:p>
          <a:p>
            <a:endParaRPr lang="it-CH" noProof="0"/>
          </a:p>
          <a:p>
            <a:endParaRPr lang="it-CH" noProof="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12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8" name="Oval 7">
            <a:extLst>
              <a:ext uri="{FF2B5EF4-FFF2-40B4-BE49-F238E27FC236}">
                <a16:creationId xmlns:a16="http://schemas.microsoft.com/office/drawing/2014/main" id="{ABDD6BBD-1FEA-485F-AAEE-BAEC1BC07B44}"/>
              </a:ext>
            </a:extLst>
          </p:cNvPr>
          <p:cNvSpPr/>
          <p:nvPr userDrawn="1"/>
        </p:nvSpPr>
        <p:spPr>
          <a:xfrm>
            <a:off x="5746750" y="817123"/>
            <a:ext cx="2140086" cy="2140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1" name="Oval 20">
            <a:extLst>
              <a:ext uri="{FF2B5EF4-FFF2-40B4-BE49-F238E27FC236}">
                <a16:creationId xmlns:a16="http://schemas.microsoft.com/office/drawing/2014/main" id="{AA7C0BD1-8265-4B91-AC1D-FA5313AD7B86}"/>
              </a:ext>
            </a:extLst>
          </p:cNvPr>
          <p:cNvSpPr/>
          <p:nvPr userDrawn="1"/>
        </p:nvSpPr>
        <p:spPr>
          <a:xfrm>
            <a:off x="5598539" y="3470478"/>
            <a:ext cx="2436508" cy="24365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2" name="Rectangle 21">
            <a:extLst>
              <a:ext uri="{FF2B5EF4-FFF2-40B4-BE49-F238E27FC236}">
                <a16:creationId xmlns:a16="http://schemas.microsoft.com/office/drawing/2014/main" id="{F1AAFBBB-4B73-446C-A399-F92196BF5207}"/>
              </a:ext>
            </a:extLst>
          </p:cNvPr>
          <p:cNvSpPr/>
          <p:nvPr userDrawn="1"/>
        </p:nvSpPr>
        <p:spPr>
          <a:xfrm>
            <a:off x="6656523" y="6702424"/>
            <a:ext cx="325302" cy="1555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3" name="Rectangle 22">
            <a:extLst>
              <a:ext uri="{FF2B5EF4-FFF2-40B4-BE49-F238E27FC236}">
                <a16:creationId xmlns:a16="http://schemas.microsoft.com/office/drawing/2014/main" id="{D991FD39-17D1-48C9-997E-3AA38E596595}"/>
              </a:ext>
            </a:extLst>
          </p:cNvPr>
          <p:cNvSpPr/>
          <p:nvPr userDrawn="1"/>
        </p:nvSpPr>
        <p:spPr>
          <a:xfrm>
            <a:off x="6140450" y="0"/>
            <a:ext cx="781050" cy="30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0" name="TextBox 19">
            <a:extLst>
              <a:ext uri="{FF2B5EF4-FFF2-40B4-BE49-F238E27FC236}">
                <a16:creationId xmlns:a16="http://schemas.microsoft.com/office/drawing/2014/main" id="{BC4851E2-075D-43F9-8D01-429009BA8164}"/>
              </a:ext>
            </a:extLst>
          </p:cNvPr>
          <p:cNvSpPr txBox="1"/>
          <p:nvPr userDrawn="1"/>
        </p:nvSpPr>
        <p:spPr>
          <a:xfrm>
            <a:off x="4599593" y="-2890"/>
            <a:ext cx="4415214" cy="6860890"/>
          </a:xfrm>
          <a:custGeom>
            <a:avLst/>
            <a:gdLst/>
            <a:ahLst/>
            <a:cxnLst/>
            <a:rect l="l" t="t" r="r" b="b"/>
            <a:pathLst>
              <a:path w="71736" h="111472">
                <a:moveTo>
                  <a:pt x="35794" y="59605"/>
                </a:moveTo>
                <a:cubicBezTo>
                  <a:pt x="30684" y="59605"/>
                  <a:pt x="26876" y="61366"/>
                  <a:pt x="24371" y="64889"/>
                </a:cubicBezTo>
                <a:cubicBezTo>
                  <a:pt x="21866" y="68411"/>
                  <a:pt x="20613" y="72231"/>
                  <a:pt x="20613" y="76348"/>
                </a:cubicBezTo>
                <a:cubicBezTo>
                  <a:pt x="20613" y="82103"/>
                  <a:pt x="22089" y="86593"/>
                  <a:pt x="25041" y="89817"/>
                </a:cubicBezTo>
                <a:cubicBezTo>
                  <a:pt x="27992" y="93042"/>
                  <a:pt x="31676" y="94654"/>
                  <a:pt x="36091" y="94654"/>
                </a:cubicBezTo>
                <a:cubicBezTo>
                  <a:pt x="40407" y="94654"/>
                  <a:pt x="43979" y="93104"/>
                  <a:pt x="46807" y="90003"/>
                </a:cubicBezTo>
                <a:cubicBezTo>
                  <a:pt x="49635" y="86903"/>
                  <a:pt x="51048" y="82426"/>
                  <a:pt x="51048" y="76572"/>
                </a:cubicBezTo>
                <a:cubicBezTo>
                  <a:pt x="51048" y="71462"/>
                  <a:pt x="49610" y="67357"/>
                  <a:pt x="46732" y="64256"/>
                </a:cubicBezTo>
                <a:cubicBezTo>
                  <a:pt x="43855" y="61156"/>
                  <a:pt x="40209" y="59605"/>
                  <a:pt x="35794" y="59605"/>
                </a:cubicBezTo>
                <a:close/>
                <a:moveTo>
                  <a:pt x="35719" y="16594"/>
                </a:moveTo>
                <a:cubicBezTo>
                  <a:pt x="31701" y="16594"/>
                  <a:pt x="28501" y="17785"/>
                  <a:pt x="26120" y="20166"/>
                </a:cubicBezTo>
                <a:cubicBezTo>
                  <a:pt x="23738" y="22547"/>
                  <a:pt x="22548" y="25697"/>
                  <a:pt x="22548" y="29616"/>
                </a:cubicBezTo>
                <a:cubicBezTo>
                  <a:pt x="22548" y="33784"/>
                  <a:pt x="23726" y="37033"/>
                  <a:pt x="26082" y="39365"/>
                </a:cubicBezTo>
                <a:cubicBezTo>
                  <a:pt x="28439" y="41696"/>
                  <a:pt x="31577" y="42862"/>
                  <a:pt x="35496" y="42862"/>
                </a:cubicBezTo>
                <a:cubicBezTo>
                  <a:pt x="39465" y="42862"/>
                  <a:pt x="42640" y="41684"/>
                  <a:pt x="45021" y="39327"/>
                </a:cubicBezTo>
                <a:cubicBezTo>
                  <a:pt x="47402" y="36971"/>
                  <a:pt x="48593" y="33709"/>
                  <a:pt x="48593" y="29542"/>
                </a:cubicBezTo>
                <a:cubicBezTo>
                  <a:pt x="48593" y="25623"/>
                  <a:pt x="47415" y="22485"/>
                  <a:pt x="45058" y="20129"/>
                </a:cubicBezTo>
                <a:cubicBezTo>
                  <a:pt x="42702" y="17772"/>
                  <a:pt x="39589" y="16594"/>
                  <a:pt x="35719" y="16594"/>
                </a:cubicBezTo>
                <a:close/>
                <a:moveTo>
                  <a:pt x="35496" y="0"/>
                </a:moveTo>
                <a:cubicBezTo>
                  <a:pt x="45864" y="0"/>
                  <a:pt x="53913" y="2654"/>
                  <a:pt x="59643" y="7962"/>
                </a:cubicBezTo>
                <a:cubicBezTo>
                  <a:pt x="65373" y="13270"/>
                  <a:pt x="68238" y="19992"/>
                  <a:pt x="68238" y="28128"/>
                </a:cubicBezTo>
                <a:cubicBezTo>
                  <a:pt x="68238" y="33188"/>
                  <a:pt x="66923" y="37690"/>
                  <a:pt x="64294" y="41634"/>
                </a:cubicBezTo>
                <a:cubicBezTo>
                  <a:pt x="61665" y="45578"/>
                  <a:pt x="57969" y="48592"/>
                  <a:pt x="53206" y="50676"/>
                </a:cubicBezTo>
                <a:cubicBezTo>
                  <a:pt x="59259" y="53106"/>
                  <a:pt x="63860" y="56653"/>
                  <a:pt x="67010" y="61317"/>
                </a:cubicBezTo>
                <a:cubicBezTo>
                  <a:pt x="70160" y="65980"/>
                  <a:pt x="71736" y="71363"/>
                  <a:pt x="71736" y="77465"/>
                </a:cubicBezTo>
                <a:cubicBezTo>
                  <a:pt x="71736" y="87535"/>
                  <a:pt x="68523" y="95721"/>
                  <a:pt x="62099" y="102021"/>
                </a:cubicBezTo>
                <a:cubicBezTo>
                  <a:pt x="55674" y="108322"/>
                  <a:pt x="47129" y="111472"/>
                  <a:pt x="36463" y="111472"/>
                </a:cubicBezTo>
                <a:cubicBezTo>
                  <a:pt x="26541" y="111472"/>
                  <a:pt x="18281" y="108867"/>
                  <a:pt x="11683" y="103658"/>
                </a:cubicBezTo>
                <a:cubicBezTo>
                  <a:pt x="3895" y="97507"/>
                  <a:pt x="0" y="89073"/>
                  <a:pt x="0" y="78358"/>
                </a:cubicBezTo>
                <a:cubicBezTo>
                  <a:pt x="0" y="72454"/>
                  <a:pt x="1464" y="67034"/>
                  <a:pt x="4391" y="62098"/>
                </a:cubicBezTo>
                <a:cubicBezTo>
                  <a:pt x="7318" y="57162"/>
                  <a:pt x="11931" y="53354"/>
                  <a:pt x="18232" y="50676"/>
                </a:cubicBezTo>
                <a:cubicBezTo>
                  <a:pt x="12824" y="48394"/>
                  <a:pt x="8893" y="45256"/>
                  <a:pt x="6437" y="41262"/>
                </a:cubicBezTo>
                <a:cubicBezTo>
                  <a:pt x="3982" y="37269"/>
                  <a:pt x="2754" y="32891"/>
                  <a:pt x="2754" y="28128"/>
                </a:cubicBezTo>
                <a:cubicBezTo>
                  <a:pt x="2754" y="19992"/>
                  <a:pt x="5594" y="13270"/>
                  <a:pt x="11274" y="7962"/>
                </a:cubicBezTo>
                <a:cubicBezTo>
                  <a:pt x="16954" y="2654"/>
                  <a:pt x="25028" y="0"/>
                  <a:pt x="354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3317445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yout divisore_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B626D0-11D5-4AA3-AE67-BA608879DD8B}"/>
              </a:ext>
            </a:extLst>
          </p:cNvPr>
          <p:cNvSpPr>
            <a:spLocks noGrp="1"/>
          </p:cNvSpPr>
          <p:nvPr>
            <p:ph type="pic" sz="quarter" idx="11" hasCustomPrompt="1"/>
          </p:nvPr>
        </p:nvSpPr>
        <p:spPr>
          <a:xfrm>
            <a:off x="6701368" y="0"/>
            <a:ext cx="5490632" cy="6858000"/>
          </a:xfrm>
          <a:custGeom>
            <a:avLst/>
            <a:gdLst>
              <a:gd name="connsiteX0" fmla="*/ 0 w 5490632"/>
              <a:gd name="connsiteY0" fmla="*/ 0 h 6858000"/>
              <a:gd name="connsiteX1" fmla="*/ 5490632 w 5490632"/>
              <a:gd name="connsiteY1" fmla="*/ 0 h 6858000"/>
              <a:gd name="connsiteX2" fmla="*/ 5490632 w 5490632"/>
              <a:gd name="connsiteY2" fmla="*/ 6858000 h 6858000"/>
              <a:gd name="connsiteX3" fmla="*/ 0 w 5490632"/>
              <a:gd name="connsiteY3" fmla="*/ 6858000 h 6858000"/>
              <a:gd name="connsiteX4" fmla="*/ 0 w 5490632"/>
              <a:gd name="connsiteY4" fmla="*/ 6854946 h 6858000"/>
              <a:gd name="connsiteX5" fmla="*/ 203021 w 5490632"/>
              <a:gd name="connsiteY5" fmla="*/ 6845269 h 6858000"/>
              <a:gd name="connsiteX6" fmla="*/ 1712239 w 5490632"/>
              <a:gd name="connsiteY6" fmla="*/ 6043079 h 6858000"/>
              <a:gd name="connsiteX7" fmla="*/ 2394397 w 5490632"/>
              <a:gd name="connsiteY7" fmla="*/ 3387781 h 6858000"/>
              <a:gd name="connsiteX8" fmla="*/ 1739678 w 5490632"/>
              <a:gd name="connsiteY8" fmla="*/ 789700 h 6858000"/>
              <a:gd name="connsiteX9" fmla="*/ 64122 w 5490632"/>
              <a:gd name="connsiteY9" fmla="*/ 1 h 6858000"/>
              <a:gd name="connsiteX10" fmla="*/ 0 w 5490632"/>
              <a:gd name="connsiteY10" fmla="*/ 2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632" h="6858000">
                <a:moveTo>
                  <a:pt x="0" y="0"/>
                </a:moveTo>
                <a:lnTo>
                  <a:pt x="5490632" y="0"/>
                </a:lnTo>
                <a:lnTo>
                  <a:pt x="5490632" y="6858000"/>
                </a:lnTo>
                <a:lnTo>
                  <a:pt x="0" y="6858000"/>
                </a:lnTo>
                <a:lnTo>
                  <a:pt x="0" y="6854946"/>
                </a:lnTo>
                <a:lnTo>
                  <a:pt x="203021" y="6845269"/>
                </a:lnTo>
                <a:cubicBezTo>
                  <a:pt x="811255" y="6785851"/>
                  <a:pt x="1314314" y="6518468"/>
                  <a:pt x="1712239" y="6043079"/>
                </a:cubicBezTo>
                <a:cubicBezTo>
                  <a:pt x="2167011" y="5499838"/>
                  <a:pt x="2394397" y="4614718"/>
                  <a:pt x="2394397" y="3387781"/>
                </a:cubicBezTo>
                <a:cubicBezTo>
                  <a:pt x="2394397" y="2182193"/>
                  <a:pt x="2176116" y="1316207"/>
                  <a:pt x="1739678" y="789700"/>
                </a:cubicBezTo>
                <a:cubicBezTo>
                  <a:pt x="1303240" y="263193"/>
                  <a:pt x="744742" y="1"/>
                  <a:pt x="64122" y="1"/>
                </a:cubicBezTo>
                <a:lnTo>
                  <a:pt x="0" y="2729"/>
                </a:lnTo>
                <a:close/>
              </a:path>
            </a:pathLst>
          </a:custGeom>
        </p:spPr>
        <p:txBody>
          <a:bodyPr wrap="square" lIns="54864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dirty="0"/>
              <a:t>Bild </a:t>
            </a:r>
            <a:br>
              <a:rPr lang="de-CH" dirty="0"/>
            </a:br>
            <a:r>
              <a:rPr lang="de-CH" dirty="0"/>
              <a:t>hinzufügen</a:t>
            </a:r>
          </a:p>
          <a:p>
            <a:endParaRPr lang="de-CH" dirty="0"/>
          </a:p>
          <a:p>
            <a:endParaRPr lang="de-CH" dirty="0"/>
          </a:p>
          <a:p>
            <a:endParaRPr lang="it-CH" noProof="0" dirty="0"/>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013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6" name="Rectangle 5">
            <a:extLst>
              <a:ext uri="{FF2B5EF4-FFF2-40B4-BE49-F238E27FC236}">
                <a16:creationId xmlns:a16="http://schemas.microsoft.com/office/drawing/2014/main" id="{466AC054-8932-4B65-86F3-CE8A45AB99D5}"/>
              </a:ext>
            </a:extLst>
          </p:cNvPr>
          <p:cNvSpPr/>
          <p:nvPr userDrawn="1"/>
        </p:nvSpPr>
        <p:spPr>
          <a:xfrm>
            <a:off x="5753100" y="838200"/>
            <a:ext cx="2349500" cy="5317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TextBox 12">
            <a:extLst>
              <a:ext uri="{FF2B5EF4-FFF2-40B4-BE49-F238E27FC236}">
                <a16:creationId xmlns:a16="http://schemas.microsoft.com/office/drawing/2014/main" id="{FDA980AC-BCF9-4D93-9FB8-B7C65188F54D}"/>
              </a:ext>
            </a:extLst>
          </p:cNvPr>
          <p:cNvSpPr txBox="1"/>
          <p:nvPr userDrawn="1"/>
        </p:nvSpPr>
        <p:spPr>
          <a:xfrm>
            <a:off x="4613752" y="1"/>
            <a:ext cx="4482013" cy="6858000"/>
          </a:xfrm>
          <a:custGeom>
            <a:avLst/>
            <a:gdLst/>
            <a:ahLst/>
            <a:cxnLst/>
            <a:rect l="l" t="t" r="r" b="b"/>
            <a:pathLst>
              <a:path w="72852" h="111472">
                <a:moveTo>
                  <a:pt x="34007" y="17338"/>
                </a:moveTo>
                <a:cubicBezTo>
                  <a:pt x="30138" y="17338"/>
                  <a:pt x="26926" y="18864"/>
                  <a:pt x="24371" y="21915"/>
                </a:cubicBezTo>
                <a:cubicBezTo>
                  <a:pt x="21816" y="24966"/>
                  <a:pt x="20538" y="29964"/>
                  <a:pt x="20538" y="36909"/>
                </a:cubicBezTo>
                <a:cubicBezTo>
                  <a:pt x="20538" y="43954"/>
                  <a:pt x="21928" y="49125"/>
                  <a:pt x="24706" y="52424"/>
                </a:cubicBezTo>
                <a:cubicBezTo>
                  <a:pt x="27484" y="55723"/>
                  <a:pt x="30956" y="57373"/>
                  <a:pt x="35124" y="57373"/>
                </a:cubicBezTo>
                <a:cubicBezTo>
                  <a:pt x="39142" y="57373"/>
                  <a:pt x="42528" y="55785"/>
                  <a:pt x="45281" y="52610"/>
                </a:cubicBezTo>
                <a:cubicBezTo>
                  <a:pt x="48034" y="49435"/>
                  <a:pt x="49411" y="44772"/>
                  <a:pt x="49411" y="38621"/>
                </a:cubicBezTo>
                <a:cubicBezTo>
                  <a:pt x="49411" y="31874"/>
                  <a:pt x="47861" y="26640"/>
                  <a:pt x="44760" y="22919"/>
                </a:cubicBezTo>
                <a:cubicBezTo>
                  <a:pt x="41660" y="19198"/>
                  <a:pt x="38075" y="17338"/>
                  <a:pt x="34007" y="17338"/>
                </a:cubicBezTo>
                <a:close/>
                <a:moveTo>
                  <a:pt x="34975" y="0"/>
                </a:moveTo>
                <a:cubicBezTo>
                  <a:pt x="46038" y="0"/>
                  <a:pt x="55116" y="4278"/>
                  <a:pt x="62210" y="12836"/>
                </a:cubicBezTo>
                <a:cubicBezTo>
                  <a:pt x="69304" y="21394"/>
                  <a:pt x="72852" y="35470"/>
                  <a:pt x="72852" y="55066"/>
                </a:cubicBezTo>
                <a:cubicBezTo>
                  <a:pt x="72852" y="75009"/>
                  <a:pt x="69156" y="89396"/>
                  <a:pt x="61764" y="98226"/>
                </a:cubicBezTo>
                <a:cubicBezTo>
                  <a:pt x="54372" y="107057"/>
                  <a:pt x="44748" y="111472"/>
                  <a:pt x="32891" y="111472"/>
                </a:cubicBezTo>
                <a:cubicBezTo>
                  <a:pt x="24358" y="111472"/>
                  <a:pt x="17463" y="109202"/>
                  <a:pt x="12204" y="104663"/>
                </a:cubicBezTo>
                <a:cubicBezTo>
                  <a:pt x="6945" y="100124"/>
                  <a:pt x="3572" y="93340"/>
                  <a:pt x="2084" y="84311"/>
                </a:cubicBezTo>
                <a:lnTo>
                  <a:pt x="22324" y="82078"/>
                </a:lnTo>
                <a:cubicBezTo>
                  <a:pt x="22820" y="86196"/>
                  <a:pt x="24110" y="89247"/>
                  <a:pt x="26194" y="91231"/>
                </a:cubicBezTo>
                <a:cubicBezTo>
                  <a:pt x="28278" y="93216"/>
                  <a:pt x="31031" y="94208"/>
                  <a:pt x="34454" y="94208"/>
                </a:cubicBezTo>
                <a:cubicBezTo>
                  <a:pt x="38770" y="94208"/>
                  <a:pt x="42441" y="92223"/>
                  <a:pt x="45467" y="88255"/>
                </a:cubicBezTo>
                <a:cubicBezTo>
                  <a:pt x="48493" y="84286"/>
                  <a:pt x="50428" y="76051"/>
                  <a:pt x="51271" y="63549"/>
                </a:cubicBezTo>
                <a:cubicBezTo>
                  <a:pt x="46013" y="69651"/>
                  <a:pt x="39440" y="72702"/>
                  <a:pt x="31552" y="72702"/>
                </a:cubicBezTo>
                <a:cubicBezTo>
                  <a:pt x="22969" y="72702"/>
                  <a:pt x="15565" y="69391"/>
                  <a:pt x="9339" y="62768"/>
                </a:cubicBezTo>
                <a:cubicBezTo>
                  <a:pt x="3113" y="56145"/>
                  <a:pt x="0" y="47525"/>
                  <a:pt x="0" y="36909"/>
                </a:cubicBezTo>
                <a:cubicBezTo>
                  <a:pt x="0" y="25846"/>
                  <a:pt x="3287" y="16929"/>
                  <a:pt x="9860" y="10157"/>
                </a:cubicBezTo>
                <a:cubicBezTo>
                  <a:pt x="16433" y="3385"/>
                  <a:pt x="24805" y="0"/>
                  <a:pt x="3497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1979204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 divisore_1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C707789-5A15-44C9-B1D2-ED29978176DF}"/>
              </a:ext>
            </a:extLst>
          </p:cNvPr>
          <p:cNvSpPr>
            <a:spLocks noGrp="1"/>
          </p:cNvSpPr>
          <p:nvPr>
            <p:ph type="pic" sz="quarter" idx="11" hasCustomPrompt="1"/>
          </p:nvPr>
        </p:nvSpPr>
        <p:spPr>
          <a:xfrm>
            <a:off x="8975592" y="0"/>
            <a:ext cx="3216408" cy="6858000"/>
          </a:xfrm>
          <a:custGeom>
            <a:avLst/>
            <a:gdLst>
              <a:gd name="connsiteX0" fmla="*/ 0 w 3216408"/>
              <a:gd name="connsiteY0" fmla="*/ 0 h 6858000"/>
              <a:gd name="connsiteX1" fmla="*/ 3216408 w 3216408"/>
              <a:gd name="connsiteY1" fmla="*/ 0 h 6858000"/>
              <a:gd name="connsiteX2" fmla="*/ 3216408 w 3216408"/>
              <a:gd name="connsiteY2" fmla="*/ 6858000 h 6858000"/>
              <a:gd name="connsiteX3" fmla="*/ 2882 w 3216408"/>
              <a:gd name="connsiteY3" fmla="*/ 6858000 h 6858000"/>
              <a:gd name="connsiteX4" fmla="*/ 139659 w 3216408"/>
              <a:gd name="connsiteY4" fmla="*/ 6823088 h 6858000"/>
              <a:gd name="connsiteX5" fmla="*/ 1005056 w 3216408"/>
              <a:gd name="connsiteY5" fmla="*/ 6221602 h 6858000"/>
              <a:gd name="connsiteX6" fmla="*/ 1676988 w 3216408"/>
              <a:gd name="connsiteY6" fmla="*/ 3431353 h 6858000"/>
              <a:gd name="connsiteX7" fmla="*/ 1009759 w 3216408"/>
              <a:gd name="connsiteY7" fmla="*/ 645743 h 6858000"/>
              <a:gd name="connsiteX8" fmla="*/ 140304 w 3216408"/>
              <a:gd name="connsiteY8" fmla="*/ 362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408" h="6858000">
                <a:moveTo>
                  <a:pt x="0" y="0"/>
                </a:moveTo>
                <a:lnTo>
                  <a:pt x="3216408" y="0"/>
                </a:lnTo>
                <a:lnTo>
                  <a:pt x="3216408" y="6858000"/>
                </a:lnTo>
                <a:lnTo>
                  <a:pt x="2882" y="6858000"/>
                </a:lnTo>
                <a:lnTo>
                  <a:pt x="139659" y="6823088"/>
                </a:lnTo>
                <a:cubicBezTo>
                  <a:pt x="485238" y="6713737"/>
                  <a:pt x="773719" y="6513252"/>
                  <a:pt x="1005056" y="6221602"/>
                </a:cubicBezTo>
                <a:cubicBezTo>
                  <a:pt x="1453010" y="5655451"/>
                  <a:pt x="1676988" y="4725368"/>
                  <a:pt x="1676988" y="3431353"/>
                </a:cubicBezTo>
                <a:cubicBezTo>
                  <a:pt x="1676988" y="2134201"/>
                  <a:pt x="1454576" y="1205623"/>
                  <a:pt x="1009759" y="645743"/>
                </a:cubicBezTo>
                <a:cubicBezTo>
                  <a:pt x="776423" y="350212"/>
                  <a:pt x="486605" y="147047"/>
                  <a:pt x="140304" y="36232"/>
                </a:cubicBez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it-CH" noProof="0"/>
              <a:t>Bild </a:t>
            </a:r>
            <a:br>
              <a:rPr lang="it-CH" noProof="0"/>
            </a:br>
            <a:r>
              <a:rPr lang="it-CH" noProof="0"/>
              <a:t>hinzufügen</a:t>
            </a:r>
          </a:p>
          <a:p>
            <a:endParaRPr lang="it-CH" noProof="0"/>
          </a:p>
          <a:p>
            <a:endParaRPr lang="it-CH" noProof="0"/>
          </a:p>
          <a:p>
            <a:endParaRPr lang="it-CH" noProof="0"/>
          </a:p>
        </p:txBody>
      </p:sp>
      <p:sp>
        <p:nvSpPr>
          <p:cNvPr id="3" name="Rectangle 2">
            <a:extLst>
              <a:ext uri="{FF2B5EF4-FFF2-40B4-BE49-F238E27FC236}">
                <a16:creationId xmlns:a16="http://schemas.microsoft.com/office/drawing/2014/main" id="{ADC1BF09-D0C3-417C-B580-E525D8E69636}"/>
              </a:ext>
            </a:extLst>
          </p:cNvPr>
          <p:cNvSpPr/>
          <p:nvPr userDrawn="1"/>
        </p:nvSpPr>
        <p:spPr>
          <a:xfrm>
            <a:off x="0" y="0"/>
            <a:ext cx="89755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4" name="Text Placeholder 9">
            <a:extLst>
              <a:ext uri="{FF2B5EF4-FFF2-40B4-BE49-F238E27FC236}">
                <a16:creationId xmlns:a16="http://schemas.microsoft.com/office/drawing/2014/main" id="{A67F78FC-CC6F-49D1-AE32-1DE1440836AC}"/>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it-CH" noProof="0"/>
              <a:t>Title hinzufügen</a:t>
            </a:r>
          </a:p>
        </p:txBody>
      </p:sp>
      <p:sp>
        <p:nvSpPr>
          <p:cNvPr id="12" name="TextBox 11">
            <a:extLst>
              <a:ext uri="{FF2B5EF4-FFF2-40B4-BE49-F238E27FC236}">
                <a16:creationId xmlns:a16="http://schemas.microsoft.com/office/drawing/2014/main" id="{6A7C74C1-81B2-4FF0-AFFF-59DDFBA36D33}"/>
              </a:ext>
            </a:extLst>
          </p:cNvPr>
          <p:cNvSpPr txBox="1"/>
          <p:nvPr userDrawn="1"/>
        </p:nvSpPr>
        <p:spPr>
          <a:xfrm>
            <a:off x="3019207" y="0"/>
            <a:ext cx="3004948" cy="6868372"/>
          </a:xfrm>
          <a:custGeom>
            <a:avLst/>
            <a:gdLst>
              <a:gd name="connsiteX0" fmla="*/ 665693 w 1030560"/>
              <a:gd name="connsiteY0" fmla="*/ 0 h 2355538"/>
              <a:gd name="connsiteX1" fmla="*/ 1030560 w 1030560"/>
              <a:gd name="connsiteY1" fmla="*/ 0 h 2355538"/>
              <a:gd name="connsiteX2" fmla="*/ 1030560 w 1030560"/>
              <a:gd name="connsiteY2" fmla="*/ 2355538 h 2355538"/>
              <a:gd name="connsiteX3" fmla="*/ 580879 w 1030560"/>
              <a:gd name="connsiteY3" fmla="*/ 2355538 h 2355538"/>
              <a:gd name="connsiteX4" fmla="*/ 580879 w 1030560"/>
              <a:gd name="connsiteY4" fmla="*/ 660898 h 2355538"/>
              <a:gd name="connsiteX5" fmla="*/ 0 w 1030560"/>
              <a:gd name="connsiteY5" fmla="*/ 1001744 h 2355538"/>
              <a:gd name="connsiteX6" fmla="*/ 0 w 1030560"/>
              <a:gd name="connsiteY6" fmla="*/ 593675 h 2355538"/>
              <a:gd name="connsiteX7" fmla="*/ 382457 w 1030560"/>
              <a:gd name="connsiteY7" fmla="*/ 375254 h 2355538"/>
              <a:gd name="connsiteX8" fmla="*/ 665693 w 1030560"/>
              <a:gd name="connsiteY8" fmla="*/ 0 h 23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60" h="2355538">
                <a:moveTo>
                  <a:pt x="665693" y="0"/>
                </a:moveTo>
                <a:lnTo>
                  <a:pt x="1030560" y="0"/>
                </a:lnTo>
                <a:lnTo>
                  <a:pt x="1030560" y="2355538"/>
                </a:lnTo>
                <a:lnTo>
                  <a:pt x="580879" y="2355538"/>
                </a:lnTo>
                <a:lnTo>
                  <a:pt x="580879" y="660898"/>
                </a:lnTo>
                <a:cubicBezTo>
                  <a:pt x="416607" y="814504"/>
                  <a:pt x="222959" y="928134"/>
                  <a:pt x="0" y="1001744"/>
                </a:cubicBezTo>
                <a:lnTo>
                  <a:pt x="0" y="593675"/>
                </a:lnTo>
                <a:cubicBezTo>
                  <a:pt x="117350" y="555268"/>
                  <a:pt x="244829" y="482453"/>
                  <a:pt x="382457" y="375254"/>
                </a:cubicBezTo>
                <a:cubicBezTo>
                  <a:pt x="520086" y="268032"/>
                  <a:pt x="614491" y="142940"/>
                  <a:pt x="66569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6" name="Rectangle 5">
            <a:extLst>
              <a:ext uri="{FF2B5EF4-FFF2-40B4-BE49-F238E27FC236}">
                <a16:creationId xmlns:a16="http://schemas.microsoft.com/office/drawing/2014/main" id="{19C80030-F33E-4607-9528-8DF8B79547B4}"/>
              </a:ext>
            </a:extLst>
          </p:cNvPr>
          <p:cNvSpPr/>
          <p:nvPr userDrawn="1"/>
        </p:nvSpPr>
        <p:spPr>
          <a:xfrm>
            <a:off x="7467600" y="702733"/>
            <a:ext cx="2413000" cy="5215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14" name="Freeform: Shape 13">
            <a:extLst>
              <a:ext uri="{FF2B5EF4-FFF2-40B4-BE49-F238E27FC236}">
                <a16:creationId xmlns:a16="http://schemas.microsoft.com/office/drawing/2014/main" id="{41494AE0-0009-427A-880F-448A3C2DE053}"/>
              </a:ext>
            </a:extLst>
          </p:cNvPr>
          <p:cNvSpPr/>
          <p:nvPr userDrawn="1"/>
        </p:nvSpPr>
        <p:spPr>
          <a:xfrm>
            <a:off x="6210528" y="-63500"/>
            <a:ext cx="4442052" cy="6985000"/>
          </a:xfrm>
          <a:custGeom>
            <a:avLst/>
            <a:gdLst>
              <a:gd name="connsiteX0" fmla="*/ 761710 w 1523421"/>
              <a:gd name="connsiteY0" fmla="*/ 372845 h 2395536"/>
              <a:gd name="connsiteX1" fmla="*/ 616082 w 1523421"/>
              <a:gd name="connsiteY1" fmla="*/ 424865 h 2395536"/>
              <a:gd name="connsiteX2" fmla="*/ 516860 w 1523421"/>
              <a:gd name="connsiteY2" fmla="*/ 611287 h 2395536"/>
              <a:gd name="connsiteX3" fmla="*/ 470454 w 1523421"/>
              <a:gd name="connsiteY3" fmla="*/ 1198575 h 2395536"/>
              <a:gd name="connsiteX4" fmla="*/ 512065 w 1523421"/>
              <a:gd name="connsiteY4" fmla="*/ 1765863 h 2395536"/>
              <a:gd name="connsiteX5" fmla="*/ 616878 w 1523421"/>
              <a:gd name="connsiteY5" fmla="*/ 1971489 h 2395536"/>
              <a:gd name="connsiteX6" fmla="*/ 761710 w 1523421"/>
              <a:gd name="connsiteY6" fmla="*/ 2022691 h 2395536"/>
              <a:gd name="connsiteX7" fmla="*/ 907317 w 1523421"/>
              <a:gd name="connsiteY7" fmla="*/ 1970693 h 2395536"/>
              <a:gd name="connsiteX8" fmla="*/ 1006539 w 1523421"/>
              <a:gd name="connsiteY8" fmla="*/ 1784249 h 2395536"/>
              <a:gd name="connsiteX9" fmla="*/ 1052946 w 1523421"/>
              <a:gd name="connsiteY9" fmla="*/ 1198575 h 2395536"/>
              <a:gd name="connsiteX10" fmla="*/ 1011334 w 1523421"/>
              <a:gd name="connsiteY10" fmla="*/ 631286 h 2395536"/>
              <a:gd name="connsiteX11" fmla="*/ 906522 w 1523421"/>
              <a:gd name="connsiteY11" fmla="*/ 424865 h 2395536"/>
              <a:gd name="connsiteX12" fmla="*/ 761710 w 1523421"/>
              <a:gd name="connsiteY12" fmla="*/ 372845 h 2395536"/>
              <a:gd name="connsiteX13" fmla="*/ 761710 w 1523421"/>
              <a:gd name="connsiteY13" fmla="*/ 0 h 2395536"/>
              <a:gd name="connsiteX14" fmla="*/ 1294592 w 1523421"/>
              <a:gd name="connsiteY14" fmla="*/ 243238 h 2395536"/>
              <a:gd name="connsiteX15" fmla="*/ 1523421 w 1523421"/>
              <a:gd name="connsiteY15" fmla="*/ 1198575 h 2395536"/>
              <a:gd name="connsiteX16" fmla="*/ 1292979 w 1523421"/>
              <a:gd name="connsiteY16" fmla="*/ 2155503 h 2395536"/>
              <a:gd name="connsiteX17" fmla="*/ 761710 w 1523421"/>
              <a:gd name="connsiteY17" fmla="*/ 2395536 h 2395536"/>
              <a:gd name="connsiteX18" fmla="*/ 209626 w 1523421"/>
              <a:gd name="connsiteY18" fmla="*/ 2132300 h 2395536"/>
              <a:gd name="connsiteX19" fmla="*/ 0 w 1523421"/>
              <a:gd name="connsiteY19" fmla="*/ 1193779 h 2395536"/>
              <a:gd name="connsiteX20" fmla="*/ 230420 w 1523421"/>
              <a:gd name="connsiteY20" fmla="*/ 240033 h 2395536"/>
              <a:gd name="connsiteX21" fmla="*/ 761710 w 1523421"/>
              <a:gd name="connsiteY21" fmla="*/ 0 h 23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421" h="2395536">
                <a:moveTo>
                  <a:pt x="761710" y="372845"/>
                </a:moveTo>
                <a:cubicBezTo>
                  <a:pt x="707304" y="372845"/>
                  <a:pt x="658747" y="390178"/>
                  <a:pt x="616082" y="424865"/>
                </a:cubicBezTo>
                <a:cubicBezTo>
                  <a:pt x="573417" y="459530"/>
                  <a:pt x="540343" y="521678"/>
                  <a:pt x="516860" y="611287"/>
                </a:cubicBezTo>
                <a:cubicBezTo>
                  <a:pt x="485937" y="727562"/>
                  <a:pt x="470454" y="923339"/>
                  <a:pt x="470454" y="1198575"/>
                </a:cubicBezTo>
                <a:cubicBezTo>
                  <a:pt x="470454" y="1473811"/>
                  <a:pt x="484324" y="1662900"/>
                  <a:pt x="512065" y="1765863"/>
                </a:cubicBezTo>
                <a:cubicBezTo>
                  <a:pt x="539806" y="1868805"/>
                  <a:pt x="574750" y="1937340"/>
                  <a:pt x="616878" y="1971489"/>
                </a:cubicBezTo>
                <a:cubicBezTo>
                  <a:pt x="659026" y="2005617"/>
                  <a:pt x="707304" y="2022691"/>
                  <a:pt x="761710" y="2022691"/>
                </a:cubicBezTo>
                <a:cubicBezTo>
                  <a:pt x="816117" y="2022691"/>
                  <a:pt x="864652" y="2005359"/>
                  <a:pt x="907317" y="1970693"/>
                </a:cubicBezTo>
                <a:cubicBezTo>
                  <a:pt x="950004" y="1936007"/>
                  <a:pt x="983078" y="1873859"/>
                  <a:pt x="1006539" y="1784249"/>
                </a:cubicBezTo>
                <a:cubicBezTo>
                  <a:pt x="1037484" y="1669028"/>
                  <a:pt x="1052946" y="1473811"/>
                  <a:pt x="1052946" y="1198575"/>
                </a:cubicBezTo>
                <a:cubicBezTo>
                  <a:pt x="1052946" y="923339"/>
                  <a:pt x="1039075" y="734228"/>
                  <a:pt x="1011334" y="631286"/>
                </a:cubicBezTo>
                <a:cubicBezTo>
                  <a:pt x="983594" y="528344"/>
                  <a:pt x="948670" y="459530"/>
                  <a:pt x="906522" y="424865"/>
                </a:cubicBezTo>
                <a:cubicBezTo>
                  <a:pt x="864394" y="390178"/>
                  <a:pt x="816117" y="372845"/>
                  <a:pt x="761710" y="372845"/>
                </a:cubicBezTo>
                <a:close/>
                <a:moveTo>
                  <a:pt x="761710" y="0"/>
                </a:moveTo>
                <a:cubicBezTo>
                  <a:pt x="988927" y="0"/>
                  <a:pt x="1166554" y="81072"/>
                  <a:pt x="1294592" y="243238"/>
                </a:cubicBezTo>
                <a:cubicBezTo>
                  <a:pt x="1447144" y="435251"/>
                  <a:pt x="1523421" y="753711"/>
                  <a:pt x="1523421" y="1198575"/>
                </a:cubicBezTo>
                <a:cubicBezTo>
                  <a:pt x="1523421" y="1642363"/>
                  <a:pt x="1446607" y="1961339"/>
                  <a:pt x="1292979" y="2155503"/>
                </a:cubicBezTo>
                <a:cubicBezTo>
                  <a:pt x="1166038" y="2315539"/>
                  <a:pt x="988927" y="2395536"/>
                  <a:pt x="761710" y="2395536"/>
                </a:cubicBezTo>
                <a:cubicBezTo>
                  <a:pt x="533397" y="2395536"/>
                  <a:pt x="349383" y="2307798"/>
                  <a:pt x="209626" y="2132300"/>
                </a:cubicBezTo>
                <a:cubicBezTo>
                  <a:pt x="69868" y="1956823"/>
                  <a:pt x="0" y="1643976"/>
                  <a:pt x="0" y="1193779"/>
                </a:cubicBezTo>
                <a:cubicBezTo>
                  <a:pt x="0" y="752098"/>
                  <a:pt x="76792" y="434197"/>
                  <a:pt x="230420" y="240033"/>
                </a:cubicBezTo>
                <a:cubicBezTo>
                  <a:pt x="357383" y="79997"/>
                  <a:pt x="534472" y="0"/>
                  <a:pt x="7617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err="1"/>
          </a:p>
        </p:txBody>
      </p:sp>
    </p:spTree>
    <p:extLst>
      <p:ext uri="{BB962C8B-B14F-4D97-AF65-F5344CB8AC3E}">
        <p14:creationId xmlns:p14="http://schemas.microsoft.com/office/powerpoint/2010/main" val="839486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solidFill>
                  <a:schemeClr val="accent2"/>
                </a:solidFill>
              </a:defRPr>
            </a:lvl1pPr>
          </a:lstStyle>
          <a:p>
            <a:r>
              <a:rPr lang="de-DE" noProof="0"/>
              <a:t>Mastertitelformat bearbeiten</a:t>
            </a:r>
            <a:endParaRPr lang="de-CH" noProof="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de-CH" noProof="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noProof="0"/>
              <a:t>Bild durch Klicken auf Symbol hinzufügen</a:t>
            </a:r>
            <a:endParaRPr lang="de-CH" noProof="0"/>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805147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Kapiteltrenner (oran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noProof="0"/>
              <a:t>Mastertitelformat bearbeiten</a:t>
            </a:r>
            <a:endParaRPr lang="de-CH" noProof="0"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6150E34E-E000-4E4C-8BF5-FF4C233BB7B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01.02.2024</a:t>
            </a:fld>
            <a:endParaRPr lang="de-CH"/>
          </a:p>
        </p:txBody>
      </p:sp>
      <p:sp>
        <p:nvSpPr>
          <p:cNvPr id="9" name="Footer Placeholder 4">
            <a:extLst>
              <a:ext uri="{FF2B5EF4-FFF2-40B4-BE49-F238E27FC236}">
                <a16:creationId xmlns:a16="http://schemas.microsoft.com/office/drawing/2014/main" id="{996B9CC9-3F60-400D-8636-A44C6B6F912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de-CH"/>
              <a:t>Präsentationstitel (Arial Regular, 10 pt/Zab 14 pt)</a:t>
            </a:r>
          </a:p>
        </p:txBody>
      </p:sp>
      <p:sp>
        <p:nvSpPr>
          <p:cNvPr id="10" name="Slide Number Placeholder 5">
            <a:extLst>
              <a:ext uri="{FF2B5EF4-FFF2-40B4-BE49-F238E27FC236}">
                <a16:creationId xmlns:a16="http://schemas.microsoft.com/office/drawing/2014/main" id="{534B4D9E-C23C-4C69-8602-78EA1596D1A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96672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noProof="0"/>
              <a:t>Mastertitelformat bearbeiten</a:t>
            </a:r>
            <a:endParaRPr lang="de-CH" noProof="0"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dirty="0"/>
              <a:t>Quellenangabe</a:t>
            </a:r>
          </a:p>
        </p:txBody>
      </p:sp>
      <p:sp>
        <p:nvSpPr>
          <p:cNvPr id="8" name="Date Placeholder 3">
            <a:extLst>
              <a:ext uri="{FF2B5EF4-FFF2-40B4-BE49-F238E27FC236}">
                <a16:creationId xmlns:a16="http://schemas.microsoft.com/office/drawing/2014/main" id="{6F3CDB79-FA74-426F-A41E-6A7EEF3E3D5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01.02.2024</a:t>
            </a:fld>
            <a:endParaRPr lang="de-CH"/>
          </a:p>
        </p:txBody>
      </p:sp>
      <p:sp>
        <p:nvSpPr>
          <p:cNvPr id="9" name="Footer Placeholder 4">
            <a:extLst>
              <a:ext uri="{FF2B5EF4-FFF2-40B4-BE49-F238E27FC236}">
                <a16:creationId xmlns:a16="http://schemas.microsoft.com/office/drawing/2014/main" id="{F0031BBC-1C6B-4256-A27E-03ADEA5DC6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de-CH" dirty="0"/>
              <a:t>Präsentationstitel (Arial Regular, 10 </a:t>
            </a:r>
            <a:r>
              <a:rPr lang="de-CH" dirty="0" err="1"/>
              <a:t>pt</a:t>
            </a:r>
            <a:r>
              <a:rPr lang="de-CH" dirty="0"/>
              <a:t>/</a:t>
            </a:r>
            <a:r>
              <a:rPr lang="de-CH" dirty="0" err="1"/>
              <a:t>Zab</a:t>
            </a:r>
            <a:r>
              <a:rPr lang="de-CH" dirty="0"/>
              <a:t> 14 </a:t>
            </a:r>
            <a:r>
              <a:rPr lang="de-CH" dirty="0" err="1"/>
              <a:t>pt</a:t>
            </a:r>
            <a:r>
              <a:rPr lang="de-CH" dirty="0"/>
              <a:t>)</a:t>
            </a:r>
          </a:p>
        </p:txBody>
      </p:sp>
      <p:sp>
        <p:nvSpPr>
          <p:cNvPr id="10" name="Slide Number Placeholder 5">
            <a:extLst>
              <a:ext uri="{FF2B5EF4-FFF2-40B4-BE49-F238E27FC236}">
                <a16:creationId xmlns:a16="http://schemas.microsoft.com/office/drawing/2014/main" id="{D8EE095E-1195-448C-85F1-EC339D355FB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A6DA0F79-4028-4701-AD7F-F2E78E915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19454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ivder Layout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EF3DB-E0AF-4EA6-BFF5-4222323364BD}"/>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8" name="TextBox 7">
            <a:extLst>
              <a:ext uri="{FF2B5EF4-FFF2-40B4-BE49-F238E27FC236}">
                <a16:creationId xmlns:a16="http://schemas.microsoft.com/office/drawing/2014/main" id="{15E754DE-2DEF-4D1C-9C8D-32A30A8F5288}"/>
              </a:ext>
            </a:extLst>
          </p:cNvPr>
          <p:cNvSpPr txBox="1"/>
          <p:nvPr userDrawn="1"/>
        </p:nvSpPr>
        <p:spPr>
          <a:xfrm>
            <a:off x="4080347" y="0"/>
            <a:ext cx="3001491" cy="6860471"/>
          </a:xfrm>
          <a:custGeom>
            <a:avLst/>
            <a:gdLst/>
            <a:ahLst/>
            <a:cxnLst/>
            <a:rect l="l" t="t" r="r" b="b"/>
            <a:pathLst>
              <a:path w="47923" h="109537">
                <a:moveTo>
                  <a:pt x="30956" y="0"/>
                </a:moveTo>
                <a:lnTo>
                  <a:pt x="47923" y="0"/>
                </a:lnTo>
                <a:lnTo>
                  <a:pt x="47923" y="109537"/>
                </a:lnTo>
                <a:lnTo>
                  <a:pt x="27012" y="109537"/>
                </a:lnTo>
                <a:lnTo>
                  <a:pt x="27012" y="30733"/>
                </a:lnTo>
                <a:cubicBezTo>
                  <a:pt x="19373" y="37876"/>
                  <a:pt x="10369" y="43160"/>
                  <a:pt x="0" y="46583"/>
                </a:cubicBezTo>
                <a:lnTo>
                  <a:pt x="0" y="27607"/>
                </a:lnTo>
                <a:cubicBezTo>
                  <a:pt x="5457" y="25821"/>
                  <a:pt x="11385" y="22435"/>
                  <a:pt x="17785" y="17450"/>
                </a:cubicBezTo>
                <a:cubicBezTo>
                  <a:pt x="24185" y="12464"/>
                  <a:pt x="28575" y="6647"/>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9" name="Picture Placeholder 3">
            <a:extLst>
              <a:ext uri="{FF2B5EF4-FFF2-40B4-BE49-F238E27FC236}">
                <a16:creationId xmlns:a16="http://schemas.microsoft.com/office/drawing/2014/main" id="{51340911-9B5F-4133-9B92-45E95AB011CC}"/>
              </a:ext>
            </a:extLst>
          </p:cNvPr>
          <p:cNvSpPr>
            <a:spLocks noGrp="1"/>
          </p:cNvSpPr>
          <p:nvPr>
            <p:ph type="pic" sz="quarter" idx="11" hasCustomPrompt="1"/>
          </p:nvPr>
        </p:nvSpPr>
        <p:spPr>
          <a:xfrm>
            <a:off x="7081838" y="-7938"/>
            <a:ext cx="5110162" cy="6865938"/>
          </a:xfrm>
          <a:prstGeom prst="rect">
            <a:avLst/>
          </a:prstGeom>
          <a:solidFill>
            <a:schemeClr val="bg1"/>
          </a:solidFill>
        </p:spPr>
        <p:txBody>
          <a:bodyPr anchor="ctr"/>
          <a:lstStyle>
            <a:lvl1pPr marL="0" indent="0" algn="ctr">
              <a:buNone/>
              <a:defRPr>
                <a:solidFill>
                  <a:schemeClr val="bg1">
                    <a:lumMod val="50000"/>
                  </a:schemeClr>
                </a:solidFill>
                <a:latin typeface="Arial Nova Light" panose="020B0304020202020204" pitchFamily="34" charset="0"/>
              </a:defRPr>
            </a:lvl1pPr>
          </a:lstStyle>
          <a:p>
            <a:r>
              <a:rPr lang="de-CH"/>
              <a:t>Bild hinzufügen</a:t>
            </a:r>
          </a:p>
          <a:p>
            <a:endParaRPr lang="de-CH"/>
          </a:p>
          <a:p>
            <a:endParaRPr lang="de-CH"/>
          </a:p>
          <a:p>
            <a:endParaRPr lang="de-CH"/>
          </a:p>
        </p:txBody>
      </p:sp>
      <p:sp>
        <p:nvSpPr>
          <p:cNvPr id="7" name="Text Placeholder 9">
            <a:extLst>
              <a:ext uri="{FF2B5EF4-FFF2-40B4-BE49-F238E27FC236}">
                <a16:creationId xmlns:a16="http://schemas.microsoft.com/office/drawing/2014/main" id="{221AC32E-C87C-4B14-AC6A-15B69733F18D}"/>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309764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Inhalt_4 Icons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DFF88-A13F-4A3C-8E90-0C0582EC2D64}"/>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noProof="0" dirty="0">
              <a:solidFill>
                <a:prstClr val="white"/>
              </a:solidFill>
              <a:latin typeface="Arial Nova Light"/>
            </a:endParaRPr>
          </a:p>
        </p:txBody>
      </p:sp>
      <p:sp>
        <p:nvSpPr>
          <p:cNvPr id="16" name="Rectangle 15">
            <a:extLst>
              <a:ext uri="{FF2B5EF4-FFF2-40B4-BE49-F238E27FC236}">
                <a16:creationId xmlns:a16="http://schemas.microsoft.com/office/drawing/2014/main" id="{B28996BD-DFEA-4148-ADC4-C90C03C8FA2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err="1"/>
          </a:p>
        </p:txBody>
      </p:sp>
      <p:sp>
        <p:nvSpPr>
          <p:cNvPr id="17" name="Text Placeholder 44">
            <a:extLst>
              <a:ext uri="{FF2B5EF4-FFF2-40B4-BE49-F238E27FC236}">
                <a16:creationId xmlns:a16="http://schemas.microsoft.com/office/drawing/2014/main" id="{FAFB221F-45D8-439B-ABC4-EBF2F69A5601}"/>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de-CH" noProof="0"/>
              <a:t>Titel</a:t>
            </a:r>
          </a:p>
        </p:txBody>
      </p:sp>
      <p:pic>
        <p:nvPicPr>
          <p:cNvPr id="18" name="Picture 17">
            <a:extLst>
              <a:ext uri="{FF2B5EF4-FFF2-40B4-BE49-F238E27FC236}">
                <a16:creationId xmlns:a16="http://schemas.microsoft.com/office/drawing/2014/main" id="{97C1856B-F5CA-4BE9-9562-6401A807B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9" name="Text Placeholder 44">
            <a:extLst>
              <a:ext uri="{FF2B5EF4-FFF2-40B4-BE49-F238E27FC236}">
                <a16:creationId xmlns:a16="http://schemas.microsoft.com/office/drawing/2014/main" id="{62507A4B-1D5D-4BF8-9963-507BFB176DBD}"/>
              </a:ext>
            </a:extLst>
          </p:cNvPr>
          <p:cNvSpPr>
            <a:spLocks noGrp="1"/>
          </p:cNvSpPr>
          <p:nvPr>
            <p:ph type="body" sz="quarter" idx="47" hasCustomPrompt="1"/>
          </p:nvPr>
        </p:nvSpPr>
        <p:spPr>
          <a:xfrm>
            <a:off x="4924822" y="18356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0" name="Text Placeholder 44">
            <a:extLst>
              <a:ext uri="{FF2B5EF4-FFF2-40B4-BE49-F238E27FC236}">
                <a16:creationId xmlns:a16="http://schemas.microsoft.com/office/drawing/2014/main" id="{21518701-F1CF-45DB-9148-666AB68CF896}"/>
              </a:ext>
            </a:extLst>
          </p:cNvPr>
          <p:cNvSpPr>
            <a:spLocks noGrp="1"/>
          </p:cNvSpPr>
          <p:nvPr>
            <p:ph type="body" sz="quarter" idx="48" hasCustomPrompt="1"/>
          </p:nvPr>
        </p:nvSpPr>
        <p:spPr>
          <a:xfrm>
            <a:off x="4924822" y="2754871"/>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1" name="Text Placeholder 44">
            <a:extLst>
              <a:ext uri="{FF2B5EF4-FFF2-40B4-BE49-F238E27FC236}">
                <a16:creationId xmlns:a16="http://schemas.microsoft.com/office/drawing/2014/main" id="{587D3ADA-09D4-4E5E-8187-73F129AACF7E}"/>
              </a:ext>
            </a:extLst>
          </p:cNvPr>
          <p:cNvSpPr>
            <a:spLocks noGrp="1"/>
          </p:cNvSpPr>
          <p:nvPr>
            <p:ph type="body" sz="quarter" idx="49" hasCustomPrompt="1"/>
          </p:nvPr>
        </p:nvSpPr>
        <p:spPr>
          <a:xfrm>
            <a:off x="4924822" y="36501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2" name="Text Placeholder 44">
            <a:extLst>
              <a:ext uri="{FF2B5EF4-FFF2-40B4-BE49-F238E27FC236}">
                <a16:creationId xmlns:a16="http://schemas.microsoft.com/office/drawing/2014/main" id="{6A3B0CEC-5E2A-400E-8A5D-2AC23608B39A}"/>
              </a:ext>
            </a:extLst>
          </p:cNvPr>
          <p:cNvSpPr>
            <a:spLocks noGrp="1"/>
          </p:cNvSpPr>
          <p:nvPr>
            <p:ph type="body" sz="quarter" idx="50" hasCustomPrompt="1"/>
          </p:nvPr>
        </p:nvSpPr>
        <p:spPr>
          <a:xfrm>
            <a:off x="4924822" y="4545377"/>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de-CH" noProof="0"/>
              <a:t>Text</a:t>
            </a:r>
          </a:p>
        </p:txBody>
      </p:sp>
      <p:sp>
        <p:nvSpPr>
          <p:cNvPr id="23" name="Picture Placeholder 13">
            <a:extLst>
              <a:ext uri="{FF2B5EF4-FFF2-40B4-BE49-F238E27FC236}">
                <a16:creationId xmlns:a16="http://schemas.microsoft.com/office/drawing/2014/main" id="{228072FB-FAED-4AC3-A04A-A26AE5CF7CE8}"/>
              </a:ext>
            </a:extLst>
          </p:cNvPr>
          <p:cNvSpPr>
            <a:spLocks noGrp="1"/>
          </p:cNvSpPr>
          <p:nvPr>
            <p:ph type="pic" sz="quarter" idx="18" hasCustomPrompt="1"/>
          </p:nvPr>
        </p:nvSpPr>
        <p:spPr>
          <a:xfrm>
            <a:off x="3975106" y="1835623"/>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a:t>Icon</a:t>
            </a:r>
          </a:p>
          <a:p>
            <a:endParaRPr lang="de-CH" noProof="0"/>
          </a:p>
          <a:p>
            <a:endParaRPr lang="de-CH" noProof="0"/>
          </a:p>
        </p:txBody>
      </p:sp>
      <p:sp>
        <p:nvSpPr>
          <p:cNvPr id="24" name="Picture Placeholder 13">
            <a:extLst>
              <a:ext uri="{FF2B5EF4-FFF2-40B4-BE49-F238E27FC236}">
                <a16:creationId xmlns:a16="http://schemas.microsoft.com/office/drawing/2014/main" id="{C2538619-9328-47C2-8C06-8FBF06021869}"/>
              </a:ext>
            </a:extLst>
          </p:cNvPr>
          <p:cNvSpPr>
            <a:spLocks noGrp="1"/>
          </p:cNvSpPr>
          <p:nvPr>
            <p:ph type="pic" sz="quarter" idx="51" hasCustomPrompt="1"/>
          </p:nvPr>
        </p:nvSpPr>
        <p:spPr>
          <a:xfrm>
            <a:off x="3975106" y="2754871"/>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a:t>Icon</a:t>
            </a:r>
          </a:p>
          <a:p>
            <a:endParaRPr lang="de-CH" noProof="0"/>
          </a:p>
          <a:p>
            <a:endParaRPr lang="de-CH" noProof="0"/>
          </a:p>
        </p:txBody>
      </p:sp>
      <p:sp>
        <p:nvSpPr>
          <p:cNvPr id="25" name="Picture Placeholder 13">
            <a:extLst>
              <a:ext uri="{FF2B5EF4-FFF2-40B4-BE49-F238E27FC236}">
                <a16:creationId xmlns:a16="http://schemas.microsoft.com/office/drawing/2014/main" id="{7C8C88C4-A557-4DD8-99C3-14729F1ABB07}"/>
              </a:ext>
            </a:extLst>
          </p:cNvPr>
          <p:cNvSpPr>
            <a:spLocks noGrp="1"/>
          </p:cNvSpPr>
          <p:nvPr>
            <p:ph type="pic" sz="quarter" idx="52" hasCustomPrompt="1"/>
          </p:nvPr>
        </p:nvSpPr>
        <p:spPr>
          <a:xfrm>
            <a:off x="3975106" y="3650124"/>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a:t>Icon</a:t>
            </a:r>
          </a:p>
          <a:p>
            <a:endParaRPr lang="de-CH" noProof="0"/>
          </a:p>
          <a:p>
            <a:endParaRPr lang="de-CH" noProof="0"/>
          </a:p>
        </p:txBody>
      </p:sp>
      <p:sp>
        <p:nvSpPr>
          <p:cNvPr id="26" name="Picture Placeholder 13">
            <a:extLst>
              <a:ext uri="{FF2B5EF4-FFF2-40B4-BE49-F238E27FC236}">
                <a16:creationId xmlns:a16="http://schemas.microsoft.com/office/drawing/2014/main" id="{CD369225-AF51-4316-971E-478EFF83940E}"/>
              </a:ext>
            </a:extLst>
          </p:cNvPr>
          <p:cNvSpPr>
            <a:spLocks noGrp="1"/>
          </p:cNvSpPr>
          <p:nvPr>
            <p:ph type="pic" sz="quarter" idx="53" hasCustomPrompt="1"/>
          </p:nvPr>
        </p:nvSpPr>
        <p:spPr>
          <a:xfrm>
            <a:off x="3975106" y="4545378"/>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CH" noProof="0"/>
              <a:t>Icon</a:t>
            </a:r>
          </a:p>
          <a:p>
            <a:endParaRPr lang="de-CH" noProof="0"/>
          </a:p>
          <a:p>
            <a:endParaRPr lang="de-CH" noProof="0"/>
          </a:p>
        </p:txBody>
      </p:sp>
    </p:spTree>
    <p:extLst>
      <p:ext uri="{BB962C8B-B14F-4D97-AF65-F5344CB8AC3E}">
        <p14:creationId xmlns:p14="http://schemas.microsoft.com/office/powerpoint/2010/main" val="2006816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20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p:txBody>
          <a:bodyPr/>
          <a:lstStyle>
            <a:lvl1pPr>
              <a:lnSpc>
                <a:spcPct val="100000"/>
              </a:lnSpc>
              <a:spcBef>
                <a:spcPts val="0"/>
              </a:spcBef>
              <a:defRPr/>
            </a:lvl1pPr>
            <a:lvl4pPr marL="987425" indent="-268288">
              <a:defRPr/>
            </a:lvl4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a:t>Indicazione della fonte</a:t>
            </a:r>
          </a:p>
        </p:txBody>
      </p:sp>
      <p:sp>
        <p:nvSpPr>
          <p:cNvPr id="8" name="Date Placeholder 3">
            <a:extLst>
              <a:ext uri="{FF2B5EF4-FFF2-40B4-BE49-F238E27FC236}">
                <a16:creationId xmlns:a16="http://schemas.microsoft.com/office/drawing/2014/main" id="{78959049-17CF-4261-9E46-316DB5FA9B4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2263AAC3-9B14-455A-AAC8-F38222779DBE}"/>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C25D1FBB-DF06-423C-8ECF-AB8CA0406AC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9248911A-EB62-40CF-8E1E-ADE7541B1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208453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ivder Layout_2">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F5C5E5E-59FD-447F-B901-EBC804098625}"/>
              </a:ext>
            </a:extLst>
          </p:cNvPr>
          <p:cNvSpPr>
            <a:spLocks noGrp="1"/>
          </p:cNvSpPr>
          <p:nvPr>
            <p:ph type="pic" sz="quarter" idx="11" hasCustomPrompt="1"/>
          </p:nvPr>
        </p:nvSpPr>
        <p:spPr>
          <a:xfrm>
            <a:off x="6051917" y="0"/>
            <a:ext cx="6140082" cy="6858000"/>
          </a:xfrm>
          <a:custGeom>
            <a:avLst/>
            <a:gdLst>
              <a:gd name="connsiteX0" fmla="*/ 552687 w 6140082"/>
              <a:gd name="connsiteY0" fmla="*/ 0 h 6858000"/>
              <a:gd name="connsiteX1" fmla="*/ 6140082 w 6140082"/>
              <a:gd name="connsiteY1" fmla="*/ 0 h 6858000"/>
              <a:gd name="connsiteX2" fmla="*/ 6140082 w 6140082"/>
              <a:gd name="connsiteY2" fmla="*/ 6858000 h 6858000"/>
              <a:gd name="connsiteX3" fmla="*/ 2601277 w 6140082"/>
              <a:gd name="connsiteY3" fmla="*/ 6858000 h 6858000"/>
              <a:gd name="connsiteX4" fmla="*/ 2601277 w 6140082"/>
              <a:gd name="connsiteY4" fmla="*/ 5641277 h 6858000"/>
              <a:gd name="connsiteX5" fmla="*/ 0 w 6140082"/>
              <a:gd name="connsiteY5" fmla="*/ 5641277 h 6858000"/>
              <a:gd name="connsiteX6" fmla="*/ 268065 w 6140082"/>
              <a:gd name="connsiteY6" fmla="*/ 5277676 h 6858000"/>
              <a:gd name="connsiteX7" fmla="*/ 1053592 w 6140082"/>
              <a:gd name="connsiteY7" fmla="*/ 4522471 h 6858000"/>
              <a:gd name="connsiteX8" fmla="*/ 1911350 w 6140082"/>
              <a:gd name="connsiteY8" fmla="*/ 3650680 h 6858000"/>
              <a:gd name="connsiteX9" fmla="*/ 2435765 w 6140082"/>
              <a:gd name="connsiteY9" fmla="*/ 2776634 h 6858000"/>
              <a:gd name="connsiteX10" fmla="*/ 2601277 w 6140082"/>
              <a:gd name="connsiteY10" fmla="*/ 1897889 h 6858000"/>
              <a:gd name="connsiteX11" fmla="*/ 2023237 w 6140082"/>
              <a:gd name="connsiteY11" fmla="*/ 541276 h 6858000"/>
              <a:gd name="connsiteX12" fmla="*/ 679658 w 6140082"/>
              <a:gd name="connsiteY12" fmla="*/ 43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0082" h="6858000">
                <a:moveTo>
                  <a:pt x="552687" y="0"/>
                </a:moveTo>
                <a:lnTo>
                  <a:pt x="6140082" y="0"/>
                </a:lnTo>
                <a:lnTo>
                  <a:pt x="6140082" y="6858000"/>
                </a:lnTo>
                <a:lnTo>
                  <a:pt x="2601277" y="6858000"/>
                </a:lnTo>
                <a:lnTo>
                  <a:pt x="2601277" y="5641277"/>
                </a:lnTo>
                <a:lnTo>
                  <a:pt x="0" y="5641277"/>
                </a:lnTo>
                <a:cubicBezTo>
                  <a:pt x="68348" y="5523188"/>
                  <a:pt x="157745" y="5401967"/>
                  <a:pt x="268065" y="5277676"/>
                </a:cubicBezTo>
                <a:cubicBezTo>
                  <a:pt x="378386" y="5153322"/>
                  <a:pt x="640249" y="4901608"/>
                  <a:pt x="1053592" y="4522471"/>
                </a:cubicBezTo>
                <a:cubicBezTo>
                  <a:pt x="1466934" y="4143270"/>
                  <a:pt x="1752854" y="3852715"/>
                  <a:pt x="1911350" y="3650680"/>
                </a:cubicBezTo>
                <a:cubicBezTo>
                  <a:pt x="2150660" y="3346092"/>
                  <a:pt x="2325444" y="3054785"/>
                  <a:pt x="2435765" y="2776634"/>
                </a:cubicBezTo>
                <a:cubicBezTo>
                  <a:pt x="2546085" y="2498482"/>
                  <a:pt x="2601277" y="2205547"/>
                  <a:pt x="2601277" y="1897889"/>
                </a:cubicBezTo>
                <a:cubicBezTo>
                  <a:pt x="2601277" y="1357061"/>
                  <a:pt x="2408576" y="904877"/>
                  <a:pt x="2023237" y="541276"/>
                </a:cubicBezTo>
                <a:cubicBezTo>
                  <a:pt x="1686010" y="223125"/>
                  <a:pt x="1238178" y="44165"/>
                  <a:pt x="679658" y="4396"/>
                </a:cubicBezTo>
                <a:close/>
              </a:path>
            </a:pathLst>
          </a:custGeom>
          <a:solidFill>
            <a:schemeClr val="bg1"/>
          </a:solidFill>
        </p:spPr>
        <p:txBody>
          <a:bodyPr wrap="square" lIns="548640"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p:txBody>
      </p:sp>
      <p:sp>
        <p:nvSpPr>
          <p:cNvPr id="28" name="Freeform: Shape 27">
            <a:extLst>
              <a:ext uri="{FF2B5EF4-FFF2-40B4-BE49-F238E27FC236}">
                <a16:creationId xmlns:a16="http://schemas.microsoft.com/office/drawing/2014/main" id="{447D171A-8CA2-4E77-8215-4EB0FA07C260}"/>
              </a:ext>
            </a:extLst>
          </p:cNvPr>
          <p:cNvSpPr/>
          <p:nvPr userDrawn="1"/>
        </p:nvSpPr>
        <p:spPr>
          <a:xfrm>
            <a:off x="1" y="-1"/>
            <a:ext cx="7652656" cy="6858001"/>
          </a:xfrm>
          <a:custGeom>
            <a:avLst/>
            <a:gdLst>
              <a:gd name="connsiteX0" fmla="*/ 4855028 w 7652656"/>
              <a:gd name="connsiteY0" fmla="*/ 0 h 6858001"/>
              <a:gd name="connsiteX1" fmla="*/ 6388101 w 7652656"/>
              <a:gd name="connsiteY1" fmla="*/ 0 h 6858001"/>
              <a:gd name="connsiteX2" fmla="*/ 6388101 w 7652656"/>
              <a:gd name="connsiteY2" fmla="*/ 702733 h 6858001"/>
              <a:gd name="connsiteX3" fmla="*/ 5803899 w 7652656"/>
              <a:gd name="connsiteY3" fmla="*/ 702733 h 6858001"/>
              <a:gd name="connsiteX4" fmla="*/ 5803899 w 7652656"/>
              <a:gd name="connsiteY4" fmla="*/ 1012371 h 6858001"/>
              <a:gd name="connsiteX5" fmla="*/ 7652656 w 7652656"/>
              <a:gd name="connsiteY5" fmla="*/ 1012371 h 6858001"/>
              <a:gd name="connsiteX6" fmla="*/ 7652656 w 7652656"/>
              <a:gd name="connsiteY6" fmla="*/ 3429000 h 6858001"/>
              <a:gd name="connsiteX7" fmla="*/ 7035194 w 7652656"/>
              <a:gd name="connsiteY7" fmla="*/ 3429000 h 6858001"/>
              <a:gd name="connsiteX8" fmla="*/ 7035194 w 7652656"/>
              <a:gd name="connsiteY8" fmla="*/ 4528458 h 6858001"/>
              <a:gd name="connsiteX9" fmla="*/ 5803899 w 7652656"/>
              <a:gd name="connsiteY9" fmla="*/ 4528458 h 6858001"/>
              <a:gd name="connsiteX10" fmla="*/ 5803899 w 7652656"/>
              <a:gd name="connsiteY10" fmla="*/ 6858001 h 6858001"/>
              <a:gd name="connsiteX11" fmla="*/ 0 w 7652656"/>
              <a:gd name="connsiteY11" fmla="*/ 6858001 h 6858001"/>
              <a:gd name="connsiteX12" fmla="*/ 0 w 7652656"/>
              <a:gd name="connsiteY12" fmla="*/ 1 h 6858001"/>
              <a:gd name="connsiteX13" fmla="*/ 4855028 w 7652656"/>
              <a:gd name="connsiteY13"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2656" h="6858001">
                <a:moveTo>
                  <a:pt x="4855028" y="0"/>
                </a:moveTo>
                <a:lnTo>
                  <a:pt x="6388101" y="0"/>
                </a:lnTo>
                <a:lnTo>
                  <a:pt x="6388101" y="702733"/>
                </a:lnTo>
                <a:lnTo>
                  <a:pt x="5803899" y="702733"/>
                </a:lnTo>
                <a:lnTo>
                  <a:pt x="5803899" y="1012371"/>
                </a:lnTo>
                <a:lnTo>
                  <a:pt x="7652656" y="1012371"/>
                </a:lnTo>
                <a:lnTo>
                  <a:pt x="7652656" y="3429000"/>
                </a:lnTo>
                <a:lnTo>
                  <a:pt x="7035194" y="3429000"/>
                </a:lnTo>
                <a:lnTo>
                  <a:pt x="7035194" y="4528458"/>
                </a:lnTo>
                <a:lnTo>
                  <a:pt x="5803899" y="4528458"/>
                </a:lnTo>
                <a:lnTo>
                  <a:pt x="5803899" y="6858001"/>
                </a:lnTo>
                <a:lnTo>
                  <a:pt x="0" y="6858001"/>
                </a:lnTo>
                <a:lnTo>
                  <a:pt x="0" y="1"/>
                </a:lnTo>
                <a:lnTo>
                  <a:pt x="4855028"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err="1"/>
          </a:p>
        </p:txBody>
      </p:sp>
      <p:sp>
        <p:nvSpPr>
          <p:cNvPr id="23" name="Freeform: Shape 22">
            <a:extLst>
              <a:ext uri="{FF2B5EF4-FFF2-40B4-BE49-F238E27FC236}">
                <a16:creationId xmlns:a16="http://schemas.microsoft.com/office/drawing/2014/main" id="{B6DFD671-9604-4ED3-BC23-E34D9C6783E5}"/>
              </a:ext>
            </a:extLst>
          </p:cNvPr>
          <p:cNvSpPr/>
          <p:nvPr userDrawn="1"/>
        </p:nvSpPr>
        <p:spPr>
          <a:xfrm>
            <a:off x="4061320" y="-4126"/>
            <a:ext cx="4591874" cy="6862126"/>
          </a:xfrm>
          <a:custGeom>
            <a:avLst/>
            <a:gdLst/>
            <a:ahLst/>
            <a:cxnLst/>
            <a:rect l="l" t="t" r="r" b="b"/>
            <a:pathLst>
              <a:path w="73298" h="109537">
                <a:moveTo>
                  <a:pt x="38695" y="0"/>
                </a:moveTo>
                <a:cubicBezTo>
                  <a:pt x="49461" y="0"/>
                  <a:pt x="57919" y="2902"/>
                  <a:pt x="64071" y="8706"/>
                </a:cubicBezTo>
                <a:cubicBezTo>
                  <a:pt x="70222" y="14510"/>
                  <a:pt x="73298" y="21728"/>
                  <a:pt x="73298" y="30361"/>
                </a:cubicBezTo>
                <a:cubicBezTo>
                  <a:pt x="73298" y="35272"/>
                  <a:pt x="72417" y="39948"/>
                  <a:pt x="70656" y="44388"/>
                </a:cubicBezTo>
                <a:cubicBezTo>
                  <a:pt x="68895" y="48828"/>
                  <a:pt x="66105" y="53478"/>
                  <a:pt x="62285" y="58340"/>
                </a:cubicBezTo>
                <a:cubicBezTo>
                  <a:pt x="59755" y="61565"/>
                  <a:pt x="55191" y="66203"/>
                  <a:pt x="48593" y="72256"/>
                </a:cubicBezTo>
                <a:cubicBezTo>
                  <a:pt x="41995" y="78308"/>
                  <a:pt x="37815" y="82326"/>
                  <a:pt x="36054" y="84311"/>
                </a:cubicBezTo>
                <a:cubicBezTo>
                  <a:pt x="34293" y="86295"/>
                  <a:pt x="32866" y="88230"/>
                  <a:pt x="31775" y="90115"/>
                </a:cubicBezTo>
                <a:lnTo>
                  <a:pt x="73298" y="90115"/>
                </a:lnTo>
                <a:lnTo>
                  <a:pt x="73298" y="109537"/>
                </a:lnTo>
                <a:lnTo>
                  <a:pt x="0" y="109537"/>
                </a:lnTo>
                <a:cubicBezTo>
                  <a:pt x="794" y="102195"/>
                  <a:pt x="3175" y="95237"/>
                  <a:pt x="7144" y="88664"/>
                </a:cubicBezTo>
                <a:cubicBezTo>
                  <a:pt x="11113" y="82091"/>
                  <a:pt x="18951" y="73372"/>
                  <a:pt x="30659" y="62507"/>
                </a:cubicBezTo>
                <a:cubicBezTo>
                  <a:pt x="40085" y="53727"/>
                  <a:pt x="45864" y="47773"/>
                  <a:pt x="47997" y="44648"/>
                </a:cubicBezTo>
                <a:cubicBezTo>
                  <a:pt x="50875" y="40332"/>
                  <a:pt x="52313" y="36066"/>
                  <a:pt x="52313" y="31849"/>
                </a:cubicBezTo>
                <a:cubicBezTo>
                  <a:pt x="52313" y="27186"/>
                  <a:pt x="51061" y="23601"/>
                  <a:pt x="48555" y="21096"/>
                </a:cubicBezTo>
                <a:cubicBezTo>
                  <a:pt x="46050" y="18591"/>
                  <a:pt x="42590" y="17338"/>
                  <a:pt x="38175" y="17338"/>
                </a:cubicBezTo>
                <a:cubicBezTo>
                  <a:pt x="33809" y="17338"/>
                  <a:pt x="30336" y="18653"/>
                  <a:pt x="27757" y="21282"/>
                </a:cubicBezTo>
                <a:cubicBezTo>
                  <a:pt x="25177" y="23911"/>
                  <a:pt x="23689" y="28277"/>
                  <a:pt x="23292" y="34379"/>
                </a:cubicBezTo>
                <a:lnTo>
                  <a:pt x="2456" y="32295"/>
                </a:lnTo>
                <a:cubicBezTo>
                  <a:pt x="3696" y="20786"/>
                  <a:pt x="7590" y="12526"/>
                  <a:pt x="14139" y="7515"/>
                </a:cubicBezTo>
                <a:cubicBezTo>
                  <a:pt x="20687" y="2505"/>
                  <a:pt x="28873" y="0"/>
                  <a:pt x="386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err="1"/>
          </a:p>
        </p:txBody>
      </p:sp>
      <p:sp>
        <p:nvSpPr>
          <p:cNvPr id="6" name="Text Placeholder 9">
            <a:extLst>
              <a:ext uri="{FF2B5EF4-FFF2-40B4-BE49-F238E27FC236}">
                <a16:creationId xmlns:a16="http://schemas.microsoft.com/office/drawing/2014/main" id="{644A3233-3C21-4398-9DCB-D228999E9DA0}"/>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13307836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 Bilder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91E6DF-C73F-4C07-9A3B-013ADB7A3E53}"/>
              </a:ext>
            </a:extLst>
          </p:cNvPr>
          <p:cNvSpPr>
            <a:spLocks noGrp="1"/>
          </p:cNvSpPr>
          <p:nvPr>
            <p:ph type="pic" sz="quarter" idx="12" hasCustomPrompt="1"/>
          </p:nvPr>
        </p:nvSpPr>
        <p:spPr>
          <a:xfrm>
            <a:off x="0"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CH" noProof="0"/>
              <a:t>Bild hinzufügen</a:t>
            </a:r>
          </a:p>
          <a:p>
            <a:endParaRPr lang="de-CH" noProof="0"/>
          </a:p>
          <a:p>
            <a:endParaRPr lang="de-CH" noProof="0"/>
          </a:p>
          <a:p>
            <a:endParaRPr lang="de-CH" noProof="0"/>
          </a:p>
          <a:p>
            <a:endParaRPr lang="de-CH" noProof="0"/>
          </a:p>
        </p:txBody>
      </p:sp>
      <p:sp>
        <p:nvSpPr>
          <p:cNvPr id="17" name="Picture Placeholder 13">
            <a:extLst>
              <a:ext uri="{FF2B5EF4-FFF2-40B4-BE49-F238E27FC236}">
                <a16:creationId xmlns:a16="http://schemas.microsoft.com/office/drawing/2014/main" id="{DA99CDFB-AD22-4208-BA91-8A1B4A256EF6}"/>
              </a:ext>
            </a:extLst>
          </p:cNvPr>
          <p:cNvSpPr>
            <a:spLocks noGrp="1"/>
          </p:cNvSpPr>
          <p:nvPr>
            <p:ph type="pic" sz="quarter" idx="13" hasCustomPrompt="1"/>
          </p:nvPr>
        </p:nvSpPr>
        <p:spPr>
          <a:xfrm>
            <a:off x="4064001"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CH" noProof="0"/>
              <a:t>Bild hinzufügen</a:t>
            </a:r>
          </a:p>
          <a:p>
            <a:endParaRPr lang="de-CH" noProof="0"/>
          </a:p>
          <a:p>
            <a:endParaRPr lang="de-CH" noProof="0"/>
          </a:p>
          <a:p>
            <a:endParaRPr lang="de-CH" noProof="0"/>
          </a:p>
          <a:p>
            <a:endParaRPr lang="de-CH" noProof="0"/>
          </a:p>
        </p:txBody>
      </p:sp>
      <p:sp>
        <p:nvSpPr>
          <p:cNvPr id="18" name="Picture Placeholder 13">
            <a:extLst>
              <a:ext uri="{FF2B5EF4-FFF2-40B4-BE49-F238E27FC236}">
                <a16:creationId xmlns:a16="http://schemas.microsoft.com/office/drawing/2014/main" id="{1AD37382-AB28-4DFA-83DD-B91F7E665FE9}"/>
              </a:ext>
            </a:extLst>
          </p:cNvPr>
          <p:cNvSpPr>
            <a:spLocks noGrp="1"/>
          </p:cNvSpPr>
          <p:nvPr>
            <p:ph type="pic" sz="quarter" idx="14" hasCustomPrompt="1"/>
          </p:nvPr>
        </p:nvSpPr>
        <p:spPr>
          <a:xfrm>
            <a:off x="8128002"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CH" noProof="0"/>
              <a:t>Bild hinzufügen</a:t>
            </a:r>
          </a:p>
          <a:p>
            <a:endParaRPr lang="de-CH" noProof="0"/>
          </a:p>
          <a:p>
            <a:endParaRPr lang="de-CH" noProof="0"/>
          </a:p>
          <a:p>
            <a:endParaRPr lang="de-CH" noProof="0"/>
          </a:p>
          <a:p>
            <a:endParaRPr lang="de-CH" noProof="0"/>
          </a:p>
        </p:txBody>
      </p:sp>
      <p:sp>
        <p:nvSpPr>
          <p:cNvPr id="10" name="Title 1">
            <a:extLst>
              <a:ext uri="{FF2B5EF4-FFF2-40B4-BE49-F238E27FC236}">
                <a16:creationId xmlns:a16="http://schemas.microsoft.com/office/drawing/2014/main" id="{500BF7EB-E515-4159-A569-F7BA3B5245BA}"/>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de-CH" noProof="0" dirty="0"/>
              <a:t>Titel</a:t>
            </a:r>
          </a:p>
        </p:txBody>
      </p:sp>
      <p:sp>
        <p:nvSpPr>
          <p:cNvPr id="11" name="Rectangle 10">
            <a:extLst>
              <a:ext uri="{FF2B5EF4-FFF2-40B4-BE49-F238E27FC236}">
                <a16:creationId xmlns:a16="http://schemas.microsoft.com/office/drawing/2014/main" id="{C4144B8E-63E8-4E3E-8DB8-968197E37105}"/>
              </a:ext>
            </a:extLst>
          </p:cNvPr>
          <p:cNvSpPr/>
          <p:nvPr userDrawn="1"/>
        </p:nvSpPr>
        <p:spPr>
          <a:xfrm>
            <a:off x="0" y="6165850"/>
            <a:ext cx="12192000" cy="692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2" name="Text Placeholder 44">
            <a:extLst>
              <a:ext uri="{FF2B5EF4-FFF2-40B4-BE49-F238E27FC236}">
                <a16:creationId xmlns:a16="http://schemas.microsoft.com/office/drawing/2014/main" id="{9E239B48-2796-4E0F-A5D5-B3D81D4BA80E}"/>
              </a:ext>
            </a:extLst>
          </p:cNvPr>
          <p:cNvSpPr>
            <a:spLocks noGrp="1"/>
          </p:cNvSpPr>
          <p:nvPr>
            <p:ph type="body" sz="quarter" idx="28" hasCustomPrompt="1"/>
          </p:nvPr>
        </p:nvSpPr>
        <p:spPr>
          <a:xfrm>
            <a:off x="29633"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de-CH" noProof="0" dirty="0"/>
              <a:t>Text</a:t>
            </a:r>
          </a:p>
        </p:txBody>
      </p:sp>
      <p:sp>
        <p:nvSpPr>
          <p:cNvPr id="13" name="Text Placeholder 44">
            <a:extLst>
              <a:ext uri="{FF2B5EF4-FFF2-40B4-BE49-F238E27FC236}">
                <a16:creationId xmlns:a16="http://schemas.microsoft.com/office/drawing/2014/main" id="{50E0D05C-9CE2-4B44-A587-7B485873A6DC}"/>
              </a:ext>
            </a:extLst>
          </p:cNvPr>
          <p:cNvSpPr>
            <a:spLocks noGrp="1"/>
          </p:cNvSpPr>
          <p:nvPr>
            <p:ph type="body" sz="quarter" idx="29" hasCustomPrompt="1"/>
          </p:nvPr>
        </p:nvSpPr>
        <p:spPr>
          <a:xfrm>
            <a:off x="4093634"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de-CH" noProof="0"/>
              <a:t>Text</a:t>
            </a:r>
          </a:p>
        </p:txBody>
      </p:sp>
      <p:sp>
        <p:nvSpPr>
          <p:cNvPr id="15" name="Text Placeholder 44">
            <a:extLst>
              <a:ext uri="{FF2B5EF4-FFF2-40B4-BE49-F238E27FC236}">
                <a16:creationId xmlns:a16="http://schemas.microsoft.com/office/drawing/2014/main" id="{BE41CCB6-CB7E-472D-BCA9-83E2F52D9F92}"/>
              </a:ext>
            </a:extLst>
          </p:cNvPr>
          <p:cNvSpPr>
            <a:spLocks noGrp="1"/>
          </p:cNvSpPr>
          <p:nvPr>
            <p:ph type="body" sz="quarter" idx="30" hasCustomPrompt="1"/>
          </p:nvPr>
        </p:nvSpPr>
        <p:spPr>
          <a:xfrm>
            <a:off x="8157635"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de-CH" noProof="0"/>
              <a:t>Text</a:t>
            </a:r>
          </a:p>
        </p:txBody>
      </p:sp>
    </p:spTree>
    <p:extLst>
      <p:ext uri="{BB962C8B-B14F-4D97-AF65-F5344CB8AC3E}">
        <p14:creationId xmlns:p14="http://schemas.microsoft.com/office/powerpoint/2010/main" val="1607681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ivder Layout_3">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62436-27DE-4AEE-8D17-2A7086D7EFCA}"/>
              </a:ext>
            </a:extLst>
          </p:cNvPr>
          <p:cNvSpPr/>
          <p:nvPr userDrawn="1"/>
        </p:nvSpPr>
        <p:spPr>
          <a:xfrm>
            <a:off x="0" y="1"/>
            <a:ext cx="6694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err="1"/>
          </a:p>
        </p:txBody>
      </p:sp>
      <p:sp>
        <p:nvSpPr>
          <p:cNvPr id="11" name="Picture Placeholder 10">
            <a:extLst>
              <a:ext uri="{FF2B5EF4-FFF2-40B4-BE49-F238E27FC236}">
                <a16:creationId xmlns:a16="http://schemas.microsoft.com/office/drawing/2014/main" id="{993E45A0-C9EC-4526-93E9-4E915BCA6BF0}"/>
              </a:ext>
            </a:extLst>
          </p:cNvPr>
          <p:cNvSpPr>
            <a:spLocks noGrp="1"/>
          </p:cNvSpPr>
          <p:nvPr>
            <p:ph type="pic" sz="quarter" idx="11" hasCustomPrompt="1"/>
          </p:nvPr>
        </p:nvSpPr>
        <p:spPr>
          <a:xfrm>
            <a:off x="6694488" y="0"/>
            <a:ext cx="5497512" cy="6858000"/>
          </a:xfrm>
          <a:custGeom>
            <a:avLst/>
            <a:gdLst>
              <a:gd name="connsiteX0" fmla="*/ 0 w 5497512"/>
              <a:gd name="connsiteY0" fmla="*/ 0 h 6858000"/>
              <a:gd name="connsiteX1" fmla="*/ 5497512 w 5497512"/>
              <a:gd name="connsiteY1" fmla="*/ 0 h 6858000"/>
              <a:gd name="connsiteX2" fmla="*/ 5497512 w 5497512"/>
              <a:gd name="connsiteY2" fmla="*/ 6858000 h 6858000"/>
              <a:gd name="connsiteX3" fmla="*/ 0 w 5497512"/>
              <a:gd name="connsiteY3" fmla="*/ 6858000 h 6858000"/>
              <a:gd name="connsiteX4" fmla="*/ 0 w 5497512"/>
              <a:gd name="connsiteY4" fmla="*/ 6857076 h 6858000"/>
              <a:gd name="connsiteX5" fmla="*/ 213061 w 5497512"/>
              <a:gd name="connsiteY5" fmla="*/ 6848271 h 6858000"/>
              <a:gd name="connsiteX6" fmla="*/ 1584933 w 5497512"/>
              <a:gd name="connsiteY6" fmla="*/ 6235228 h 6858000"/>
              <a:gd name="connsiteX7" fmla="*/ 2230599 w 5497512"/>
              <a:gd name="connsiteY7" fmla="*/ 4728632 h 6858000"/>
              <a:gd name="connsiteX8" fmla="*/ 1884874 w 5497512"/>
              <a:gd name="connsiteY8" fmla="*/ 3689117 h 6858000"/>
              <a:gd name="connsiteX9" fmla="*/ 962160 w 5497512"/>
              <a:gd name="connsiteY9" fmla="*/ 3135021 h 6858000"/>
              <a:gd name="connsiteX10" fmla="*/ 1928382 w 5497512"/>
              <a:gd name="connsiteY10" fmla="*/ 1724550 h 6858000"/>
              <a:gd name="connsiteX11" fmla="*/ 1456686 w 5497512"/>
              <a:gd name="connsiteY11" fmla="*/ 607188 h 6858000"/>
              <a:gd name="connsiteX12" fmla="*/ 167480 w 5497512"/>
              <a:gd name="connsiteY12" fmla="*/ 12197 h 6858000"/>
              <a:gd name="connsiteX13" fmla="*/ 0 w 5497512"/>
              <a:gd name="connsiteY13" fmla="*/ 53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7512" h="6858000">
                <a:moveTo>
                  <a:pt x="0" y="0"/>
                </a:moveTo>
                <a:lnTo>
                  <a:pt x="5497512" y="0"/>
                </a:lnTo>
                <a:lnTo>
                  <a:pt x="5497512" y="6858000"/>
                </a:lnTo>
                <a:lnTo>
                  <a:pt x="0" y="6858000"/>
                </a:lnTo>
                <a:lnTo>
                  <a:pt x="0" y="6857076"/>
                </a:lnTo>
                <a:lnTo>
                  <a:pt x="213061" y="6848271"/>
                </a:lnTo>
                <a:cubicBezTo>
                  <a:pt x="750959" y="6802864"/>
                  <a:pt x="1208277" y="6598531"/>
                  <a:pt x="1584933" y="6235228"/>
                </a:cubicBezTo>
                <a:cubicBezTo>
                  <a:pt x="2015398" y="5820025"/>
                  <a:pt x="2230599" y="5317806"/>
                  <a:pt x="2230599" y="4728632"/>
                </a:cubicBezTo>
                <a:cubicBezTo>
                  <a:pt x="2230599" y="4322599"/>
                  <a:pt x="2115336" y="3976073"/>
                  <a:pt x="1884874" y="3689117"/>
                </a:cubicBezTo>
                <a:cubicBezTo>
                  <a:pt x="1654349" y="3402161"/>
                  <a:pt x="1346778" y="3217422"/>
                  <a:pt x="962160" y="3135021"/>
                </a:cubicBezTo>
                <a:cubicBezTo>
                  <a:pt x="1606287" y="2783942"/>
                  <a:pt x="1928382" y="2313784"/>
                  <a:pt x="1928382" y="1724550"/>
                </a:cubicBezTo>
                <a:cubicBezTo>
                  <a:pt x="1928382" y="1309347"/>
                  <a:pt x="1771150" y="936913"/>
                  <a:pt x="1456686" y="607188"/>
                </a:cubicBezTo>
                <a:cubicBezTo>
                  <a:pt x="1122784" y="254601"/>
                  <a:pt x="693049" y="56271"/>
                  <a:pt x="167480" y="12197"/>
                </a:cubicBezTo>
                <a:lnTo>
                  <a:pt x="0" y="5353"/>
                </a:lnTo>
                <a:close/>
              </a:path>
            </a:pathLst>
          </a:custGeom>
        </p:spPr>
        <p:txBody>
          <a:bodyPr wrap="square" anchor="ctr">
            <a:noAutofit/>
          </a:bodyPr>
          <a:lstStyle>
            <a:lvl1pPr marL="0" indent="0"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p:txBody>
      </p:sp>
      <p:sp>
        <p:nvSpPr>
          <p:cNvPr id="9" name="Rectangle 8">
            <a:extLst>
              <a:ext uri="{FF2B5EF4-FFF2-40B4-BE49-F238E27FC236}">
                <a16:creationId xmlns:a16="http://schemas.microsoft.com/office/drawing/2014/main" id="{0B5AEFF0-63FE-4977-B5F6-2C9B6E7FFDFA}"/>
              </a:ext>
            </a:extLst>
          </p:cNvPr>
          <p:cNvSpPr/>
          <p:nvPr userDrawn="1"/>
        </p:nvSpPr>
        <p:spPr>
          <a:xfrm>
            <a:off x="5780314" y="827314"/>
            <a:ext cx="1850572" cy="53279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2" name="TextBox 11">
            <a:extLst>
              <a:ext uri="{FF2B5EF4-FFF2-40B4-BE49-F238E27FC236}">
                <a16:creationId xmlns:a16="http://schemas.microsoft.com/office/drawing/2014/main" id="{F8302195-04BD-4318-AC72-23294EFEB8E8}"/>
              </a:ext>
            </a:extLst>
          </p:cNvPr>
          <p:cNvSpPr txBox="1"/>
          <p:nvPr userDrawn="1"/>
        </p:nvSpPr>
        <p:spPr>
          <a:xfrm>
            <a:off x="4464810" y="2753"/>
            <a:ext cx="4460277" cy="6855248"/>
          </a:xfrm>
          <a:custGeom>
            <a:avLst/>
            <a:gdLst/>
            <a:ahLst/>
            <a:cxnLst/>
            <a:rect l="l" t="t" r="r" b="b"/>
            <a:pathLst>
              <a:path w="72479" h="111397">
                <a:moveTo>
                  <a:pt x="35198" y="0"/>
                </a:moveTo>
                <a:cubicBezTo>
                  <a:pt x="45467" y="0"/>
                  <a:pt x="53702" y="3274"/>
                  <a:pt x="59903" y="9822"/>
                </a:cubicBezTo>
                <a:cubicBezTo>
                  <a:pt x="65013" y="15180"/>
                  <a:pt x="67568" y="21232"/>
                  <a:pt x="67568" y="27979"/>
                </a:cubicBezTo>
                <a:cubicBezTo>
                  <a:pt x="67568" y="37554"/>
                  <a:pt x="62334" y="45194"/>
                  <a:pt x="51867" y="50899"/>
                </a:cubicBezTo>
                <a:cubicBezTo>
                  <a:pt x="58117" y="52238"/>
                  <a:pt x="63115" y="55240"/>
                  <a:pt x="66861" y="59903"/>
                </a:cubicBezTo>
                <a:cubicBezTo>
                  <a:pt x="70606" y="64566"/>
                  <a:pt x="72479" y="70197"/>
                  <a:pt x="72479" y="76795"/>
                </a:cubicBezTo>
                <a:cubicBezTo>
                  <a:pt x="72479" y="86369"/>
                  <a:pt x="68982" y="94530"/>
                  <a:pt x="61987" y="101277"/>
                </a:cubicBezTo>
                <a:cubicBezTo>
                  <a:pt x="54992" y="108024"/>
                  <a:pt x="46285" y="111397"/>
                  <a:pt x="35868" y="111397"/>
                </a:cubicBezTo>
                <a:cubicBezTo>
                  <a:pt x="25995" y="111397"/>
                  <a:pt x="17810" y="108557"/>
                  <a:pt x="11311" y="102877"/>
                </a:cubicBezTo>
                <a:cubicBezTo>
                  <a:pt x="4812" y="97197"/>
                  <a:pt x="1042" y="89768"/>
                  <a:pt x="0" y="80590"/>
                </a:cubicBezTo>
                <a:lnTo>
                  <a:pt x="20241" y="78134"/>
                </a:lnTo>
                <a:cubicBezTo>
                  <a:pt x="20885" y="83294"/>
                  <a:pt x="22622" y="87238"/>
                  <a:pt x="25450" y="89966"/>
                </a:cubicBezTo>
                <a:cubicBezTo>
                  <a:pt x="28277" y="92695"/>
                  <a:pt x="31700" y="94059"/>
                  <a:pt x="35719" y="94059"/>
                </a:cubicBezTo>
                <a:cubicBezTo>
                  <a:pt x="40035" y="94059"/>
                  <a:pt x="43669" y="92422"/>
                  <a:pt x="46620" y="89148"/>
                </a:cubicBezTo>
                <a:cubicBezTo>
                  <a:pt x="49572" y="85873"/>
                  <a:pt x="51048" y="81458"/>
                  <a:pt x="51048" y="75902"/>
                </a:cubicBezTo>
                <a:cubicBezTo>
                  <a:pt x="51048" y="70643"/>
                  <a:pt x="49634" y="66476"/>
                  <a:pt x="46806" y="63400"/>
                </a:cubicBezTo>
                <a:cubicBezTo>
                  <a:pt x="43979" y="60325"/>
                  <a:pt x="40531" y="58787"/>
                  <a:pt x="36463" y="58787"/>
                </a:cubicBezTo>
                <a:cubicBezTo>
                  <a:pt x="33784" y="58787"/>
                  <a:pt x="30584" y="59308"/>
                  <a:pt x="26863" y="60349"/>
                </a:cubicBezTo>
                <a:lnTo>
                  <a:pt x="29170" y="43309"/>
                </a:lnTo>
                <a:cubicBezTo>
                  <a:pt x="34826" y="43457"/>
                  <a:pt x="39142" y="42230"/>
                  <a:pt x="42118" y="39625"/>
                </a:cubicBezTo>
                <a:cubicBezTo>
                  <a:pt x="45095" y="37021"/>
                  <a:pt x="46583" y="33560"/>
                  <a:pt x="46583" y="29244"/>
                </a:cubicBezTo>
                <a:cubicBezTo>
                  <a:pt x="46583" y="25573"/>
                  <a:pt x="45492" y="22646"/>
                  <a:pt x="43309" y="20463"/>
                </a:cubicBezTo>
                <a:cubicBezTo>
                  <a:pt x="41126" y="18281"/>
                  <a:pt x="38224" y="17189"/>
                  <a:pt x="34602" y="17189"/>
                </a:cubicBezTo>
                <a:cubicBezTo>
                  <a:pt x="31031" y="17189"/>
                  <a:pt x="27980" y="18429"/>
                  <a:pt x="25450" y="20910"/>
                </a:cubicBezTo>
                <a:cubicBezTo>
                  <a:pt x="22919" y="23390"/>
                  <a:pt x="21382" y="27012"/>
                  <a:pt x="20836" y="31774"/>
                </a:cubicBezTo>
                <a:lnTo>
                  <a:pt x="1563" y="28500"/>
                </a:lnTo>
                <a:cubicBezTo>
                  <a:pt x="2902" y="21902"/>
                  <a:pt x="4924" y="16631"/>
                  <a:pt x="7627" y="12687"/>
                </a:cubicBezTo>
                <a:cubicBezTo>
                  <a:pt x="10331" y="8743"/>
                  <a:pt x="14101" y="5643"/>
                  <a:pt x="18938" y="3385"/>
                </a:cubicBezTo>
                <a:cubicBezTo>
                  <a:pt x="23775" y="1128"/>
                  <a:pt x="29195" y="0"/>
                  <a:pt x="3519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7" name="Text Placeholder 9">
            <a:extLst>
              <a:ext uri="{FF2B5EF4-FFF2-40B4-BE49-F238E27FC236}">
                <a16:creationId xmlns:a16="http://schemas.microsoft.com/office/drawing/2014/main" id="{7467A685-C491-4D48-9DDC-9E99F78A2FB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877613661"/>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vder Layout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658996-36CF-4AC6-8220-708F46641723}"/>
              </a:ext>
            </a:extLst>
          </p:cNvPr>
          <p:cNvSpPr/>
          <p:nvPr userDrawn="1"/>
        </p:nvSpPr>
        <p:spPr>
          <a:xfrm>
            <a:off x="0" y="0"/>
            <a:ext cx="7707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6" name="Picture Placeholder 5">
            <a:extLst>
              <a:ext uri="{FF2B5EF4-FFF2-40B4-BE49-F238E27FC236}">
                <a16:creationId xmlns:a16="http://schemas.microsoft.com/office/drawing/2014/main" id="{CE971981-B57F-4263-B1DE-BD49CA1E64BC}"/>
              </a:ext>
            </a:extLst>
          </p:cNvPr>
          <p:cNvSpPr>
            <a:spLocks noGrp="1"/>
          </p:cNvSpPr>
          <p:nvPr>
            <p:ph type="pic" sz="quarter" idx="11" hasCustomPrompt="1"/>
          </p:nvPr>
        </p:nvSpPr>
        <p:spPr>
          <a:xfrm>
            <a:off x="8083550" y="-4763"/>
            <a:ext cx="4108450" cy="6858001"/>
          </a:xfrm>
          <a:custGeom>
            <a:avLst/>
            <a:gdLst>
              <a:gd name="connsiteX0" fmla="*/ 0 w 4108450"/>
              <a:gd name="connsiteY0" fmla="*/ 0 h 6858001"/>
              <a:gd name="connsiteX1" fmla="*/ 4108450 w 4108450"/>
              <a:gd name="connsiteY1" fmla="*/ 0 h 6858001"/>
              <a:gd name="connsiteX2" fmla="*/ 4108450 w 4108450"/>
              <a:gd name="connsiteY2" fmla="*/ 6858001 h 6858001"/>
              <a:gd name="connsiteX3" fmla="*/ 78713 w 4108450"/>
              <a:gd name="connsiteY3" fmla="*/ 6858001 h 6858001"/>
              <a:gd name="connsiteX4" fmla="*/ 78713 w 4108450"/>
              <a:gd name="connsiteY4" fmla="*/ 5487549 h 6858001"/>
              <a:gd name="connsiteX5" fmla="*/ 927134 w 4108450"/>
              <a:gd name="connsiteY5" fmla="*/ 5487549 h 6858001"/>
              <a:gd name="connsiteX6" fmla="*/ 927134 w 4108450"/>
              <a:gd name="connsiteY6" fmla="*/ 4336107 h 6858001"/>
              <a:gd name="connsiteX7" fmla="*/ 78713 w 4108450"/>
              <a:gd name="connsiteY7" fmla="*/ 4336107 h 6858001"/>
              <a:gd name="connsiteX8" fmla="*/ 78713 w 4108450"/>
              <a:gd name="connsiteY8" fmla="*/ 660 h 6858001"/>
              <a:gd name="connsiteX9" fmla="*/ 0 w 4108450"/>
              <a:gd name="connsiteY9" fmla="*/ 66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08450" h="6858001">
                <a:moveTo>
                  <a:pt x="0" y="0"/>
                </a:moveTo>
                <a:lnTo>
                  <a:pt x="4108450" y="0"/>
                </a:lnTo>
                <a:lnTo>
                  <a:pt x="4108450" y="6858001"/>
                </a:lnTo>
                <a:lnTo>
                  <a:pt x="78713" y="6858001"/>
                </a:lnTo>
                <a:lnTo>
                  <a:pt x="78713" y="5487549"/>
                </a:lnTo>
                <a:lnTo>
                  <a:pt x="927134" y="5487549"/>
                </a:lnTo>
                <a:lnTo>
                  <a:pt x="927134" y="4336107"/>
                </a:lnTo>
                <a:lnTo>
                  <a:pt x="78713" y="4336107"/>
                </a:lnTo>
                <a:lnTo>
                  <a:pt x="78713" y="660"/>
                </a:lnTo>
                <a:lnTo>
                  <a:pt x="0" y="660"/>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p:txBody>
      </p:sp>
      <p:sp>
        <p:nvSpPr>
          <p:cNvPr id="7" name="TextBox 6">
            <a:extLst>
              <a:ext uri="{FF2B5EF4-FFF2-40B4-BE49-F238E27FC236}">
                <a16:creationId xmlns:a16="http://schemas.microsoft.com/office/drawing/2014/main" id="{06119B1E-B8FE-41A2-B518-ED52E60A8A86}"/>
              </a:ext>
            </a:extLst>
          </p:cNvPr>
          <p:cNvSpPr txBox="1"/>
          <p:nvPr userDrawn="1"/>
        </p:nvSpPr>
        <p:spPr>
          <a:xfrm>
            <a:off x="4097198" y="-4103"/>
            <a:ext cx="4913486" cy="6862103"/>
          </a:xfrm>
          <a:custGeom>
            <a:avLst/>
            <a:gdLst/>
            <a:ahLst/>
            <a:cxnLst/>
            <a:rect l="l" t="t" r="r" b="b"/>
            <a:pathLst>
              <a:path w="78432" h="109537">
                <a:moveTo>
                  <a:pt x="44648" y="31923"/>
                </a:moveTo>
                <a:lnTo>
                  <a:pt x="19571" y="69205"/>
                </a:lnTo>
                <a:lnTo>
                  <a:pt x="44648" y="69205"/>
                </a:lnTo>
                <a:close/>
                <a:moveTo>
                  <a:pt x="47327" y="0"/>
                </a:moveTo>
                <a:lnTo>
                  <a:pt x="64889" y="0"/>
                </a:lnTo>
                <a:lnTo>
                  <a:pt x="64889" y="69205"/>
                </a:lnTo>
                <a:lnTo>
                  <a:pt x="78432" y="69205"/>
                </a:lnTo>
                <a:lnTo>
                  <a:pt x="78432" y="87585"/>
                </a:lnTo>
                <a:lnTo>
                  <a:pt x="64889" y="87585"/>
                </a:lnTo>
                <a:lnTo>
                  <a:pt x="64889" y="109537"/>
                </a:lnTo>
                <a:lnTo>
                  <a:pt x="44648" y="109537"/>
                </a:lnTo>
                <a:lnTo>
                  <a:pt x="44648" y="87585"/>
                </a:lnTo>
                <a:lnTo>
                  <a:pt x="0" y="87585"/>
                </a:lnTo>
                <a:lnTo>
                  <a:pt x="0" y="6927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8" name="Text Placeholder 9">
            <a:extLst>
              <a:ext uri="{FF2B5EF4-FFF2-40B4-BE49-F238E27FC236}">
                <a16:creationId xmlns:a16="http://schemas.microsoft.com/office/drawing/2014/main" id="{D49D851F-91A1-4CB9-8D2E-3BE631303DBD}"/>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3725976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el und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lvl1pPr>
              <a:defRPr>
                <a:solidFill>
                  <a:schemeClr val="accent2"/>
                </a:solidFill>
              </a:defRPr>
            </a:lvl1pPr>
          </a:lstStyle>
          <a:p>
            <a:r>
              <a:rPr lang="de-DE" noProof="0"/>
              <a:t>Mastertitelformat bearbeiten</a:t>
            </a:r>
            <a:endParaRPr lang="de-CH" noProof="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tx2">
              <a:lumMod val="20000"/>
              <a:lumOff val="80000"/>
            </a:schemeClr>
          </a:solidFill>
        </p:spPr>
        <p:txBody>
          <a:bodyPr/>
          <a:lstStyle>
            <a:lvl1pPr marL="0" indent="0" algn="ctr">
              <a:buFont typeface="Arial" panose="020B0604020202020204" pitchFamily="34" charset="0"/>
              <a:buNone/>
              <a:defRPr/>
            </a:lvl1pPr>
          </a:lstStyle>
          <a:p>
            <a:r>
              <a:rPr lang="de-CH"/>
              <a:t>Video</a:t>
            </a:r>
          </a:p>
        </p:txBody>
      </p:sp>
      <p:sp>
        <p:nvSpPr>
          <p:cNvPr id="8" name="Date Placeholder 3">
            <a:extLst>
              <a:ext uri="{FF2B5EF4-FFF2-40B4-BE49-F238E27FC236}">
                <a16:creationId xmlns:a16="http://schemas.microsoft.com/office/drawing/2014/main" id="{C908049A-F458-43E1-9AD4-261C3EF15D7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01.02.2024</a:t>
            </a:fld>
            <a:endParaRPr lang="de-CH"/>
          </a:p>
        </p:txBody>
      </p:sp>
      <p:sp>
        <p:nvSpPr>
          <p:cNvPr id="9" name="Footer Placeholder 4">
            <a:extLst>
              <a:ext uri="{FF2B5EF4-FFF2-40B4-BE49-F238E27FC236}">
                <a16:creationId xmlns:a16="http://schemas.microsoft.com/office/drawing/2014/main" id="{D70DE5CF-59D0-4DDC-8CA5-5D5FBE97F43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de-CH"/>
              <a:t>Präsentationstitel (Arial Regular, 10 pt/Zab 14 pt)</a:t>
            </a:r>
          </a:p>
        </p:txBody>
      </p:sp>
      <p:sp>
        <p:nvSpPr>
          <p:cNvPr id="10" name="Slide Number Placeholder 5">
            <a:extLst>
              <a:ext uri="{FF2B5EF4-FFF2-40B4-BE49-F238E27FC236}">
                <a16:creationId xmlns:a16="http://schemas.microsoft.com/office/drawing/2014/main" id="{EB44FC57-0A5A-49B8-8652-07401BD1C002}"/>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865A7E9A-39ED-40E2-A0F3-97F5FCBC3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596099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ivder Layout_5">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320489-D8A5-4180-8BD0-4072F1299AAC}"/>
              </a:ext>
            </a:extLst>
          </p:cNvPr>
          <p:cNvSpPr/>
          <p:nvPr userDrawn="1"/>
        </p:nvSpPr>
        <p:spPr>
          <a:xfrm>
            <a:off x="0" y="0"/>
            <a:ext cx="5969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0" name="Picture Placeholder 9">
            <a:extLst>
              <a:ext uri="{FF2B5EF4-FFF2-40B4-BE49-F238E27FC236}">
                <a16:creationId xmlns:a16="http://schemas.microsoft.com/office/drawing/2014/main" id="{00C5F0DC-3CB2-452C-811C-19F3E6B2ABD9}"/>
              </a:ext>
            </a:extLst>
          </p:cNvPr>
          <p:cNvSpPr>
            <a:spLocks noGrp="1"/>
          </p:cNvSpPr>
          <p:nvPr>
            <p:ph type="pic" sz="quarter" idx="11" hasCustomPrompt="1"/>
          </p:nvPr>
        </p:nvSpPr>
        <p:spPr>
          <a:xfrm>
            <a:off x="6091506" y="0"/>
            <a:ext cx="6100494" cy="6858000"/>
          </a:xfrm>
          <a:custGeom>
            <a:avLst/>
            <a:gdLst>
              <a:gd name="connsiteX0" fmla="*/ 2676088 w 6100494"/>
              <a:gd name="connsiteY0" fmla="*/ 0 h 6858000"/>
              <a:gd name="connsiteX1" fmla="*/ 6100494 w 6100494"/>
              <a:gd name="connsiteY1" fmla="*/ 0 h 6858000"/>
              <a:gd name="connsiteX2" fmla="*/ 6100494 w 6100494"/>
              <a:gd name="connsiteY2" fmla="*/ 6858000 h 6858000"/>
              <a:gd name="connsiteX3" fmla="*/ 741094 w 6100494"/>
              <a:gd name="connsiteY3" fmla="*/ 6858000 h 6858000"/>
              <a:gd name="connsiteX4" fmla="*/ 741094 w 6100494"/>
              <a:gd name="connsiteY4" fmla="*/ 6852977 h 6858000"/>
              <a:gd name="connsiteX5" fmla="*/ 926693 w 6100494"/>
              <a:gd name="connsiteY5" fmla="*/ 6843869 h 6858000"/>
              <a:gd name="connsiteX6" fmla="*/ 2489637 w 6100494"/>
              <a:gd name="connsiteY6" fmla="*/ 5953565 h 6858000"/>
              <a:gd name="connsiteX7" fmla="*/ 2979132 w 6100494"/>
              <a:gd name="connsiteY7" fmla="*/ 4447679 h 6858000"/>
              <a:gd name="connsiteX8" fmla="*/ 2373043 w 6100494"/>
              <a:gd name="connsiteY8" fmla="*/ 2801954 h 6858000"/>
              <a:gd name="connsiteX9" fmla="*/ 895162 w 6100494"/>
              <a:gd name="connsiteY9" fmla="*/ 2167923 h 6858000"/>
              <a:gd name="connsiteX10" fmla="*/ 0 w 6100494"/>
              <a:gd name="connsiteY10" fmla="*/ 2387015 h 6858000"/>
              <a:gd name="connsiteX11" fmla="*/ 205183 w 6100494"/>
              <a:gd name="connsiteY11" fmla="*/ 1226149 h 6858000"/>
              <a:gd name="connsiteX12" fmla="*/ 2676088 w 6100494"/>
              <a:gd name="connsiteY12" fmla="*/ 12261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0494" h="6858000">
                <a:moveTo>
                  <a:pt x="2676088" y="0"/>
                </a:moveTo>
                <a:lnTo>
                  <a:pt x="6100494" y="0"/>
                </a:lnTo>
                <a:lnTo>
                  <a:pt x="6100494" y="6858000"/>
                </a:lnTo>
                <a:lnTo>
                  <a:pt x="741094" y="6858000"/>
                </a:lnTo>
                <a:lnTo>
                  <a:pt x="741094" y="6852977"/>
                </a:lnTo>
                <a:lnTo>
                  <a:pt x="926693" y="6843869"/>
                </a:lnTo>
                <a:cubicBezTo>
                  <a:pt x="1579737" y="6777920"/>
                  <a:pt x="2100690" y="6481153"/>
                  <a:pt x="2489637" y="5953565"/>
                </a:cubicBezTo>
                <a:cubicBezTo>
                  <a:pt x="2815988" y="5512250"/>
                  <a:pt x="2979132" y="5010287"/>
                  <a:pt x="2979132" y="4447679"/>
                </a:cubicBezTo>
                <a:cubicBezTo>
                  <a:pt x="2979132" y="3773237"/>
                  <a:pt x="2777082" y="3224663"/>
                  <a:pt x="2373043" y="2801954"/>
                </a:cubicBezTo>
                <a:cubicBezTo>
                  <a:pt x="1969005" y="2379246"/>
                  <a:pt x="1476378" y="2167923"/>
                  <a:pt x="895162" y="2167923"/>
                </a:cubicBezTo>
                <a:cubicBezTo>
                  <a:pt x="590551" y="2167923"/>
                  <a:pt x="292205" y="2240974"/>
                  <a:pt x="0" y="2387015"/>
                </a:cubicBezTo>
                <a:lnTo>
                  <a:pt x="205183" y="1226149"/>
                </a:lnTo>
                <a:lnTo>
                  <a:pt x="2676088" y="1226149"/>
                </a:lnTo>
                <a:close/>
              </a:path>
            </a:pathLst>
          </a:custGeom>
        </p:spPr>
        <p:txBody>
          <a:bodyPr wrap="square" lIns="73152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p:txBody>
      </p:sp>
      <p:sp>
        <p:nvSpPr>
          <p:cNvPr id="4" name="Rectangle 3">
            <a:extLst>
              <a:ext uri="{FF2B5EF4-FFF2-40B4-BE49-F238E27FC236}">
                <a16:creationId xmlns:a16="http://schemas.microsoft.com/office/drawing/2014/main" id="{4856E329-7678-4F64-9AC2-0D7EC750A464}"/>
              </a:ext>
            </a:extLst>
          </p:cNvPr>
          <p:cNvSpPr/>
          <p:nvPr userDrawn="1"/>
        </p:nvSpPr>
        <p:spPr>
          <a:xfrm>
            <a:off x="5130800" y="2959100"/>
            <a:ext cx="33147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Rectangle 12">
            <a:extLst>
              <a:ext uri="{FF2B5EF4-FFF2-40B4-BE49-F238E27FC236}">
                <a16:creationId xmlns:a16="http://schemas.microsoft.com/office/drawing/2014/main" id="{BC0F5FAD-29CF-472F-80F9-69D22A258CA2}"/>
              </a:ext>
            </a:extLst>
          </p:cNvPr>
          <p:cNvSpPr/>
          <p:nvPr userDrawn="1"/>
        </p:nvSpPr>
        <p:spPr>
          <a:xfrm>
            <a:off x="5130800" y="3810000"/>
            <a:ext cx="1714500" cy="30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1" name="TextBox 10">
            <a:extLst>
              <a:ext uri="{FF2B5EF4-FFF2-40B4-BE49-F238E27FC236}">
                <a16:creationId xmlns:a16="http://schemas.microsoft.com/office/drawing/2014/main" id="{BA8D56DA-0856-4334-9E9F-9F1699E30E71}"/>
              </a:ext>
            </a:extLst>
          </p:cNvPr>
          <p:cNvSpPr txBox="1"/>
          <p:nvPr userDrawn="1"/>
        </p:nvSpPr>
        <p:spPr>
          <a:xfrm>
            <a:off x="4473786" y="0"/>
            <a:ext cx="4596852" cy="6858000"/>
          </a:xfrm>
          <a:custGeom>
            <a:avLst/>
            <a:gdLst/>
            <a:ahLst/>
            <a:cxnLst/>
            <a:rect l="l" t="t" r="r" b="b"/>
            <a:pathLst>
              <a:path w="73372" h="109463">
                <a:moveTo>
                  <a:pt x="13246" y="0"/>
                </a:moveTo>
                <a:lnTo>
                  <a:pt x="68535" y="0"/>
                </a:lnTo>
                <a:lnTo>
                  <a:pt x="68535" y="19571"/>
                </a:lnTo>
                <a:lnTo>
                  <a:pt x="29096" y="19571"/>
                </a:lnTo>
                <a:lnTo>
                  <a:pt x="25821" y="38100"/>
                </a:lnTo>
                <a:cubicBezTo>
                  <a:pt x="30485" y="35769"/>
                  <a:pt x="35247" y="34603"/>
                  <a:pt x="40109" y="34603"/>
                </a:cubicBezTo>
                <a:cubicBezTo>
                  <a:pt x="49386" y="34603"/>
                  <a:pt x="57249" y="37976"/>
                  <a:pt x="63698" y="44723"/>
                </a:cubicBezTo>
                <a:cubicBezTo>
                  <a:pt x="70147" y="51470"/>
                  <a:pt x="73372" y="60226"/>
                  <a:pt x="73372" y="70991"/>
                </a:cubicBezTo>
                <a:cubicBezTo>
                  <a:pt x="73372" y="79971"/>
                  <a:pt x="70768" y="87983"/>
                  <a:pt x="65559" y="95027"/>
                </a:cubicBezTo>
                <a:cubicBezTo>
                  <a:pt x="58464" y="104651"/>
                  <a:pt x="48617" y="109463"/>
                  <a:pt x="36016" y="109463"/>
                </a:cubicBezTo>
                <a:cubicBezTo>
                  <a:pt x="25946" y="109463"/>
                  <a:pt x="17735" y="106760"/>
                  <a:pt x="11385" y="101352"/>
                </a:cubicBezTo>
                <a:cubicBezTo>
                  <a:pt x="5035" y="95945"/>
                  <a:pt x="1240" y="88677"/>
                  <a:pt x="0" y="79549"/>
                </a:cubicBezTo>
                <a:lnTo>
                  <a:pt x="20836" y="77391"/>
                </a:lnTo>
                <a:cubicBezTo>
                  <a:pt x="21431" y="82104"/>
                  <a:pt x="23192" y="85837"/>
                  <a:pt x="26119" y="88590"/>
                </a:cubicBezTo>
                <a:cubicBezTo>
                  <a:pt x="29046" y="91344"/>
                  <a:pt x="32420" y="92720"/>
                  <a:pt x="36239" y="92720"/>
                </a:cubicBezTo>
                <a:cubicBezTo>
                  <a:pt x="40605" y="92720"/>
                  <a:pt x="44301" y="90947"/>
                  <a:pt x="47327" y="87400"/>
                </a:cubicBezTo>
                <a:cubicBezTo>
                  <a:pt x="50353" y="83853"/>
                  <a:pt x="51866" y="78507"/>
                  <a:pt x="51866" y="71363"/>
                </a:cubicBezTo>
                <a:cubicBezTo>
                  <a:pt x="51866" y="64666"/>
                  <a:pt x="50366" y="59643"/>
                  <a:pt x="47364" y="56295"/>
                </a:cubicBezTo>
                <a:cubicBezTo>
                  <a:pt x="44363" y="52946"/>
                  <a:pt x="40456" y="51272"/>
                  <a:pt x="35644" y="51272"/>
                </a:cubicBezTo>
                <a:cubicBezTo>
                  <a:pt x="29641" y="51272"/>
                  <a:pt x="24259" y="53926"/>
                  <a:pt x="19496" y="59234"/>
                </a:cubicBezTo>
                <a:lnTo>
                  <a:pt x="2530" y="56778"/>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8" name="Text Placeholder 9">
            <a:extLst>
              <a:ext uri="{FF2B5EF4-FFF2-40B4-BE49-F238E27FC236}">
                <a16:creationId xmlns:a16="http://schemas.microsoft.com/office/drawing/2014/main" id="{9445BA56-159D-4B3C-9980-6C2765D59792}"/>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de-CH" noProof="0"/>
              <a:t>Title hinzufügen</a:t>
            </a:r>
          </a:p>
        </p:txBody>
      </p:sp>
    </p:spTree>
    <p:extLst>
      <p:ext uri="{BB962C8B-B14F-4D97-AF65-F5344CB8AC3E}">
        <p14:creationId xmlns:p14="http://schemas.microsoft.com/office/powerpoint/2010/main" val="113929023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olo e contenuto (20pt) – stret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hasCustomPrompt="1"/>
          </p:nvPr>
        </p:nvSpPr>
        <p:spPr/>
        <p:txBody>
          <a:bodyPr/>
          <a:lstStyle>
            <a:lvl1pPr>
              <a:defRPr>
                <a:solidFill>
                  <a:schemeClr val="accent2"/>
                </a:solidFill>
              </a:defRPr>
            </a:lvl1pPr>
          </a:lstStyle>
          <a:p>
            <a:r>
              <a:rPr lang="it-CH" noProof="0"/>
              <a:t>Mastertitelformat bearbeiten</a:t>
            </a:r>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hasCustomPrompt="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a:lnSpc>
                <a:spcPts val="1600"/>
              </a:lnSpc>
            </a:pPr>
            <a:r>
              <a:rPr lang="it-CH" noProof="0" dirty="0"/>
              <a:t>Indicazione della fonte</a:t>
            </a:r>
          </a:p>
        </p:txBody>
      </p:sp>
      <p:sp>
        <p:nvSpPr>
          <p:cNvPr id="8" name="Date Placeholder 3">
            <a:extLst>
              <a:ext uri="{FF2B5EF4-FFF2-40B4-BE49-F238E27FC236}">
                <a16:creationId xmlns:a16="http://schemas.microsoft.com/office/drawing/2014/main" id="{D59E8D31-6576-46D6-B128-550FF64254C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9" name="Footer Placeholder 4">
            <a:extLst>
              <a:ext uri="{FF2B5EF4-FFF2-40B4-BE49-F238E27FC236}">
                <a16:creationId xmlns:a16="http://schemas.microsoft.com/office/drawing/2014/main" id="{EC41DDB0-BDF0-4F5B-AC2E-1DF980E9213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10" name="Slide Number Placeholder 5">
            <a:extLst>
              <a:ext uri="{FF2B5EF4-FFF2-40B4-BE49-F238E27FC236}">
                <a16:creationId xmlns:a16="http://schemas.microsoft.com/office/drawing/2014/main" id="{DC2C3635-3F1C-466B-A597-B70006A38395}"/>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pic>
        <p:nvPicPr>
          <p:cNvPr id="11" name="Picture 10">
            <a:extLst>
              <a:ext uri="{FF2B5EF4-FFF2-40B4-BE49-F238E27FC236}">
                <a16:creationId xmlns:a16="http://schemas.microsoft.com/office/drawing/2014/main" id="{A574FDCF-B304-474B-B1B9-CF6E6E1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it-CH" noProof="0"/>
              <a:t>Mastertitelformat bearbeiten</a:t>
            </a:r>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it-CH" noProof="0"/>
              <a:t>Mastertextformat bearbeiten</a:t>
            </a:r>
          </a:p>
          <a:p>
            <a:pPr lvl="1"/>
            <a:r>
              <a:rPr lang="it-CH" noProof="0"/>
              <a:t>Zweite Ebene</a:t>
            </a:r>
          </a:p>
          <a:p>
            <a:pPr lvl="2"/>
            <a:r>
              <a:rPr lang="it-CH" noProof="0"/>
              <a:t>Dritte Ebene</a:t>
            </a:r>
          </a:p>
          <a:p>
            <a:pPr lvl="3"/>
            <a:r>
              <a:rPr lang="it-CH" noProof="0"/>
              <a:t>Vierte Ebene</a:t>
            </a:r>
          </a:p>
          <a:p>
            <a:pPr lvl="4"/>
            <a:r>
              <a:rPr lang="it-CH" noProof="0"/>
              <a:t>Fünfte Ebene</a:t>
            </a:r>
          </a:p>
        </p:txBody>
      </p:sp>
      <p:sp>
        <p:nvSpPr>
          <p:cNvPr id="4" name="Date Placeholder 3">
            <a:extLst>
              <a:ext uri="{FF2B5EF4-FFF2-40B4-BE49-F238E27FC236}">
                <a16:creationId xmlns:a16="http://schemas.microsoft.com/office/drawing/2014/main" id="{A10B8BAB-65F4-4DEC-9AC9-4DEDBAEEFA4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it-CH" noProof="0" smtClean="0"/>
              <a:pPr/>
              <a:t>01.02.2024</a:t>
            </a:fld>
            <a:endParaRPr lang="it-CH" noProof="0"/>
          </a:p>
        </p:txBody>
      </p:sp>
      <p:sp>
        <p:nvSpPr>
          <p:cNvPr id="5" name="Footer Placeholder 4">
            <a:extLst>
              <a:ext uri="{FF2B5EF4-FFF2-40B4-BE49-F238E27FC236}">
                <a16:creationId xmlns:a16="http://schemas.microsoft.com/office/drawing/2014/main" id="{EC074E8B-4845-461C-A439-090FDE737ADD}"/>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it-CH" dirty="0"/>
              <a:t>Titolo presentazione (Arial Regular, 10 </a:t>
            </a:r>
            <a:r>
              <a:rPr lang="it-CH" dirty="0" err="1"/>
              <a:t>pt</a:t>
            </a:r>
            <a:r>
              <a:rPr lang="it-CH" dirty="0"/>
              <a:t>/interlinea 14 </a:t>
            </a:r>
            <a:r>
              <a:rPr lang="it-CH" dirty="0" err="1"/>
              <a:t>pt</a:t>
            </a:r>
            <a:r>
              <a:rPr lang="it-CH" dirty="0"/>
              <a:t>)</a:t>
            </a:r>
          </a:p>
        </p:txBody>
      </p:sp>
      <p:sp>
        <p:nvSpPr>
          <p:cNvPr id="6" name="Slide Number Placeholder 5">
            <a:extLst>
              <a:ext uri="{FF2B5EF4-FFF2-40B4-BE49-F238E27FC236}">
                <a16:creationId xmlns:a16="http://schemas.microsoft.com/office/drawing/2014/main" id="{3A326F25-5301-4AF9-BAD7-55C0F18D7474}"/>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it-CH" noProof="0" smtClean="0"/>
              <a:pPr/>
              <a:t>‹Nr.›</a:t>
            </a:fld>
            <a:endParaRPr lang="it-CH" noProof="0"/>
          </a:p>
        </p:txBody>
      </p:sp>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 id="2147483698" r:id="rId30"/>
    <p:sldLayoutId id="2147483740"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20" r:id="rId47"/>
    <p:sldLayoutId id="2147483714" r:id="rId48"/>
    <p:sldLayoutId id="2147483722" r:id="rId49"/>
    <p:sldLayoutId id="2147483715" r:id="rId50"/>
    <p:sldLayoutId id="2147483716" r:id="rId51"/>
    <p:sldLayoutId id="2147483717" r:id="rId52"/>
    <p:sldLayoutId id="2147483718" r:id="rId53"/>
    <p:sldLayoutId id="2147483719" r:id="rId54"/>
    <p:sldLayoutId id="2147483721" r:id="rId55"/>
    <p:sldLayoutId id="2147483725" r:id="rId56"/>
    <p:sldLayoutId id="2147483726" r:id="rId57"/>
    <p:sldLayoutId id="2147483727" r:id="rId58"/>
    <p:sldLayoutId id="2147483728" r:id="rId59"/>
    <p:sldLayoutId id="2147483729" r:id="rId60"/>
    <p:sldLayoutId id="2147483730" r:id="rId61"/>
    <p:sldLayoutId id="2147483731" r:id="rId62"/>
    <p:sldLayoutId id="2147483732" r:id="rId63"/>
    <p:sldLayoutId id="2147483733" r:id="rId64"/>
    <p:sldLayoutId id="2147483734" r:id="rId65"/>
    <p:sldLayoutId id="2147483735" r:id="rId66"/>
    <p:sldLayoutId id="2147483736" r:id="rId67"/>
    <p:sldLayoutId id="2147483737" r:id="rId68"/>
    <p:sldLayoutId id="2147483738" r:id="rId69"/>
    <p:sldLayoutId id="2147483739" r:id="rId70"/>
    <p:sldLayoutId id="2147483693" r:id="rId71"/>
    <p:sldLayoutId id="2147483694" r:id="rId72"/>
    <p:sldLayoutId id="2147483695" r:id="rId73"/>
    <p:sldLayoutId id="2147483696" r:id="rId74"/>
    <p:sldLayoutId id="2147483741" r:id="rId75"/>
    <p:sldLayoutId id="2147483742" r:id="rId76"/>
    <p:sldLayoutId id="2147483743" r:id="rId77"/>
    <p:sldLayoutId id="2147483744" r:id="rId78"/>
    <p:sldLayoutId id="2147483745" r:id="rId79"/>
    <p:sldLayoutId id="2147483746" r:id="rId80"/>
    <p:sldLayoutId id="2147483747" r:id="rId81"/>
    <p:sldLayoutId id="2147483748" r:id="rId82"/>
    <p:sldLayoutId id="2147483749" r:id="rId83"/>
    <p:sldLayoutId id="2147483750" r:id="rId84"/>
    <p:sldLayoutId id="2147483751" r:id="rId85"/>
  </p:sldLayoutIdLst>
  <p:hf hdr="0"/>
  <p:txStyles>
    <p:titleStyle>
      <a:lvl1pPr algn="l" defTabSz="914400" rtl="0" eaLnBrk="1" latinLnBrk="0" hangingPunct="1">
        <a:lnSpc>
          <a:spcPct val="100000"/>
        </a:lnSpc>
        <a:spcBef>
          <a:spcPct val="0"/>
        </a:spcBef>
        <a:buNone/>
        <a:defRPr sz="2400" b="1" kern="1200">
          <a:solidFill>
            <a:schemeClr val="accent2"/>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hyperlink" Target="https://www.suva.ch/de-ch/player?videoId=900154600" TargetMode="External"/><Relationship Id="rId2" Type="http://schemas.openxmlformats.org/officeDocument/2006/relationships/image" Target="../media/image24.jpg"/><Relationship Id="rId1" Type="http://schemas.openxmlformats.org/officeDocument/2006/relationships/slideLayout" Target="../slideLayouts/slideLayout84.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hyperlink" Target="https://www.suva.ch/de-ch/player?videoId=900776665" TargetMode="External"/><Relationship Id="rId2" Type="http://schemas.openxmlformats.org/officeDocument/2006/relationships/image" Target="../media/image28.jpg"/><Relationship Id="rId1" Type="http://schemas.openxmlformats.org/officeDocument/2006/relationships/slideLayout" Target="../slideLayouts/slideLayout84.xml"/><Relationship Id="rId5" Type="http://schemas.openxmlformats.org/officeDocument/2006/relationships/image" Target="../media/image26.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E77CB6-F9C7-D970-8AD9-751A4C906A84}"/>
              </a:ext>
            </a:extLst>
          </p:cNvPr>
          <p:cNvSpPr>
            <a:spLocks noGrp="1"/>
          </p:cNvSpPr>
          <p:nvPr>
            <p:ph type="ctrTitle"/>
          </p:nvPr>
        </p:nvSpPr>
        <p:spPr/>
        <p:txBody>
          <a:bodyPr/>
          <a:lstStyle/>
          <a:p>
            <a:r>
              <a:rPr lang="de-CH" dirty="0"/>
              <a:t>Tragen von Sicherheitsgurten</a:t>
            </a:r>
          </a:p>
        </p:txBody>
      </p:sp>
      <p:sp>
        <p:nvSpPr>
          <p:cNvPr id="7" name="Subtitle 6">
            <a:extLst>
              <a:ext uri="{FF2B5EF4-FFF2-40B4-BE49-F238E27FC236}">
                <a16:creationId xmlns:a16="http://schemas.microsoft.com/office/drawing/2014/main" id="{EB109C9E-ABB2-52BD-E264-BFCDCD8380B8}"/>
              </a:ext>
            </a:extLst>
          </p:cNvPr>
          <p:cNvSpPr>
            <a:spLocks noGrp="1"/>
          </p:cNvSpPr>
          <p:nvPr>
            <p:ph type="subTitle" idx="1"/>
          </p:nvPr>
        </p:nvSpPr>
        <p:spPr/>
        <p:txBody>
          <a:bodyPr/>
          <a:lstStyle/>
          <a:p>
            <a:r>
              <a:rPr lang="de-CH" dirty="0"/>
              <a:t>Sich anschnallen geht schneller als jede Ausrede</a:t>
            </a:r>
          </a:p>
        </p:txBody>
      </p:sp>
      <p:pic>
        <p:nvPicPr>
          <p:cNvPr id="5" name="Picture Placeholder 19">
            <a:extLst>
              <a:ext uri="{FF2B5EF4-FFF2-40B4-BE49-F238E27FC236}">
                <a16:creationId xmlns:a16="http://schemas.microsoft.com/office/drawing/2014/main" id="{B8076145-3858-418D-AFCF-7B809576293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790" r="-4" b="24125"/>
          <a:stretch/>
        </p:blipFill>
        <p:spPr>
          <a:xfrm>
            <a:off x="0" y="549275"/>
            <a:ext cx="11641138" cy="3887788"/>
          </a:xfrm>
        </p:spPr>
      </p:pic>
    </p:spTree>
    <p:extLst>
      <p:ext uri="{BB962C8B-B14F-4D97-AF65-F5344CB8AC3E}">
        <p14:creationId xmlns:p14="http://schemas.microsoft.com/office/powerpoint/2010/main" val="3661905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platzhalter 21">
            <a:extLst>
              <a:ext uri="{FF2B5EF4-FFF2-40B4-BE49-F238E27FC236}">
                <a16:creationId xmlns:a16="http://schemas.microsoft.com/office/drawing/2014/main" id="{0A049CD3-1113-DFB5-E2B2-CCE3CFC6670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1217" r="24583"/>
          <a:stretch/>
        </p:blipFill>
        <p:spPr>
          <a:xfrm>
            <a:off x="6094413" y="2489200"/>
            <a:ext cx="3051175" cy="3754438"/>
          </a:xfrm>
        </p:spPr>
      </p:pic>
      <p:sp>
        <p:nvSpPr>
          <p:cNvPr id="5" name="Titel 4">
            <a:extLst>
              <a:ext uri="{FF2B5EF4-FFF2-40B4-BE49-F238E27FC236}">
                <a16:creationId xmlns:a16="http://schemas.microsoft.com/office/drawing/2014/main" id="{2C49FE77-5D1B-2823-E117-DEFB6701DA48}"/>
              </a:ext>
            </a:extLst>
          </p:cNvPr>
          <p:cNvSpPr>
            <a:spLocks noGrp="1"/>
          </p:cNvSpPr>
          <p:nvPr>
            <p:ph type="title"/>
          </p:nvPr>
        </p:nvSpPr>
        <p:spPr/>
        <p:txBody>
          <a:bodyPr/>
          <a:lstStyle/>
          <a:p>
            <a:r>
              <a:rPr lang="de-CH" dirty="0"/>
              <a:t>Angurten oder nicht?</a:t>
            </a:r>
          </a:p>
        </p:txBody>
      </p:sp>
      <p:sp>
        <p:nvSpPr>
          <p:cNvPr id="6" name="Textplatzhalter 5">
            <a:extLst>
              <a:ext uri="{FF2B5EF4-FFF2-40B4-BE49-F238E27FC236}">
                <a16:creationId xmlns:a16="http://schemas.microsoft.com/office/drawing/2014/main" id="{6E6C48A0-25AC-BF8C-647D-EDBD5D49C960}"/>
              </a:ext>
            </a:extLst>
          </p:cNvPr>
          <p:cNvSpPr>
            <a:spLocks noGrp="1"/>
          </p:cNvSpPr>
          <p:nvPr>
            <p:ph type="body" sz="quarter" idx="28"/>
          </p:nvPr>
        </p:nvSpPr>
        <p:spPr>
          <a:xfrm>
            <a:off x="29633" y="6414661"/>
            <a:ext cx="3016780" cy="333805"/>
          </a:xfrm>
        </p:spPr>
        <p:txBody>
          <a:bodyPr/>
          <a:lstStyle/>
          <a:p>
            <a:r>
              <a:rPr lang="de-CH" b="1" dirty="0"/>
              <a:t>Klettern</a:t>
            </a:r>
          </a:p>
        </p:txBody>
      </p:sp>
      <p:sp>
        <p:nvSpPr>
          <p:cNvPr id="7" name="Textplatzhalter 6">
            <a:extLst>
              <a:ext uri="{FF2B5EF4-FFF2-40B4-BE49-F238E27FC236}">
                <a16:creationId xmlns:a16="http://schemas.microsoft.com/office/drawing/2014/main" id="{15463618-17D9-4F56-B205-BD931D533751}"/>
              </a:ext>
            </a:extLst>
          </p:cNvPr>
          <p:cNvSpPr>
            <a:spLocks noGrp="1"/>
          </p:cNvSpPr>
          <p:nvPr>
            <p:ph type="body" sz="quarter" idx="29"/>
          </p:nvPr>
        </p:nvSpPr>
        <p:spPr>
          <a:xfrm>
            <a:off x="3046414" y="6414661"/>
            <a:ext cx="3048000" cy="333805"/>
          </a:xfrm>
        </p:spPr>
        <p:txBody>
          <a:bodyPr/>
          <a:lstStyle/>
          <a:p>
            <a:r>
              <a:rPr lang="de-CH" b="1" dirty="0"/>
              <a:t>Autofahren</a:t>
            </a:r>
          </a:p>
        </p:txBody>
      </p:sp>
      <p:sp>
        <p:nvSpPr>
          <p:cNvPr id="8" name="Textplatzhalter 7">
            <a:extLst>
              <a:ext uri="{FF2B5EF4-FFF2-40B4-BE49-F238E27FC236}">
                <a16:creationId xmlns:a16="http://schemas.microsoft.com/office/drawing/2014/main" id="{0C7C181E-B6D3-7039-5C00-347BD5369D14}"/>
              </a:ext>
            </a:extLst>
          </p:cNvPr>
          <p:cNvSpPr>
            <a:spLocks noGrp="1"/>
          </p:cNvSpPr>
          <p:nvPr>
            <p:ph type="body" sz="quarter" idx="30"/>
          </p:nvPr>
        </p:nvSpPr>
        <p:spPr>
          <a:xfrm>
            <a:off x="6094413" y="6414661"/>
            <a:ext cx="3046412" cy="333805"/>
          </a:xfrm>
        </p:spPr>
        <p:txBody>
          <a:bodyPr/>
          <a:lstStyle/>
          <a:p>
            <a:r>
              <a:rPr lang="de-CH" b="1" dirty="0"/>
              <a:t>Forstarbeiten in der Höhe</a:t>
            </a:r>
          </a:p>
        </p:txBody>
      </p:sp>
      <p:sp>
        <p:nvSpPr>
          <p:cNvPr id="29" name="Textplatzhalter 7">
            <a:extLst>
              <a:ext uri="{FF2B5EF4-FFF2-40B4-BE49-F238E27FC236}">
                <a16:creationId xmlns:a16="http://schemas.microsoft.com/office/drawing/2014/main" id="{A413DC93-CF75-33F3-F49E-CB5E8F386998}"/>
              </a:ext>
            </a:extLst>
          </p:cNvPr>
          <p:cNvSpPr txBox="1">
            <a:spLocks/>
          </p:cNvSpPr>
          <p:nvPr/>
        </p:nvSpPr>
        <p:spPr>
          <a:xfrm>
            <a:off x="9140825" y="6410429"/>
            <a:ext cx="3046412" cy="333805"/>
          </a:xfrm>
          <a:prstGeom prst="rect">
            <a:avLst/>
          </a:prstGeom>
        </p:spPr>
        <p:txBody>
          <a:bodyPr vert="horz" lIns="0" tIns="0" rIns="0" bIns="45720" rtlCol="0" anchor="ctr">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Achterbahn</a:t>
            </a:r>
          </a:p>
        </p:txBody>
      </p:sp>
      <p:pic>
        <p:nvPicPr>
          <p:cNvPr id="10" name="Bildplatzhalter 19">
            <a:extLst>
              <a:ext uri="{FF2B5EF4-FFF2-40B4-BE49-F238E27FC236}">
                <a16:creationId xmlns:a16="http://schemas.microsoft.com/office/drawing/2014/main" id="{914554EE-A55C-225A-F352-A05E9C4ACA71}"/>
              </a:ext>
            </a:extLst>
          </p:cNvPr>
          <p:cNvPicPr>
            <a:picLocks noChangeAspect="1"/>
          </p:cNvPicPr>
          <p:nvPr/>
        </p:nvPicPr>
        <p:blipFill rotWithShape="1">
          <a:blip r:embed="rId4">
            <a:extLst>
              <a:ext uri="{28A0092B-C50C-407E-A947-70E740481C1C}">
                <a14:useLocalDpi xmlns:a14="http://schemas.microsoft.com/office/drawing/2010/main" val="0"/>
              </a:ext>
            </a:extLst>
          </a:blip>
          <a:srcRect l="22971" r="22915"/>
          <a:stretch/>
        </p:blipFill>
        <p:spPr>
          <a:xfrm>
            <a:off x="3046413" y="2489200"/>
            <a:ext cx="3051175" cy="3754438"/>
          </a:xfrm>
          <a:prstGeom prst="rect">
            <a:avLst/>
          </a:prstGeom>
        </p:spPr>
      </p:pic>
      <p:pic>
        <p:nvPicPr>
          <p:cNvPr id="11" name="Bildplatzhalter 17">
            <a:extLst>
              <a:ext uri="{FF2B5EF4-FFF2-40B4-BE49-F238E27FC236}">
                <a16:creationId xmlns:a16="http://schemas.microsoft.com/office/drawing/2014/main" id="{AF30108E-0454-6E54-070E-E653F5A7DEFD}"/>
              </a:ext>
            </a:extLst>
          </p:cNvPr>
          <p:cNvPicPr>
            <a:picLocks noChangeAspect="1"/>
          </p:cNvPicPr>
          <p:nvPr/>
        </p:nvPicPr>
        <p:blipFill rotWithShape="1">
          <a:blip r:embed="rId5">
            <a:extLst>
              <a:ext uri="{28A0092B-C50C-407E-A947-70E740481C1C}">
                <a14:useLocalDpi xmlns:a14="http://schemas.microsoft.com/office/drawing/2010/main" val="0"/>
              </a:ext>
            </a:extLst>
          </a:blip>
          <a:srcRect l="13674" r="32148"/>
          <a:stretch/>
        </p:blipFill>
        <p:spPr>
          <a:xfrm>
            <a:off x="0" y="2489200"/>
            <a:ext cx="3051175" cy="3754438"/>
          </a:xfrm>
          <a:prstGeom prst="rect">
            <a:avLst/>
          </a:prstGeom>
        </p:spPr>
      </p:pic>
      <p:pic>
        <p:nvPicPr>
          <p:cNvPr id="12" name="Bildplatzhalter 23">
            <a:extLst>
              <a:ext uri="{FF2B5EF4-FFF2-40B4-BE49-F238E27FC236}">
                <a16:creationId xmlns:a16="http://schemas.microsoft.com/office/drawing/2014/main" id="{756D9A05-D3AF-37B4-0718-CECAB5299BB1}"/>
              </a:ext>
            </a:extLst>
          </p:cNvPr>
          <p:cNvPicPr>
            <a:picLocks noChangeAspect="1"/>
          </p:cNvPicPr>
          <p:nvPr/>
        </p:nvPicPr>
        <p:blipFill rotWithShape="1">
          <a:blip r:embed="rId6">
            <a:extLst>
              <a:ext uri="{28A0092B-C50C-407E-A947-70E740481C1C}">
                <a14:useLocalDpi xmlns:a14="http://schemas.microsoft.com/office/drawing/2010/main" val="0"/>
              </a:ext>
            </a:extLst>
          </a:blip>
          <a:srcRect l="38628" r="7200"/>
          <a:stretch/>
        </p:blipFill>
        <p:spPr>
          <a:xfrm>
            <a:off x="9140825" y="2489200"/>
            <a:ext cx="3051175" cy="3754438"/>
          </a:xfrm>
          <a:prstGeom prst="rect">
            <a:avLst/>
          </a:prstGeom>
        </p:spPr>
      </p:pic>
    </p:spTree>
    <p:extLst>
      <p:ext uri="{BB962C8B-B14F-4D97-AF65-F5344CB8AC3E}">
        <p14:creationId xmlns:p14="http://schemas.microsoft.com/office/powerpoint/2010/main" val="3127854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0692BD29-DA9F-E469-9779-846F06B25CDD}"/>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52" r="43806"/>
          <a:stretch/>
        </p:blipFill>
        <p:spPr>
          <a:xfrm>
            <a:off x="6694488" y="0"/>
            <a:ext cx="5497512" cy="6858000"/>
          </a:xfrm>
        </p:spPr>
      </p:pic>
      <p:sp>
        <p:nvSpPr>
          <p:cNvPr id="3" name="Textplatzhalter 2">
            <a:extLst>
              <a:ext uri="{FF2B5EF4-FFF2-40B4-BE49-F238E27FC236}">
                <a16:creationId xmlns:a16="http://schemas.microsoft.com/office/drawing/2014/main" id="{E3E3D3A7-F643-599D-61DC-7389EB2FE285}"/>
              </a:ext>
            </a:extLst>
          </p:cNvPr>
          <p:cNvSpPr>
            <a:spLocks noGrp="1"/>
          </p:cNvSpPr>
          <p:nvPr>
            <p:ph type="body" sz="quarter" idx="10"/>
          </p:nvPr>
        </p:nvSpPr>
        <p:spPr/>
        <p:txBody>
          <a:bodyPr/>
          <a:lstStyle/>
          <a:p>
            <a:pPr>
              <a:lnSpc>
                <a:spcPts val="4600"/>
              </a:lnSpc>
            </a:pPr>
            <a:r>
              <a:rPr lang="de-CH" dirty="0"/>
              <a:t>Gesetzliche Grundlage</a:t>
            </a:r>
          </a:p>
        </p:txBody>
      </p:sp>
    </p:spTree>
    <p:extLst>
      <p:ext uri="{BB962C8B-B14F-4D97-AF65-F5344CB8AC3E}">
        <p14:creationId xmlns:p14="http://schemas.microsoft.com/office/powerpoint/2010/main" val="210044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079297" cy="6858000"/>
          </a:xfrm>
        </p:spPr>
        <p:txBody>
          <a:bodyPr anchor="ctr"/>
          <a:lstStyle/>
          <a:p>
            <a:r>
              <a:rPr lang="de-CH" dirty="0"/>
              <a:t>Gesetzliche </a:t>
            </a:r>
            <a:br>
              <a:rPr lang="de-CH" dirty="0"/>
            </a:br>
            <a:r>
              <a:rPr lang="de-CH" dirty="0"/>
              <a:t>Grundlage</a:t>
            </a:r>
          </a:p>
        </p:txBody>
      </p:sp>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1461899"/>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latin typeface="Arial"/>
                <a:cs typeface="Arial"/>
              </a:rPr>
              <a:t>Die Arbeitgeberin oder der Arbeitgeber muss über die Gefahren bei Baumaschinen informieren und das Tragen der Sicherheitsgurte umsetzen.</a:t>
            </a:r>
            <a:endParaRPr lang="de-CH" sz="1800" b="1" dirty="0">
              <a:latin typeface="Arial" panose="020B0604020202020204" pitchFamily="34" charset="0"/>
            </a:endParaRPr>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1940883"/>
            <a:ext cx="6794581"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latin typeface="Arial" panose="020B0604020202020204" pitchFamily="34" charset="0"/>
              </a:rPr>
              <a:t>siehe VUV Art. 6, Abs. 1: </a:t>
            </a:r>
            <a:br>
              <a:rPr lang="de-CH" sz="1400" dirty="0">
                <a:latin typeface="Arial" panose="020B0604020202020204" pitchFamily="34" charset="0"/>
              </a:rPr>
            </a:br>
            <a:r>
              <a:rPr lang="de-CH" sz="1400" dirty="0">
                <a:latin typeface="Arial" panose="020B0604020202020204" pitchFamily="34" charset="0"/>
              </a:rPr>
              <a:t>«Der Arbeitgeber sorgt dafür, dass alle in seinem Betrieb beschäftigten Arbeitnehmer, einschliesslich der dort tätigen Arbeitnehmer eines anderen Betriebes, ausreichend und angemessen informiert und angeleitet werden über die bei ihren Tätigkeiten auf-</a:t>
            </a:r>
            <a:br>
              <a:rPr lang="de-CH" sz="1400" dirty="0">
                <a:latin typeface="Arial" panose="020B0604020202020204" pitchFamily="34" charset="0"/>
              </a:rPr>
            </a:br>
            <a:r>
              <a:rPr lang="de-CH" sz="1400" dirty="0">
                <a:latin typeface="Arial" panose="020B0604020202020204" pitchFamily="34" charset="0"/>
              </a:rPr>
              <a:t>tretenden Gefahren sowie über die Massnahmen der Arbeitssicherheit. Diese Informa-</a:t>
            </a:r>
            <a:br>
              <a:rPr lang="de-CH" sz="1400" dirty="0">
                <a:latin typeface="Arial" panose="020B0604020202020204" pitchFamily="34" charset="0"/>
              </a:rPr>
            </a:br>
            <a:r>
              <a:rPr lang="de-CH" sz="1400" dirty="0" err="1">
                <a:latin typeface="Arial" panose="020B0604020202020204" pitchFamily="34" charset="0"/>
              </a:rPr>
              <a:t>tion</a:t>
            </a:r>
            <a:r>
              <a:rPr lang="de-CH" sz="1400" dirty="0">
                <a:latin typeface="Arial" panose="020B0604020202020204" pitchFamily="34" charset="0"/>
              </a:rPr>
              <a:t> und Anleitung haben im Zeitpunkt des Stellenantritts und bei jeder wesentlichen Änderung der Arbeitsbedingungen zu erfolgen und sind nötigenfalls zu wiederholen.» </a:t>
            </a:r>
          </a:p>
        </p:txBody>
      </p:sp>
      <p:sp>
        <p:nvSpPr>
          <p:cNvPr id="5" name="Textfeld 4">
            <a:extLst>
              <a:ext uri="{FF2B5EF4-FFF2-40B4-BE49-F238E27FC236}">
                <a16:creationId xmlns:a16="http://schemas.microsoft.com/office/drawing/2014/main" id="{A2D39AF2-DD4C-48EB-D4CA-052FFF0FEA4D}"/>
              </a:ext>
            </a:extLst>
          </p:cNvPr>
          <p:cNvSpPr txBox="1"/>
          <p:nvPr/>
        </p:nvSpPr>
        <p:spPr>
          <a:xfrm>
            <a:off x="3975105" y="1177482"/>
            <a:ext cx="452603" cy="453007"/>
          </a:xfrm>
          <a:prstGeom prst="rect">
            <a:avLst/>
          </a:prstGeom>
          <a:noFill/>
        </p:spPr>
        <p:txBody>
          <a:bodyPr wrap="square" lIns="0" tIns="0" rIns="0" bIns="54000" rtlCol="0" anchor="ctr" anchorCtr="0">
            <a:noAutofit/>
          </a:bodyPr>
          <a:lstStyle/>
          <a:p>
            <a:pPr algn="ctr"/>
            <a:r>
              <a:rPr lang="de-CH" sz="3800" dirty="0">
                <a:solidFill>
                  <a:schemeClr val="accent2"/>
                </a:solidFill>
                <a:latin typeface="Montserrat Alternates ExLight" panose="00000300000000000000" pitchFamily="50" charset="0"/>
              </a:rPr>
              <a:t>§</a:t>
            </a:r>
          </a:p>
        </p:txBody>
      </p:sp>
      <p:grpSp>
        <p:nvGrpSpPr>
          <p:cNvPr id="21" name="Gruppieren 20">
            <a:extLst>
              <a:ext uri="{FF2B5EF4-FFF2-40B4-BE49-F238E27FC236}">
                <a16:creationId xmlns:a16="http://schemas.microsoft.com/office/drawing/2014/main" id="{A44AECAA-52A6-D142-831B-61228FE655B8}"/>
              </a:ext>
            </a:extLst>
          </p:cNvPr>
          <p:cNvGrpSpPr/>
          <p:nvPr/>
        </p:nvGrpSpPr>
        <p:grpSpPr>
          <a:xfrm>
            <a:off x="4925467" y="4132299"/>
            <a:ext cx="6727703" cy="780662"/>
            <a:chOff x="4925467" y="3506249"/>
            <a:chExt cx="6727703" cy="780662"/>
          </a:xfrm>
        </p:grpSpPr>
        <p:sp>
          <p:nvSpPr>
            <p:cNvPr id="12" name="Textplatzhalter 9">
              <a:extLst>
                <a:ext uri="{FF2B5EF4-FFF2-40B4-BE49-F238E27FC236}">
                  <a16:creationId xmlns:a16="http://schemas.microsoft.com/office/drawing/2014/main" id="{D7734C52-8892-14B5-EE05-84795037488A}"/>
                </a:ext>
              </a:extLst>
            </p:cNvPr>
            <p:cNvSpPr txBox="1">
              <a:spLocks/>
            </p:cNvSpPr>
            <p:nvPr/>
          </p:nvSpPr>
          <p:spPr>
            <a:xfrm>
              <a:off x="4925468" y="3506249"/>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ctr"/>
              <a:r>
                <a:rPr lang="de-CH" sz="1800" b="1" dirty="0">
                  <a:ea typeface="Calibri" panose="020F0502020204030204" pitchFamily="34" charset="0"/>
                  <a:cs typeface="Arial" panose="020B0604020202020204" pitchFamily="34" charset="0"/>
                </a:rPr>
                <a:t>Baumaschinen gehören zur Kategorie der besonderen Gefahren, weshalb es für das Führen einer Baumaschine eine Ausbildung braucht.</a:t>
              </a:r>
            </a:p>
          </p:txBody>
        </p:sp>
        <p:sp>
          <p:nvSpPr>
            <p:cNvPr id="13" name="Textplatzhalter 10">
              <a:extLst>
                <a:ext uri="{FF2B5EF4-FFF2-40B4-BE49-F238E27FC236}">
                  <a16:creationId xmlns:a16="http://schemas.microsoft.com/office/drawing/2014/main" id="{32A42498-D1E9-39B4-784D-22C733B6872A}"/>
                </a:ext>
              </a:extLst>
            </p:cNvPr>
            <p:cNvSpPr txBox="1">
              <a:spLocks/>
            </p:cNvSpPr>
            <p:nvPr/>
          </p:nvSpPr>
          <p:spPr>
            <a:xfrm>
              <a:off x="4925467" y="3985233"/>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fontAlgn="ctr">
                <a:buNone/>
              </a:pPr>
              <a:r>
                <a:rPr lang="de-CH" sz="1400" dirty="0"/>
                <a:t>siehe VUV Art. 8, Abs. 1: </a:t>
              </a:r>
              <a:br>
                <a:rPr lang="de-CH" sz="1400" dirty="0"/>
              </a:br>
              <a:r>
                <a:rPr lang="de-CH" sz="1400" dirty="0"/>
                <a:t>«Der Arbeitgeber darf Arbeiten mit besonderen Gefahren nur Arbeitnehmern </a:t>
              </a:r>
              <a:r>
                <a:rPr lang="de-CH" sz="1400" dirty="0" err="1"/>
                <a:t>übertra</a:t>
              </a:r>
              <a:r>
                <a:rPr lang="de-CH" sz="1400" dirty="0"/>
                <a:t>-</a:t>
              </a:r>
              <a:br>
                <a:rPr lang="de-CH" sz="1400" dirty="0"/>
              </a:br>
              <a:r>
                <a:rPr lang="de-CH" sz="1400" dirty="0"/>
                <a:t>gen, die dafür entsprechend ausgebildet sind. Wird eine gefährliche Arbeit von einem Arbeitnehmer allein ausgeführt, so muss ihn der Arbeitgeber überwachen lassen.»</a:t>
              </a:r>
            </a:p>
          </p:txBody>
        </p:sp>
      </p:grpSp>
      <p:sp>
        <p:nvSpPr>
          <p:cNvPr id="18" name="Textfeld 17">
            <a:extLst>
              <a:ext uri="{FF2B5EF4-FFF2-40B4-BE49-F238E27FC236}">
                <a16:creationId xmlns:a16="http://schemas.microsoft.com/office/drawing/2014/main" id="{BA3D94F1-0A7E-B891-2914-90269FD4EC68}"/>
              </a:ext>
            </a:extLst>
          </p:cNvPr>
          <p:cNvSpPr txBox="1"/>
          <p:nvPr/>
        </p:nvSpPr>
        <p:spPr>
          <a:xfrm>
            <a:off x="3983213" y="3847882"/>
            <a:ext cx="452603" cy="453007"/>
          </a:xfrm>
          <a:prstGeom prst="rect">
            <a:avLst/>
          </a:prstGeom>
          <a:noFill/>
        </p:spPr>
        <p:txBody>
          <a:bodyPr wrap="square" lIns="0" tIns="0" rIns="0" bIns="54000" rtlCol="0" anchor="ctr" anchorCtr="0">
            <a:noAutofit/>
          </a:bodyPr>
          <a:lstStyle/>
          <a:p>
            <a:pPr algn="ctr"/>
            <a:r>
              <a:rPr lang="de-CH" sz="3800" dirty="0">
                <a:solidFill>
                  <a:schemeClr val="accent2"/>
                </a:solidFill>
                <a:latin typeface="Montserrat Alternates ExLight" panose="00000300000000000000" pitchFamily="50" charset="0"/>
              </a:rPr>
              <a:t>§</a:t>
            </a:r>
          </a:p>
        </p:txBody>
      </p:sp>
    </p:spTree>
    <p:extLst>
      <p:ext uri="{BB962C8B-B14F-4D97-AF65-F5344CB8AC3E}">
        <p14:creationId xmlns:p14="http://schemas.microsoft.com/office/powerpoint/2010/main" val="948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079297" cy="6858000"/>
          </a:xfrm>
        </p:spPr>
        <p:txBody>
          <a:bodyPr anchor="ctr"/>
          <a:lstStyle/>
          <a:p>
            <a:r>
              <a:rPr lang="de-CH" dirty="0"/>
              <a:t>Gesetzliche </a:t>
            </a:r>
            <a:br>
              <a:rPr lang="de-CH" dirty="0"/>
            </a:br>
            <a:r>
              <a:rPr lang="de-CH" dirty="0"/>
              <a:t>Grundlage</a:t>
            </a:r>
          </a:p>
        </p:txBody>
      </p:sp>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1460472"/>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i="0" dirty="0">
                <a:effectLst/>
                <a:latin typeface="Arial" panose="020B0604020202020204" pitchFamily="34" charset="0"/>
              </a:rPr>
              <a:t>Arbeitnehmende müssen sich an die Weisungen der Arbeitgeberin oder des Arbeitgebers bezüglich Arbeits-</a:t>
            </a:r>
            <a:br>
              <a:rPr lang="de-CH" sz="1800" b="1" i="0" dirty="0">
                <a:effectLst/>
                <a:latin typeface="Arial" panose="020B0604020202020204" pitchFamily="34" charset="0"/>
              </a:rPr>
            </a:br>
            <a:r>
              <a:rPr lang="de-CH" sz="1800" b="1" i="0" dirty="0" err="1">
                <a:effectLst/>
                <a:latin typeface="Arial" panose="020B0604020202020204" pitchFamily="34" charset="0"/>
              </a:rPr>
              <a:t>sicherheit</a:t>
            </a:r>
            <a:r>
              <a:rPr lang="de-CH" sz="1800" b="1" i="0" dirty="0">
                <a:effectLst/>
                <a:latin typeface="Arial" panose="020B0604020202020204" pitchFamily="34" charset="0"/>
              </a:rPr>
              <a:t> </a:t>
            </a:r>
            <a:r>
              <a:rPr lang="de-CH" sz="1800" b="1" dirty="0">
                <a:latin typeface="Arial" panose="020B0604020202020204" pitchFamily="34" charset="0"/>
              </a:rPr>
              <a:t>halten!</a:t>
            </a:r>
            <a:endParaRPr lang="de-CH" sz="1800" b="1" i="0" dirty="0">
              <a:effectLst/>
              <a:latin typeface="Arial" panose="020B0604020202020204" pitchFamily="34" charset="0"/>
            </a:endParaRPr>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1939456"/>
            <a:ext cx="6794581"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effectLst/>
                <a:latin typeface="Arial" panose="020B0604020202020204" pitchFamily="34" charset="0"/>
              </a:rPr>
              <a:t>siehe VUV Art. 11, Abs. 1: </a:t>
            </a:r>
            <a:br>
              <a:rPr lang="de-CH" sz="1400" dirty="0">
                <a:effectLst/>
                <a:latin typeface="Arial" panose="020B0604020202020204" pitchFamily="34" charset="0"/>
              </a:rPr>
            </a:br>
            <a:r>
              <a:rPr lang="de-CH" sz="1400" dirty="0">
                <a:latin typeface="Arial" panose="020B0604020202020204" pitchFamily="34" charset="0"/>
              </a:rPr>
              <a:t>«Der Arbeitnehmer muss die Weisungen des Arbeitgebers in Bezug auf die Arbeits-</a:t>
            </a:r>
            <a:br>
              <a:rPr lang="de-CH" sz="1400" dirty="0">
                <a:latin typeface="Arial" panose="020B0604020202020204" pitchFamily="34" charset="0"/>
              </a:rPr>
            </a:br>
            <a:r>
              <a:rPr lang="de-CH" sz="1400" dirty="0" err="1">
                <a:latin typeface="Arial" panose="020B0604020202020204" pitchFamily="34" charset="0"/>
              </a:rPr>
              <a:t>sicherheit</a:t>
            </a:r>
            <a:r>
              <a:rPr lang="de-CH" sz="1400" dirty="0">
                <a:latin typeface="Arial" panose="020B0604020202020204" pitchFamily="34" charset="0"/>
              </a:rPr>
              <a:t> befolgen und die allgemein anerkannten Sicherheitsregeln berücksichtigen. Er muss insbesondere die persönlichen Schutzausrüstungen benützen und darf die Wirksamkeit der Schutzeinrichtungen nicht beeinträchtigen.»</a:t>
            </a:r>
          </a:p>
        </p:txBody>
      </p:sp>
      <p:sp>
        <p:nvSpPr>
          <p:cNvPr id="5" name="Textfeld 4">
            <a:extLst>
              <a:ext uri="{FF2B5EF4-FFF2-40B4-BE49-F238E27FC236}">
                <a16:creationId xmlns:a16="http://schemas.microsoft.com/office/drawing/2014/main" id="{A2D39AF2-DD4C-48EB-D4CA-052FFF0FEA4D}"/>
              </a:ext>
            </a:extLst>
          </p:cNvPr>
          <p:cNvSpPr txBox="1"/>
          <p:nvPr/>
        </p:nvSpPr>
        <p:spPr>
          <a:xfrm>
            <a:off x="3975105" y="1176055"/>
            <a:ext cx="452603" cy="453007"/>
          </a:xfrm>
          <a:prstGeom prst="rect">
            <a:avLst/>
          </a:prstGeom>
          <a:noFill/>
        </p:spPr>
        <p:txBody>
          <a:bodyPr wrap="square" lIns="0" tIns="0" rIns="0" bIns="54000" rtlCol="0" anchor="ctr" anchorCtr="0">
            <a:noAutofit/>
          </a:bodyPr>
          <a:lstStyle/>
          <a:p>
            <a:pPr algn="ctr"/>
            <a:r>
              <a:rPr lang="de-CH" sz="3800" dirty="0">
                <a:solidFill>
                  <a:schemeClr val="accent2"/>
                </a:solidFill>
                <a:latin typeface="Montserrat Alternates ExLight" panose="00000300000000000000" pitchFamily="50" charset="0"/>
              </a:rPr>
              <a:t>§</a:t>
            </a:r>
          </a:p>
        </p:txBody>
      </p:sp>
      <p:sp>
        <p:nvSpPr>
          <p:cNvPr id="12" name="Textplatzhalter 9">
            <a:extLst>
              <a:ext uri="{FF2B5EF4-FFF2-40B4-BE49-F238E27FC236}">
                <a16:creationId xmlns:a16="http://schemas.microsoft.com/office/drawing/2014/main" id="{D7734C52-8892-14B5-EE05-84795037488A}"/>
              </a:ext>
            </a:extLst>
          </p:cNvPr>
          <p:cNvSpPr txBox="1">
            <a:spLocks/>
          </p:cNvSpPr>
          <p:nvPr/>
        </p:nvSpPr>
        <p:spPr>
          <a:xfrm>
            <a:off x="4925468" y="3699130"/>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i="0" dirty="0">
                <a:effectLst/>
                <a:latin typeface="Arial" panose="020B0604020202020204" pitchFamily="34" charset="0"/>
              </a:rPr>
              <a:t>Das Tragen von Sicherheitsgurten auf Baumaschinen ist Pflicht und rettet Leben. Schützen Sie sich und schnallen Sie sich immer an!</a:t>
            </a:r>
          </a:p>
        </p:txBody>
      </p:sp>
      <p:sp>
        <p:nvSpPr>
          <p:cNvPr id="13" name="Textplatzhalter 10">
            <a:extLst>
              <a:ext uri="{FF2B5EF4-FFF2-40B4-BE49-F238E27FC236}">
                <a16:creationId xmlns:a16="http://schemas.microsoft.com/office/drawing/2014/main" id="{32A42498-D1E9-39B4-784D-22C733B6872A}"/>
              </a:ext>
            </a:extLst>
          </p:cNvPr>
          <p:cNvSpPr txBox="1">
            <a:spLocks/>
          </p:cNvSpPr>
          <p:nvPr/>
        </p:nvSpPr>
        <p:spPr>
          <a:xfrm>
            <a:off x="4925467" y="4178114"/>
            <a:ext cx="675599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b="0" dirty="0">
                <a:effectLst/>
                <a:latin typeface="Arial" panose="020B0604020202020204" pitchFamily="34" charset="0"/>
              </a:rPr>
              <a:t>siehe VUV Art. 32a, Abs. 1: </a:t>
            </a:r>
            <a:br>
              <a:rPr lang="de-CH" sz="1400" b="0" dirty="0">
                <a:effectLst/>
                <a:latin typeface="Arial" panose="020B0604020202020204" pitchFamily="34" charset="0"/>
              </a:rPr>
            </a:br>
            <a:r>
              <a:rPr lang="de-CH" sz="1400" dirty="0">
                <a:latin typeface="Arial" panose="020B0604020202020204" pitchFamily="34" charset="0"/>
              </a:rPr>
              <a:t>«Arbeitsmittel müssen bestimmungsgemäss verwendet werden. Insbesondere dürfen sie nur für Arbeiten und an Orten eingesetzt werden, wofür sie geeignet sind. </a:t>
            </a:r>
            <a:r>
              <a:rPr lang="de-CH" sz="1400" dirty="0" err="1">
                <a:latin typeface="Arial" panose="020B0604020202020204" pitchFamily="34" charset="0"/>
              </a:rPr>
              <a:t>Vorga</a:t>
            </a:r>
            <a:r>
              <a:rPr lang="de-CH" sz="1400" dirty="0">
                <a:latin typeface="Arial" panose="020B0604020202020204" pitchFamily="34" charset="0"/>
              </a:rPr>
              <a:t>-</a:t>
            </a:r>
            <a:br>
              <a:rPr lang="de-CH" sz="1400" dirty="0">
                <a:latin typeface="Arial" panose="020B0604020202020204" pitchFamily="34" charset="0"/>
              </a:rPr>
            </a:br>
            <a:r>
              <a:rPr lang="de-CH" sz="1400" dirty="0" err="1">
                <a:latin typeface="Arial" panose="020B0604020202020204" pitchFamily="34" charset="0"/>
              </a:rPr>
              <a:t>ben</a:t>
            </a:r>
            <a:r>
              <a:rPr lang="de-CH" sz="1400" dirty="0">
                <a:latin typeface="Arial" panose="020B0604020202020204" pitchFamily="34" charset="0"/>
              </a:rPr>
              <a:t> des Herstellers über die Verwendung des Arbeitsmittels sind zu berücksichtigen.»</a:t>
            </a:r>
          </a:p>
        </p:txBody>
      </p:sp>
      <p:sp>
        <p:nvSpPr>
          <p:cNvPr id="18" name="Textfeld 17">
            <a:extLst>
              <a:ext uri="{FF2B5EF4-FFF2-40B4-BE49-F238E27FC236}">
                <a16:creationId xmlns:a16="http://schemas.microsoft.com/office/drawing/2014/main" id="{BA3D94F1-0A7E-B891-2914-90269FD4EC68}"/>
              </a:ext>
            </a:extLst>
          </p:cNvPr>
          <p:cNvSpPr txBox="1"/>
          <p:nvPr/>
        </p:nvSpPr>
        <p:spPr>
          <a:xfrm>
            <a:off x="3983213" y="3414713"/>
            <a:ext cx="452603" cy="453007"/>
          </a:xfrm>
          <a:prstGeom prst="rect">
            <a:avLst/>
          </a:prstGeom>
          <a:noFill/>
        </p:spPr>
        <p:txBody>
          <a:bodyPr wrap="square" lIns="0" tIns="0" rIns="0" bIns="54000" rtlCol="0" anchor="ctr" anchorCtr="0">
            <a:noAutofit/>
          </a:bodyPr>
          <a:lstStyle/>
          <a:p>
            <a:pPr algn="ctr"/>
            <a:r>
              <a:rPr lang="de-CH" sz="3800" dirty="0">
                <a:solidFill>
                  <a:schemeClr val="accent2"/>
                </a:solidFill>
                <a:latin typeface="Montserrat Alternates ExLight" panose="00000300000000000000" pitchFamily="50" charset="0"/>
              </a:rPr>
              <a:t>§</a:t>
            </a:r>
          </a:p>
        </p:txBody>
      </p:sp>
    </p:spTree>
    <p:extLst>
      <p:ext uri="{BB962C8B-B14F-4D97-AF65-F5344CB8AC3E}">
        <p14:creationId xmlns:p14="http://schemas.microsoft.com/office/powerpoint/2010/main" val="1124529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8744430D-0757-CAFD-A8D4-CB081BCCA24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3721" t="14089" r="31984" b="60"/>
          <a:stretch/>
        </p:blipFill>
        <p:spPr>
          <a:xfrm>
            <a:off x="8083550" y="-4763"/>
            <a:ext cx="4108450" cy="6858001"/>
          </a:xfrm>
        </p:spPr>
      </p:pic>
      <p:sp>
        <p:nvSpPr>
          <p:cNvPr id="3" name="Textplatzhalter 2">
            <a:extLst>
              <a:ext uri="{FF2B5EF4-FFF2-40B4-BE49-F238E27FC236}">
                <a16:creationId xmlns:a16="http://schemas.microsoft.com/office/drawing/2014/main" id="{3679236B-10AD-C8FF-7382-9EA7FBA38D24}"/>
              </a:ext>
            </a:extLst>
          </p:cNvPr>
          <p:cNvSpPr>
            <a:spLocks noGrp="1"/>
          </p:cNvSpPr>
          <p:nvPr>
            <p:ph type="body" sz="quarter" idx="10"/>
          </p:nvPr>
        </p:nvSpPr>
        <p:spPr/>
        <p:txBody>
          <a:bodyPr/>
          <a:lstStyle/>
          <a:p>
            <a:r>
              <a:rPr lang="de-CH" dirty="0"/>
              <a:t>Ein Verunfallter erzählt</a:t>
            </a:r>
          </a:p>
        </p:txBody>
      </p:sp>
    </p:spTree>
    <p:extLst>
      <p:ext uri="{BB962C8B-B14F-4D97-AF65-F5344CB8AC3E}">
        <p14:creationId xmlns:p14="http://schemas.microsoft.com/office/powerpoint/2010/main" val="1496879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0AE45F-E8CC-E816-CA0C-5F67E6A53535}"/>
              </a:ext>
            </a:extLst>
          </p:cNvPr>
          <p:cNvPicPr>
            <a:picLocks noChangeAspect="1"/>
          </p:cNvPicPr>
          <p:nvPr/>
        </p:nvPicPr>
        <p:blipFill rotWithShape="1">
          <a:blip r:embed="rId2">
            <a:extLst>
              <a:ext uri="{28A0092B-C50C-407E-A947-70E740481C1C}">
                <a14:useLocalDpi xmlns:a14="http://schemas.microsoft.com/office/drawing/2010/main" val="0"/>
              </a:ext>
            </a:extLst>
          </a:blip>
          <a:srcRect t="12849" b="13268"/>
          <a:stretch/>
        </p:blipFill>
        <p:spPr>
          <a:xfrm>
            <a:off x="551385" y="1556793"/>
            <a:ext cx="11089232" cy="4608512"/>
          </a:xfrm>
          <a:prstGeom prst="rect">
            <a:avLst/>
          </a:prstGeom>
        </p:spPr>
      </p:pic>
      <p:sp>
        <p:nvSpPr>
          <p:cNvPr id="2" name="Titel 1">
            <a:extLst>
              <a:ext uri="{FF2B5EF4-FFF2-40B4-BE49-F238E27FC236}">
                <a16:creationId xmlns:a16="http://schemas.microsoft.com/office/drawing/2014/main" id="{241A17F0-BC0F-F4CD-55CF-7377CB7D7EF8}"/>
              </a:ext>
            </a:extLst>
          </p:cNvPr>
          <p:cNvSpPr>
            <a:spLocks noGrp="1"/>
          </p:cNvSpPr>
          <p:nvPr>
            <p:ph type="title"/>
          </p:nvPr>
        </p:nvSpPr>
        <p:spPr/>
        <p:txBody>
          <a:bodyPr/>
          <a:lstStyle/>
          <a:p>
            <a:r>
              <a:rPr lang="de-CH" dirty="0"/>
              <a:t>Testimonials</a:t>
            </a:r>
          </a:p>
        </p:txBody>
      </p:sp>
      <p:sp>
        <p:nvSpPr>
          <p:cNvPr id="4" name="Datumsplatzhalter 3">
            <a:extLst>
              <a:ext uri="{FF2B5EF4-FFF2-40B4-BE49-F238E27FC236}">
                <a16:creationId xmlns:a16="http://schemas.microsoft.com/office/drawing/2014/main" id="{263E020C-E45F-DB27-65D2-512662AC9A47}"/>
              </a:ext>
            </a:extLst>
          </p:cNvPr>
          <p:cNvSpPr>
            <a:spLocks noGrp="1"/>
          </p:cNvSpPr>
          <p:nvPr>
            <p:ph type="dt" sz="half" idx="2"/>
          </p:nvPr>
        </p:nvSpPr>
        <p:spPr/>
        <p:txBody>
          <a:bodyPr/>
          <a:lstStyle/>
          <a:p>
            <a:r>
              <a:rPr lang="de-CH" dirty="0"/>
              <a:t>13103.d – 02.24</a:t>
            </a:r>
          </a:p>
        </p:txBody>
      </p:sp>
      <p:sp>
        <p:nvSpPr>
          <p:cNvPr id="5" name="Fußzeilenplatzhalter 4">
            <a:extLst>
              <a:ext uri="{FF2B5EF4-FFF2-40B4-BE49-F238E27FC236}">
                <a16:creationId xmlns:a16="http://schemas.microsoft.com/office/drawing/2014/main" id="{35CA4E18-041A-5A69-517C-9FF735C7CE7C}"/>
              </a:ext>
            </a:extLst>
          </p:cNvPr>
          <p:cNvSpPr>
            <a:spLocks noGrp="1"/>
          </p:cNvSpPr>
          <p:nvPr>
            <p:ph type="ftr" sz="quarter" idx="3"/>
          </p:nvPr>
        </p:nvSpPr>
        <p:spPr/>
        <p:txBody>
          <a:bodyPr/>
          <a:lstStyle/>
          <a:p>
            <a:r>
              <a:rPr lang="de-CH" dirty="0"/>
              <a:t>Tragen von Sicherheitsgurten</a:t>
            </a:r>
          </a:p>
        </p:txBody>
      </p:sp>
      <p:sp>
        <p:nvSpPr>
          <p:cNvPr id="6" name="Foliennummernplatzhalter 5">
            <a:extLst>
              <a:ext uri="{FF2B5EF4-FFF2-40B4-BE49-F238E27FC236}">
                <a16:creationId xmlns:a16="http://schemas.microsoft.com/office/drawing/2014/main" id="{66B12082-5137-6C73-BCA9-5B479921028C}"/>
              </a:ext>
            </a:extLst>
          </p:cNvPr>
          <p:cNvSpPr>
            <a:spLocks noGrp="1"/>
          </p:cNvSpPr>
          <p:nvPr>
            <p:ph type="sldNum" sz="quarter" idx="4"/>
          </p:nvPr>
        </p:nvSpPr>
        <p:spPr/>
        <p:txBody>
          <a:bodyPr/>
          <a:lstStyle/>
          <a:p>
            <a:fld id="{412089B8-B5CE-4061-B9F1-3C6A87901BAB}" type="slidenum">
              <a:rPr lang="de-CH" smtClean="0"/>
              <a:pPr/>
              <a:t>15</a:t>
            </a:fld>
            <a:endParaRPr lang="de-CH"/>
          </a:p>
        </p:txBody>
      </p:sp>
      <p:pic>
        <p:nvPicPr>
          <p:cNvPr id="10" name="Grafik 9">
            <a:hlinkClick r:id="rId3"/>
            <a:extLst>
              <a:ext uri="{FF2B5EF4-FFF2-40B4-BE49-F238E27FC236}">
                <a16:creationId xmlns:a16="http://schemas.microsoft.com/office/drawing/2014/main" id="{BB69EFC7-E54A-0EA1-D78B-6BFE5698C7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0922" y="3429000"/>
            <a:ext cx="890155" cy="890155"/>
          </a:xfrm>
          <a:prstGeom prst="rect">
            <a:avLst/>
          </a:prstGeom>
        </p:spPr>
      </p:pic>
    </p:spTree>
    <p:extLst>
      <p:ext uri="{BB962C8B-B14F-4D97-AF65-F5344CB8AC3E}">
        <p14:creationId xmlns:p14="http://schemas.microsoft.com/office/powerpoint/2010/main" val="384771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F791C488-0F74-9EB1-8783-EAA07F8BCA63}"/>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0376" r="37854"/>
          <a:stretch/>
        </p:blipFill>
        <p:spPr>
          <a:xfrm>
            <a:off x="6091506" y="0"/>
            <a:ext cx="6100494" cy="6858000"/>
          </a:xfrm>
        </p:spPr>
      </p:pic>
      <p:sp>
        <p:nvSpPr>
          <p:cNvPr id="3" name="Textplatzhalter 2">
            <a:extLst>
              <a:ext uri="{FF2B5EF4-FFF2-40B4-BE49-F238E27FC236}">
                <a16:creationId xmlns:a16="http://schemas.microsoft.com/office/drawing/2014/main" id="{9E43F3FC-A614-23CE-99E4-9706D612C35D}"/>
              </a:ext>
            </a:extLst>
          </p:cNvPr>
          <p:cNvSpPr>
            <a:spLocks noGrp="1"/>
          </p:cNvSpPr>
          <p:nvPr>
            <p:ph type="body" sz="quarter" idx="10"/>
          </p:nvPr>
        </p:nvSpPr>
        <p:spPr/>
        <p:txBody>
          <a:bodyPr/>
          <a:lstStyle/>
          <a:p>
            <a:pPr>
              <a:lnSpc>
                <a:spcPts val="4600"/>
              </a:lnSpc>
            </a:pPr>
            <a:r>
              <a:rPr lang="de-CH" dirty="0" err="1"/>
              <a:t>Ribi</a:t>
            </a:r>
            <a:r>
              <a:rPr lang="de-CH" dirty="0"/>
              <a:t> on Tour</a:t>
            </a:r>
          </a:p>
        </p:txBody>
      </p:sp>
    </p:spTree>
    <p:extLst>
      <p:ext uri="{BB962C8B-B14F-4D97-AF65-F5344CB8AC3E}">
        <p14:creationId xmlns:p14="http://schemas.microsoft.com/office/powerpoint/2010/main" val="2949660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0AE45F-E8CC-E816-CA0C-5F67E6A53535}"/>
              </a:ext>
            </a:extLst>
          </p:cNvPr>
          <p:cNvPicPr>
            <a:picLocks noChangeAspect="1"/>
          </p:cNvPicPr>
          <p:nvPr/>
        </p:nvPicPr>
        <p:blipFill rotWithShape="1">
          <a:blip r:embed="rId2">
            <a:extLst>
              <a:ext uri="{28A0092B-C50C-407E-A947-70E740481C1C}">
                <a14:useLocalDpi xmlns:a14="http://schemas.microsoft.com/office/drawing/2010/main" val="0"/>
              </a:ext>
            </a:extLst>
          </a:blip>
          <a:srcRect t="10390" b="15728"/>
          <a:stretch/>
        </p:blipFill>
        <p:spPr>
          <a:xfrm>
            <a:off x="551385" y="1556793"/>
            <a:ext cx="11089232" cy="4608512"/>
          </a:xfrm>
          <a:prstGeom prst="rect">
            <a:avLst/>
          </a:prstGeom>
        </p:spPr>
      </p:pic>
      <p:sp>
        <p:nvSpPr>
          <p:cNvPr id="2" name="Titel 1">
            <a:extLst>
              <a:ext uri="{FF2B5EF4-FFF2-40B4-BE49-F238E27FC236}">
                <a16:creationId xmlns:a16="http://schemas.microsoft.com/office/drawing/2014/main" id="{241A17F0-BC0F-F4CD-55CF-7377CB7D7EF8}"/>
              </a:ext>
            </a:extLst>
          </p:cNvPr>
          <p:cNvSpPr>
            <a:spLocks noGrp="1"/>
          </p:cNvSpPr>
          <p:nvPr>
            <p:ph type="title"/>
          </p:nvPr>
        </p:nvSpPr>
        <p:spPr/>
        <p:txBody>
          <a:bodyPr/>
          <a:lstStyle/>
          <a:p>
            <a:r>
              <a:rPr lang="de-CH" dirty="0" err="1"/>
              <a:t>Ribi</a:t>
            </a:r>
            <a:r>
              <a:rPr lang="de-CH" dirty="0"/>
              <a:t> on Tour</a:t>
            </a:r>
          </a:p>
        </p:txBody>
      </p:sp>
      <p:sp>
        <p:nvSpPr>
          <p:cNvPr id="4" name="Datumsplatzhalter 3">
            <a:extLst>
              <a:ext uri="{FF2B5EF4-FFF2-40B4-BE49-F238E27FC236}">
                <a16:creationId xmlns:a16="http://schemas.microsoft.com/office/drawing/2014/main" id="{263E020C-E45F-DB27-65D2-512662AC9A47}"/>
              </a:ext>
            </a:extLst>
          </p:cNvPr>
          <p:cNvSpPr>
            <a:spLocks noGrp="1"/>
          </p:cNvSpPr>
          <p:nvPr>
            <p:ph type="dt" sz="half" idx="2"/>
          </p:nvPr>
        </p:nvSpPr>
        <p:spPr/>
        <p:txBody>
          <a:bodyPr/>
          <a:lstStyle/>
          <a:p>
            <a:r>
              <a:rPr lang="de-CH" dirty="0"/>
              <a:t>13103.d – 02.24</a:t>
            </a:r>
          </a:p>
        </p:txBody>
      </p:sp>
      <p:sp>
        <p:nvSpPr>
          <p:cNvPr id="5" name="Fußzeilenplatzhalter 4">
            <a:extLst>
              <a:ext uri="{FF2B5EF4-FFF2-40B4-BE49-F238E27FC236}">
                <a16:creationId xmlns:a16="http://schemas.microsoft.com/office/drawing/2014/main" id="{35CA4E18-041A-5A69-517C-9FF735C7CE7C}"/>
              </a:ext>
            </a:extLst>
          </p:cNvPr>
          <p:cNvSpPr>
            <a:spLocks noGrp="1"/>
          </p:cNvSpPr>
          <p:nvPr>
            <p:ph type="ftr" sz="quarter" idx="3"/>
          </p:nvPr>
        </p:nvSpPr>
        <p:spPr/>
        <p:txBody>
          <a:bodyPr/>
          <a:lstStyle/>
          <a:p>
            <a:r>
              <a:rPr lang="de-CH" dirty="0"/>
              <a:t>Tragen von Sicherheitsgurten</a:t>
            </a:r>
          </a:p>
        </p:txBody>
      </p:sp>
      <p:sp>
        <p:nvSpPr>
          <p:cNvPr id="6" name="Foliennummernplatzhalter 5">
            <a:extLst>
              <a:ext uri="{FF2B5EF4-FFF2-40B4-BE49-F238E27FC236}">
                <a16:creationId xmlns:a16="http://schemas.microsoft.com/office/drawing/2014/main" id="{66B12082-5137-6C73-BCA9-5B479921028C}"/>
              </a:ext>
            </a:extLst>
          </p:cNvPr>
          <p:cNvSpPr>
            <a:spLocks noGrp="1"/>
          </p:cNvSpPr>
          <p:nvPr>
            <p:ph type="sldNum" sz="quarter" idx="4"/>
          </p:nvPr>
        </p:nvSpPr>
        <p:spPr/>
        <p:txBody>
          <a:bodyPr/>
          <a:lstStyle/>
          <a:p>
            <a:fld id="{412089B8-B5CE-4061-B9F1-3C6A87901BAB}" type="slidenum">
              <a:rPr lang="de-CH" smtClean="0"/>
              <a:pPr/>
              <a:t>17</a:t>
            </a:fld>
            <a:endParaRPr lang="de-CH"/>
          </a:p>
        </p:txBody>
      </p:sp>
      <p:pic>
        <p:nvPicPr>
          <p:cNvPr id="10" name="Grafik 9">
            <a:hlinkClick r:id="rId3"/>
            <a:extLst>
              <a:ext uri="{FF2B5EF4-FFF2-40B4-BE49-F238E27FC236}">
                <a16:creationId xmlns:a16="http://schemas.microsoft.com/office/drawing/2014/main" id="{BB69EFC7-E54A-0EA1-D78B-6BFE5698C7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0922" y="3429000"/>
            <a:ext cx="890155" cy="890155"/>
          </a:xfrm>
          <a:prstGeom prst="rect">
            <a:avLst/>
          </a:prstGeom>
        </p:spPr>
      </p:pic>
    </p:spTree>
    <p:extLst>
      <p:ext uri="{BB962C8B-B14F-4D97-AF65-F5344CB8AC3E}">
        <p14:creationId xmlns:p14="http://schemas.microsoft.com/office/powerpoint/2010/main" val="4258072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079297" cy="6858000"/>
          </a:xfrm>
        </p:spPr>
        <p:txBody>
          <a:bodyPr anchor="ctr"/>
          <a:lstStyle/>
          <a:p>
            <a:r>
              <a:rPr lang="de-CH" dirty="0"/>
              <a:t>Für mehr Informationen</a:t>
            </a:r>
          </a:p>
        </p:txBody>
      </p:sp>
      <p:sp>
        <p:nvSpPr>
          <p:cNvPr id="12" name="Textplatzhalter 9">
            <a:extLst>
              <a:ext uri="{FF2B5EF4-FFF2-40B4-BE49-F238E27FC236}">
                <a16:creationId xmlns:a16="http://schemas.microsoft.com/office/drawing/2014/main" id="{D7734C52-8892-14B5-EE05-84795037488A}"/>
              </a:ext>
            </a:extLst>
          </p:cNvPr>
          <p:cNvSpPr txBox="1">
            <a:spLocks/>
          </p:cNvSpPr>
          <p:nvPr/>
        </p:nvSpPr>
        <p:spPr>
          <a:xfrm>
            <a:off x="3983212" y="3414714"/>
            <a:ext cx="7669958" cy="36194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i="0" dirty="0">
                <a:solidFill>
                  <a:srgbClr val="00B8CF"/>
                </a:solidFill>
                <a:effectLst/>
                <a:latin typeface="Arial" panose="020B0604020202020204" pitchFamily="34" charset="0"/>
              </a:rPr>
              <a:t>www.suva.ch/sicherheitsgurt</a:t>
            </a:r>
          </a:p>
        </p:txBody>
      </p:sp>
      <p:pic>
        <p:nvPicPr>
          <p:cNvPr id="4" name="Grafik 3">
            <a:extLst>
              <a:ext uri="{FF2B5EF4-FFF2-40B4-BE49-F238E27FC236}">
                <a16:creationId xmlns:a16="http://schemas.microsoft.com/office/drawing/2014/main" id="{74B077F9-465B-ACA8-2941-2B4A65EBDF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83212" y="990132"/>
            <a:ext cx="1980000" cy="1980000"/>
          </a:xfrm>
          <a:prstGeom prst="rect">
            <a:avLst/>
          </a:prstGeom>
        </p:spPr>
      </p:pic>
    </p:spTree>
    <p:extLst>
      <p:ext uri="{BB962C8B-B14F-4D97-AF65-F5344CB8AC3E}">
        <p14:creationId xmlns:p14="http://schemas.microsoft.com/office/powerpoint/2010/main" val="384243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AB7F9FE-8EA6-FCB6-1433-506FA2F3E6C8}"/>
              </a:ext>
            </a:extLst>
          </p:cNvPr>
          <p:cNvSpPr>
            <a:spLocks noGrp="1"/>
          </p:cNvSpPr>
          <p:nvPr>
            <p:ph type="dt" sz="half" idx="2"/>
          </p:nvPr>
        </p:nvSpPr>
        <p:spPr/>
        <p:txBody>
          <a:bodyPr/>
          <a:lstStyle/>
          <a:p>
            <a:r>
              <a:rPr lang="de-CH" dirty="0"/>
              <a:t>13103.d – 02.24</a:t>
            </a:r>
          </a:p>
        </p:txBody>
      </p:sp>
      <p:sp>
        <p:nvSpPr>
          <p:cNvPr id="4" name="Fußzeilenplatzhalter 3">
            <a:extLst>
              <a:ext uri="{FF2B5EF4-FFF2-40B4-BE49-F238E27FC236}">
                <a16:creationId xmlns:a16="http://schemas.microsoft.com/office/drawing/2014/main" id="{CFDCC41A-3790-9C03-1FE5-7B6A8C825893}"/>
              </a:ext>
            </a:extLst>
          </p:cNvPr>
          <p:cNvSpPr>
            <a:spLocks noGrp="1"/>
          </p:cNvSpPr>
          <p:nvPr>
            <p:ph type="ftr" sz="quarter" idx="3"/>
          </p:nvPr>
        </p:nvSpPr>
        <p:spPr/>
        <p:txBody>
          <a:bodyPr/>
          <a:lstStyle/>
          <a:p>
            <a:r>
              <a:rPr lang="de-CH" dirty="0"/>
              <a:t>Tragen von Sicherheitsgurten</a:t>
            </a:r>
          </a:p>
        </p:txBody>
      </p:sp>
      <p:sp>
        <p:nvSpPr>
          <p:cNvPr id="5" name="Foliennummernplatzhalter 4">
            <a:extLst>
              <a:ext uri="{FF2B5EF4-FFF2-40B4-BE49-F238E27FC236}">
                <a16:creationId xmlns:a16="http://schemas.microsoft.com/office/drawing/2014/main" id="{93CF3F58-39A7-7F62-6BFF-93B6FFCBF4D8}"/>
              </a:ext>
            </a:extLst>
          </p:cNvPr>
          <p:cNvSpPr>
            <a:spLocks noGrp="1"/>
          </p:cNvSpPr>
          <p:nvPr>
            <p:ph type="sldNum" sz="quarter" idx="4"/>
          </p:nvPr>
        </p:nvSpPr>
        <p:spPr/>
        <p:txBody>
          <a:bodyPr/>
          <a:lstStyle/>
          <a:p>
            <a:fld id="{412089B8-B5CE-4061-B9F1-3C6A87901BAB}" type="slidenum">
              <a:rPr lang="de-CH" smtClean="0"/>
              <a:pPr/>
              <a:t>2</a:t>
            </a:fld>
            <a:endParaRPr lang="de-CH"/>
          </a:p>
        </p:txBody>
      </p:sp>
      <p:sp>
        <p:nvSpPr>
          <p:cNvPr id="12" name="Titel 1">
            <a:extLst>
              <a:ext uri="{FF2B5EF4-FFF2-40B4-BE49-F238E27FC236}">
                <a16:creationId xmlns:a16="http://schemas.microsoft.com/office/drawing/2014/main" id="{74D10FB3-1467-605D-0220-B974B525E8DF}"/>
              </a:ext>
            </a:extLst>
          </p:cNvPr>
          <p:cNvSpPr>
            <a:spLocks noGrp="1"/>
          </p:cNvSpPr>
          <p:nvPr>
            <p:ph type="title"/>
          </p:nvPr>
        </p:nvSpPr>
        <p:spPr>
          <a:xfrm>
            <a:off x="551384" y="476672"/>
            <a:ext cx="11089232" cy="864096"/>
          </a:xfrm>
        </p:spPr>
        <p:txBody>
          <a:bodyPr/>
          <a:lstStyle/>
          <a:p>
            <a:pPr>
              <a:lnSpc>
                <a:spcPts val="2800"/>
              </a:lnSpc>
            </a:pPr>
            <a:r>
              <a:rPr lang="de-CH" sz="2400" dirty="0">
                <a:solidFill>
                  <a:schemeClr val="bg1"/>
                </a:solidFill>
              </a:rPr>
              <a:t>Ziel der Suva</a:t>
            </a:r>
          </a:p>
        </p:txBody>
      </p:sp>
      <p:sp>
        <p:nvSpPr>
          <p:cNvPr id="13" name="Inhaltsplatzhalter 2">
            <a:extLst>
              <a:ext uri="{FF2B5EF4-FFF2-40B4-BE49-F238E27FC236}">
                <a16:creationId xmlns:a16="http://schemas.microsoft.com/office/drawing/2014/main" id="{75CC30E8-133E-A880-C264-974240EB7F46}"/>
              </a:ext>
            </a:extLst>
          </p:cNvPr>
          <p:cNvSpPr txBox="1">
            <a:spLocks/>
          </p:cNvSpPr>
          <p:nvPr/>
        </p:nvSpPr>
        <p:spPr>
          <a:xfrm>
            <a:off x="551384" y="1556793"/>
            <a:ext cx="11089232" cy="360575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buFont typeface="Arial" panose="020B0604020202020204" pitchFamily="34" charset="0"/>
              <a:buNone/>
            </a:pPr>
            <a:r>
              <a:rPr lang="de-CH" sz="2400" b="0" dirty="0">
                <a:solidFill>
                  <a:srgbClr val="FFFFFF"/>
                </a:solidFill>
              </a:rPr>
              <a:t>Alle Baumaschinenführerinnen und -führer sollen über Gefahren und Konsequenzen des Nichttragens von Sicherheitsgurten informiert sein und diese eigenverantwortlich und unaufgefordert zu ihrem eigenen Schutz benutzen</a:t>
            </a:r>
            <a:r>
              <a:rPr lang="de-CH" sz="2400" dirty="0">
                <a:solidFill>
                  <a:schemeClr val="bg1"/>
                </a:solidFill>
              </a:rPr>
              <a:t>.</a:t>
            </a:r>
            <a:endParaRPr lang="de-CH" dirty="0">
              <a:solidFill>
                <a:schemeClr val="bg1"/>
              </a:solidFill>
            </a:endParaRPr>
          </a:p>
        </p:txBody>
      </p:sp>
    </p:spTree>
    <p:extLst>
      <p:ext uri="{BB962C8B-B14F-4D97-AF65-F5344CB8AC3E}">
        <p14:creationId xmlns:p14="http://schemas.microsoft.com/office/powerpoint/2010/main" val="345384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08FC6-3621-F872-A483-B38C9C4172C0}"/>
              </a:ext>
            </a:extLst>
          </p:cNvPr>
          <p:cNvSpPr>
            <a:spLocks noGrp="1"/>
          </p:cNvSpPr>
          <p:nvPr>
            <p:ph type="title"/>
          </p:nvPr>
        </p:nvSpPr>
        <p:spPr/>
        <p:txBody>
          <a:bodyPr/>
          <a:lstStyle/>
          <a:p>
            <a:r>
              <a:rPr lang="de-CH" dirty="0"/>
              <a:t>Inhaltsverzeichnis</a:t>
            </a:r>
          </a:p>
        </p:txBody>
      </p:sp>
      <p:sp>
        <p:nvSpPr>
          <p:cNvPr id="3" name="Inhaltsplatzhalter 2">
            <a:extLst>
              <a:ext uri="{FF2B5EF4-FFF2-40B4-BE49-F238E27FC236}">
                <a16:creationId xmlns:a16="http://schemas.microsoft.com/office/drawing/2014/main" id="{66D3AD10-FC8C-E442-32F0-B4A727B97B4F}"/>
              </a:ext>
            </a:extLst>
          </p:cNvPr>
          <p:cNvSpPr>
            <a:spLocks noGrp="1"/>
          </p:cNvSpPr>
          <p:nvPr>
            <p:ph idx="1"/>
          </p:nvPr>
        </p:nvSpPr>
        <p:spPr/>
        <p:txBody>
          <a:bodyPr/>
          <a:lstStyle/>
          <a:p>
            <a:pPr marL="457200" indent="-457200">
              <a:lnSpc>
                <a:spcPts val="2400"/>
              </a:lnSpc>
              <a:buFont typeface="+mj-lt"/>
              <a:buAutoNum type="arabicPeriod"/>
            </a:pPr>
            <a:r>
              <a:rPr lang="de-CH" sz="2000" b="1" dirty="0"/>
              <a:t>Unfälle und deren Ursachen</a:t>
            </a:r>
          </a:p>
          <a:p>
            <a:pPr marL="457200" indent="-457200">
              <a:lnSpc>
                <a:spcPts val="2400"/>
              </a:lnSpc>
              <a:buFont typeface="+mj-lt"/>
              <a:buAutoNum type="arabicPeriod"/>
            </a:pPr>
            <a:r>
              <a:rPr lang="de-CH" sz="2000" b="1" dirty="0"/>
              <a:t>Schutzvorrichtungen und Trugschlüsse</a:t>
            </a:r>
          </a:p>
          <a:p>
            <a:pPr marL="457200" indent="-457200">
              <a:lnSpc>
                <a:spcPts val="2400"/>
              </a:lnSpc>
              <a:buFont typeface="+mj-lt"/>
              <a:buAutoNum type="arabicPeriod"/>
            </a:pPr>
            <a:r>
              <a:rPr lang="de-CH" sz="2000" b="1" dirty="0"/>
              <a:t>Gesetzliche Grundlage</a:t>
            </a:r>
          </a:p>
          <a:p>
            <a:pPr marL="457200" indent="-457200">
              <a:lnSpc>
                <a:spcPts val="2400"/>
              </a:lnSpc>
              <a:buFont typeface="+mj-lt"/>
              <a:buAutoNum type="arabicPeriod"/>
            </a:pPr>
            <a:r>
              <a:rPr lang="de-CH" sz="2000" b="1" dirty="0"/>
              <a:t>Ein Verunfallter erzählt</a:t>
            </a:r>
          </a:p>
          <a:p>
            <a:pPr marL="457200" indent="-457200">
              <a:lnSpc>
                <a:spcPts val="2400"/>
              </a:lnSpc>
              <a:buFont typeface="+mj-lt"/>
              <a:buAutoNum type="arabicPeriod"/>
            </a:pPr>
            <a:r>
              <a:rPr lang="de-CH" sz="2000" b="1" dirty="0" err="1"/>
              <a:t>Ribi</a:t>
            </a:r>
            <a:r>
              <a:rPr lang="de-CH" sz="2000" b="1" dirty="0"/>
              <a:t> on Tour</a:t>
            </a:r>
          </a:p>
          <a:p>
            <a:pPr marL="0" indent="0">
              <a:buNone/>
            </a:pPr>
            <a:endParaRPr lang="de-CH" sz="2000" b="1" dirty="0"/>
          </a:p>
        </p:txBody>
      </p:sp>
      <p:sp>
        <p:nvSpPr>
          <p:cNvPr id="5" name="Datumsplatzhalter 4">
            <a:extLst>
              <a:ext uri="{FF2B5EF4-FFF2-40B4-BE49-F238E27FC236}">
                <a16:creationId xmlns:a16="http://schemas.microsoft.com/office/drawing/2014/main" id="{32E9B18F-B25C-F865-08E1-202CEB17C103}"/>
              </a:ext>
            </a:extLst>
          </p:cNvPr>
          <p:cNvSpPr>
            <a:spLocks noGrp="1"/>
          </p:cNvSpPr>
          <p:nvPr>
            <p:ph type="dt" sz="half" idx="2"/>
          </p:nvPr>
        </p:nvSpPr>
        <p:spPr/>
        <p:txBody>
          <a:bodyPr/>
          <a:lstStyle/>
          <a:p>
            <a:r>
              <a:rPr lang="de-CH" dirty="0"/>
              <a:t>13103.d – 02.24</a:t>
            </a:r>
          </a:p>
        </p:txBody>
      </p:sp>
      <p:sp>
        <p:nvSpPr>
          <p:cNvPr id="6" name="Fußzeilenplatzhalter 5">
            <a:extLst>
              <a:ext uri="{FF2B5EF4-FFF2-40B4-BE49-F238E27FC236}">
                <a16:creationId xmlns:a16="http://schemas.microsoft.com/office/drawing/2014/main" id="{DCB09BF6-043B-AC27-50A0-A69A88527910}"/>
              </a:ext>
            </a:extLst>
          </p:cNvPr>
          <p:cNvSpPr>
            <a:spLocks noGrp="1"/>
          </p:cNvSpPr>
          <p:nvPr>
            <p:ph type="ftr" sz="quarter" idx="3"/>
          </p:nvPr>
        </p:nvSpPr>
        <p:spPr/>
        <p:txBody>
          <a:bodyPr/>
          <a:lstStyle/>
          <a:p>
            <a:r>
              <a:rPr lang="de-CH" dirty="0"/>
              <a:t>Tragen von Sicherheitsgurten</a:t>
            </a:r>
          </a:p>
        </p:txBody>
      </p:sp>
      <p:sp>
        <p:nvSpPr>
          <p:cNvPr id="7" name="Foliennummernplatzhalter 6">
            <a:extLst>
              <a:ext uri="{FF2B5EF4-FFF2-40B4-BE49-F238E27FC236}">
                <a16:creationId xmlns:a16="http://schemas.microsoft.com/office/drawing/2014/main" id="{08D494F1-B8C3-C013-A902-86A7EF414701}"/>
              </a:ext>
            </a:extLst>
          </p:cNvPr>
          <p:cNvSpPr>
            <a:spLocks noGrp="1"/>
          </p:cNvSpPr>
          <p:nvPr>
            <p:ph type="sldNum" sz="quarter" idx="4"/>
          </p:nvPr>
        </p:nvSpPr>
        <p:spPr/>
        <p:txBody>
          <a:bodyPr/>
          <a:lstStyle/>
          <a:p>
            <a:fld id="{412089B8-B5CE-4061-B9F1-3C6A87901BAB}" type="slidenum">
              <a:rPr lang="de-CH" smtClean="0"/>
              <a:pPr/>
              <a:t>3</a:t>
            </a:fld>
            <a:endParaRPr lang="de-CH"/>
          </a:p>
        </p:txBody>
      </p:sp>
    </p:spTree>
    <p:extLst>
      <p:ext uri="{BB962C8B-B14F-4D97-AF65-F5344CB8AC3E}">
        <p14:creationId xmlns:p14="http://schemas.microsoft.com/office/powerpoint/2010/main" val="79051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B3820856-4580-6330-13AC-C33FA81AFD7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585" t="43487" r="27579" b="16342"/>
          <a:stretch/>
        </p:blipFill>
        <p:spPr>
          <a:xfrm>
            <a:off x="7081838" y="-7938"/>
            <a:ext cx="5110162" cy="6865938"/>
          </a:xfrm>
        </p:spPr>
      </p:pic>
      <p:sp>
        <p:nvSpPr>
          <p:cNvPr id="3" name="Textplatzhalter 2">
            <a:extLst>
              <a:ext uri="{FF2B5EF4-FFF2-40B4-BE49-F238E27FC236}">
                <a16:creationId xmlns:a16="http://schemas.microsoft.com/office/drawing/2014/main" id="{7E80D40D-1501-E915-994F-10BD90B30A0B}"/>
              </a:ext>
            </a:extLst>
          </p:cNvPr>
          <p:cNvSpPr>
            <a:spLocks noGrp="1"/>
          </p:cNvSpPr>
          <p:nvPr>
            <p:ph type="body" sz="quarter" idx="10"/>
          </p:nvPr>
        </p:nvSpPr>
        <p:spPr/>
        <p:txBody>
          <a:bodyPr/>
          <a:lstStyle/>
          <a:p>
            <a:pPr>
              <a:lnSpc>
                <a:spcPts val="4600"/>
              </a:lnSpc>
            </a:pPr>
            <a:r>
              <a:rPr lang="de-CH" dirty="0"/>
              <a:t>Unfälle und </a:t>
            </a:r>
            <a:br>
              <a:rPr lang="de-CH" dirty="0"/>
            </a:br>
            <a:r>
              <a:rPr lang="de-CH" dirty="0"/>
              <a:t>deren Ursachen</a:t>
            </a:r>
          </a:p>
        </p:txBody>
      </p:sp>
    </p:spTree>
    <p:extLst>
      <p:ext uri="{BB962C8B-B14F-4D97-AF65-F5344CB8AC3E}">
        <p14:creationId xmlns:p14="http://schemas.microsoft.com/office/powerpoint/2010/main" val="1454247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8" y="0"/>
            <a:ext cx="2756629" cy="6858000"/>
          </a:xfrm>
        </p:spPr>
        <p:txBody>
          <a:bodyPr anchor="ctr"/>
          <a:lstStyle/>
          <a:p>
            <a:r>
              <a:rPr lang="de-CH" dirty="0"/>
              <a:t>Unfallursachen</a:t>
            </a:r>
          </a:p>
        </p:txBody>
      </p:sp>
      <p:pic>
        <p:nvPicPr>
          <p:cNvPr id="19" name="Bildplatzhalter 18">
            <a:extLst>
              <a:ext uri="{FF2B5EF4-FFF2-40B4-BE49-F238E27FC236}">
                <a16:creationId xmlns:a16="http://schemas.microsoft.com/office/drawing/2014/main" id="{79CC3BC7-71DA-536D-3DE8-5DB440D5579E}"/>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75" r="175"/>
          <a:stretch>
            <a:fillRect/>
          </a:stretch>
        </p:blipFill>
        <p:spPr>
          <a:xfrm>
            <a:off x="3975106" y="1994981"/>
            <a:ext cx="452602" cy="453007"/>
          </a:xfrm>
        </p:spPr>
      </p:pic>
      <p:pic>
        <p:nvPicPr>
          <p:cNvPr id="23" name="Bildplatzhalter 22">
            <a:extLst>
              <a:ext uri="{FF2B5EF4-FFF2-40B4-BE49-F238E27FC236}">
                <a16:creationId xmlns:a16="http://schemas.microsoft.com/office/drawing/2014/main" id="{15F8FADD-2215-4ED3-E20A-BFACEA2EF68F}"/>
              </a:ext>
            </a:extLst>
          </p:cNvPr>
          <p:cNvPicPr>
            <a:picLocks noGrp="1" noChangeAspect="1"/>
          </p:cNvPicPr>
          <p:nvPr>
            <p:ph type="pic" sz="quarter" idx="51"/>
          </p:nvPr>
        </p:nvPicPr>
        <p:blipFill>
          <a:blip r:embed="rId3">
            <a:extLst>
              <a:ext uri="{28A0092B-C50C-407E-A947-70E740481C1C}">
                <a14:useLocalDpi xmlns:a14="http://schemas.microsoft.com/office/drawing/2010/main" val="0"/>
              </a:ext>
            </a:extLst>
          </a:blip>
          <a:srcRect l="175" r="175"/>
          <a:stretch>
            <a:fillRect/>
          </a:stretch>
        </p:blipFill>
        <p:spPr>
          <a:xfrm>
            <a:off x="3975106" y="2839355"/>
            <a:ext cx="452602" cy="453007"/>
          </a:xfrm>
        </p:spPr>
      </p:pic>
      <p:pic>
        <p:nvPicPr>
          <p:cNvPr id="31" name="Bildplatzhalter 30">
            <a:extLst>
              <a:ext uri="{FF2B5EF4-FFF2-40B4-BE49-F238E27FC236}">
                <a16:creationId xmlns:a16="http://schemas.microsoft.com/office/drawing/2014/main" id="{3BB08963-E18D-1360-6CD0-F4957039734C}"/>
              </a:ext>
            </a:extLst>
          </p:cNvPr>
          <p:cNvPicPr>
            <a:picLocks noGrp="1" noChangeAspect="1"/>
          </p:cNvPicPr>
          <p:nvPr>
            <p:ph type="pic" sz="quarter" idx="53"/>
          </p:nvPr>
        </p:nvPicPr>
        <p:blipFill>
          <a:blip r:embed="rId4">
            <a:extLst>
              <a:ext uri="{28A0092B-C50C-407E-A947-70E740481C1C}">
                <a14:useLocalDpi xmlns:a14="http://schemas.microsoft.com/office/drawing/2010/main" val="0"/>
              </a:ext>
            </a:extLst>
          </a:blip>
          <a:srcRect l="175" r="175"/>
          <a:stretch>
            <a:fillRect/>
          </a:stretch>
        </p:blipFill>
        <p:spPr>
          <a:xfrm>
            <a:off x="3975106" y="4556477"/>
            <a:ext cx="452602" cy="453006"/>
          </a:xfrm>
        </p:spPr>
      </p:pic>
      <p:pic>
        <p:nvPicPr>
          <p:cNvPr id="13" name="Bildplatzhalter 22">
            <a:extLst>
              <a:ext uri="{FF2B5EF4-FFF2-40B4-BE49-F238E27FC236}">
                <a16:creationId xmlns:a16="http://schemas.microsoft.com/office/drawing/2014/main" id="{88CAFA91-39A6-419D-EE7E-FD286EA4FC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75106" y="1103026"/>
            <a:ext cx="529068" cy="529542"/>
          </a:xfrm>
          <a:prstGeom prst="rect">
            <a:avLst/>
          </a:prstGeom>
        </p:spPr>
      </p:pic>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910405"/>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t>Nicht bestimmungsgemässe Bedienung</a:t>
            </a:r>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1389389"/>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t>der Maschine gemäss Herstellerangaben (z.B. Missachtung </a:t>
            </a:r>
            <a:r>
              <a:rPr lang="de-CH" sz="1400" dirty="0" err="1"/>
              <a:t>Gurtenpflicht</a:t>
            </a:r>
            <a:r>
              <a:rPr lang="de-CH" sz="1400" dirty="0"/>
              <a:t>)</a:t>
            </a:r>
            <a:endParaRPr lang="de-CH" sz="1400" dirty="0">
              <a:cs typeface="Arial"/>
            </a:endParaRPr>
          </a:p>
        </p:txBody>
      </p:sp>
      <p:sp>
        <p:nvSpPr>
          <p:cNvPr id="16" name="Textplatzhalter 9">
            <a:extLst>
              <a:ext uri="{FF2B5EF4-FFF2-40B4-BE49-F238E27FC236}">
                <a16:creationId xmlns:a16="http://schemas.microsoft.com/office/drawing/2014/main" id="{3E2394A3-C49A-8B16-70D4-CA28FDC8BE62}"/>
              </a:ext>
            </a:extLst>
          </p:cNvPr>
          <p:cNvSpPr txBox="1">
            <a:spLocks/>
          </p:cNvSpPr>
          <p:nvPr/>
        </p:nvSpPr>
        <p:spPr>
          <a:xfrm>
            <a:off x="4917362" y="1762746"/>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t>Fehlende Ausbildung</a:t>
            </a:r>
          </a:p>
        </p:txBody>
      </p:sp>
      <p:sp>
        <p:nvSpPr>
          <p:cNvPr id="17" name="Textplatzhalter 10">
            <a:extLst>
              <a:ext uri="{FF2B5EF4-FFF2-40B4-BE49-F238E27FC236}">
                <a16:creationId xmlns:a16="http://schemas.microsoft.com/office/drawing/2014/main" id="{1AA4B449-3179-F11F-B8E9-FEF00432BEA9}"/>
              </a:ext>
            </a:extLst>
          </p:cNvPr>
          <p:cNvSpPr txBox="1">
            <a:spLocks/>
          </p:cNvSpPr>
          <p:nvPr/>
        </p:nvSpPr>
        <p:spPr>
          <a:xfrm>
            <a:off x="4917361" y="2241730"/>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t>VUV Art. 8</a:t>
            </a:r>
            <a:endParaRPr lang="de-CH" sz="1400" dirty="0">
              <a:cs typeface="Arial"/>
            </a:endParaRPr>
          </a:p>
        </p:txBody>
      </p:sp>
      <p:sp>
        <p:nvSpPr>
          <p:cNvPr id="20" name="Textplatzhalter 9">
            <a:extLst>
              <a:ext uri="{FF2B5EF4-FFF2-40B4-BE49-F238E27FC236}">
                <a16:creationId xmlns:a16="http://schemas.microsoft.com/office/drawing/2014/main" id="{988EB405-C653-5C85-210F-5D9E2701A591}"/>
              </a:ext>
            </a:extLst>
          </p:cNvPr>
          <p:cNvSpPr txBox="1">
            <a:spLocks/>
          </p:cNvSpPr>
          <p:nvPr/>
        </p:nvSpPr>
        <p:spPr>
          <a:xfrm>
            <a:off x="4925212" y="2608208"/>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t>Fehlende/ungenügende Instruktion</a:t>
            </a:r>
          </a:p>
        </p:txBody>
      </p:sp>
      <p:sp>
        <p:nvSpPr>
          <p:cNvPr id="21" name="Textplatzhalter 10">
            <a:extLst>
              <a:ext uri="{FF2B5EF4-FFF2-40B4-BE49-F238E27FC236}">
                <a16:creationId xmlns:a16="http://schemas.microsoft.com/office/drawing/2014/main" id="{0BD15D9F-26D4-1E70-5A56-907C66AB11B4}"/>
              </a:ext>
            </a:extLst>
          </p:cNvPr>
          <p:cNvSpPr txBox="1">
            <a:spLocks/>
          </p:cNvSpPr>
          <p:nvPr/>
        </p:nvSpPr>
        <p:spPr>
          <a:xfrm>
            <a:off x="4925211" y="3087192"/>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t>VUV Art. 6</a:t>
            </a:r>
            <a:endParaRPr lang="de-CH" sz="1400" dirty="0">
              <a:cs typeface="Arial"/>
            </a:endParaRPr>
          </a:p>
        </p:txBody>
      </p:sp>
      <p:sp>
        <p:nvSpPr>
          <p:cNvPr id="24" name="Textplatzhalter 9">
            <a:extLst>
              <a:ext uri="{FF2B5EF4-FFF2-40B4-BE49-F238E27FC236}">
                <a16:creationId xmlns:a16="http://schemas.microsoft.com/office/drawing/2014/main" id="{FC0F702B-7A86-FE32-56BC-903B495616DE}"/>
              </a:ext>
            </a:extLst>
          </p:cNvPr>
          <p:cNvSpPr txBox="1">
            <a:spLocks/>
          </p:cNvSpPr>
          <p:nvPr/>
        </p:nvSpPr>
        <p:spPr>
          <a:xfrm>
            <a:off x="4924819" y="3458759"/>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t>Nichtbeherrschen der Baumaschine</a:t>
            </a:r>
          </a:p>
        </p:txBody>
      </p:sp>
      <p:sp>
        <p:nvSpPr>
          <p:cNvPr id="25" name="Textplatzhalter 10">
            <a:extLst>
              <a:ext uri="{FF2B5EF4-FFF2-40B4-BE49-F238E27FC236}">
                <a16:creationId xmlns:a16="http://schemas.microsoft.com/office/drawing/2014/main" id="{E8711C64-ACBE-EF5B-A2A6-347D0F1B7EC4}"/>
              </a:ext>
            </a:extLst>
          </p:cNvPr>
          <p:cNvSpPr txBox="1">
            <a:spLocks/>
          </p:cNvSpPr>
          <p:nvPr/>
        </p:nvSpPr>
        <p:spPr>
          <a:xfrm>
            <a:off x="4924818" y="3937743"/>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t>bzw. des Gerätes</a:t>
            </a:r>
            <a:endParaRPr lang="de-CH" sz="1400" dirty="0">
              <a:cs typeface="Arial"/>
            </a:endParaRPr>
          </a:p>
        </p:txBody>
      </p:sp>
      <p:sp>
        <p:nvSpPr>
          <p:cNvPr id="28" name="Textplatzhalter 9">
            <a:extLst>
              <a:ext uri="{FF2B5EF4-FFF2-40B4-BE49-F238E27FC236}">
                <a16:creationId xmlns:a16="http://schemas.microsoft.com/office/drawing/2014/main" id="{E57E58F0-BEC7-ACC3-B994-99641E35B0FD}"/>
              </a:ext>
            </a:extLst>
          </p:cNvPr>
          <p:cNvSpPr txBox="1">
            <a:spLocks/>
          </p:cNvSpPr>
          <p:nvPr/>
        </p:nvSpPr>
        <p:spPr>
          <a:xfrm>
            <a:off x="4924819" y="4309185"/>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t>Defekte Gurten</a:t>
            </a:r>
          </a:p>
        </p:txBody>
      </p:sp>
      <p:sp>
        <p:nvSpPr>
          <p:cNvPr id="29" name="Textplatzhalter 10">
            <a:extLst>
              <a:ext uri="{FF2B5EF4-FFF2-40B4-BE49-F238E27FC236}">
                <a16:creationId xmlns:a16="http://schemas.microsoft.com/office/drawing/2014/main" id="{2CB638C1-B5E8-8EF8-79C9-AD96DA5475CA}"/>
              </a:ext>
            </a:extLst>
          </p:cNvPr>
          <p:cNvSpPr txBox="1">
            <a:spLocks/>
          </p:cNvSpPr>
          <p:nvPr/>
        </p:nvSpPr>
        <p:spPr>
          <a:xfrm>
            <a:off x="4924818" y="4788169"/>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t>oder Manipulation der Schutzvorrichtungen </a:t>
            </a:r>
            <a:br>
              <a:rPr lang="de-CH" sz="1400" dirty="0"/>
            </a:br>
            <a:r>
              <a:rPr lang="de-CH" sz="1400" dirty="0"/>
              <a:t>(demontiert oder runtergeklappt bzw. nicht in der Schutzstellung)</a:t>
            </a:r>
          </a:p>
        </p:txBody>
      </p:sp>
      <p:pic>
        <p:nvPicPr>
          <p:cNvPr id="3" name="Grafik 2">
            <a:extLst>
              <a:ext uri="{FF2B5EF4-FFF2-40B4-BE49-F238E27FC236}">
                <a16:creationId xmlns:a16="http://schemas.microsoft.com/office/drawing/2014/main" id="{3C74CE9E-2AA5-9661-2A33-DBE9976F6A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9729" y="3734022"/>
            <a:ext cx="423356" cy="290301"/>
          </a:xfrm>
          <a:prstGeom prst="rect">
            <a:avLst/>
          </a:prstGeom>
        </p:spPr>
      </p:pic>
    </p:spTree>
    <p:extLst>
      <p:ext uri="{BB962C8B-B14F-4D97-AF65-F5344CB8AC3E}">
        <p14:creationId xmlns:p14="http://schemas.microsoft.com/office/powerpoint/2010/main" val="379760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90FF9D-7C89-F4EB-A6F1-E6E0054F3619}"/>
              </a:ext>
            </a:extLst>
          </p:cNvPr>
          <p:cNvSpPr>
            <a:spLocks noGrp="1"/>
          </p:cNvSpPr>
          <p:nvPr>
            <p:ph type="body" sz="quarter" idx="10"/>
          </p:nvPr>
        </p:nvSpPr>
        <p:spPr>
          <a:xfrm>
            <a:off x="206827" y="0"/>
            <a:ext cx="3079297" cy="6857999"/>
          </a:xfrm>
        </p:spPr>
        <p:txBody>
          <a:bodyPr anchor="ctr"/>
          <a:lstStyle/>
          <a:p>
            <a:r>
              <a:rPr lang="de-CH" dirty="0"/>
              <a:t>Unfälle mit nicht </a:t>
            </a:r>
            <a:r>
              <a:rPr lang="de-CH" dirty="0" err="1"/>
              <a:t>mitgängergeführten</a:t>
            </a:r>
            <a:r>
              <a:rPr lang="de-CH" dirty="0"/>
              <a:t> Baumaschinen</a:t>
            </a:r>
          </a:p>
        </p:txBody>
      </p:sp>
      <p:pic>
        <p:nvPicPr>
          <p:cNvPr id="19" name="Bildplatzhalter 18">
            <a:extLst>
              <a:ext uri="{FF2B5EF4-FFF2-40B4-BE49-F238E27FC236}">
                <a16:creationId xmlns:a16="http://schemas.microsoft.com/office/drawing/2014/main" id="{79CC3BC7-71DA-536D-3DE8-5DB440D5579E}"/>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325" r="325"/>
          <a:stretch/>
        </p:blipFill>
        <p:spPr>
          <a:xfrm>
            <a:off x="3975106" y="1177328"/>
            <a:ext cx="452602" cy="453007"/>
          </a:xfrm>
        </p:spPr>
      </p:pic>
      <p:pic>
        <p:nvPicPr>
          <p:cNvPr id="27" name="Bildplatzhalter 26">
            <a:extLst>
              <a:ext uri="{FF2B5EF4-FFF2-40B4-BE49-F238E27FC236}">
                <a16:creationId xmlns:a16="http://schemas.microsoft.com/office/drawing/2014/main" id="{9EF790C0-947C-E8FC-B6A4-CE229D1DD6DA}"/>
              </a:ext>
            </a:extLst>
          </p:cNvPr>
          <p:cNvPicPr>
            <a:picLocks noGrp="1" noChangeAspect="1"/>
          </p:cNvPicPr>
          <p:nvPr>
            <p:ph type="pic" sz="quarter" idx="52"/>
          </p:nvPr>
        </p:nvPicPr>
        <p:blipFill>
          <a:blip r:embed="rId3">
            <a:extLst>
              <a:ext uri="{28A0092B-C50C-407E-A947-70E740481C1C}">
                <a14:useLocalDpi xmlns:a14="http://schemas.microsoft.com/office/drawing/2010/main" val="0"/>
              </a:ext>
            </a:extLst>
          </a:blip>
          <a:srcRect l="45" r="45"/>
          <a:stretch/>
        </p:blipFill>
        <p:spPr>
          <a:xfrm>
            <a:off x="3975106" y="2535743"/>
            <a:ext cx="452602" cy="453006"/>
          </a:xfrm>
        </p:spPr>
      </p:pic>
      <p:grpSp>
        <p:nvGrpSpPr>
          <p:cNvPr id="37" name="Gruppieren 36">
            <a:extLst>
              <a:ext uri="{FF2B5EF4-FFF2-40B4-BE49-F238E27FC236}">
                <a16:creationId xmlns:a16="http://schemas.microsoft.com/office/drawing/2014/main" id="{7D0FEA36-521A-9F3E-0F43-5DAC163AA514}"/>
              </a:ext>
            </a:extLst>
          </p:cNvPr>
          <p:cNvGrpSpPr/>
          <p:nvPr/>
        </p:nvGrpSpPr>
        <p:grpSpPr>
          <a:xfrm>
            <a:off x="4917436" y="1177328"/>
            <a:ext cx="6727703" cy="780662"/>
            <a:chOff x="4917359" y="2183576"/>
            <a:chExt cx="6727703" cy="780662"/>
          </a:xfrm>
        </p:grpSpPr>
        <p:sp>
          <p:nvSpPr>
            <p:cNvPr id="14" name="Textplatzhalter 9">
              <a:extLst>
                <a:ext uri="{FF2B5EF4-FFF2-40B4-BE49-F238E27FC236}">
                  <a16:creationId xmlns:a16="http://schemas.microsoft.com/office/drawing/2014/main" id="{7AE65CE1-E892-C393-0862-93F8FB73C717}"/>
                </a:ext>
              </a:extLst>
            </p:cNvPr>
            <p:cNvSpPr txBox="1">
              <a:spLocks/>
            </p:cNvSpPr>
            <p:nvPr/>
          </p:nvSpPr>
          <p:spPr>
            <a:xfrm>
              <a:off x="4917360" y="2183576"/>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t>In der Schweiz ereignen sich immer wieder Schwerstunfälle mit nicht </a:t>
              </a:r>
              <a:r>
                <a:rPr lang="de-CH" sz="1800" b="1" dirty="0" err="1"/>
                <a:t>mitgängergeführten</a:t>
              </a:r>
              <a:r>
                <a:rPr lang="de-CH" sz="1800" b="1" dirty="0"/>
                <a:t> Baumaschinen.</a:t>
              </a:r>
              <a:endParaRPr lang="de-DE" sz="1800" b="1" dirty="0"/>
            </a:p>
          </p:txBody>
        </p:sp>
        <p:sp>
          <p:nvSpPr>
            <p:cNvPr id="15" name="Textplatzhalter 10">
              <a:extLst>
                <a:ext uri="{FF2B5EF4-FFF2-40B4-BE49-F238E27FC236}">
                  <a16:creationId xmlns:a16="http://schemas.microsoft.com/office/drawing/2014/main" id="{6773A0D9-45E9-A1CA-9823-BF95A095378F}"/>
                </a:ext>
              </a:extLst>
            </p:cNvPr>
            <p:cNvSpPr txBox="1">
              <a:spLocks/>
            </p:cNvSpPr>
            <p:nvPr/>
          </p:nvSpPr>
          <p:spPr>
            <a:xfrm>
              <a:off x="4917359" y="2662560"/>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400" dirty="0"/>
                <a:t>Im Schnitt verlieren dabei jedes Jahr zwei Personen ihr Leben.</a:t>
              </a:r>
              <a:endParaRPr lang="de-CH" sz="1400" dirty="0">
                <a:cs typeface="Arial"/>
              </a:endParaRPr>
            </a:p>
          </p:txBody>
        </p:sp>
      </p:grpSp>
      <p:grpSp>
        <p:nvGrpSpPr>
          <p:cNvPr id="38" name="Gruppieren 37">
            <a:extLst>
              <a:ext uri="{FF2B5EF4-FFF2-40B4-BE49-F238E27FC236}">
                <a16:creationId xmlns:a16="http://schemas.microsoft.com/office/drawing/2014/main" id="{69929C5D-C9A3-A3B8-40E5-BAD8A2A8E68D}"/>
              </a:ext>
            </a:extLst>
          </p:cNvPr>
          <p:cNvGrpSpPr/>
          <p:nvPr/>
        </p:nvGrpSpPr>
        <p:grpSpPr>
          <a:xfrm>
            <a:off x="4917437" y="2302739"/>
            <a:ext cx="6727703" cy="780662"/>
            <a:chOff x="4917437" y="2955205"/>
            <a:chExt cx="6727703" cy="780662"/>
          </a:xfrm>
        </p:grpSpPr>
        <p:sp>
          <p:nvSpPr>
            <p:cNvPr id="16" name="Textplatzhalter 9">
              <a:extLst>
                <a:ext uri="{FF2B5EF4-FFF2-40B4-BE49-F238E27FC236}">
                  <a16:creationId xmlns:a16="http://schemas.microsoft.com/office/drawing/2014/main" id="{3E2394A3-C49A-8B16-70D4-CA28FDC8BE62}"/>
                </a:ext>
              </a:extLst>
            </p:cNvPr>
            <p:cNvSpPr txBox="1">
              <a:spLocks/>
            </p:cNvSpPr>
            <p:nvPr/>
          </p:nvSpPr>
          <p:spPr>
            <a:xfrm>
              <a:off x="4917438" y="2955205"/>
              <a:ext cx="6727702" cy="483319"/>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7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de-CH" sz="1800" b="1" dirty="0"/>
                <a:t>Hauptursachen der Todesfälle mit Baumaschinen:</a:t>
              </a:r>
            </a:p>
          </p:txBody>
        </p:sp>
        <p:sp>
          <p:nvSpPr>
            <p:cNvPr id="17" name="Textplatzhalter 10">
              <a:extLst>
                <a:ext uri="{FF2B5EF4-FFF2-40B4-BE49-F238E27FC236}">
                  <a16:creationId xmlns:a16="http://schemas.microsoft.com/office/drawing/2014/main" id="{1AA4B449-3179-F11F-B8E9-FEF00432BEA9}"/>
                </a:ext>
              </a:extLst>
            </p:cNvPr>
            <p:cNvSpPr txBox="1">
              <a:spLocks/>
            </p:cNvSpPr>
            <p:nvPr/>
          </p:nvSpPr>
          <p:spPr>
            <a:xfrm>
              <a:off x="4917437" y="3434189"/>
              <a:ext cx="6727703" cy="301678"/>
            </a:xfrm>
            <a:prstGeom prst="rect">
              <a:avLst/>
            </a:prstGeom>
          </p:spPr>
          <p:txBody>
            <a:bodyPr lIns="0" tIns="0" rIns="0" bIns="0"/>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070"/>
              <a:r>
                <a:rPr lang="de-CH" sz="1400" dirty="0"/>
                <a:t>Baumaschinenführer und -</a:t>
              </a:r>
              <a:r>
                <a:rPr lang="de-CH" sz="1400" dirty="0" err="1"/>
                <a:t>führerinnen</a:t>
              </a:r>
              <a:r>
                <a:rPr lang="de-CH" sz="1400" dirty="0"/>
                <a:t> verzichten darauf, die </a:t>
              </a:r>
              <a:r>
                <a:rPr lang="de-CH" sz="1400" b="1" dirty="0"/>
                <a:t>Sicherheitsgurten</a:t>
              </a:r>
              <a:r>
                <a:rPr lang="de-CH" sz="1400" dirty="0"/>
                <a:t> </a:t>
              </a:r>
              <a:br>
                <a:rPr lang="de-CH" sz="1400" dirty="0"/>
              </a:br>
              <a:r>
                <a:rPr lang="de-CH" sz="1400" dirty="0"/>
                <a:t>zu tragen und werden beim Kippen der Maschine aus der Kabine oder vom Fahrersitz geschleudert und unter der Maschine erdrückt.</a:t>
              </a:r>
              <a:endParaRPr lang="de-CH" sz="1400" dirty="0">
                <a:cs typeface="Arial"/>
              </a:endParaRPr>
            </a:p>
            <a:p>
              <a:pPr marL="179070"/>
              <a:r>
                <a:rPr lang="de-CH" sz="1400" dirty="0">
                  <a:cs typeface="Arial"/>
                </a:rPr>
                <a:t>Während des Kippvorgangs versuchen Betroffene von der Maschine abzuspringen (fataler Fehler).</a:t>
              </a:r>
            </a:p>
            <a:p>
              <a:pPr marL="179070"/>
              <a:r>
                <a:rPr lang="de-CH" sz="1400" dirty="0">
                  <a:cs typeface="Arial"/>
                </a:rPr>
                <a:t>Teilweise wird auch die Schutzeinrichtung (z.B. Überrollschutz oder Führerkabine) manipuliert.</a:t>
              </a:r>
            </a:p>
          </p:txBody>
        </p:sp>
      </p:grpSp>
    </p:spTree>
    <p:extLst>
      <p:ext uri="{BB962C8B-B14F-4D97-AF65-F5344CB8AC3E}">
        <p14:creationId xmlns:p14="http://schemas.microsoft.com/office/powerpoint/2010/main" val="200976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878C4140-2A75-79C7-5661-BD3D9F5FC6F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05" t="21698" r="30225" b="25958"/>
          <a:stretch/>
        </p:blipFill>
        <p:spPr>
          <a:xfrm>
            <a:off x="6051917" y="0"/>
            <a:ext cx="6140082" cy="6858000"/>
          </a:xfrm>
        </p:spPr>
      </p:pic>
      <p:sp>
        <p:nvSpPr>
          <p:cNvPr id="3" name="Textplatzhalter 2">
            <a:extLst>
              <a:ext uri="{FF2B5EF4-FFF2-40B4-BE49-F238E27FC236}">
                <a16:creationId xmlns:a16="http://schemas.microsoft.com/office/drawing/2014/main" id="{A1FD9687-8F80-C2E4-4FB3-B8854D36AE46}"/>
              </a:ext>
            </a:extLst>
          </p:cNvPr>
          <p:cNvSpPr>
            <a:spLocks noGrp="1"/>
          </p:cNvSpPr>
          <p:nvPr>
            <p:ph type="body" sz="quarter" idx="10"/>
          </p:nvPr>
        </p:nvSpPr>
        <p:spPr/>
        <p:txBody>
          <a:bodyPr/>
          <a:lstStyle/>
          <a:p>
            <a:pPr>
              <a:lnSpc>
                <a:spcPts val="4600"/>
              </a:lnSpc>
            </a:pPr>
            <a:r>
              <a:rPr lang="de-CH" dirty="0"/>
              <a:t>Schutzvor-</a:t>
            </a:r>
            <a:br>
              <a:rPr lang="de-CH" dirty="0"/>
            </a:br>
            <a:r>
              <a:rPr lang="de-CH" dirty="0" err="1"/>
              <a:t>richtungen</a:t>
            </a:r>
            <a:r>
              <a:rPr lang="de-CH" dirty="0"/>
              <a:t> und Trugschlüsse</a:t>
            </a:r>
          </a:p>
        </p:txBody>
      </p:sp>
    </p:spTree>
    <p:extLst>
      <p:ext uri="{BB962C8B-B14F-4D97-AF65-F5344CB8AC3E}">
        <p14:creationId xmlns:p14="http://schemas.microsoft.com/office/powerpoint/2010/main" val="2577085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4ED8-CD5E-AE03-C0DF-03B7BC3B3CC5}"/>
              </a:ext>
            </a:extLst>
          </p:cNvPr>
          <p:cNvSpPr>
            <a:spLocks noGrp="1"/>
          </p:cNvSpPr>
          <p:nvPr>
            <p:ph type="title"/>
          </p:nvPr>
        </p:nvSpPr>
        <p:spPr/>
        <p:txBody>
          <a:bodyPr/>
          <a:lstStyle/>
          <a:p>
            <a:r>
              <a:rPr lang="de-CH" dirty="0"/>
              <a:t>Einwände und Realität</a:t>
            </a:r>
          </a:p>
        </p:txBody>
      </p:sp>
      <p:sp>
        <p:nvSpPr>
          <p:cNvPr id="5" name="Datumsplatzhalter 4">
            <a:extLst>
              <a:ext uri="{FF2B5EF4-FFF2-40B4-BE49-F238E27FC236}">
                <a16:creationId xmlns:a16="http://schemas.microsoft.com/office/drawing/2014/main" id="{E00A4A0C-E9EC-9D9E-EC9C-0179047B9B53}"/>
              </a:ext>
            </a:extLst>
          </p:cNvPr>
          <p:cNvSpPr>
            <a:spLocks noGrp="1"/>
          </p:cNvSpPr>
          <p:nvPr>
            <p:ph type="dt" sz="half" idx="2"/>
          </p:nvPr>
        </p:nvSpPr>
        <p:spPr/>
        <p:txBody>
          <a:bodyPr/>
          <a:lstStyle/>
          <a:p>
            <a:r>
              <a:rPr lang="de-CH" dirty="0"/>
              <a:t>13103.d – 02.24</a:t>
            </a:r>
          </a:p>
        </p:txBody>
      </p:sp>
      <p:sp>
        <p:nvSpPr>
          <p:cNvPr id="6" name="Fußzeilenplatzhalter 5">
            <a:extLst>
              <a:ext uri="{FF2B5EF4-FFF2-40B4-BE49-F238E27FC236}">
                <a16:creationId xmlns:a16="http://schemas.microsoft.com/office/drawing/2014/main" id="{128116DC-D43A-E49D-FF8B-E9FDB03E79FE}"/>
              </a:ext>
            </a:extLst>
          </p:cNvPr>
          <p:cNvSpPr>
            <a:spLocks noGrp="1"/>
          </p:cNvSpPr>
          <p:nvPr>
            <p:ph type="ftr" sz="quarter" idx="3"/>
          </p:nvPr>
        </p:nvSpPr>
        <p:spPr/>
        <p:txBody>
          <a:bodyPr/>
          <a:lstStyle/>
          <a:p>
            <a:r>
              <a:rPr lang="de-CH" dirty="0"/>
              <a:t>Tragen von Sicherheitsgurten</a:t>
            </a:r>
          </a:p>
        </p:txBody>
      </p:sp>
      <p:sp>
        <p:nvSpPr>
          <p:cNvPr id="7" name="Foliennummernplatzhalter 6">
            <a:extLst>
              <a:ext uri="{FF2B5EF4-FFF2-40B4-BE49-F238E27FC236}">
                <a16:creationId xmlns:a16="http://schemas.microsoft.com/office/drawing/2014/main" id="{157278F6-C1A0-AD85-145D-7808156086FE}"/>
              </a:ext>
            </a:extLst>
          </p:cNvPr>
          <p:cNvSpPr>
            <a:spLocks noGrp="1"/>
          </p:cNvSpPr>
          <p:nvPr>
            <p:ph type="sldNum" sz="quarter" idx="4"/>
          </p:nvPr>
        </p:nvSpPr>
        <p:spPr/>
        <p:txBody>
          <a:bodyPr/>
          <a:lstStyle/>
          <a:p>
            <a:fld id="{412089B8-B5CE-4061-B9F1-3C6A87901BAB}" type="slidenum">
              <a:rPr lang="de-CH" smtClean="0"/>
              <a:pPr/>
              <a:t>8</a:t>
            </a:fld>
            <a:endParaRPr lang="de-CH"/>
          </a:p>
        </p:txBody>
      </p:sp>
      <p:grpSp>
        <p:nvGrpSpPr>
          <p:cNvPr id="41" name="Grafik 30">
            <a:extLst>
              <a:ext uri="{FF2B5EF4-FFF2-40B4-BE49-F238E27FC236}">
                <a16:creationId xmlns:a16="http://schemas.microsoft.com/office/drawing/2014/main" id="{DF4C8B51-81B3-364D-40E3-954DA98A80D9}"/>
              </a:ext>
            </a:extLst>
          </p:cNvPr>
          <p:cNvGrpSpPr/>
          <p:nvPr/>
        </p:nvGrpSpPr>
        <p:grpSpPr>
          <a:xfrm>
            <a:off x="594648" y="1625852"/>
            <a:ext cx="3357582" cy="3803353"/>
            <a:chOff x="594648" y="1625852"/>
            <a:chExt cx="3357582" cy="3803353"/>
          </a:xfrm>
          <a:solidFill>
            <a:srgbClr val="FFFFFF"/>
          </a:solidFill>
        </p:grpSpPr>
        <p:sp>
          <p:nvSpPr>
            <p:cNvPr id="42" name="Freihandform: Form 41">
              <a:extLst>
                <a:ext uri="{FF2B5EF4-FFF2-40B4-BE49-F238E27FC236}">
                  <a16:creationId xmlns:a16="http://schemas.microsoft.com/office/drawing/2014/main" id="{25EC1CFA-BA79-53F1-08E6-274BF2EDEBD1}"/>
                </a:ext>
              </a:extLst>
            </p:cNvPr>
            <p:cNvSpPr/>
            <p:nvPr/>
          </p:nvSpPr>
          <p:spPr>
            <a:xfrm>
              <a:off x="594648" y="1625852"/>
              <a:ext cx="2314964" cy="2006347"/>
            </a:xfrm>
            <a:custGeom>
              <a:avLst/>
              <a:gdLst>
                <a:gd name="connsiteX0" fmla="*/ 2314965 w 2314964"/>
                <a:gd name="connsiteY0" fmla="*/ 0 h 2169327"/>
                <a:gd name="connsiteX1" fmla="*/ 0 w 2314964"/>
                <a:gd name="connsiteY1" fmla="*/ 0 h 2169327"/>
                <a:gd name="connsiteX2" fmla="*/ 0 w 2314964"/>
                <a:gd name="connsiteY2" fmla="*/ 1588606 h 2169327"/>
                <a:gd name="connsiteX3" fmla="*/ 373539 w 2314964"/>
                <a:gd name="connsiteY3" fmla="*/ 1588606 h 2169327"/>
                <a:gd name="connsiteX4" fmla="*/ 358914 w 2314964"/>
                <a:gd name="connsiteY4" fmla="*/ 2169328 h 2169327"/>
                <a:gd name="connsiteX5" fmla="*/ 1018243 w 2314964"/>
                <a:gd name="connsiteY5" fmla="*/ 1588606 h 2169327"/>
                <a:gd name="connsiteX6" fmla="*/ 2314965 w 2314964"/>
                <a:gd name="connsiteY6" fmla="*/ 1588606 h 2169327"/>
                <a:gd name="connsiteX7" fmla="*/ 2314965 w 2314964"/>
                <a:gd name="connsiteY7" fmla="*/ 0 h 2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327">
                  <a:moveTo>
                    <a:pt x="2314965" y="0"/>
                  </a:moveTo>
                  <a:lnTo>
                    <a:pt x="0" y="0"/>
                  </a:lnTo>
                  <a:lnTo>
                    <a:pt x="0" y="1588606"/>
                  </a:lnTo>
                  <a:lnTo>
                    <a:pt x="373539" y="1588606"/>
                  </a:lnTo>
                  <a:lnTo>
                    <a:pt x="358914" y="2169328"/>
                  </a:lnTo>
                  <a:lnTo>
                    <a:pt x="1018243" y="1588606"/>
                  </a:lnTo>
                  <a:lnTo>
                    <a:pt x="2314965" y="1588606"/>
                  </a:lnTo>
                  <a:lnTo>
                    <a:pt x="2314965" y="0"/>
                  </a:lnTo>
                  <a:close/>
                </a:path>
              </a:pathLst>
            </a:custGeom>
            <a:solidFill>
              <a:srgbClr val="FFFFFF"/>
            </a:solidFill>
            <a:ln w="86373" cap="rnd">
              <a:solidFill>
                <a:srgbClr val="666666"/>
              </a:solidFill>
              <a:prstDash val="solid"/>
              <a:round/>
            </a:ln>
          </p:spPr>
          <p:txBody>
            <a:bodyPr rtlCol="0" anchor="ctr"/>
            <a:lstStyle/>
            <a:p>
              <a:endParaRPr lang="de-CH" dirty="0"/>
            </a:p>
          </p:txBody>
        </p:sp>
        <p:sp>
          <p:nvSpPr>
            <p:cNvPr id="43" name="Freihandform: Form 42">
              <a:extLst>
                <a:ext uri="{FF2B5EF4-FFF2-40B4-BE49-F238E27FC236}">
                  <a16:creationId xmlns:a16="http://schemas.microsoft.com/office/drawing/2014/main" id="{FD48FC21-B3FF-A0E8-6F6A-CE6B6DE3C0ED}"/>
                </a:ext>
              </a:extLst>
            </p:cNvPr>
            <p:cNvSpPr/>
            <p:nvPr/>
          </p:nvSpPr>
          <p:spPr>
            <a:xfrm>
              <a:off x="1637266" y="3422860"/>
              <a:ext cx="2314964" cy="2006345"/>
            </a:xfrm>
            <a:custGeom>
              <a:avLst/>
              <a:gdLst>
                <a:gd name="connsiteX0" fmla="*/ 0 w 2314964"/>
                <a:gd name="connsiteY0" fmla="*/ 0 h 2169936"/>
                <a:gd name="connsiteX1" fmla="*/ 2314965 w 2314964"/>
                <a:gd name="connsiteY1" fmla="*/ 0 h 2169936"/>
                <a:gd name="connsiteX2" fmla="*/ 2314965 w 2314964"/>
                <a:gd name="connsiteY2" fmla="*/ 1589215 h 2169936"/>
                <a:gd name="connsiteX3" fmla="*/ 1941426 w 2314964"/>
                <a:gd name="connsiteY3" fmla="*/ 1589215 h 2169936"/>
                <a:gd name="connsiteX4" fmla="*/ 1956051 w 2314964"/>
                <a:gd name="connsiteY4" fmla="*/ 2169937 h 2169936"/>
                <a:gd name="connsiteX5" fmla="*/ 1241879 w 2314964"/>
                <a:gd name="connsiteY5" fmla="*/ 1589215 h 2169936"/>
                <a:gd name="connsiteX6" fmla="*/ 0 w 2314964"/>
                <a:gd name="connsiteY6" fmla="*/ 1589215 h 2169936"/>
                <a:gd name="connsiteX7" fmla="*/ 0 w 2314964"/>
                <a:gd name="connsiteY7" fmla="*/ 0 h 21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936">
                  <a:moveTo>
                    <a:pt x="0" y="0"/>
                  </a:moveTo>
                  <a:lnTo>
                    <a:pt x="2314965" y="0"/>
                  </a:lnTo>
                  <a:lnTo>
                    <a:pt x="2314965" y="1589215"/>
                  </a:lnTo>
                  <a:lnTo>
                    <a:pt x="1941426" y="1589215"/>
                  </a:lnTo>
                  <a:lnTo>
                    <a:pt x="1956051" y="2169937"/>
                  </a:lnTo>
                  <a:lnTo>
                    <a:pt x="1241879" y="1589215"/>
                  </a:lnTo>
                  <a:lnTo>
                    <a:pt x="0" y="1589215"/>
                  </a:lnTo>
                  <a:lnTo>
                    <a:pt x="0" y="0"/>
                  </a:lnTo>
                  <a:close/>
                </a:path>
              </a:pathLst>
            </a:custGeom>
            <a:solidFill>
              <a:srgbClr val="FFFFFF"/>
            </a:solidFill>
            <a:ln w="86373" cap="rnd">
              <a:solidFill>
                <a:srgbClr val="FF8200"/>
              </a:solidFill>
              <a:prstDash val="solid"/>
              <a:round/>
            </a:ln>
          </p:spPr>
          <p:txBody>
            <a:bodyPr rtlCol="0" anchor="ctr"/>
            <a:lstStyle/>
            <a:p>
              <a:endParaRPr lang="de-CH" dirty="0"/>
            </a:p>
          </p:txBody>
        </p:sp>
      </p:grpSp>
      <p:grpSp>
        <p:nvGrpSpPr>
          <p:cNvPr id="47" name="Grafik 31">
            <a:extLst>
              <a:ext uri="{FF2B5EF4-FFF2-40B4-BE49-F238E27FC236}">
                <a16:creationId xmlns:a16="http://schemas.microsoft.com/office/drawing/2014/main" id="{DA5A3C14-4D29-6EB4-A4AA-65F14AB020A7}"/>
              </a:ext>
            </a:extLst>
          </p:cNvPr>
          <p:cNvGrpSpPr/>
          <p:nvPr/>
        </p:nvGrpSpPr>
        <p:grpSpPr>
          <a:xfrm>
            <a:off x="8210519" y="1625853"/>
            <a:ext cx="3357582" cy="3803353"/>
            <a:chOff x="8210519" y="1625853"/>
            <a:chExt cx="3357582" cy="3803353"/>
          </a:xfrm>
          <a:solidFill>
            <a:srgbClr val="FFFFFF"/>
          </a:solidFill>
        </p:grpSpPr>
        <p:sp>
          <p:nvSpPr>
            <p:cNvPr id="48" name="Freihandform: Form 47">
              <a:extLst>
                <a:ext uri="{FF2B5EF4-FFF2-40B4-BE49-F238E27FC236}">
                  <a16:creationId xmlns:a16="http://schemas.microsoft.com/office/drawing/2014/main" id="{9E122756-4878-4321-2B61-E4DA11B631D8}"/>
                </a:ext>
              </a:extLst>
            </p:cNvPr>
            <p:cNvSpPr/>
            <p:nvPr/>
          </p:nvSpPr>
          <p:spPr>
            <a:xfrm>
              <a:off x="8210519" y="1625853"/>
              <a:ext cx="2314964" cy="2006346"/>
            </a:xfrm>
            <a:custGeom>
              <a:avLst/>
              <a:gdLst>
                <a:gd name="connsiteX0" fmla="*/ 2314965 w 2314964"/>
                <a:gd name="connsiteY0" fmla="*/ 0 h 2169327"/>
                <a:gd name="connsiteX1" fmla="*/ 0 w 2314964"/>
                <a:gd name="connsiteY1" fmla="*/ 0 h 2169327"/>
                <a:gd name="connsiteX2" fmla="*/ 0 w 2314964"/>
                <a:gd name="connsiteY2" fmla="*/ 1588606 h 2169327"/>
                <a:gd name="connsiteX3" fmla="*/ 373539 w 2314964"/>
                <a:gd name="connsiteY3" fmla="*/ 1588606 h 2169327"/>
                <a:gd name="connsiteX4" fmla="*/ 358914 w 2314964"/>
                <a:gd name="connsiteY4" fmla="*/ 2169328 h 2169327"/>
                <a:gd name="connsiteX5" fmla="*/ 1018243 w 2314964"/>
                <a:gd name="connsiteY5" fmla="*/ 1588606 h 2169327"/>
                <a:gd name="connsiteX6" fmla="*/ 2314965 w 2314964"/>
                <a:gd name="connsiteY6" fmla="*/ 1588606 h 2169327"/>
                <a:gd name="connsiteX7" fmla="*/ 2314965 w 2314964"/>
                <a:gd name="connsiteY7" fmla="*/ 0 h 2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327">
                  <a:moveTo>
                    <a:pt x="2314965" y="0"/>
                  </a:moveTo>
                  <a:lnTo>
                    <a:pt x="0" y="0"/>
                  </a:lnTo>
                  <a:lnTo>
                    <a:pt x="0" y="1588606"/>
                  </a:lnTo>
                  <a:lnTo>
                    <a:pt x="373539" y="1588606"/>
                  </a:lnTo>
                  <a:lnTo>
                    <a:pt x="358914" y="2169328"/>
                  </a:lnTo>
                  <a:lnTo>
                    <a:pt x="1018243" y="1588606"/>
                  </a:lnTo>
                  <a:lnTo>
                    <a:pt x="2314965" y="1588606"/>
                  </a:lnTo>
                  <a:lnTo>
                    <a:pt x="2314965" y="0"/>
                  </a:lnTo>
                  <a:close/>
                </a:path>
              </a:pathLst>
            </a:custGeom>
            <a:solidFill>
              <a:srgbClr val="FFFFFF"/>
            </a:solidFill>
            <a:ln w="86373" cap="rnd">
              <a:solidFill>
                <a:srgbClr val="666666"/>
              </a:solidFill>
              <a:prstDash val="solid"/>
              <a:round/>
            </a:ln>
          </p:spPr>
          <p:txBody>
            <a:bodyPr rtlCol="0" anchor="ctr"/>
            <a:lstStyle/>
            <a:p>
              <a:endParaRPr lang="de-CH"/>
            </a:p>
          </p:txBody>
        </p:sp>
        <p:sp>
          <p:nvSpPr>
            <p:cNvPr id="49" name="Freihandform: Form 48">
              <a:extLst>
                <a:ext uri="{FF2B5EF4-FFF2-40B4-BE49-F238E27FC236}">
                  <a16:creationId xmlns:a16="http://schemas.microsoft.com/office/drawing/2014/main" id="{63DD30FB-456A-572F-C92B-5BAFA724630A}"/>
                </a:ext>
              </a:extLst>
            </p:cNvPr>
            <p:cNvSpPr/>
            <p:nvPr/>
          </p:nvSpPr>
          <p:spPr>
            <a:xfrm>
              <a:off x="9253137" y="3422860"/>
              <a:ext cx="2314964" cy="2006346"/>
            </a:xfrm>
            <a:custGeom>
              <a:avLst/>
              <a:gdLst>
                <a:gd name="connsiteX0" fmla="*/ 0 w 2314964"/>
                <a:gd name="connsiteY0" fmla="*/ 0 h 2169936"/>
                <a:gd name="connsiteX1" fmla="*/ 2314965 w 2314964"/>
                <a:gd name="connsiteY1" fmla="*/ 0 h 2169936"/>
                <a:gd name="connsiteX2" fmla="*/ 2314965 w 2314964"/>
                <a:gd name="connsiteY2" fmla="*/ 1589215 h 2169936"/>
                <a:gd name="connsiteX3" fmla="*/ 1941426 w 2314964"/>
                <a:gd name="connsiteY3" fmla="*/ 1589215 h 2169936"/>
                <a:gd name="connsiteX4" fmla="*/ 1956051 w 2314964"/>
                <a:gd name="connsiteY4" fmla="*/ 2169937 h 2169936"/>
                <a:gd name="connsiteX5" fmla="*/ 1241879 w 2314964"/>
                <a:gd name="connsiteY5" fmla="*/ 1589215 h 2169936"/>
                <a:gd name="connsiteX6" fmla="*/ 0 w 2314964"/>
                <a:gd name="connsiteY6" fmla="*/ 1589215 h 2169936"/>
                <a:gd name="connsiteX7" fmla="*/ 0 w 2314964"/>
                <a:gd name="connsiteY7" fmla="*/ 0 h 21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936">
                  <a:moveTo>
                    <a:pt x="0" y="0"/>
                  </a:moveTo>
                  <a:lnTo>
                    <a:pt x="2314965" y="0"/>
                  </a:lnTo>
                  <a:lnTo>
                    <a:pt x="2314965" y="1589215"/>
                  </a:lnTo>
                  <a:lnTo>
                    <a:pt x="1941426" y="1589215"/>
                  </a:lnTo>
                  <a:lnTo>
                    <a:pt x="1956051" y="2169937"/>
                  </a:lnTo>
                  <a:lnTo>
                    <a:pt x="1241879" y="1589215"/>
                  </a:lnTo>
                  <a:lnTo>
                    <a:pt x="0" y="1589215"/>
                  </a:lnTo>
                  <a:lnTo>
                    <a:pt x="0" y="0"/>
                  </a:lnTo>
                  <a:close/>
                </a:path>
              </a:pathLst>
            </a:custGeom>
            <a:solidFill>
              <a:srgbClr val="FFFFFF"/>
            </a:solidFill>
            <a:ln w="86373" cap="rnd">
              <a:solidFill>
                <a:srgbClr val="FF8200"/>
              </a:solidFill>
              <a:prstDash val="solid"/>
              <a:round/>
            </a:ln>
          </p:spPr>
          <p:txBody>
            <a:bodyPr rtlCol="0" anchor="ctr"/>
            <a:lstStyle/>
            <a:p>
              <a:endParaRPr lang="de-CH" dirty="0"/>
            </a:p>
          </p:txBody>
        </p:sp>
      </p:grpSp>
      <p:grpSp>
        <p:nvGrpSpPr>
          <p:cNvPr id="44" name="Grafik 32">
            <a:extLst>
              <a:ext uri="{FF2B5EF4-FFF2-40B4-BE49-F238E27FC236}">
                <a16:creationId xmlns:a16="http://schemas.microsoft.com/office/drawing/2014/main" id="{18F0BD4E-DF3B-8103-5746-96BBB6AAF35E}"/>
              </a:ext>
            </a:extLst>
          </p:cNvPr>
          <p:cNvGrpSpPr/>
          <p:nvPr/>
        </p:nvGrpSpPr>
        <p:grpSpPr>
          <a:xfrm>
            <a:off x="4402583" y="1625851"/>
            <a:ext cx="3357582" cy="3803354"/>
            <a:chOff x="4402583" y="1625851"/>
            <a:chExt cx="3357582" cy="3803354"/>
          </a:xfrm>
          <a:solidFill>
            <a:srgbClr val="FFFFFF"/>
          </a:solidFill>
        </p:grpSpPr>
        <p:sp>
          <p:nvSpPr>
            <p:cNvPr id="45" name="Freihandform: Form 44">
              <a:extLst>
                <a:ext uri="{FF2B5EF4-FFF2-40B4-BE49-F238E27FC236}">
                  <a16:creationId xmlns:a16="http://schemas.microsoft.com/office/drawing/2014/main" id="{982BF570-1632-E4E1-BCF6-3C06AC0D0E56}"/>
                </a:ext>
              </a:extLst>
            </p:cNvPr>
            <p:cNvSpPr/>
            <p:nvPr/>
          </p:nvSpPr>
          <p:spPr>
            <a:xfrm>
              <a:off x="4402583" y="1625851"/>
              <a:ext cx="2314964" cy="2006347"/>
            </a:xfrm>
            <a:custGeom>
              <a:avLst/>
              <a:gdLst>
                <a:gd name="connsiteX0" fmla="*/ 2314965 w 2314964"/>
                <a:gd name="connsiteY0" fmla="*/ 0 h 2169327"/>
                <a:gd name="connsiteX1" fmla="*/ 0 w 2314964"/>
                <a:gd name="connsiteY1" fmla="*/ 0 h 2169327"/>
                <a:gd name="connsiteX2" fmla="*/ 0 w 2314964"/>
                <a:gd name="connsiteY2" fmla="*/ 1588606 h 2169327"/>
                <a:gd name="connsiteX3" fmla="*/ 373539 w 2314964"/>
                <a:gd name="connsiteY3" fmla="*/ 1588606 h 2169327"/>
                <a:gd name="connsiteX4" fmla="*/ 358914 w 2314964"/>
                <a:gd name="connsiteY4" fmla="*/ 2169328 h 2169327"/>
                <a:gd name="connsiteX5" fmla="*/ 1018243 w 2314964"/>
                <a:gd name="connsiteY5" fmla="*/ 1588606 h 2169327"/>
                <a:gd name="connsiteX6" fmla="*/ 2314965 w 2314964"/>
                <a:gd name="connsiteY6" fmla="*/ 1588606 h 2169327"/>
                <a:gd name="connsiteX7" fmla="*/ 2314965 w 2314964"/>
                <a:gd name="connsiteY7" fmla="*/ 0 h 216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327">
                  <a:moveTo>
                    <a:pt x="2314965" y="0"/>
                  </a:moveTo>
                  <a:lnTo>
                    <a:pt x="0" y="0"/>
                  </a:lnTo>
                  <a:lnTo>
                    <a:pt x="0" y="1588606"/>
                  </a:lnTo>
                  <a:lnTo>
                    <a:pt x="373539" y="1588606"/>
                  </a:lnTo>
                  <a:lnTo>
                    <a:pt x="358914" y="2169328"/>
                  </a:lnTo>
                  <a:lnTo>
                    <a:pt x="1018243" y="1588606"/>
                  </a:lnTo>
                  <a:lnTo>
                    <a:pt x="2314965" y="1588606"/>
                  </a:lnTo>
                  <a:lnTo>
                    <a:pt x="2314965" y="0"/>
                  </a:lnTo>
                  <a:close/>
                </a:path>
              </a:pathLst>
            </a:custGeom>
            <a:solidFill>
              <a:srgbClr val="FFFFFF"/>
            </a:solidFill>
            <a:ln w="86373" cap="rnd">
              <a:solidFill>
                <a:srgbClr val="666666"/>
              </a:solidFill>
              <a:prstDash val="solid"/>
              <a:round/>
            </a:ln>
          </p:spPr>
          <p:txBody>
            <a:bodyPr rtlCol="0" anchor="ctr"/>
            <a:lstStyle/>
            <a:p>
              <a:endParaRPr lang="de-CH"/>
            </a:p>
          </p:txBody>
        </p:sp>
        <p:sp>
          <p:nvSpPr>
            <p:cNvPr id="46" name="Freihandform: Form 45">
              <a:extLst>
                <a:ext uri="{FF2B5EF4-FFF2-40B4-BE49-F238E27FC236}">
                  <a16:creationId xmlns:a16="http://schemas.microsoft.com/office/drawing/2014/main" id="{C76F38C3-C706-2744-584F-C54303D3D57E}"/>
                </a:ext>
              </a:extLst>
            </p:cNvPr>
            <p:cNvSpPr/>
            <p:nvPr/>
          </p:nvSpPr>
          <p:spPr>
            <a:xfrm>
              <a:off x="5445201" y="3422859"/>
              <a:ext cx="2314964" cy="2006346"/>
            </a:xfrm>
            <a:custGeom>
              <a:avLst/>
              <a:gdLst>
                <a:gd name="connsiteX0" fmla="*/ 0 w 2314964"/>
                <a:gd name="connsiteY0" fmla="*/ 0 h 2169936"/>
                <a:gd name="connsiteX1" fmla="*/ 2314965 w 2314964"/>
                <a:gd name="connsiteY1" fmla="*/ 0 h 2169936"/>
                <a:gd name="connsiteX2" fmla="*/ 2314965 w 2314964"/>
                <a:gd name="connsiteY2" fmla="*/ 1589215 h 2169936"/>
                <a:gd name="connsiteX3" fmla="*/ 1941426 w 2314964"/>
                <a:gd name="connsiteY3" fmla="*/ 1589215 h 2169936"/>
                <a:gd name="connsiteX4" fmla="*/ 1956051 w 2314964"/>
                <a:gd name="connsiteY4" fmla="*/ 2169937 h 2169936"/>
                <a:gd name="connsiteX5" fmla="*/ 1241879 w 2314964"/>
                <a:gd name="connsiteY5" fmla="*/ 1589215 h 2169936"/>
                <a:gd name="connsiteX6" fmla="*/ 0 w 2314964"/>
                <a:gd name="connsiteY6" fmla="*/ 1589215 h 2169936"/>
                <a:gd name="connsiteX7" fmla="*/ 0 w 2314964"/>
                <a:gd name="connsiteY7" fmla="*/ 0 h 21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4964" h="2169936">
                  <a:moveTo>
                    <a:pt x="0" y="0"/>
                  </a:moveTo>
                  <a:lnTo>
                    <a:pt x="2314965" y="0"/>
                  </a:lnTo>
                  <a:lnTo>
                    <a:pt x="2314965" y="1589215"/>
                  </a:lnTo>
                  <a:lnTo>
                    <a:pt x="1941426" y="1589215"/>
                  </a:lnTo>
                  <a:lnTo>
                    <a:pt x="1956051" y="2169937"/>
                  </a:lnTo>
                  <a:lnTo>
                    <a:pt x="1241879" y="1589215"/>
                  </a:lnTo>
                  <a:lnTo>
                    <a:pt x="0" y="1589215"/>
                  </a:lnTo>
                  <a:lnTo>
                    <a:pt x="0" y="0"/>
                  </a:lnTo>
                  <a:close/>
                </a:path>
              </a:pathLst>
            </a:custGeom>
            <a:solidFill>
              <a:srgbClr val="FFFFFF"/>
            </a:solidFill>
            <a:ln w="86373" cap="rnd">
              <a:solidFill>
                <a:srgbClr val="FF8200"/>
              </a:solidFill>
              <a:prstDash val="solid"/>
              <a:round/>
            </a:ln>
          </p:spPr>
          <p:txBody>
            <a:bodyPr rtlCol="0" anchor="ctr"/>
            <a:lstStyle/>
            <a:p>
              <a:endParaRPr lang="de-CH" dirty="0"/>
            </a:p>
          </p:txBody>
        </p:sp>
      </p:grpSp>
      <p:sp>
        <p:nvSpPr>
          <p:cNvPr id="34" name="Inhaltsplatzhalter 2">
            <a:extLst>
              <a:ext uri="{FF2B5EF4-FFF2-40B4-BE49-F238E27FC236}">
                <a16:creationId xmlns:a16="http://schemas.microsoft.com/office/drawing/2014/main" id="{497E39F3-FE74-55B6-58BF-F3A5141236BB}"/>
              </a:ext>
            </a:extLst>
          </p:cNvPr>
          <p:cNvSpPr>
            <a:spLocks noGrp="1"/>
          </p:cNvSpPr>
          <p:nvPr>
            <p:ph idx="1"/>
          </p:nvPr>
        </p:nvSpPr>
        <p:spPr>
          <a:xfrm>
            <a:off x="644525" y="1758950"/>
            <a:ext cx="2244725" cy="1416050"/>
          </a:xfrm>
        </p:spPr>
        <p:txBody>
          <a:bodyPr/>
          <a:lstStyle/>
          <a:p>
            <a:pPr marL="0" indent="0">
              <a:lnSpc>
                <a:spcPts val="2000"/>
              </a:lnSpc>
              <a:buNone/>
            </a:pPr>
            <a:r>
              <a:rPr lang="de-CH" sz="1400" b="1" dirty="0">
                <a:solidFill>
                  <a:schemeClr val="accent1"/>
                </a:solidFill>
                <a:latin typeface="+mj-lt"/>
              </a:rPr>
              <a:t>  Einwand</a:t>
            </a:r>
          </a:p>
          <a:p>
            <a:pPr marL="0" indent="0">
              <a:buNone/>
            </a:pPr>
            <a:r>
              <a:rPr lang="de-CH" sz="1200" dirty="0">
                <a:latin typeface="+mj-lt"/>
              </a:rPr>
              <a:t>  Wenn ich bei der Arbeit häufig </a:t>
            </a:r>
          </a:p>
          <a:p>
            <a:pPr marL="0" indent="0">
              <a:buNone/>
            </a:pPr>
            <a:r>
              <a:rPr lang="de-CH" sz="1200" dirty="0">
                <a:latin typeface="+mj-lt"/>
              </a:rPr>
              <a:t>  auf- und absteigen muss, </a:t>
            </a:r>
          </a:p>
          <a:p>
            <a:pPr marL="0" indent="0">
              <a:buNone/>
            </a:pPr>
            <a:r>
              <a:rPr lang="de-CH" sz="1200" dirty="0">
                <a:latin typeface="+mj-lt"/>
              </a:rPr>
              <a:t>  kostet es zu viel Zeit, mich</a:t>
            </a:r>
          </a:p>
          <a:p>
            <a:pPr marL="0" indent="0">
              <a:buNone/>
            </a:pPr>
            <a:r>
              <a:rPr lang="de-CH" sz="1200" dirty="0">
                <a:latin typeface="+mj-lt"/>
              </a:rPr>
              <a:t>  jedes Mal an- und </a:t>
            </a:r>
            <a:r>
              <a:rPr lang="de-CH" sz="1200" dirty="0" err="1">
                <a:latin typeface="+mj-lt"/>
              </a:rPr>
              <a:t>abzu</a:t>
            </a:r>
            <a:r>
              <a:rPr lang="de-CH" sz="1200" dirty="0">
                <a:latin typeface="+mj-lt"/>
              </a:rPr>
              <a:t>-</a:t>
            </a:r>
          </a:p>
          <a:p>
            <a:pPr marL="0" indent="0">
              <a:buNone/>
            </a:pPr>
            <a:r>
              <a:rPr lang="de-CH" sz="1200" dirty="0">
                <a:latin typeface="+mj-lt"/>
              </a:rPr>
              <a:t>  schnallen.</a:t>
            </a:r>
            <a:endParaRPr lang="de-CH" sz="1200" b="1" dirty="0">
              <a:latin typeface="+mj-lt"/>
            </a:endParaRPr>
          </a:p>
        </p:txBody>
      </p:sp>
      <p:sp>
        <p:nvSpPr>
          <p:cNvPr id="35" name="Inhaltsplatzhalter 2">
            <a:extLst>
              <a:ext uri="{FF2B5EF4-FFF2-40B4-BE49-F238E27FC236}">
                <a16:creationId xmlns:a16="http://schemas.microsoft.com/office/drawing/2014/main" id="{53606BB8-AD1D-77A7-5A01-637FEE681128}"/>
              </a:ext>
            </a:extLst>
          </p:cNvPr>
          <p:cNvSpPr txBox="1">
            <a:spLocks/>
          </p:cNvSpPr>
          <p:nvPr/>
        </p:nvSpPr>
        <p:spPr>
          <a:xfrm>
            <a:off x="4452382" y="1758950"/>
            <a:ext cx="2244725"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de-CH" sz="1400" b="1" dirty="0">
                <a:solidFill>
                  <a:schemeClr val="accent1"/>
                </a:solidFill>
                <a:latin typeface="+mj-lt"/>
              </a:rPr>
              <a:t>  Einwand</a:t>
            </a:r>
          </a:p>
          <a:p>
            <a:pPr marL="0" indent="0">
              <a:buNone/>
            </a:pPr>
            <a:r>
              <a:rPr lang="de-CH" sz="1200" i="0" dirty="0">
                <a:effectLst/>
                <a:latin typeface="+mj-lt"/>
              </a:rPr>
              <a:t>  Wenn die Baumaschine kippt,</a:t>
            </a:r>
          </a:p>
          <a:p>
            <a:pPr marL="0" indent="0">
              <a:buNone/>
            </a:pPr>
            <a:r>
              <a:rPr lang="de-CH" sz="1200" dirty="0">
                <a:latin typeface="+mj-lt"/>
              </a:rPr>
              <a:t> </a:t>
            </a:r>
            <a:r>
              <a:rPr lang="de-CH" sz="1200" i="0" dirty="0">
                <a:effectLst/>
                <a:latin typeface="+mj-lt"/>
              </a:rPr>
              <a:t> kann der Gurt ein </a:t>
            </a:r>
            <a:r>
              <a:rPr lang="de-CH" sz="1200" i="0" dirty="0" err="1">
                <a:effectLst/>
                <a:latin typeface="+mj-lt"/>
              </a:rPr>
              <a:t>zusätz</a:t>
            </a:r>
            <a:r>
              <a:rPr lang="de-CH" sz="1200" i="0" dirty="0">
                <a:effectLst/>
                <a:latin typeface="+mj-lt"/>
              </a:rPr>
              <a:t>-</a:t>
            </a:r>
          </a:p>
          <a:p>
            <a:pPr marL="0" indent="0">
              <a:buNone/>
            </a:pPr>
            <a:r>
              <a:rPr lang="de-CH" sz="1200" dirty="0">
                <a:latin typeface="+mj-lt"/>
              </a:rPr>
              <a:t>  </a:t>
            </a:r>
            <a:r>
              <a:rPr lang="de-CH" sz="1200" i="0" dirty="0" err="1">
                <a:effectLst/>
                <a:latin typeface="+mj-lt"/>
              </a:rPr>
              <a:t>liches</a:t>
            </a:r>
            <a:r>
              <a:rPr lang="de-CH" sz="1200" dirty="0">
                <a:latin typeface="+mj-lt"/>
              </a:rPr>
              <a:t> </a:t>
            </a:r>
            <a:r>
              <a:rPr lang="de-CH" sz="1200" i="0" dirty="0">
                <a:effectLst/>
                <a:latin typeface="+mj-lt"/>
              </a:rPr>
              <a:t>Risiko darstellen. Daher</a:t>
            </a:r>
          </a:p>
          <a:p>
            <a:pPr marL="0" indent="0">
              <a:buNone/>
            </a:pPr>
            <a:r>
              <a:rPr lang="de-CH" sz="1200" dirty="0">
                <a:latin typeface="+mj-lt"/>
              </a:rPr>
              <a:t> </a:t>
            </a:r>
            <a:r>
              <a:rPr lang="de-CH" sz="1200" i="0" dirty="0">
                <a:effectLst/>
                <a:latin typeface="+mj-lt"/>
              </a:rPr>
              <a:t> ist es besser, rechtzeitig</a:t>
            </a:r>
          </a:p>
          <a:p>
            <a:pPr marL="0" indent="0">
              <a:buNone/>
            </a:pPr>
            <a:r>
              <a:rPr lang="de-CH" sz="1200" dirty="0">
                <a:latin typeface="+mj-lt"/>
              </a:rPr>
              <a:t> </a:t>
            </a:r>
            <a:r>
              <a:rPr lang="de-CH" sz="1200" i="0" dirty="0">
                <a:effectLst/>
                <a:latin typeface="+mj-lt"/>
              </a:rPr>
              <a:t> abzuspringen.</a:t>
            </a:r>
            <a:endParaRPr lang="de-CH" sz="1200" i="0" dirty="0">
              <a:effectLst/>
              <a:latin typeface="+mj-lt"/>
              <a:cs typeface="Arial"/>
            </a:endParaRPr>
          </a:p>
        </p:txBody>
      </p:sp>
      <p:sp>
        <p:nvSpPr>
          <p:cNvPr id="36" name="Inhaltsplatzhalter 2">
            <a:extLst>
              <a:ext uri="{FF2B5EF4-FFF2-40B4-BE49-F238E27FC236}">
                <a16:creationId xmlns:a16="http://schemas.microsoft.com/office/drawing/2014/main" id="{850A05D3-5656-66D9-FC9B-FDF05A873A2C}"/>
              </a:ext>
            </a:extLst>
          </p:cNvPr>
          <p:cNvSpPr txBox="1">
            <a:spLocks/>
          </p:cNvSpPr>
          <p:nvPr/>
        </p:nvSpPr>
        <p:spPr>
          <a:xfrm>
            <a:off x="8256032" y="1758950"/>
            <a:ext cx="2244725"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de-CH" sz="1400" b="1" dirty="0">
                <a:solidFill>
                  <a:schemeClr val="accent1"/>
                </a:solidFill>
                <a:latin typeface="+mj-lt"/>
              </a:rPr>
              <a:t>  Einwand</a:t>
            </a:r>
          </a:p>
          <a:p>
            <a:pPr marL="0" indent="0">
              <a:buNone/>
            </a:pPr>
            <a:r>
              <a:rPr lang="de-CH" sz="1200" i="0" dirty="0">
                <a:effectLst/>
                <a:latin typeface="+mj-lt"/>
              </a:rPr>
              <a:t>  Wenn ich in flachem Gelände</a:t>
            </a:r>
          </a:p>
          <a:p>
            <a:pPr marL="0" indent="0">
              <a:buNone/>
            </a:pPr>
            <a:r>
              <a:rPr lang="de-CH" sz="1200" i="0" dirty="0">
                <a:effectLst/>
                <a:latin typeface="+mj-lt"/>
              </a:rPr>
              <a:t>  arbeite, kann sowieso nichts</a:t>
            </a:r>
          </a:p>
          <a:p>
            <a:pPr marL="0" indent="0">
              <a:buNone/>
            </a:pPr>
            <a:r>
              <a:rPr lang="de-CH" sz="1200" dirty="0">
                <a:latin typeface="+mj-lt"/>
              </a:rPr>
              <a:t> </a:t>
            </a:r>
            <a:r>
              <a:rPr lang="de-CH" sz="1200" i="0" dirty="0">
                <a:effectLst/>
                <a:latin typeface="+mj-lt"/>
              </a:rPr>
              <a:t> passieren.</a:t>
            </a:r>
            <a:endParaRPr lang="de-CH" sz="1200" dirty="0">
              <a:latin typeface="+mj-lt"/>
            </a:endParaRPr>
          </a:p>
        </p:txBody>
      </p:sp>
      <p:sp>
        <p:nvSpPr>
          <p:cNvPr id="37" name="Inhaltsplatzhalter 2">
            <a:extLst>
              <a:ext uri="{FF2B5EF4-FFF2-40B4-BE49-F238E27FC236}">
                <a16:creationId xmlns:a16="http://schemas.microsoft.com/office/drawing/2014/main" id="{4F335234-AC6C-C79C-C60A-4C48BCA58556}"/>
              </a:ext>
            </a:extLst>
          </p:cNvPr>
          <p:cNvSpPr txBox="1">
            <a:spLocks/>
          </p:cNvSpPr>
          <p:nvPr/>
        </p:nvSpPr>
        <p:spPr>
          <a:xfrm>
            <a:off x="1694271" y="3571560"/>
            <a:ext cx="2244726"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de-CH" sz="1400" b="1" dirty="0">
                <a:solidFill>
                  <a:schemeClr val="accent2"/>
                </a:solidFill>
                <a:latin typeface="+mj-lt"/>
              </a:rPr>
              <a:t>  Realität</a:t>
            </a:r>
          </a:p>
          <a:p>
            <a:pPr marL="0" indent="0">
              <a:buFont typeface="Arial" panose="020B0604020202020204" pitchFamily="34" charset="0"/>
              <a:buNone/>
            </a:pPr>
            <a:r>
              <a:rPr lang="de-CH" sz="1200" dirty="0">
                <a:latin typeface="+mj-lt"/>
              </a:rPr>
              <a:t>  Das An- und Abschnallen</a:t>
            </a:r>
          </a:p>
          <a:p>
            <a:pPr marL="0" indent="0">
              <a:buFont typeface="Arial" panose="020B0604020202020204" pitchFamily="34" charset="0"/>
              <a:buNone/>
            </a:pPr>
            <a:r>
              <a:rPr lang="de-CH" sz="1200" dirty="0">
                <a:latin typeface="+mj-lt"/>
              </a:rPr>
              <a:t>  dauert lediglich drei Sekunden.</a:t>
            </a:r>
          </a:p>
          <a:p>
            <a:pPr marL="0" indent="0">
              <a:lnSpc>
                <a:spcPts val="2000"/>
              </a:lnSpc>
              <a:buFont typeface="Arial" panose="020B0604020202020204" pitchFamily="34" charset="0"/>
              <a:buNone/>
            </a:pPr>
            <a:endParaRPr lang="de-CH" sz="1600" dirty="0">
              <a:latin typeface="+mj-lt"/>
            </a:endParaRPr>
          </a:p>
        </p:txBody>
      </p:sp>
      <p:sp>
        <p:nvSpPr>
          <p:cNvPr id="39" name="Inhaltsplatzhalter 2">
            <a:extLst>
              <a:ext uri="{FF2B5EF4-FFF2-40B4-BE49-F238E27FC236}">
                <a16:creationId xmlns:a16="http://schemas.microsoft.com/office/drawing/2014/main" id="{F75747BB-03E3-A3CA-C99C-C09CCA4E5B05}"/>
              </a:ext>
            </a:extLst>
          </p:cNvPr>
          <p:cNvSpPr txBox="1">
            <a:spLocks/>
          </p:cNvSpPr>
          <p:nvPr/>
        </p:nvSpPr>
        <p:spPr>
          <a:xfrm>
            <a:off x="5497921" y="3571560"/>
            <a:ext cx="2244726"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de-CH" sz="1400" b="1" dirty="0">
                <a:solidFill>
                  <a:schemeClr val="accent2"/>
                </a:solidFill>
                <a:latin typeface="+mj-lt"/>
              </a:rPr>
              <a:t>  Realität</a:t>
            </a:r>
          </a:p>
          <a:p>
            <a:pPr marL="0" indent="0">
              <a:spcAft>
                <a:spcPts val="800"/>
              </a:spcAft>
              <a:buNone/>
            </a:pPr>
            <a:r>
              <a:rPr lang="de-CH" sz="1200" dirty="0">
                <a:latin typeface="+mj-lt"/>
              </a:rPr>
              <a:t>  Rechtzeitiges Abspringen ist </a:t>
            </a:r>
            <a:br>
              <a:rPr lang="de-CH" sz="1200" dirty="0">
                <a:latin typeface="+mj-lt"/>
              </a:rPr>
            </a:br>
            <a:r>
              <a:rPr lang="de-CH" sz="1200" dirty="0">
                <a:latin typeface="+mj-lt"/>
              </a:rPr>
              <a:t>  so gut wie unmöglich.</a:t>
            </a:r>
            <a:br>
              <a:rPr lang="de-CH" sz="1200" dirty="0">
                <a:latin typeface="+mj-lt"/>
              </a:rPr>
            </a:br>
            <a:r>
              <a:rPr lang="de-CH" sz="1200" dirty="0">
                <a:latin typeface="+mj-lt"/>
              </a:rPr>
              <a:t>  Man riskiert dabei, von der</a:t>
            </a:r>
            <a:br>
              <a:rPr lang="de-CH" sz="1200" dirty="0">
                <a:latin typeface="+mj-lt"/>
              </a:rPr>
            </a:br>
            <a:r>
              <a:rPr lang="de-CH" sz="1200" dirty="0">
                <a:latin typeface="+mj-lt"/>
              </a:rPr>
              <a:t>  Maschine erdrückt zu werden.</a:t>
            </a:r>
            <a:endParaRPr lang="de-CH" sz="1200" dirty="0">
              <a:effectLst/>
              <a:latin typeface="+mj-lt"/>
              <a:ea typeface="Calibri" panose="020F0502020204030204" pitchFamily="34" charset="0"/>
              <a:cs typeface="Times New Roman" panose="02020603050405020304" pitchFamily="18" charset="0"/>
            </a:endParaRPr>
          </a:p>
          <a:p>
            <a:pPr marL="0" indent="0">
              <a:lnSpc>
                <a:spcPts val="2000"/>
              </a:lnSpc>
              <a:buFont typeface="Arial" panose="020B0604020202020204" pitchFamily="34" charset="0"/>
              <a:buNone/>
            </a:pPr>
            <a:endParaRPr lang="de-CH" sz="1600" dirty="0">
              <a:latin typeface="+mj-lt"/>
            </a:endParaRPr>
          </a:p>
        </p:txBody>
      </p:sp>
      <p:sp>
        <p:nvSpPr>
          <p:cNvPr id="40" name="Inhaltsplatzhalter 2">
            <a:extLst>
              <a:ext uri="{FF2B5EF4-FFF2-40B4-BE49-F238E27FC236}">
                <a16:creationId xmlns:a16="http://schemas.microsoft.com/office/drawing/2014/main" id="{8FA7E3BE-975F-7B70-F9B6-28136048FE74}"/>
              </a:ext>
            </a:extLst>
          </p:cNvPr>
          <p:cNvSpPr txBox="1">
            <a:spLocks/>
          </p:cNvSpPr>
          <p:nvPr/>
        </p:nvSpPr>
        <p:spPr>
          <a:xfrm>
            <a:off x="9304747" y="3571561"/>
            <a:ext cx="2244726" cy="1416050"/>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de-CH" sz="1400" b="1" dirty="0">
                <a:solidFill>
                  <a:schemeClr val="accent2"/>
                </a:solidFill>
                <a:latin typeface="+mj-lt"/>
              </a:rPr>
              <a:t>  Realität</a:t>
            </a:r>
          </a:p>
          <a:p>
            <a:pPr marL="0" indent="0">
              <a:buNone/>
            </a:pPr>
            <a:r>
              <a:rPr lang="de-CH" sz="1200" dirty="0">
                <a:latin typeface="+mj-lt"/>
              </a:rPr>
              <a:t>  </a:t>
            </a:r>
            <a:r>
              <a:rPr lang="de-CH" sz="1200" i="0" dirty="0">
                <a:effectLst/>
                <a:latin typeface="+mj-lt"/>
              </a:rPr>
              <a:t>Auch in vermeintlich flachem</a:t>
            </a:r>
          </a:p>
          <a:p>
            <a:pPr marL="0" indent="0">
              <a:buNone/>
            </a:pPr>
            <a:r>
              <a:rPr lang="de-CH" sz="1200" dirty="0">
                <a:latin typeface="+mj-lt"/>
              </a:rPr>
              <a:t>  </a:t>
            </a:r>
            <a:r>
              <a:rPr lang="de-CH" sz="1200" i="0" dirty="0">
                <a:effectLst/>
                <a:latin typeface="+mj-lt"/>
              </a:rPr>
              <a:t>Gelände kann eine kleine</a:t>
            </a:r>
          </a:p>
          <a:p>
            <a:pPr marL="0" indent="0">
              <a:buNone/>
            </a:pPr>
            <a:r>
              <a:rPr lang="de-CH" sz="1200" dirty="0">
                <a:latin typeface="+mj-lt"/>
              </a:rPr>
              <a:t> </a:t>
            </a:r>
            <a:r>
              <a:rPr lang="de-CH" sz="1200" i="0" dirty="0">
                <a:effectLst/>
                <a:latin typeface="+mj-lt"/>
              </a:rPr>
              <a:t> Unebenheit im Boden oder ein</a:t>
            </a:r>
          </a:p>
          <a:p>
            <a:pPr marL="0" indent="0">
              <a:buNone/>
            </a:pPr>
            <a:r>
              <a:rPr lang="de-CH" sz="1200" dirty="0">
                <a:latin typeface="+mj-lt"/>
              </a:rPr>
              <a:t> </a:t>
            </a:r>
            <a:r>
              <a:rPr lang="de-CH" sz="1200" i="0" dirty="0">
                <a:effectLst/>
                <a:latin typeface="+mj-lt"/>
              </a:rPr>
              <a:t> Objekt im Weg die Maschine</a:t>
            </a:r>
          </a:p>
          <a:p>
            <a:pPr marL="0" indent="0">
              <a:buNone/>
            </a:pPr>
            <a:r>
              <a:rPr lang="de-CH" sz="1200" dirty="0">
                <a:latin typeface="+mj-lt"/>
              </a:rPr>
              <a:t> </a:t>
            </a:r>
            <a:r>
              <a:rPr lang="de-CH" sz="1200" i="0" dirty="0">
                <a:effectLst/>
                <a:latin typeface="+mj-lt"/>
              </a:rPr>
              <a:t> zum Kippen bringen.</a:t>
            </a:r>
            <a:endParaRPr lang="de-CH" sz="1200" dirty="0">
              <a:latin typeface="+mj-lt"/>
            </a:endParaRPr>
          </a:p>
        </p:txBody>
      </p:sp>
    </p:spTree>
    <p:extLst>
      <p:ext uri="{BB962C8B-B14F-4D97-AF65-F5344CB8AC3E}">
        <p14:creationId xmlns:p14="http://schemas.microsoft.com/office/powerpoint/2010/main" val="186656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95DE95-FC41-21CA-42F5-930A9A71CE80}"/>
              </a:ext>
            </a:extLst>
          </p:cNvPr>
          <p:cNvSpPr>
            <a:spLocks noGrp="1"/>
          </p:cNvSpPr>
          <p:nvPr>
            <p:ph type="body" sz="quarter" idx="10"/>
          </p:nvPr>
        </p:nvSpPr>
        <p:spPr>
          <a:xfrm>
            <a:off x="206828" y="0"/>
            <a:ext cx="3142471" cy="6857999"/>
          </a:xfrm>
        </p:spPr>
        <p:txBody>
          <a:bodyPr/>
          <a:lstStyle/>
          <a:p>
            <a:r>
              <a:rPr lang="de-CH" dirty="0"/>
              <a:t>Der Überrollschutz oder die Führer-kabine schützen Sie</a:t>
            </a:r>
          </a:p>
          <a:p>
            <a:r>
              <a:rPr lang="de-CH" dirty="0"/>
              <a:t>nur dann, wenn Sie angeschnallt sind.</a:t>
            </a:r>
          </a:p>
        </p:txBody>
      </p:sp>
      <p:sp>
        <p:nvSpPr>
          <p:cNvPr id="3" name="Textplatzhalter 2">
            <a:extLst>
              <a:ext uri="{FF2B5EF4-FFF2-40B4-BE49-F238E27FC236}">
                <a16:creationId xmlns:a16="http://schemas.microsoft.com/office/drawing/2014/main" id="{62375730-B1D9-F72E-242E-28FF0F1D1C75}"/>
              </a:ext>
            </a:extLst>
          </p:cNvPr>
          <p:cNvSpPr>
            <a:spLocks noGrp="1"/>
          </p:cNvSpPr>
          <p:nvPr>
            <p:ph type="body" sz="quarter" idx="11"/>
          </p:nvPr>
        </p:nvSpPr>
        <p:spPr>
          <a:xfrm>
            <a:off x="3360020" y="3427196"/>
            <a:ext cx="2953512" cy="1072800"/>
          </a:xfrm>
        </p:spPr>
        <p:txBody>
          <a:bodyPr/>
          <a:lstStyle/>
          <a:p>
            <a:r>
              <a:rPr lang="de-CH" dirty="0"/>
              <a:t>Sicherheitsgurt</a:t>
            </a:r>
          </a:p>
          <a:p>
            <a:r>
              <a:rPr lang="de-CH" dirty="0"/>
              <a:t>(Rückhaltesystem)</a:t>
            </a:r>
          </a:p>
        </p:txBody>
      </p:sp>
      <p:sp>
        <p:nvSpPr>
          <p:cNvPr id="18" name="Textplatzhalter 2">
            <a:extLst>
              <a:ext uri="{FF2B5EF4-FFF2-40B4-BE49-F238E27FC236}">
                <a16:creationId xmlns:a16="http://schemas.microsoft.com/office/drawing/2014/main" id="{FC564AA1-20D0-F229-2C35-A179617E33A6}"/>
              </a:ext>
            </a:extLst>
          </p:cNvPr>
          <p:cNvSpPr txBox="1">
            <a:spLocks/>
          </p:cNvSpPr>
          <p:nvPr/>
        </p:nvSpPr>
        <p:spPr>
          <a:xfrm>
            <a:off x="8681461" y="2354396"/>
            <a:ext cx="2953512" cy="1072800"/>
          </a:xfrm>
          <a:prstGeom prst="rect">
            <a:avLst/>
          </a:prstGeom>
          <a:solidFill>
            <a:schemeClr val="accent2"/>
          </a:solidFill>
        </p:spPr>
        <p:txBody>
          <a:bodyPr vert="horz" lIns="0" tIns="0" rIns="0" bIns="0" rtlCol="0" anchor="ctr">
            <a:noAutofit/>
          </a:bodyPr>
          <a:lstStyle>
            <a:lvl1pPr marL="0" indent="0" algn="ctr" defTabSz="914400" rtl="0" eaLnBrk="1" latinLnBrk="0" hangingPunct="1">
              <a:lnSpc>
                <a:spcPct val="80000"/>
              </a:lnSpc>
              <a:spcBef>
                <a:spcPts val="0"/>
              </a:spcBef>
              <a:buFont typeface="Arial" panose="020B0604020202020204" pitchFamily="34" charset="0"/>
              <a:buNone/>
              <a:defRPr sz="1600" kern="1200">
                <a:solidFill>
                  <a:schemeClr val="bg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ROPS</a:t>
            </a:r>
          </a:p>
          <a:p>
            <a:r>
              <a:rPr lang="de-CH" dirty="0"/>
              <a:t>(Roll Over </a:t>
            </a:r>
            <a:r>
              <a:rPr lang="de-CH" dirty="0" err="1"/>
              <a:t>Protective</a:t>
            </a:r>
            <a:r>
              <a:rPr lang="de-CH" dirty="0"/>
              <a:t> </a:t>
            </a:r>
            <a:r>
              <a:rPr lang="de-CH" dirty="0" err="1"/>
              <a:t>Structure</a:t>
            </a:r>
            <a:r>
              <a:rPr lang="de-CH" dirty="0"/>
              <a:t>)</a:t>
            </a:r>
          </a:p>
        </p:txBody>
      </p:sp>
      <p:sp>
        <p:nvSpPr>
          <p:cNvPr id="19" name="Textplatzhalter 2">
            <a:extLst>
              <a:ext uri="{FF2B5EF4-FFF2-40B4-BE49-F238E27FC236}">
                <a16:creationId xmlns:a16="http://schemas.microsoft.com/office/drawing/2014/main" id="{B7C8D5CF-1CBA-4164-DC98-BA09EFDDA9EB}"/>
              </a:ext>
            </a:extLst>
          </p:cNvPr>
          <p:cNvSpPr txBox="1">
            <a:spLocks/>
          </p:cNvSpPr>
          <p:nvPr/>
        </p:nvSpPr>
        <p:spPr>
          <a:xfrm>
            <a:off x="8693163" y="5785199"/>
            <a:ext cx="2953512" cy="1072800"/>
          </a:xfrm>
          <a:prstGeom prst="rect">
            <a:avLst/>
          </a:prstGeom>
          <a:solidFill>
            <a:schemeClr val="accent2"/>
          </a:solidFill>
        </p:spPr>
        <p:txBody>
          <a:bodyPr vert="horz" lIns="0" tIns="0" rIns="0" bIns="0" rtlCol="0" anchor="ctr">
            <a:noAutofit/>
          </a:bodyPr>
          <a:lstStyle>
            <a:lvl1pPr marL="0" indent="0" algn="ctr" defTabSz="914400" rtl="0" eaLnBrk="1" latinLnBrk="0" hangingPunct="1">
              <a:lnSpc>
                <a:spcPct val="80000"/>
              </a:lnSpc>
              <a:spcBef>
                <a:spcPts val="0"/>
              </a:spcBef>
              <a:buFont typeface="Arial" panose="020B0604020202020204" pitchFamily="34" charset="0"/>
              <a:buNone/>
              <a:defRPr sz="1600" kern="1200">
                <a:solidFill>
                  <a:schemeClr val="bg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FOPS</a:t>
            </a:r>
          </a:p>
          <a:p>
            <a:r>
              <a:rPr lang="de-CH" dirty="0"/>
              <a:t>(</a:t>
            </a:r>
            <a:r>
              <a:rPr lang="de-CH" dirty="0" err="1"/>
              <a:t>Falling</a:t>
            </a:r>
            <a:r>
              <a:rPr lang="de-CH" dirty="0"/>
              <a:t> Objects </a:t>
            </a:r>
          </a:p>
          <a:p>
            <a:r>
              <a:rPr lang="de-CH" dirty="0" err="1"/>
              <a:t>Protective</a:t>
            </a:r>
            <a:r>
              <a:rPr lang="de-CH" dirty="0"/>
              <a:t> </a:t>
            </a:r>
            <a:r>
              <a:rPr lang="de-CH" dirty="0" err="1"/>
              <a:t>Structure</a:t>
            </a:r>
            <a:r>
              <a:rPr lang="de-CH" dirty="0"/>
              <a:t>) mit integriertem ROPS</a:t>
            </a:r>
          </a:p>
        </p:txBody>
      </p:sp>
      <p:sp>
        <p:nvSpPr>
          <p:cNvPr id="51" name="Gleichschenkliges Dreieck 50">
            <a:extLst>
              <a:ext uri="{FF2B5EF4-FFF2-40B4-BE49-F238E27FC236}">
                <a16:creationId xmlns:a16="http://schemas.microsoft.com/office/drawing/2014/main" id="{079838CE-F1EF-1E33-9123-DABC3FFFA5B0}"/>
              </a:ext>
            </a:extLst>
          </p:cNvPr>
          <p:cNvSpPr/>
          <p:nvPr/>
        </p:nvSpPr>
        <p:spPr>
          <a:xfrm rot="16200000">
            <a:off x="6450498" y="2518508"/>
            <a:ext cx="2098296" cy="1822450"/>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1060704 w 1152144"/>
              <a:gd name="connsiteY0" fmla="*/ 914400 h 1005840"/>
              <a:gd name="connsiteX1" fmla="*/ 0 w 1152144"/>
              <a:gd name="connsiteY1" fmla="*/ 914400 h 1005840"/>
              <a:gd name="connsiteX2" fmla="*/ 530352 w 1152144"/>
              <a:gd name="connsiteY2" fmla="*/ 0 h 1005840"/>
              <a:gd name="connsiteX3" fmla="*/ 1152144 w 1152144"/>
              <a:gd name="connsiteY3" fmla="*/ 1005840 h 1005840"/>
              <a:gd name="connsiteX0" fmla="*/ 0 w 1713865"/>
              <a:gd name="connsiteY0" fmla="*/ 1330325 h 1330325"/>
              <a:gd name="connsiteX1" fmla="*/ 561721 w 1713865"/>
              <a:gd name="connsiteY1" fmla="*/ 914400 h 1330325"/>
              <a:gd name="connsiteX2" fmla="*/ 1092073 w 1713865"/>
              <a:gd name="connsiteY2" fmla="*/ 0 h 1330325"/>
              <a:gd name="connsiteX3" fmla="*/ 1713865 w 1713865"/>
              <a:gd name="connsiteY3" fmla="*/ 1005840 h 1330325"/>
              <a:gd name="connsiteX0" fmla="*/ 0 w 1152144"/>
              <a:gd name="connsiteY0" fmla="*/ 914400 h 1005840"/>
              <a:gd name="connsiteX1" fmla="*/ 530352 w 1152144"/>
              <a:gd name="connsiteY1" fmla="*/ 0 h 1005840"/>
              <a:gd name="connsiteX2" fmla="*/ 1152144 w 1152144"/>
              <a:gd name="connsiteY2" fmla="*/ 1005840 h 1005840"/>
              <a:gd name="connsiteX0" fmla="*/ 0 w 1669669"/>
              <a:gd name="connsiteY0" fmla="*/ 1822450 h 1822450"/>
              <a:gd name="connsiteX1" fmla="*/ 1047877 w 1669669"/>
              <a:gd name="connsiteY1" fmla="*/ 0 h 1822450"/>
              <a:gd name="connsiteX2" fmla="*/ 1669669 w 1669669"/>
              <a:gd name="connsiteY2" fmla="*/ 1005840 h 1822450"/>
              <a:gd name="connsiteX0" fmla="*/ 0 w 2098296"/>
              <a:gd name="connsiteY0" fmla="*/ 1822450 h 1822450"/>
              <a:gd name="connsiteX1" fmla="*/ 1047877 w 2098296"/>
              <a:gd name="connsiteY1" fmla="*/ 0 h 1822450"/>
              <a:gd name="connsiteX2" fmla="*/ 2098296 w 2098296"/>
              <a:gd name="connsiteY2" fmla="*/ 1815468 h 1822450"/>
            </a:gdLst>
            <a:ahLst/>
            <a:cxnLst>
              <a:cxn ang="0">
                <a:pos x="connsiteX0" y="connsiteY0"/>
              </a:cxn>
              <a:cxn ang="0">
                <a:pos x="connsiteX1" y="connsiteY1"/>
              </a:cxn>
              <a:cxn ang="0">
                <a:pos x="connsiteX2" y="connsiteY2"/>
              </a:cxn>
            </a:cxnLst>
            <a:rect l="l" t="t" r="r" b="b"/>
            <a:pathLst>
              <a:path w="2098296" h="1822450">
                <a:moveTo>
                  <a:pt x="0" y="1822450"/>
                </a:moveTo>
                <a:lnTo>
                  <a:pt x="1047877" y="0"/>
                </a:lnTo>
                <a:lnTo>
                  <a:pt x="2098296" y="1815468"/>
                </a:lnTo>
              </a:path>
            </a:pathLst>
          </a:custGeom>
          <a:noFill/>
          <a:ln w="76200" cap="flat">
            <a:solidFill>
              <a:schemeClr val="accent2"/>
            </a:solidFill>
            <a:miter lim="800000"/>
            <a:headEnd type="triangl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sp>
        <p:nvSpPr>
          <p:cNvPr id="54" name="Additionszeichen 53">
            <a:extLst>
              <a:ext uri="{FF2B5EF4-FFF2-40B4-BE49-F238E27FC236}">
                <a16:creationId xmlns:a16="http://schemas.microsoft.com/office/drawing/2014/main" id="{D9DA2026-84F1-6F8D-53AE-9F2D0543087D}"/>
              </a:ext>
            </a:extLst>
          </p:cNvPr>
          <p:cNvSpPr/>
          <p:nvPr/>
        </p:nvSpPr>
        <p:spPr>
          <a:xfrm>
            <a:off x="7496471" y="2969996"/>
            <a:ext cx="914400" cy="914400"/>
          </a:xfrm>
          <a:prstGeom prst="mathPlus">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pic>
        <p:nvPicPr>
          <p:cNvPr id="7" name="Grafik 6">
            <a:extLst>
              <a:ext uri="{FF2B5EF4-FFF2-40B4-BE49-F238E27FC236}">
                <a16:creationId xmlns:a16="http://schemas.microsoft.com/office/drawing/2014/main" id="{324CE6E8-75E6-0F1C-2246-D1730310802A}"/>
              </a:ext>
            </a:extLst>
          </p:cNvPr>
          <p:cNvPicPr>
            <a:picLocks noChangeAspect="1"/>
          </p:cNvPicPr>
          <p:nvPr/>
        </p:nvPicPr>
        <p:blipFill rotWithShape="1">
          <a:blip r:embed="rId2">
            <a:extLst>
              <a:ext uri="{28A0092B-C50C-407E-A947-70E740481C1C}">
                <a14:useLocalDpi xmlns:a14="http://schemas.microsoft.com/office/drawing/2010/main" val="0"/>
              </a:ext>
            </a:extLst>
          </a:blip>
          <a:srcRect t="31820" r="1067" b="31820"/>
          <a:stretch/>
        </p:blipFill>
        <p:spPr>
          <a:xfrm>
            <a:off x="3360020" y="2354392"/>
            <a:ext cx="2946110" cy="1072800"/>
          </a:xfrm>
          <a:prstGeom prst="rect">
            <a:avLst/>
          </a:prstGeom>
        </p:spPr>
      </p:pic>
      <p:pic>
        <p:nvPicPr>
          <p:cNvPr id="11" name="Grafik 10">
            <a:extLst>
              <a:ext uri="{FF2B5EF4-FFF2-40B4-BE49-F238E27FC236}">
                <a16:creationId xmlns:a16="http://schemas.microsoft.com/office/drawing/2014/main" id="{83CB0A03-E6EC-4B25-C45F-FB122323899B}"/>
              </a:ext>
            </a:extLst>
          </p:cNvPr>
          <p:cNvPicPr>
            <a:picLocks noChangeAspect="1"/>
          </p:cNvPicPr>
          <p:nvPr/>
        </p:nvPicPr>
        <p:blipFill rotWithShape="1">
          <a:blip r:embed="rId3">
            <a:extLst>
              <a:ext uri="{28A0092B-C50C-407E-A947-70E740481C1C}">
                <a14:useLocalDpi xmlns:a14="http://schemas.microsoft.com/office/drawing/2010/main" val="0"/>
              </a:ext>
            </a:extLst>
          </a:blip>
          <a:srcRect l="802" t="17815" r="1" b="3871"/>
          <a:stretch/>
        </p:blipFill>
        <p:spPr>
          <a:xfrm>
            <a:off x="8693162" y="3427199"/>
            <a:ext cx="2953512" cy="2358000"/>
          </a:xfrm>
          <a:prstGeom prst="rect">
            <a:avLst/>
          </a:prstGeom>
        </p:spPr>
      </p:pic>
      <p:pic>
        <p:nvPicPr>
          <p:cNvPr id="12" name="Grafik 11">
            <a:extLst>
              <a:ext uri="{FF2B5EF4-FFF2-40B4-BE49-F238E27FC236}">
                <a16:creationId xmlns:a16="http://schemas.microsoft.com/office/drawing/2014/main" id="{AE4362E9-41EB-707A-F10C-452B1027FF91}"/>
              </a:ext>
            </a:extLst>
          </p:cNvPr>
          <p:cNvPicPr>
            <a:picLocks noChangeAspect="1"/>
          </p:cNvPicPr>
          <p:nvPr/>
        </p:nvPicPr>
        <p:blipFill rotWithShape="1">
          <a:blip r:embed="rId4">
            <a:extLst>
              <a:ext uri="{28A0092B-C50C-407E-A947-70E740481C1C}">
                <a14:useLocalDpi xmlns:a14="http://schemas.microsoft.com/office/drawing/2010/main" val="0"/>
              </a:ext>
            </a:extLst>
          </a:blip>
          <a:srcRect t="6081" b="13339"/>
          <a:stretch/>
        </p:blipFill>
        <p:spPr>
          <a:xfrm>
            <a:off x="8681461" y="-3607"/>
            <a:ext cx="2953512" cy="2358000"/>
          </a:xfrm>
          <a:prstGeom prst="rect">
            <a:avLst/>
          </a:prstGeom>
        </p:spPr>
      </p:pic>
    </p:spTree>
    <p:extLst>
      <p:ext uri="{BB962C8B-B14F-4D97-AF65-F5344CB8AC3E}">
        <p14:creationId xmlns:p14="http://schemas.microsoft.com/office/powerpoint/2010/main" val="30992075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_1">
      <a:dk1>
        <a:sysClr val="windowText" lastClr="000000"/>
      </a:dk1>
      <a:lt1>
        <a:sysClr val="window" lastClr="FFFFFF"/>
      </a:lt1>
      <a:dk2>
        <a:srgbClr val="A5A5A5"/>
      </a:dk2>
      <a:lt2>
        <a:srgbClr val="E7E6E6"/>
      </a:lt2>
      <a:accent1>
        <a:srgbClr val="666666"/>
      </a:accent1>
      <a:accent2>
        <a:srgbClr val="FF8200"/>
      </a:accent2>
      <a:accent3>
        <a:srgbClr val="00B8CF"/>
      </a:accent3>
      <a:accent4>
        <a:srgbClr val="C1E200"/>
      </a:accent4>
      <a:accent5>
        <a:srgbClr val="EB0064"/>
      </a:accent5>
      <a:accent6>
        <a:srgbClr val="FCE300"/>
      </a:accent6>
      <a:hlink>
        <a:srgbClr val="0563C1"/>
      </a:hlink>
      <a:folHlink>
        <a:srgbClr val="954F5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Vorlage_16x9_IT_20220913" id="{CDE4BF24-C9C0-4B18-A62D-58B70B01ADD5}" vid="{AE2EA5A6-BE51-4999-8EFF-AB722C15B2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IT_Präsentation 16x9_2022</Template>
  <TotalTime>0</TotalTime>
  <Words>800</Words>
  <Application>Microsoft Office PowerPoint</Application>
  <PresentationFormat>Breitbild</PresentationFormat>
  <Paragraphs>109</Paragraphs>
  <Slides>18</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18</vt:i4>
      </vt:variant>
    </vt:vector>
  </HeadingPairs>
  <TitlesOfParts>
    <vt:vector size="26" baseType="lpstr">
      <vt:lpstr>Arial</vt:lpstr>
      <vt:lpstr>Arial Nova Light</vt:lpstr>
      <vt:lpstr>Calibri</vt:lpstr>
      <vt:lpstr>Montserrat Alternates ExLight</vt:lpstr>
      <vt:lpstr>Premier League Light</vt:lpstr>
      <vt:lpstr>SBB</vt:lpstr>
      <vt:lpstr>Ubuntu Light</vt:lpstr>
      <vt:lpstr>Office</vt:lpstr>
      <vt:lpstr>Tragen von Sicherheitsgurten</vt:lpstr>
      <vt:lpstr>Ziel der Suva</vt:lpstr>
      <vt:lpstr>Inhaltsverzeichnis</vt:lpstr>
      <vt:lpstr>PowerPoint-Präsentation</vt:lpstr>
      <vt:lpstr>PowerPoint-Präsentation</vt:lpstr>
      <vt:lpstr>PowerPoint-Präsentation</vt:lpstr>
      <vt:lpstr>PowerPoint-Präsentation</vt:lpstr>
      <vt:lpstr>Einwände und Realität</vt:lpstr>
      <vt:lpstr>PowerPoint-Präsentation</vt:lpstr>
      <vt:lpstr>Angurten oder nicht?</vt:lpstr>
      <vt:lpstr>PowerPoint-Präsentation</vt:lpstr>
      <vt:lpstr>PowerPoint-Präsentation</vt:lpstr>
      <vt:lpstr>PowerPoint-Präsentation</vt:lpstr>
      <vt:lpstr>PowerPoint-Präsentation</vt:lpstr>
      <vt:lpstr>Testimonials</vt:lpstr>
      <vt:lpstr>PowerPoint-Präsentation</vt:lpstr>
      <vt:lpstr>Ribi on Tour</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Tragen von Sicherheitsgurten</dc:title>
  <dc:creator>Felber Alois (AFE)</dc:creator>
  <cp:lastModifiedBy>Metz Dennis (DM7)</cp:lastModifiedBy>
  <cp:revision>4</cp:revision>
  <dcterms:created xsi:type="dcterms:W3CDTF">2024-01-29T12:52:50Z</dcterms:created>
  <dcterms:modified xsi:type="dcterms:W3CDTF">2024-02-01T14:21:39Z</dcterms:modified>
</cp:coreProperties>
</file>