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73" r:id="rId3"/>
    <p:sldId id="4681" r:id="rId4"/>
    <p:sldId id="4682" r:id="rId5"/>
    <p:sldId id="4686" r:id="rId6"/>
    <p:sldId id="4687" r:id="rId7"/>
    <p:sldId id="4688" r:id="rId8"/>
    <p:sldId id="4701" r:id="rId9"/>
    <p:sldId id="4698" r:id="rId10"/>
    <p:sldId id="4689" r:id="rId11"/>
    <p:sldId id="4690" r:id="rId12"/>
    <p:sldId id="4691" r:id="rId13"/>
    <p:sldId id="4692" r:id="rId14"/>
    <p:sldId id="4693" r:id="rId15"/>
    <p:sldId id="4704" r:id="rId16"/>
    <p:sldId id="4696" r:id="rId17"/>
    <p:sldId id="4706" r:id="rId18"/>
    <p:sldId id="4697" r:id="rId19"/>
  </p:sldIdLst>
  <p:sldSz cx="12192000" cy="6858000"/>
  <p:notesSz cx="6858000" cy="9144000"/>
  <p:custDataLst>
    <p:tags r:id="rId22"/>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919F35-F2FB-F3C9-5AD1-EDAC7742826C}" name="Metz Dennis (DM7)" initials="MD" userId="Metz Dennis (DM7)" providerId="None"/>
  <p188:author id="{9159274C-A365-26A1-9E47-8F79803E6330}" name="Felber Alois (AFE)" initials="FA(" userId="Felber Alois (AFE)" providerId="None"/>
  <p188:author id="{9C0B7987-90C4-B9F8-ABF9-6F9DE3DE6E6B}" name="Lötscher Corinne (LCC)" initials="LC(" userId="Lötscher Corinne (LCC)" providerId="None"/>
  <p188:author id="{6A4FEC93-0AA7-FCE4-A954-E20FFCFF56E8}" name="Bilotta Daniela (B5D)" initials="BD(" userId="Bilotta Daniela (B5D)"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180"/>
    <a:srgbClr val="80DCE7"/>
    <a:srgbClr val="F0F0F0"/>
    <a:srgbClr val="B3B3B3"/>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20E964-A045-4954-977F-F161A1E1F0AD}" v="2" dt="2022-09-13T11:45:11.533"/>
  </p1510:revLst>
</p1510:revInfo>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3" autoAdjust="0"/>
    <p:restoredTop sz="94291" autoAdjust="0"/>
  </p:normalViewPr>
  <p:slideViewPr>
    <p:cSldViewPr snapToGrid="0">
      <p:cViewPr varScale="1">
        <p:scale>
          <a:sx n="133" d="100"/>
          <a:sy n="133" d="100"/>
        </p:scale>
        <p:origin x="156" y="696"/>
      </p:cViewPr>
      <p:guideLst>
        <p:guide orient="horz" pos="1207"/>
        <p:guide pos="3840"/>
        <p:guide orient="horz" pos="370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5" d="100"/>
          <a:sy n="45" d="100"/>
        </p:scale>
        <p:origin x="2760"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2/1/2024</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1221246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olo con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4581128"/>
            <a:ext cx="9145016" cy="1152128"/>
          </a:xfrm>
        </p:spPr>
        <p:txBody>
          <a:bodyPr anchor="b"/>
          <a:lstStyle>
            <a:lvl1pPr algn="l">
              <a:lnSpc>
                <a:spcPct val="90000"/>
              </a:lnSpc>
              <a:defRPr sz="3600">
                <a:solidFill>
                  <a:schemeClr val="accent2"/>
                </a:solidFill>
              </a:defRPr>
            </a:lvl1pPr>
          </a:lstStyle>
          <a:p>
            <a:r>
              <a:rPr lang="it-CH" noProof="0" dirty="0" err="1"/>
              <a:t>Mastertitelformat</a:t>
            </a:r>
            <a:r>
              <a:rPr lang="it-CH" noProof="0" dirty="0"/>
              <a:t> </a:t>
            </a:r>
            <a:r>
              <a:rPr lang="it-CH" noProof="0" dirty="0" err="1"/>
              <a:t>bearbeiten</a:t>
            </a:r>
            <a:endParaRPr lang="it-CH" noProof="0"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dirty="0"/>
              <a:t>Master-</a:t>
            </a:r>
            <a:r>
              <a:rPr lang="it-CH" noProof="0" dirty="0" err="1"/>
              <a:t>Untertitelformat</a:t>
            </a:r>
            <a:r>
              <a:rPr lang="it-CH" noProof="0" dirty="0"/>
              <a:t> </a:t>
            </a:r>
            <a:r>
              <a:rPr lang="it-CH" noProof="0" dirty="0" err="1"/>
              <a:t>bearbeiten</a:t>
            </a:r>
            <a:endParaRPr lang="it-CH" noProof="0"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hasCustomPrompt="1"/>
          </p:nvPr>
        </p:nvSpPr>
        <p:spPr>
          <a:xfrm>
            <a:off x="0" y="549275"/>
            <a:ext cx="11641138" cy="3887788"/>
          </a:xfrm>
          <a:solidFill>
            <a:schemeClr val="tx2">
              <a:lumMod val="20000"/>
              <a:lumOff val="80000"/>
            </a:schemeClr>
          </a:solidFill>
        </p:spPr>
        <p:txBody>
          <a:bodyPr/>
          <a:lstStyle>
            <a:lvl1pPr marL="0" indent="0" algn="ctr">
              <a:buNone/>
              <a:defRPr/>
            </a:lvl1pPr>
          </a:lstStyle>
          <a:p>
            <a:r>
              <a:rPr lang="it-CH" noProof="0" dirty="0"/>
              <a:t>Bild </a:t>
            </a:r>
            <a:r>
              <a:rPr lang="it-CH" noProof="0" dirty="0" err="1"/>
              <a:t>durch</a:t>
            </a:r>
            <a:r>
              <a:rPr lang="it-CH" noProof="0" dirty="0"/>
              <a:t> </a:t>
            </a:r>
            <a:r>
              <a:rPr lang="it-CH" noProof="0" dirty="0" err="1"/>
              <a:t>Klicken</a:t>
            </a:r>
            <a:r>
              <a:rPr lang="it-CH" noProof="0" dirty="0"/>
              <a:t> </a:t>
            </a:r>
            <a:r>
              <a:rPr lang="it-CH" noProof="0" dirty="0" err="1"/>
              <a:t>auf</a:t>
            </a:r>
            <a:r>
              <a:rPr lang="it-CH" noProof="0" dirty="0"/>
              <a:t> Symbol </a:t>
            </a:r>
            <a:r>
              <a:rPr lang="it-CH" noProof="0" dirty="0" err="1"/>
              <a:t>hinzufügen</a:t>
            </a:r>
            <a:endParaRPr lang="it-CH" noProof="0" dirty="0"/>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contenuto (24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olo e contenuto (24pt) – stret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paratore di capitoli (bianc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hasCustomPrompt="1"/>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it-CH" noProof="0"/>
              <a:t>Mastertitelformat bearbeiten</a:t>
            </a:r>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paratore di capitoli (arancion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hasCustomPrompt="1"/>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it-CH" noProof="0"/>
              <a:t>Mastertitelformat bearbeiten</a:t>
            </a:r>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paratore di capitoli (bl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hasCustomPrompt="1"/>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it-CH" noProof="0"/>
              <a:t>Mastertitelformat bearbeiten</a:t>
            </a:r>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ue contenuti (20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hasCustomPrompt="1"/>
          </p:nvPr>
        </p:nvSpPr>
        <p:spPr>
          <a:xfrm>
            <a:off x="550863" y="1557339"/>
            <a:ext cx="5256000" cy="4608512"/>
          </a:xfrm>
        </p:spPr>
        <p:txBody>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hasCustomPrompt="1"/>
          </p:nvPr>
        </p:nvSpPr>
        <p:spPr>
          <a:xfrm>
            <a:off x="6384616" y="1557339"/>
            <a:ext cx="5256000" cy="4608512"/>
          </a:xfrm>
        </p:spPr>
        <p:txBody>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a:lnSpc>
                <a:spcPts val="1600"/>
              </a:lnSpc>
            </a:pPr>
            <a:r>
              <a:rPr lang="it-CH" noProof="0"/>
              <a:t>Indicazione della fonte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a:lnSpc>
                <a:spcPts val="1600"/>
              </a:lnSpc>
            </a:pPr>
            <a:r>
              <a:rPr lang="it-CH" noProof="0"/>
              <a:t>Indicazione della fonte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ue contenuti (16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hasCustomPrompt="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hasCustomPrompt="1"/>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a:lnSpc>
                <a:spcPts val="1600"/>
              </a:lnSpc>
            </a:pPr>
            <a:r>
              <a:rPr lang="it-CH" noProof="0"/>
              <a:t>Indicazione della fonte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a:lnSpc>
                <a:spcPts val="1600"/>
              </a:lnSpc>
            </a:pPr>
            <a:r>
              <a:rPr lang="it-CH" noProof="0"/>
              <a:t>Indicazione della fonte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sto e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hasCustomPrompt="1"/>
          </p:nvPr>
        </p:nvSpPr>
        <p:spPr>
          <a:xfrm>
            <a:off x="550863" y="1557339"/>
            <a:ext cx="5256000" cy="4608512"/>
          </a:xfrm>
        </p:spPr>
        <p:txBody>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a:lnSpc>
                <a:spcPts val="1600"/>
              </a:lnSpc>
            </a:pPr>
            <a:r>
              <a:rPr lang="it-CH" noProof="0"/>
              <a:t>Indicazione della fonte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6383338" y="1628774"/>
            <a:ext cx="5808662" cy="4320505"/>
          </a:xfrm>
          <a:solidFill>
            <a:schemeClr val="tx2">
              <a:lumMod val="20000"/>
              <a:lumOff val="80000"/>
            </a:schemeClr>
          </a:solidFill>
        </p:spPr>
        <p:txBody>
          <a:bodyPr/>
          <a:lstStyle>
            <a:lvl1pPr marL="0" indent="0" algn="ctr">
              <a:buNone/>
              <a:defRPr/>
            </a:lvl1pPr>
          </a:lstStyle>
          <a:p>
            <a:r>
              <a:rPr lang="it-CH" noProof="0"/>
              <a:t>Bild durch Klicken auf Symbol hinzufügen</a:t>
            </a:r>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a:t>Titolo presentazione (Arial Regular, 10 pt/interlinea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olo e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550863" y="1628774"/>
            <a:ext cx="11641137" cy="4537076"/>
          </a:xfrm>
          <a:solidFill>
            <a:schemeClr val="tx2">
              <a:lumMod val="20000"/>
              <a:lumOff val="80000"/>
            </a:schemeClr>
          </a:solidFill>
        </p:spPr>
        <p:txBody>
          <a:bodyPr/>
          <a:lstStyle>
            <a:lvl1pPr marL="0" indent="0" algn="ctr">
              <a:buNone/>
              <a:defRPr/>
            </a:lvl1pPr>
          </a:lstStyle>
          <a:p>
            <a:r>
              <a:rPr lang="it-CH" noProof="0"/>
              <a:t>Bild durch Klicken auf Symbol hinzufügen</a:t>
            </a:r>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magine estes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hasCustomPrompt="1"/>
          </p:nvPr>
        </p:nvSpPr>
        <p:spPr>
          <a:xfrm>
            <a:off x="1" y="0"/>
            <a:ext cx="12192000" cy="6165850"/>
          </a:xfrm>
          <a:solidFill>
            <a:schemeClr val="tx2">
              <a:lumMod val="20000"/>
              <a:lumOff val="80000"/>
            </a:schemeClr>
          </a:solidFill>
        </p:spPr>
        <p:txBody>
          <a:bodyPr/>
          <a:lstStyle>
            <a:lvl1pPr marL="0" indent="0" algn="ctr">
              <a:buNone/>
              <a:defRPr/>
            </a:lvl1pPr>
          </a:lstStyle>
          <a:p>
            <a:r>
              <a:rPr lang="it-CH" noProof="0"/>
              <a:t>Bild durch Klicken auf Symbol hinzufügen</a:t>
            </a:r>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olo con immagine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4581128"/>
            <a:ext cx="7776864" cy="1152128"/>
          </a:xfrm>
        </p:spPr>
        <p:txBody>
          <a:bodyPr anchor="b"/>
          <a:lstStyle>
            <a:lvl1pPr algn="l">
              <a:lnSpc>
                <a:spcPct val="90000"/>
              </a:lnSpc>
              <a:defRPr sz="3600">
                <a:solidFill>
                  <a:schemeClr val="accent2"/>
                </a:solidFill>
              </a:defRPr>
            </a:lvl1pPr>
          </a:lstStyle>
          <a:p>
            <a:r>
              <a:rPr lang="it-CH" noProof="0"/>
              <a:t>Mastertitelformat bearbeiten</a:t>
            </a:r>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hasCustomPrompt="1"/>
          </p:nvPr>
        </p:nvSpPr>
        <p:spPr>
          <a:xfrm>
            <a:off x="0" y="549275"/>
            <a:ext cx="11641138" cy="3887788"/>
          </a:xfrm>
          <a:solidFill>
            <a:schemeClr val="tx2">
              <a:lumMod val="20000"/>
              <a:lumOff val="80000"/>
            </a:schemeClr>
          </a:solidFill>
        </p:spPr>
        <p:txBody>
          <a:bodyPr/>
          <a:lstStyle>
            <a:lvl1pPr marL="0" indent="0" algn="ctr">
              <a:buNone/>
              <a:defRPr/>
            </a:lvl1pPr>
          </a:lstStyle>
          <a:p>
            <a:r>
              <a:rPr lang="it-CH" noProof="0"/>
              <a:t>Bild durch Klicken auf Symbol hinzufügen</a:t>
            </a:r>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it-CH" noProof="0"/>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olo e 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hasCustomPrompt="1"/>
          </p:nvPr>
        </p:nvSpPr>
        <p:spPr/>
        <p:txBody>
          <a:bodyPr/>
          <a:lstStyle>
            <a:lvl1pPr>
              <a:defRPr>
                <a:solidFill>
                  <a:schemeClr val="accent2"/>
                </a:solidFill>
              </a:defRPr>
            </a:lvl1pPr>
          </a:lstStyle>
          <a:p>
            <a:r>
              <a:rPr lang="it-CH" noProof="0" dirty="0" err="1"/>
              <a:t>Mastertitelformat</a:t>
            </a:r>
            <a:r>
              <a:rPr lang="it-CH" noProof="0" dirty="0"/>
              <a:t> </a:t>
            </a:r>
            <a:r>
              <a:rPr lang="it-CH" noProof="0" dirty="0" err="1"/>
              <a:t>bearbeiten</a:t>
            </a:r>
            <a:endParaRPr lang="it-CH" noProof="0"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it-CH" noProof="0"/>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eo estes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it-CH" noProof="0"/>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a partn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it-CH" noProof="0"/>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zione (bianco)">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493196"/>
            <a:ext cx="11089232" cy="2439860"/>
          </a:xfrm>
        </p:spPr>
        <p:txBody>
          <a:bodyPr anchor="b"/>
          <a:lstStyle>
            <a:lvl1pPr>
              <a:defRPr sz="4400">
                <a:solidFill>
                  <a:schemeClr val="accent3"/>
                </a:solidFill>
              </a:defRPr>
            </a:lvl1pPr>
          </a:lstStyle>
          <a:p>
            <a:r>
              <a:rPr lang="it-CH" noProof="0"/>
              <a:t>Mastertitelformat bearbeiten</a:t>
            </a:r>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hasCustomPrompt="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zione (bl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493196"/>
            <a:ext cx="11089232" cy="2440800"/>
          </a:xfrm>
        </p:spPr>
        <p:txBody>
          <a:bodyPr anchor="b"/>
          <a:lstStyle>
            <a:lvl1pPr>
              <a:defRPr sz="4400">
                <a:solidFill>
                  <a:schemeClr val="bg1"/>
                </a:solidFill>
              </a:defRPr>
            </a:lvl1pPr>
          </a:lstStyle>
          <a:p>
            <a:r>
              <a:rPr lang="it-CH" noProof="0"/>
              <a:t>Mastertitelformat bearbeiten</a:t>
            </a:r>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hasCustomPrompt="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01.02.2024</a:t>
            </a:fld>
            <a:endParaRPr lang="it-CH" noProof="0"/>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zione (immagine di sfondo)">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493196"/>
            <a:ext cx="11089232" cy="2440800"/>
          </a:xfrm>
        </p:spPr>
        <p:txBody>
          <a:bodyPr anchor="b"/>
          <a:lstStyle>
            <a:lvl1pPr>
              <a:defRPr sz="4400">
                <a:solidFill>
                  <a:schemeClr val="bg1"/>
                </a:solidFill>
              </a:defRPr>
            </a:lvl1pPr>
          </a:lstStyle>
          <a:p>
            <a:r>
              <a:rPr lang="it-CH" noProof="0"/>
              <a:t>Mastertitelformat bearbeiten</a:t>
            </a:r>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hasCustomPrompt="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it-CH" noProof="0" smtClean="0"/>
              <a:pPr/>
              <a:t>01.02.2024</a:t>
            </a:fld>
            <a:endParaRPr lang="it-CH" noProof="0"/>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it-CH" noProof="0" smtClean="0"/>
              <a:pPr/>
              <a:t>‹Nr.›</a:t>
            </a:fld>
            <a:endParaRPr lang="it-CH" noProof="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hasCustomPrompt="1"/>
          </p:nvPr>
        </p:nvSpPr>
        <p:spPr/>
        <p:txBody>
          <a:bodyPr/>
          <a:lstStyle/>
          <a:p>
            <a:r>
              <a:rPr lang="it-CH" noProof="0"/>
              <a:t>Mastertitelformat bearbeiten</a:t>
            </a:r>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a:t>Indicazione della fonte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a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557338"/>
            <a:ext cx="11089232" cy="1655638"/>
          </a:xfrm>
        </p:spPr>
        <p:txBody>
          <a:bodyPr/>
          <a:lstStyle>
            <a:lvl1pPr>
              <a:lnSpc>
                <a:spcPct val="90000"/>
              </a:lnSpc>
              <a:defRPr sz="4400">
                <a:solidFill>
                  <a:schemeClr val="accent2"/>
                </a:solidFill>
              </a:defRPr>
            </a:lvl1pPr>
          </a:lstStyle>
          <a:p>
            <a:r>
              <a:rPr lang="it-CH" noProof="0"/>
              <a:t>Mastertitelformat bearbeiten</a:t>
            </a:r>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hasCustomPrompt="1"/>
          </p:nvPr>
        </p:nvSpPr>
        <p:spPr>
          <a:xfrm>
            <a:off x="550863" y="3429000"/>
            <a:ext cx="2736850" cy="2736850"/>
          </a:xfrm>
        </p:spPr>
        <p:txBody>
          <a:bodyPr anchor="b"/>
          <a:lstStyle>
            <a:lvl1pPr marL="0" indent="0">
              <a:buNone/>
              <a:defRPr sz="1600"/>
            </a:lvl1pPr>
          </a:lstStyle>
          <a:p>
            <a:pPr lvl="0"/>
            <a:r>
              <a:rPr lang="it-CH" noProof="0"/>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hasCustomPrompt="1"/>
          </p:nvPr>
        </p:nvSpPr>
        <p:spPr>
          <a:xfrm>
            <a:off x="3899496" y="3429000"/>
            <a:ext cx="2736850" cy="2736850"/>
          </a:xfrm>
        </p:spPr>
        <p:txBody>
          <a:bodyPr anchor="b"/>
          <a:lstStyle>
            <a:lvl1pPr marL="0" indent="0">
              <a:buNone/>
              <a:defRPr sz="1600"/>
            </a:lvl1pPr>
          </a:lstStyle>
          <a:p>
            <a:pPr lvl="0"/>
            <a:r>
              <a:rPr lang="it-CH" noProof="0"/>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hasCustomPrompt="1"/>
          </p:nvPr>
        </p:nvSpPr>
        <p:spPr>
          <a:xfrm>
            <a:off x="7248128" y="3429000"/>
            <a:ext cx="2736850" cy="2736850"/>
          </a:xfrm>
        </p:spPr>
        <p:txBody>
          <a:bodyPr anchor="b"/>
          <a:lstStyle>
            <a:lvl1pPr marL="0" indent="0">
              <a:buNone/>
              <a:defRPr sz="1600"/>
            </a:lvl1pPr>
          </a:lstStyle>
          <a:p>
            <a:pPr lvl="0"/>
            <a:r>
              <a:rPr lang="it-CH" noProof="0"/>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a finale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hasCustomPrompt="1"/>
          </p:nvPr>
        </p:nvSpPr>
        <p:spPr>
          <a:xfrm>
            <a:off x="551384" y="1557338"/>
            <a:ext cx="11089232" cy="1655638"/>
          </a:xfrm>
        </p:spPr>
        <p:txBody>
          <a:bodyPr/>
          <a:lstStyle>
            <a:lvl1pPr>
              <a:lnSpc>
                <a:spcPct val="90000"/>
              </a:lnSpc>
              <a:defRPr sz="4400">
                <a:solidFill>
                  <a:schemeClr val="accent2"/>
                </a:solidFill>
              </a:defRPr>
            </a:lvl1pPr>
          </a:lstStyle>
          <a:p>
            <a:r>
              <a:rPr lang="it-CH" noProof="0"/>
              <a:t>Mastertitelformat bearbeiten</a:t>
            </a:r>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hasCustomPrompt="1"/>
          </p:nvPr>
        </p:nvSpPr>
        <p:spPr>
          <a:xfrm>
            <a:off x="550863" y="3429000"/>
            <a:ext cx="2736850" cy="2736850"/>
          </a:xfrm>
        </p:spPr>
        <p:txBody>
          <a:bodyPr anchor="b"/>
          <a:lstStyle>
            <a:lvl1pPr marL="0" indent="0">
              <a:buNone/>
              <a:defRPr sz="1600"/>
            </a:lvl1pPr>
          </a:lstStyle>
          <a:p>
            <a:pPr lvl="0"/>
            <a:r>
              <a:rPr lang="it-CH" noProof="0"/>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hasCustomPrompt="1"/>
          </p:nvPr>
        </p:nvSpPr>
        <p:spPr>
          <a:xfrm>
            <a:off x="3899496" y="3429000"/>
            <a:ext cx="2736850" cy="2736850"/>
          </a:xfrm>
        </p:spPr>
        <p:txBody>
          <a:bodyPr anchor="b"/>
          <a:lstStyle>
            <a:lvl1pPr marL="0" indent="0">
              <a:buNone/>
              <a:defRPr sz="1600"/>
            </a:lvl1pPr>
          </a:lstStyle>
          <a:p>
            <a:pPr lvl="0"/>
            <a:r>
              <a:rPr lang="it-CH" noProof="0"/>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it-CH" noProof="0"/>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olo senza immag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1122363"/>
            <a:ext cx="11089754" cy="2234629"/>
          </a:xfrm>
        </p:spPr>
        <p:txBody>
          <a:bodyPr anchor="b"/>
          <a:lstStyle>
            <a:lvl1pPr algn="l">
              <a:lnSpc>
                <a:spcPct val="90000"/>
              </a:lnSpc>
              <a:defRPr sz="4400">
                <a:solidFill>
                  <a:schemeClr val="accent2"/>
                </a:solidFill>
              </a:defRPr>
            </a:lvl1pPr>
          </a:lstStyle>
          <a:p>
            <a:r>
              <a:rPr lang="it-CH" noProof="0"/>
              <a:t>Mastertitelformat bearbeiten</a:t>
            </a:r>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it-CH" noProof="0"/>
              <a:t>Text</a:t>
            </a:r>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it-CH" noProof="0"/>
              <a:t>Datum</a:t>
            </a:r>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a:t>Titolo presentazione (Arial Regular, 10 pt/interlinea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gina principal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8C6DAB5-D612-4FDA-9448-7D8778FF4A38}"/>
              </a:ext>
            </a:extLst>
          </p:cNvPr>
          <p:cNvSpPr>
            <a:spLocks noGrp="1"/>
          </p:cNvSpPr>
          <p:nvPr>
            <p:ph type="pic" sz="quarter" idx="10" hasCustomPrompt="1"/>
          </p:nvPr>
        </p:nvSpPr>
        <p:spPr>
          <a:xfrm>
            <a:off x="0" y="0"/>
            <a:ext cx="12192000" cy="6858000"/>
          </a:xfrm>
          <a:custGeom>
            <a:avLst/>
            <a:gdLst>
              <a:gd name="connsiteX0" fmla="*/ 7152614 w 12192000"/>
              <a:gd name="connsiteY0" fmla="*/ 3448729 h 6858000"/>
              <a:gd name="connsiteX1" fmla="*/ 7148983 w 12192000"/>
              <a:gd name="connsiteY1" fmla="*/ 3527574 h 6858000"/>
              <a:gd name="connsiteX2" fmla="*/ 7032838 w 12192000"/>
              <a:gd name="connsiteY2" fmla="*/ 3623836 h 6858000"/>
              <a:gd name="connsiteX3" fmla="*/ 6951134 w 12192000"/>
              <a:gd name="connsiteY3" fmla="*/ 3556102 h 6858000"/>
              <a:gd name="connsiteX4" fmla="*/ 7031991 w 12192000"/>
              <a:gd name="connsiteY4" fmla="*/ 3480325 h 6858000"/>
              <a:gd name="connsiteX5" fmla="*/ 7098560 w 12192000"/>
              <a:gd name="connsiteY5" fmla="*/ 3467149 h 6858000"/>
              <a:gd name="connsiteX6" fmla="*/ 7152641 w 12192000"/>
              <a:gd name="connsiteY6" fmla="*/ 3448152 h 6858000"/>
              <a:gd name="connsiteX7" fmla="*/ 7153064 w 12192000"/>
              <a:gd name="connsiteY7" fmla="*/ 3448576 h 6858000"/>
              <a:gd name="connsiteX8" fmla="*/ 7152614 w 12192000"/>
              <a:gd name="connsiteY8" fmla="*/ 3448729 h 6858000"/>
              <a:gd name="connsiteX9" fmla="*/ 6118861 w 12192000"/>
              <a:gd name="connsiteY9" fmla="*/ 3129806 h 6858000"/>
              <a:gd name="connsiteX10" fmla="*/ 6318251 w 12192000"/>
              <a:gd name="connsiteY10" fmla="*/ 3727976 h 6858000"/>
              <a:gd name="connsiteX11" fmla="*/ 6543888 w 12192000"/>
              <a:gd name="connsiteY11" fmla="*/ 3727976 h 6858000"/>
              <a:gd name="connsiteX12" fmla="*/ 6744548 w 12192000"/>
              <a:gd name="connsiteY12" fmla="*/ 3129806 h 6858000"/>
              <a:gd name="connsiteX13" fmla="*/ 6545158 w 12192000"/>
              <a:gd name="connsiteY13" fmla="*/ 3129806 h 6858000"/>
              <a:gd name="connsiteX14" fmla="*/ 6435091 w 12192000"/>
              <a:gd name="connsiteY14" fmla="*/ 3524776 h 6858000"/>
              <a:gd name="connsiteX15" fmla="*/ 6432551 w 12192000"/>
              <a:gd name="connsiteY15" fmla="*/ 3524776 h 6858000"/>
              <a:gd name="connsiteX16" fmla="*/ 6323331 w 12192000"/>
              <a:gd name="connsiteY16" fmla="*/ 3129806 h 6858000"/>
              <a:gd name="connsiteX17" fmla="*/ 5880525 w 12192000"/>
              <a:gd name="connsiteY17" fmla="*/ 3129806 h 6858000"/>
              <a:gd name="connsiteX18" fmla="*/ 5880525 w 12192000"/>
              <a:gd name="connsiteY18" fmla="*/ 3450269 h 6858000"/>
              <a:gd name="connsiteX19" fmla="*/ 5773422 w 12192000"/>
              <a:gd name="connsiteY19" fmla="*/ 3584465 h 6858000"/>
              <a:gd name="connsiteX20" fmla="*/ 5676479 w 12192000"/>
              <a:gd name="connsiteY20" fmla="*/ 3477362 h 6858000"/>
              <a:gd name="connsiteX21" fmla="*/ 5676479 w 12192000"/>
              <a:gd name="connsiteY21" fmla="*/ 3130229 h 6858000"/>
              <a:gd name="connsiteX22" fmla="*/ 5480476 w 12192000"/>
              <a:gd name="connsiteY22" fmla="*/ 3130229 h 6858000"/>
              <a:gd name="connsiteX23" fmla="*/ 5480476 w 12192000"/>
              <a:gd name="connsiteY23" fmla="*/ 3489639 h 6858000"/>
              <a:gd name="connsiteX24" fmla="*/ 5701032 w 12192000"/>
              <a:gd name="connsiteY24" fmla="*/ 3745332 h 6858000"/>
              <a:gd name="connsiteX25" fmla="*/ 5883489 w 12192000"/>
              <a:gd name="connsiteY25" fmla="*/ 3645849 h 6858000"/>
              <a:gd name="connsiteX26" fmla="*/ 5885182 w 12192000"/>
              <a:gd name="connsiteY26" fmla="*/ 3645849 h 6858000"/>
              <a:gd name="connsiteX27" fmla="*/ 5885182 w 12192000"/>
              <a:gd name="connsiteY27" fmla="*/ 3728399 h 6858000"/>
              <a:gd name="connsiteX28" fmla="*/ 6075681 w 12192000"/>
              <a:gd name="connsiteY28" fmla="*/ 3728399 h 6858000"/>
              <a:gd name="connsiteX29" fmla="*/ 6075681 w 12192000"/>
              <a:gd name="connsiteY29" fmla="*/ 3129806 h 6858000"/>
              <a:gd name="connsiteX30" fmla="*/ 7063741 w 12192000"/>
              <a:gd name="connsiteY30" fmla="*/ 3112449 h 6858000"/>
              <a:gd name="connsiteX31" fmla="*/ 6873664 w 12192000"/>
              <a:gd name="connsiteY31" fmla="*/ 3154782 h 6858000"/>
              <a:gd name="connsiteX32" fmla="*/ 6780108 w 12192000"/>
              <a:gd name="connsiteY32" fmla="*/ 3314379 h 6858000"/>
              <a:gd name="connsiteX33" fmla="*/ 6963411 w 12192000"/>
              <a:gd name="connsiteY33" fmla="*/ 3314379 h 6858000"/>
              <a:gd name="connsiteX34" fmla="*/ 7061201 w 12192000"/>
              <a:gd name="connsiteY34" fmla="*/ 3240295 h 6858000"/>
              <a:gd name="connsiteX35" fmla="*/ 7155604 w 12192000"/>
              <a:gd name="connsiteY35" fmla="*/ 3301679 h 6858000"/>
              <a:gd name="connsiteX36" fmla="*/ 7103958 w 12192000"/>
              <a:gd name="connsiteY36" fmla="*/ 3357135 h 6858000"/>
              <a:gd name="connsiteX37" fmla="*/ 6755554 w 12192000"/>
              <a:gd name="connsiteY37" fmla="*/ 3563722 h 6858000"/>
              <a:gd name="connsiteX38" fmla="*/ 6960447 w 12192000"/>
              <a:gd name="connsiteY38" fmla="*/ 3745332 h 6858000"/>
              <a:gd name="connsiteX39" fmla="*/ 7157298 w 12192000"/>
              <a:gd name="connsiteY39" fmla="*/ 3670825 h 6858000"/>
              <a:gd name="connsiteX40" fmla="*/ 7169151 w 12192000"/>
              <a:gd name="connsiteY40" fmla="*/ 3727552 h 6858000"/>
              <a:gd name="connsiteX41" fmla="*/ 7366001 w 12192000"/>
              <a:gd name="connsiteY41" fmla="*/ 3727552 h 6858000"/>
              <a:gd name="connsiteX42" fmla="*/ 7343141 w 12192000"/>
              <a:gd name="connsiteY42" fmla="*/ 3574729 h 6858000"/>
              <a:gd name="connsiteX43" fmla="*/ 7343141 w 12192000"/>
              <a:gd name="connsiteY43" fmla="*/ 3313109 h 6858000"/>
              <a:gd name="connsiteX44" fmla="*/ 7063741 w 12192000"/>
              <a:gd name="connsiteY44" fmla="*/ 3112449 h 6858000"/>
              <a:gd name="connsiteX45" fmla="*/ 5109212 w 12192000"/>
              <a:gd name="connsiteY45" fmla="*/ 3112449 h 6858000"/>
              <a:gd name="connsiteX46" fmla="*/ 4835739 w 12192000"/>
              <a:gd name="connsiteY46" fmla="*/ 3295752 h 6858000"/>
              <a:gd name="connsiteX47" fmla="*/ 5113446 w 12192000"/>
              <a:gd name="connsiteY47" fmla="*/ 3492179 h 6858000"/>
              <a:gd name="connsiteX48" fmla="*/ 5207850 w 12192000"/>
              <a:gd name="connsiteY48" fmla="*/ 3555255 h 6858000"/>
              <a:gd name="connsiteX49" fmla="*/ 5115986 w 12192000"/>
              <a:gd name="connsiteY49" fmla="*/ 3619179 h 6858000"/>
              <a:gd name="connsiteX50" fmla="*/ 5043595 w 12192000"/>
              <a:gd name="connsiteY50" fmla="*/ 3598012 h 6858000"/>
              <a:gd name="connsiteX51" fmla="*/ 5012269 w 12192000"/>
              <a:gd name="connsiteY51" fmla="*/ 3531125 h 6858000"/>
              <a:gd name="connsiteX52" fmla="*/ 4826002 w 12192000"/>
              <a:gd name="connsiteY52" fmla="*/ 3531125 h 6858000"/>
              <a:gd name="connsiteX53" fmla="*/ 5118102 w 12192000"/>
              <a:gd name="connsiteY53" fmla="*/ 3745755 h 6858000"/>
              <a:gd name="connsiteX54" fmla="*/ 5405122 w 12192000"/>
              <a:gd name="connsiteY54" fmla="*/ 3532395 h 6858000"/>
              <a:gd name="connsiteX55" fmla="*/ 5253146 w 12192000"/>
              <a:gd name="connsiteY55" fmla="*/ 3371106 h 6858000"/>
              <a:gd name="connsiteX56" fmla="*/ 5032590 w 12192000"/>
              <a:gd name="connsiteY56" fmla="*/ 3285169 h 6858000"/>
              <a:gd name="connsiteX57" fmla="*/ 5116409 w 12192000"/>
              <a:gd name="connsiteY57" fmla="*/ 3240295 h 6858000"/>
              <a:gd name="connsiteX58" fmla="*/ 5177792 w 12192000"/>
              <a:gd name="connsiteY58" fmla="*/ 3254689 h 6858000"/>
              <a:gd name="connsiteX59" fmla="*/ 5203192 w 12192000"/>
              <a:gd name="connsiteY59" fmla="*/ 3306759 h 6858000"/>
              <a:gd name="connsiteX60" fmla="*/ 5384379 w 12192000"/>
              <a:gd name="connsiteY60" fmla="*/ 3306759 h 6858000"/>
              <a:gd name="connsiteX61" fmla="*/ 5109212 w 12192000"/>
              <a:gd name="connsiteY61" fmla="*/ 3112449 h 6858000"/>
              <a:gd name="connsiteX62" fmla="*/ 0 w 12192000"/>
              <a:gd name="connsiteY62" fmla="*/ 0 h 6858000"/>
              <a:gd name="connsiteX63" fmla="*/ 12192000 w 12192000"/>
              <a:gd name="connsiteY63" fmla="*/ 0 h 6858000"/>
              <a:gd name="connsiteX64" fmla="*/ 12192000 w 12192000"/>
              <a:gd name="connsiteY64" fmla="*/ 6858000 h 6858000"/>
              <a:gd name="connsiteX65" fmla="*/ 8200417 w 12192000"/>
              <a:gd name="connsiteY65" fmla="*/ 6858000 h 6858000"/>
              <a:gd name="connsiteX66" fmla="*/ 8200417 w 12192000"/>
              <a:gd name="connsiteY66" fmla="*/ 5184843 h 6858000"/>
              <a:gd name="connsiteX67" fmla="*/ 1 w 12192000"/>
              <a:gd name="connsiteY67" fmla="*/ 5184843 h 6858000"/>
              <a:gd name="connsiteX68" fmla="*/ 1 w 12192000"/>
              <a:gd name="connsiteY68" fmla="*/ 6858000 h 6858000"/>
              <a:gd name="connsiteX69" fmla="*/ 0 w 12192000"/>
              <a:gd name="connsiteY6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2192000" h="6858000">
                <a:moveTo>
                  <a:pt x="7152614" y="3448729"/>
                </a:moveTo>
                <a:lnTo>
                  <a:pt x="7148983" y="3527574"/>
                </a:lnTo>
                <a:cubicBezTo>
                  <a:pt x="7137772" y="3594308"/>
                  <a:pt x="7102688" y="3623836"/>
                  <a:pt x="7032838" y="3623836"/>
                </a:cubicBezTo>
                <a:cubicBezTo>
                  <a:pt x="6989234" y="3623836"/>
                  <a:pt x="6951134" y="3604785"/>
                  <a:pt x="6951134" y="3556102"/>
                </a:cubicBezTo>
                <a:cubicBezTo>
                  <a:pt x="6951134" y="3507419"/>
                  <a:pt x="6988387" y="3490485"/>
                  <a:pt x="7031991" y="3480325"/>
                </a:cubicBezTo>
                <a:cubicBezTo>
                  <a:pt x="7053793" y="3475245"/>
                  <a:pt x="7077182" y="3471647"/>
                  <a:pt x="7098560" y="3467149"/>
                </a:cubicBezTo>
                <a:close/>
                <a:moveTo>
                  <a:pt x="7152641" y="3448152"/>
                </a:moveTo>
                <a:lnTo>
                  <a:pt x="7153064" y="3448576"/>
                </a:lnTo>
                <a:lnTo>
                  <a:pt x="7152614" y="3448729"/>
                </a:lnTo>
                <a:close/>
                <a:moveTo>
                  <a:pt x="6118861" y="3129806"/>
                </a:moveTo>
                <a:lnTo>
                  <a:pt x="6318251" y="3727976"/>
                </a:lnTo>
                <a:lnTo>
                  <a:pt x="6543888" y="3727976"/>
                </a:lnTo>
                <a:lnTo>
                  <a:pt x="6744548" y="3129806"/>
                </a:lnTo>
                <a:lnTo>
                  <a:pt x="6545158" y="3129806"/>
                </a:lnTo>
                <a:lnTo>
                  <a:pt x="6435091" y="3524776"/>
                </a:lnTo>
                <a:lnTo>
                  <a:pt x="6432551" y="3524776"/>
                </a:lnTo>
                <a:lnTo>
                  <a:pt x="6323331" y="3129806"/>
                </a:lnTo>
                <a:close/>
                <a:moveTo>
                  <a:pt x="5880525" y="3129806"/>
                </a:moveTo>
                <a:lnTo>
                  <a:pt x="5880525" y="3450269"/>
                </a:lnTo>
                <a:cubicBezTo>
                  <a:pt x="5880525" y="3556102"/>
                  <a:pt x="5815755" y="3584465"/>
                  <a:pt x="5773422" y="3584465"/>
                </a:cubicBezTo>
                <a:cubicBezTo>
                  <a:pt x="5711192" y="3584465"/>
                  <a:pt x="5676479" y="3556949"/>
                  <a:pt x="5676479" y="3477362"/>
                </a:cubicBezTo>
                <a:lnTo>
                  <a:pt x="5676479" y="3130229"/>
                </a:lnTo>
                <a:lnTo>
                  <a:pt x="5480476" y="3130229"/>
                </a:lnTo>
                <a:lnTo>
                  <a:pt x="5480476" y="3489639"/>
                </a:lnTo>
                <a:cubicBezTo>
                  <a:pt x="5480476" y="3647119"/>
                  <a:pt x="5530005" y="3745332"/>
                  <a:pt x="5701032" y="3745332"/>
                </a:cubicBezTo>
                <a:cubicBezTo>
                  <a:pt x="5774692" y="3744485"/>
                  <a:pt x="5842848" y="3707232"/>
                  <a:pt x="5883489" y="3645849"/>
                </a:cubicBezTo>
                <a:lnTo>
                  <a:pt x="5885182" y="3645849"/>
                </a:lnTo>
                <a:lnTo>
                  <a:pt x="5885182" y="3728399"/>
                </a:lnTo>
                <a:lnTo>
                  <a:pt x="6075681" y="3728399"/>
                </a:lnTo>
                <a:lnTo>
                  <a:pt x="6075681" y="3129806"/>
                </a:lnTo>
                <a:close/>
                <a:moveTo>
                  <a:pt x="7063741" y="3112449"/>
                </a:moveTo>
                <a:cubicBezTo>
                  <a:pt x="6997701" y="3110332"/>
                  <a:pt x="6932508" y="3124726"/>
                  <a:pt x="6873664" y="3154782"/>
                </a:cubicBezTo>
                <a:cubicBezTo>
                  <a:pt x="6816091" y="3186955"/>
                  <a:pt x="6780108" y="3248339"/>
                  <a:pt x="6780108" y="3314379"/>
                </a:cubicBezTo>
                <a:lnTo>
                  <a:pt x="6963411" y="3314379"/>
                </a:lnTo>
                <a:cubicBezTo>
                  <a:pt x="6972724" y="3263579"/>
                  <a:pt x="7007014" y="3240295"/>
                  <a:pt x="7061201" y="3240295"/>
                </a:cubicBezTo>
                <a:cubicBezTo>
                  <a:pt x="7101418" y="3240295"/>
                  <a:pt x="7155604" y="3256806"/>
                  <a:pt x="7155604" y="3301679"/>
                </a:cubicBezTo>
                <a:cubicBezTo>
                  <a:pt x="7155604" y="3338509"/>
                  <a:pt x="7137401" y="3350362"/>
                  <a:pt x="7103958" y="3357135"/>
                </a:cubicBezTo>
                <a:cubicBezTo>
                  <a:pt x="6968067" y="3384652"/>
                  <a:pt x="6755554" y="3369412"/>
                  <a:pt x="6755554" y="3563722"/>
                </a:cubicBezTo>
                <a:cubicBezTo>
                  <a:pt x="6755554" y="3686912"/>
                  <a:pt x="6845725" y="3745332"/>
                  <a:pt x="6960447" y="3745332"/>
                </a:cubicBezTo>
                <a:cubicBezTo>
                  <a:pt x="7031991" y="3745332"/>
                  <a:pt x="7106498" y="3724165"/>
                  <a:pt x="7157298" y="3670825"/>
                </a:cubicBezTo>
                <a:cubicBezTo>
                  <a:pt x="7158991" y="3689876"/>
                  <a:pt x="7162801" y="3708925"/>
                  <a:pt x="7169151" y="3727552"/>
                </a:cubicBezTo>
                <a:lnTo>
                  <a:pt x="7366001" y="3727552"/>
                </a:lnTo>
                <a:cubicBezTo>
                  <a:pt x="7343141" y="3680139"/>
                  <a:pt x="7343141" y="3625529"/>
                  <a:pt x="7343141" y="3574729"/>
                </a:cubicBezTo>
                <a:lnTo>
                  <a:pt x="7343141" y="3313109"/>
                </a:lnTo>
                <a:cubicBezTo>
                  <a:pt x="7341871" y="3144199"/>
                  <a:pt x="7205558" y="3112449"/>
                  <a:pt x="7063741" y="3112449"/>
                </a:cubicBezTo>
                <a:close/>
                <a:moveTo>
                  <a:pt x="5109212" y="3112449"/>
                </a:moveTo>
                <a:cubicBezTo>
                  <a:pt x="4991949" y="3112449"/>
                  <a:pt x="4835739" y="3151819"/>
                  <a:pt x="4835739" y="3295752"/>
                </a:cubicBezTo>
                <a:cubicBezTo>
                  <a:pt x="4835739" y="3457042"/>
                  <a:pt x="4990255" y="3460429"/>
                  <a:pt x="5113446" y="3492179"/>
                </a:cubicBezTo>
                <a:cubicBezTo>
                  <a:pt x="5147735" y="3500222"/>
                  <a:pt x="5207850" y="3509535"/>
                  <a:pt x="5207850" y="3555255"/>
                </a:cubicBezTo>
                <a:cubicBezTo>
                  <a:pt x="5207850" y="3600976"/>
                  <a:pt x="5153662" y="3619179"/>
                  <a:pt x="5115986" y="3619179"/>
                </a:cubicBezTo>
                <a:cubicBezTo>
                  <a:pt x="5090162" y="3620025"/>
                  <a:pt x="5064763" y="3612405"/>
                  <a:pt x="5043595" y="3598012"/>
                </a:cubicBezTo>
                <a:cubicBezTo>
                  <a:pt x="5022852" y="3582349"/>
                  <a:pt x="5010999" y="3557372"/>
                  <a:pt x="5012269" y="3531125"/>
                </a:cubicBezTo>
                <a:lnTo>
                  <a:pt x="4826002" y="3531125"/>
                </a:lnTo>
                <a:cubicBezTo>
                  <a:pt x="4831930" y="3698342"/>
                  <a:pt x="4976285" y="3745755"/>
                  <a:pt x="5118102" y="3745755"/>
                </a:cubicBezTo>
                <a:cubicBezTo>
                  <a:pt x="5252723" y="3745755"/>
                  <a:pt x="5405122" y="3692416"/>
                  <a:pt x="5405122" y="3532395"/>
                </a:cubicBezTo>
                <a:cubicBezTo>
                  <a:pt x="5405122" y="3482865"/>
                  <a:pt x="5373795" y="3395235"/>
                  <a:pt x="5253146" y="3371106"/>
                </a:cubicBezTo>
                <a:cubicBezTo>
                  <a:pt x="5163399" y="3351632"/>
                  <a:pt x="5032590" y="3341472"/>
                  <a:pt x="5032590" y="3285169"/>
                </a:cubicBezTo>
                <a:cubicBezTo>
                  <a:pt x="5032590" y="3243259"/>
                  <a:pt x="5084236" y="3240295"/>
                  <a:pt x="5116409" y="3240295"/>
                </a:cubicBezTo>
                <a:cubicBezTo>
                  <a:pt x="5137999" y="3239026"/>
                  <a:pt x="5159166" y="3244106"/>
                  <a:pt x="5177792" y="3254689"/>
                </a:cubicBezTo>
                <a:cubicBezTo>
                  <a:pt x="5195149" y="3266119"/>
                  <a:pt x="5204886" y="3286016"/>
                  <a:pt x="5203192" y="3306759"/>
                </a:cubicBezTo>
                <a:lnTo>
                  <a:pt x="5384379" y="3306759"/>
                </a:lnTo>
                <a:cubicBezTo>
                  <a:pt x="5377606" y="3151396"/>
                  <a:pt x="5240446" y="3112449"/>
                  <a:pt x="5109212" y="3112449"/>
                </a:cubicBezTo>
                <a:close/>
                <a:moveTo>
                  <a:pt x="0" y="0"/>
                </a:moveTo>
                <a:lnTo>
                  <a:pt x="12192000" y="0"/>
                </a:lnTo>
                <a:lnTo>
                  <a:pt x="12192000" y="6858000"/>
                </a:lnTo>
                <a:lnTo>
                  <a:pt x="8200417" y="6858000"/>
                </a:lnTo>
                <a:lnTo>
                  <a:pt x="8200417" y="5184843"/>
                </a:lnTo>
                <a:lnTo>
                  <a:pt x="1" y="5184843"/>
                </a:lnTo>
                <a:lnTo>
                  <a:pt x="1" y="6858000"/>
                </a:lnTo>
                <a:lnTo>
                  <a:pt x="0" y="6858000"/>
                </a:lnTo>
                <a:close/>
              </a:path>
            </a:pathLst>
          </a:custGeom>
        </p:spPr>
        <p:txBody>
          <a:bodyPr wrap="square" anchor="ctr">
            <a:noAutofit/>
          </a:bodyPr>
          <a:lstStyle>
            <a:lvl1pPr marL="0" indent="0" algn="ctr">
              <a:buNone/>
              <a:defRPr>
                <a:solidFill>
                  <a:schemeClr val="bg1">
                    <a:lumMod val="50000"/>
                  </a:schemeClr>
                </a:solidFill>
              </a:defRPr>
            </a:lvl1pPr>
          </a:lstStyle>
          <a:p>
            <a:r>
              <a:rPr lang="it-CH" noProof="0"/>
              <a:t>Bild hinzufügen</a:t>
            </a:r>
          </a:p>
          <a:p>
            <a:endParaRPr lang="it-CH" noProof="0"/>
          </a:p>
          <a:p>
            <a:endParaRPr lang="it-CH" noProof="0"/>
          </a:p>
          <a:p>
            <a:endParaRPr lang="it-CH" noProof="0"/>
          </a:p>
          <a:p>
            <a:endParaRPr lang="it-CH" noProof="0"/>
          </a:p>
        </p:txBody>
      </p:sp>
      <p:sp>
        <p:nvSpPr>
          <p:cNvPr id="11" name="Rechteck 1">
            <a:extLst>
              <a:ext uri="{FF2B5EF4-FFF2-40B4-BE49-F238E27FC236}">
                <a16:creationId xmlns:a16="http://schemas.microsoft.com/office/drawing/2014/main" id="{8C05BDDE-0019-4884-B657-B3AF189549DF}"/>
              </a:ext>
            </a:extLst>
          </p:cNvPr>
          <p:cNvSpPr/>
          <p:nvPr userDrawn="1"/>
        </p:nvSpPr>
        <p:spPr>
          <a:xfrm>
            <a:off x="1" y="5184843"/>
            <a:ext cx="8200416" cy="1673157"/>
          </a:xfrm>
          <a:prstGeom prst="rect">
            <a:avLst/>
          </a:prstGeom>
          <a:solidFill>
            <a:srgbClr val="FF820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CH" sz="1400" b="1" i="0" u="none" strike="noStrike" kern="0" cap="none" spc="0" normalizeH="0" baseline="0" noProof="0" dirty="0">
              <a:ln>
                <a:noFill/>
              </a:ln>
              <a:solidFill>
                <a:prstClr val="white"/>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B53E44A6-D3AF-4A29-94C7-3EDCE2B7915F}"/>
              </a:ext>
            </a:extLst>
          </p:cNvPr>
          <p:cNvSpPr>
            <a:spLocks noGrp="1"/>
          </p:cNvSpPr>
          <p:nvPr>
            <p:ph type="body" sz="quarter" idx="11" hasCustomPrompt="1"/>
          </p:nvPr>
        </p:nvSpPr>
        <p:spPr>
          <a:xfrm>
            <a:off x="550863" y="5157395"/>
            <a:ext cx="11197974" cy="714797"/>
          </a:xfrm>
          <a:prstGeom prst="rect">
            <a:avLst/>
          </a:prstGeom>
        </p:spPr>
        <p:txBody>
          <a:bodyPr anchor="b"/>
          <a:lstStyle>
            <a:lvl1pPr marL="0" indent="0">
              <a:buNone/>
              <a:defRPr sz="3200" b="1">
                <a:solidFill>
                  <a:schemeClr val="bg1"/>
                </a:solidFill>
                <a:latin typeface="+mj-lt"/>
              </a:defRPr>
            </a:lvl1pPr>
          </a:lstStyle>
          <a:p>
            <a:pPr lvl="0"/>
            <a:r>
              <a:rPr lang="it-CH" noProof="0" dirty="0" err="1"/>
              <a:t>Titel</a:t>
            </a:r>
            <a:endParaRPr lang="it-CH" noProof="0" dirty="0"/>
          </a:p>
        </p:txBody>
      </p:sp>
      <p:sp>
        <p:nvSpPr>
          <p:cNvPr id="7" name="Text Placeholder 4">
            <a:extLst>
              <a:ext uri="{FF2B5EF4-FFF2-40B4-BE49-F238E27FC236}">
                <a16:creationId xmlns:a16="http://schemas.microsoft.com/office/drawing/2014/main" id="{4E213CA6-A62F-4D5C-8C9B-61ECF0393837}"/>
              </a:ext>
            </a:extLst>
          </p:cNvPr>
          <p:cNvSpPr>
            <a:spLocks noGrp="1"/>
          </p:cNvSpPr>
          <p:nvPr>
            <p:ph type="body" sz="quarter" idx="12" hasCustomPrompt="1"/>
          </p:nvPr>
        </p:nvSpPr>
        <p:spPr>
          <a:xfrm>
            <a:off x="550863" y="5978103"/>
            <a:ext cx="11197974" cy="714797"/>
          </a:xfrm>
          <a:prstGeom prst="rect">
            <a:avLst/>
          </a:prstGeom>
        </p:spPr>
        <p:txBody>
          <a:bodyPr anchor="t"/>
          <a:lstStyle>
            <a:lvl1pPr marL="0" indent="0">
              <a:spcAft>
                <a:spcPts val="600"/>
              </a:spcAft>
              <a:buNone/>
              <a:defRPr sz="1800" b="0">
                <a:solidFill>
                  <a:schemeClr val="bg1"/>
                </a:solidFill>
                <a:latin typeface="+mj-lt"/>
              </a:defRPr>
            </a:lvl1pPr>
          </a:lstStyle>
          <a:p>
            <a:pPr lvl="0"/>
            <a:r>
              <a:rPr lang="it-CH" noProof="0" dirty="0" err="1"/>
              <a:t>Untertitel</a:t>
            </a:r>
            <a:endParaRPr lang="it-CH" noProof="0" dirty="0"/>
          </a:p>
          <a:p>
            <a:pPr lvl="0"/>
            <a:r>
              <a:rPr lang="it-CH" noProof="0" dirty="0"/>
              <a:t>Name, </a:t>
            </a:r>
            <a:r>
              <a:rPr lang="it-CH" noProof="0" dirty="0" err="1"/>
              <a:t>Ort</a:t>
            </a:r>
            <a:r>
              <a:rPr lang="it-CH" noProof="0" dirty="0"/>
              <a:t>, Datum</a:t>
            </a:r>
          </a:p>
        </p:txBody>
      </p:sp>
    </p:spTree>
    <p:extLst>
      <p:ext uri="{BB962C8B-B14F-4D97-AF65-F5344CB8AC3E}">
        <p14:creationId xmlns:p14="http://schemas.microsoft.com/office/powerpoint/2010/main" val="3005788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it-CH" noProof="0"/>
              <a:t>Titel</a:t>
            </a:r>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it-CH" noProof="0"/>
              <a:t>Titel</a:t>
            </a:r>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it-CH" noProof="0"/>
              <a:t>Bild hinzufügen</a:t>
            </a:r>
          </a:p>
          <a:p>
            <a:endParaRPr lang="it-CH" noProof="0"/>
          </a:p>
          <a:p>
            <a:endParaRPr lang="it-CH" noProof="0"/>
          </a:p>
          <a:p>
            <a:endParaRPr lang="it-CH" noProof="0"/>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it-CH" noProof="0"/>
              <a:t>Bild hinzufügen</a:t>
            </a:r>
          </a:p>
          <a:p>
            <a:endParaRPr lang="it-CH" noProof="0"/>
          </a:p>
          <a:p>
            <a:endParaRPr lang="it-CH" noProof="0"/>
          </a:p>
          <a:p>
            <a:endParaRPr lang="it-CH" noProof="0"/>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it-CH" noProof="0"/>
              <a:t>Bild hinzufügen</a:t>
            </a:r>
          </a:p>
          <a:p>
            <a:endParaRPr lang="it-CH" noProof="0"/>
          </a:p>
          <a:p>
            <a:endParaRPr lang="it-CH" noProof="0"/>
          </a:p>
          <a:p>
            <a:endParaRPr lang="it-CH" noProof="0"/>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it-CH" noProof="0"/>
              <a:t>Bild hinzufügen</a:t>
            </a:r>
          </a:p>
          <a:p>
            <a:endParaRPr lang="it-CH" noProof="0"/>
          </a:p>
          <a:p>
            <a:endParaRPr lang="it-CH" noProof="0"/>
          </a:p>
          <a:p>
            <a:endParaRPr lang="it-CH" noProof="0"/>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it-CH" noProof="0"/>
              <a:t>Bild hinzufügen</a:t>
            </a:r>
          </a:p>
          <a:p>
            <a:endParaRPr lang="it-CH" noProof="0"/>
          </a:p>
          <a:p>
            <a:endParaRPr lang="it-CH" noProof="0"/>
          </a:p>
          <a:p>
            <a:endParaRPr lang="it-CH" noProof="0"/>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it-CH" noProof="0"/>
              <a:t>Bild hinzufügen</a:t>
            </a:r>
          </a:p>
          <a:p>
            <a:endParaRPr lang="it-CH" noProof="0"/>
          </a:p>
          <a:p>
            <a:endParaRPr lang="it-CH" noProof="0"/>
          </a:p>
          <a:p>
            <a:endParaRPr lang="it-CH" noProof="0"/>
          </a:p>
        </p:txBody>
      </p:sp>
    </p:spTree>
    <p:extLst>
      <p:ext uri="{BB962C8B-B14F-4D97-AF65-F5344CB8AC3E}">
        <p14:creationId xmlns:p14="http://schemas.microsoft.com/office/powerpoint/2010/main" val="17665042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video">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it-CH" sz="24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10655359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uto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it-CH" noProof="0"/>
              <a:t>Text</a:t>
            </a:r>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yout grafico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it-CH" noProof="0"/>
              <a:t>Text</a:t>
            </a:r>
          </a:p>
        </p:txBody>
      </p:sp>
    </p:spTree>
    <p:extLst>
      <p:ext uri="{BB962C8B-B14F-4D97-AF65-F5344CB8AC3E}">
        <p14:creationId xmlns:p14="http://schemas.microsoft.com/office/powerpoint/2010/main" val="39495634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to_metà diapositiv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Tree>
    <p:extLst>
      <p:ext uri="{BB962C8B-B14F-4D97-AF65-F5344CB8AC3E}">
        <p14:creationId xmlns:p14="http://schemas.microsoft.com/office/powerpoint/2010/main" val="39538974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uto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Tree>
    <p:extLst>
      <p:ext uri="{BB962C8B-B14F-4D97-AF65-F5344CB8AC3E}">
        <p14:creationId xmlns:p14="http://schemas.microsoft.com/office/powerpoint/2010/main" val="6932614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yout 6 icon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it-CH" noProof="0"/>
              <a:t>Text</a:t>
            </a:r>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it-CH" noProof="0"/>
              <a:t>Text</a:t>
            </a:r>
          </a:p>
        </p:txBody>
      </p:sp>
    </p:spTree>
    <p:extLst>
      <p:ext uri="{BB962C8B-B14F-4D97-AF65-F5344CB8AC3E}">
        <p14:creationId xmlns:p14="http://schemas.microsoft.com/office/powerpoint/2010/main" val="23783381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magine e layout testo">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it-CH" noProof="0"/>
              <a:t>Titel</a:t>
            </a:r>
          </a:p>
        </p:txBody>
      </p:sp>
    </p:spTree>
    <p:extLst>
      <p:ext uri="{BB962C8B-B14F-4D97-AF65-F5344CB8AC3E}">
        <p14:creationId xmlns:p14="http://schemas.microsoft.com/office/powerpoint/2010/main" val="3008030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olo senza immagine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hasCustomPrompt="1"/>
          </p:nvPr>
        </p:nvSpPr>
        <p:spPr>
          <a:xfrm>
            <a:off x="551384" y="1122363"/>
            <a:ext cx="11089754" cy="2234629"/>
          </a:xfrm>
        </p:spPr>
        <p:txBody>
          <a:bodyPr anchor="b"/>
          <a:lstStyle>
            <a:lvl1pPr algn="l">
              <a:lnSpc>
                <a:spcPct val="90000"/>
              </a:lnSpc>
              <a:defRPr sz="4400">
                <a:solidFill>
                  <a:schemeClr val="accent2"/>
                </a:solidFill>
              </a:defRPr>
            </a:lvl1pPr>
          </a:lstStyle>
          <a:p>
            <a:r>
              <a:rPr lang="it-CH" noProof="0"/>
              <a:t>Mastertitelformat bearbeiten</a:t>
            </a:r>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hasCustomPrompt="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CH" noProof="0"/>
              <a:t>Master-Untertitelformat bearbeiten</a:t>
            </a:r>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it-CH" noProof="0"/>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to_2 Layout immagini">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it-CH" noProof="0" dirty="0"/>
              <a:t>Bild </a:t>
            </a:r>
            <a:r>
              <a:rPr lang="it-CH" noProof="0" dirty="0" err="1"/>
              <a:t>hinzufügen</a:t>
            </a:r>
            <a:endParaRPr lang="it-CH" noProof="0" dirty="0"/>
          </a:p>
          <a:p>
            <a:endParaRPr lang="it-CH" noProof="0" dirty="0"/>
          </a:p>
          <a:p>
            <a:endParaRPr lang="it-CH" noProof="0" dirty="0"/>
          </a:p>
          <a:p>
            <a:endParaRPr lang="it-CH" noProof="0" dirty="0"/>
          </a:p>
          <a:p>
            <a:endParaRPr lang="it-CH" noProof="0" dirty="0"/>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it-CH" noProof="0" dirty="0"/>
              <a:t>Bild </a:t>
            </a:r>
            <a:r>
              <a:rPr lang="it-CH" noProof="0" dirty="0" err="1"/>
              <a:t>hinzufügen</a:t>
            </a:r>
            <a:endParaRPr lang="it-CH" noProof="0" dirty="0"/>
          </a:p>
          <a:p>
            <a:endParaRPr lang="it-CH" noProof="0" dirty="0"/>
          </a:p>
          <a:p>
            <a:endParaRPr lang="it-CH" noProof="0" dirty="0"/>
          </a:p>
          <a:p>
            <a:endParaRPr lang="it-CH" noProof="0" dirty="0"/>
          </a:p>
          <a:p>
            <a:endParaRPr lang="it-CH" noProof="0" dirty="0"/>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it-CH" noProof="0"/>
              <a:t>Text</a:t>
            </a:r>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it-CH" noProof="0"/>
              <a:t>Text</a:t>
            </a:r>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it-CH" noProof="0"/>
              <a:t>Icon</a:t>
            </a:r>
          </a:p>
          <a:p>
            <a:endParaRPr lang="it-CH" noProof="0"/>
          </a:p>
          <a:p>
            <a:endParaRPr lang="it-CH" noProof="0"/>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quenza tempora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902249" y="1324870"/>
            <a:ext cx="7750277" cy="470957"/>
          </a:xfrm>
          <a:prstGeom prst="rect">
            <a:avLst/>
          </a:prstGeom>
        </p:spPr>
        <p:txBody>
          <a:bodyPr anchor="t"/>
          <a:lstStyle>
            <a:lvl1pPr marL="0" indent="0">
              <a:buNone/>
              <a:defRPr sz="2000" b="0">
                <a:solidFill>
                  <a:schemeClr val="tx1"/>
                </a:solidFill>
                <a:latin typeface="+mj-lt"/>
              </a:defRPr>
            </a:lvl1pPr>
          </a:lstStyle>
          <a:p>
            <a:pPr lvl="0"/>
            <a:r>
              <a:rPr lang="it-CH" noProof="0"/>
              <a:t>Titel</a:t>
            </a:r>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yout_1 4 immagin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err="1"/>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err="1"/>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it-CH" noProof="0" dirty="0" err="1"/>
              <a:t>Nummer</a:t>
            </a:r>
            <a:endParaRPr lang="it-CH" noProof="0" dirty="0"/>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it-CH" noProof="0"/>
              <a:t>Nummer</a:t>
            </a:r>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it-CH" noProof="0"/>
              <a:t>Nummer</a:t>
            </a:r>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it-CH" noProof="0" dirty="0"/>
              <a:t>Text</a:t>
            </a:r>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it-CH" noProof="0"/>
              <a:t>Text</a:t>
            </a:r>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yout_2 4 immagini">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it-CH" noProof="0"/>
              <a:t>Text</a:t>
            </a:r>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it-CH" noProof="0"/>
              <a:t>Name</a:t>
            </a:r>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to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a:t>Titolo presentazione (Arial Regular, 10 pt/interlinea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yout grafico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it-CH" noProof="0"/>
              <a:t>Text</a:t>
            </a:r>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it-CH" noProof="0"/>
              <a:t>Nummer</a:t>
            </a:r>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it-CH" noProof="0"/>
              <a:t>Text</a:t>
            </a:r>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it-CH" noProof="0"/>
              <a:t>Nummer</a:t>
            </a:r>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it-CH" noProof="0"/>
              <a:t>Text</a:t>
            </a:r>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it-CH" noProof="0"/>
              <a:t>Nummer</a:t>
            </a:r>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it-CH" noProof="0"/>
              <a:t>Text</a:t>
            </a:r>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it-CH" noProof="0"/>
              <a:t>Text</a:t>
            </a:r>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it-CH" noProof="0"/>
              <a:t>Icon</a:t>
            </a:r>
          </a:p>
          <a:p>
            <a:endParaRPr lang="it-CH" noProof="0"/>
          </a:p>
          <a:p>
            <a:endParaRPr lang="it-CH" noProof="0"/>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it-CH" noProof="0"/>
              <a:t>Icon</a:t>
            </a:r>
          </a:p>
          <a:p>
            <a:endParaRPr lang="it-CH" noProof="0"/>
          </a:p>
          <a:p>
            <a:endParaRPr lang="it-CH" noProof="0"/>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it-CH" noProof="0"/>
              <a:t>Icon</a:t>
            </a:r>
          </a:p>
          <a:p>
            <a:endParaRPr lang="it-CH" noProof="0"/>
          </a:p>
          <a:p>
            <a:endParaRPr lang="it-CH" noProof="0"/>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it-CH" noProof="0"/>
              <a:t>Text</a:t>
            </a:r>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età immagine layout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dirty="0"/>
              <a:t>Bild </a:t>
            </a:r>
            <a:r>
              <a:rPr lang="it-CH" noProof="0" dirty="0" err="1"/>
              <a:t>hinzufügen</a:t>
            </a:r>
            <a:endParaRPr lang="it-CH" noProof="0" dirty="0"/>
          </a:p>
          <a:p>
            <a:endParaRPr lang="de-DE" dirty="0"/>
          </a:p>
          <a:p>
            <a:endParaRPr lang="de-DE" dirty="0"/>
          </a:p>
          <a:p>
            <a:endParaRPr lang="de-DE" dirty="0"/>
          </a:p>
          <a:p>
            <a:endParaRPr lang="de-DE" dirty="0"/>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dirty="0" err="1"/>
              <a:t>Titel</a:t>
            </a:r>
            <a:endParaRPr lang="it-CH" noProof="0" dirty="0"/>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età immagine layout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to_immagine a sinistr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dirty="0"/>
              <a:t>Text</a:t>
            </a:r>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to_immagine a destr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noProof="0"/>
              <a:t>Titolo presentazione (Arial Regular, 10 pt/interlinea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yout grafico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CH" sz="1800" b="0" i="0" u="none" strike="noStrike" kern="1200" cap="none" spc="0" normalizeH="0" baseline="0" noProof="0" dirty="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yout 3 immagini">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it-CH" noProof="0"/>
              <a:t>Text</a:t>
            </a:r>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it-CH" noProof="0"/>
              <a:t>Text</a:t>
            </a:r>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it-CH" noProof="0"/>
              <a:t>Text</a:t>
            </a:r>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yout grafico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it-CH" sz="1400" b="1" noProof="0" dirty="0"/>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it-CH" noProof="0"/>
              <a:t>Text</a:t>
            </a:r>
          </a:p>
        </p:txBody>
      </p:sp>
    </p:spTree>
    <p:extLst>
      <p:ext uri="{BB962C8B-B14F-4D97-AF65-F5344CB8AC3E}">
        <p14:creationId xmlns:p14="http://schemas.microsoft.com/office/powerpoint/2010/main" val="4741341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ostare immagini diapositiva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Tree>
    <p:extLst>
      <p:ext uri="{BB962C8B-B14F-4D97-AF65-F5344CB8AC3E}">
        <p14:creationId xmlns:p14="http://schemas.microsoft.com/office/powerpoint/2010/main" val="36639151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ostare immagini diapositiva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it-CH" noProof="0"/>
              <a:t>Text</a:t>
            </a:r>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it-CH" noProof="0"/>
              <a:t>XX</a:t>
            </a:r>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yout metà diapositiva">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err="1"/>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uto_12 Layout icon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it-CH" noProof="0"/>
              <a:t>Text</a:t>
            </a:r>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ayout grafico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10492251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ayout grafico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it-CH" noProof="0"/>
              <a:t>Text</a:t>
            </a:r>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dirty="0"/>
              <a:t>Text</a:t>
            </a:r>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a:t>Indicazione della fonte</a:t>
            </a:r>
          </a:p>
        </p:txBody>
      </p:sp>
    </p:spTree>
    <p:extLst>
      <p:ext uri="{BB962C8B-B14F-4D97-AF65-F5344CB8AC3E}">
        <p14:creationId xmlns:p14="http://schemas.microsoft.com/office/powerpoint/2010/main" val="3583496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yout_3 4 immagini">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dirty="0" err="1"/>
              <a:t>Titel</a:t>
            </a:r>
            <a:endParaRPr lang="it-CH" noProof="0" dirty="0"/>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a:t>Text</a:t>
            </a:r>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a:t>Text</a:t>
            </a:r>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dirty="0"/>
              <a:t>Text</a:t>
            </a:r>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it-CH" noProof="0"/>
              <a:t>Text</a:t>
            </a:r>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Tree>
    <p:extLst>
      <p:ext uri="{BB962C8B-B14F-4D97-AF65-F5344CB8AC3E}">
        <p14:creationId xmlns:p14="http://schemas.microsoft.com/office/powerpoint/2010/main" val="217245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e contenuto (16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età diapositiva_8 Layout icon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it-CH" noProof="0"/>
              <a:t>Bild hinzufügen</a:t>
            </a:r>
          </a:p>
          <a:p>
            <a:endParaRPr lang="it-CH" noProof="0"/>
          </a:p>
          <a:p>
            <a:endParaRPr lang="it-CH" noProof="0"/>
          </a:p>
          <a:p>
            <a:endParaRPr lang="it-CH" noProof="0"/>
          </a:p>
          <a:p>
            <a:endParaRPr lang="it-CH" noProof="0"/>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it-CH" noProof="0"/>
              <a:t>Titel</a:t>
            </a:r>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it-CH" noProof="0"/>
              <a:t>Text</a:t>
            </a:r>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it-CH" noProof="0" dirty="0"/>
              <a:t>Text</a:t>
            </a:r>
          </a:p>
        </p:txBody>
      </p:sp>
    </p:spTree>
    <p:extLst>
      <p:ext uri="{BB962C8B-B14F-4D97-AF65-F5344CB8AC3E}">
        <p14:creationId xmlns:p14="http://schemas.microsoft.com/office/powerpoint/2010/main" val="38598777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apositiva simbolo transizion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7977580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a simbolo transizion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it-CH" noProof="0" dirty="0" err="1"/>
              <a:t>Titel</a:t>
            </a:r>
            <a:endParaRPr lang="it-CH" noProof="0" dirty="0"/>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it-CH" noProof="0"/>
              <a:t>Text</a:t>
            </a:r>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a:lnSpc>
                <a:spcPts val="1600"/>
              </a:lnSpc>
            </a:pPr>
            <a:r>
              <a:rPr lang="it-CH" noProof="0" dirty="0"/>
              <a:t>Indicazione della fonte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uto_3 Layout icon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it-CH" noProof="0"/>
              <a:t>Titel</a:t>
            </a:r>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it-CH" noProof="0"/>
              <a:t>Text</a:t>
            </a:r>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it-CH" noProof="0"/>
              <a:t>Icon</a:t>
            </a:r>
          </a:p>
          <a:p>
            <a:endParaRPr lang="it-CH" noProof="0"/>
          </a:p>
          <a:p>
            <a:endParaRPr lang="it-CH" noProof="0"/>
          </a:p>
        </p:txBody>
      </p:sp>
    </p:spTree>
    <p:extLst>
      <p:ext uri="{BB962C8B-B14F-4D97-AF65-F5344CB8AC3E}">
        <p14:creationId xmlns:p14="http://schemas.microsoft.com/office/powerpoint/2010/main" val="1205820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iapositiva ringraziamenti">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3CDF2B-CE32-4893-8D06-EF06294A5620}"/>
              </a:ext>
            </a:extLst>
          </p:cNvPr>
          <p:cNvSpPr/>
          <p:nvPr userDrawn="1"/>
        </p:nvSpPr>
        <p:spPr>
          <a:xfrm>
            <a:off x="0" y="0"/>
            <a:ext cx="539163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7" name="Text Placeholder 9">
            <a:extLst>
              <a:ext uri="{FF2B5EF4-FFF2-40B4-BE49-F238E27FC236}">
                <a16:creationId xmlns:a16="http://schemas.microsoft.com/office/drawing/2014/main" id="{158B092D-1777-4796-8A1A-B5F5790E6C56}"/>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8" name="Picture Placeholder 3">
            <a:extLst>
              <a:ext uri="{FF2B5EF4-FFF2-40B4-BE49-F238E27FC236}">
                <a16:creationId xmlns:a16="http://schemas.microsoft.com/office/drawing/2014/main" id="{633C5ABA-C203-4AD0-8675-6ED503BE7107}"/>
              </a:ext>
            </a:extLst>
          </p:cNvPr>
          <p:cNvSpPr>
            <a:spLocks noGrp="1"/>
          </p:cNvSpPr>
          <p:nvPr>
            <p:ph type="pic" sz="quarter" idx="11" hasCustomPrompt="1"/>
          </p:nvPr>
        </p:nvSpPr>
        <p:spPr>
          <a:xfrm>
            <a:off x="6864086" y="-7938"/>
            <a:ext cx="5327914" cy="6865938"/>
          </a:xfrm>
          <a:prstGeom prst="rect">
            <a:avLst/>
          </a:prstGeom>
          <a:solidFill>
            <a:schemeClr val="bg1"/>
          </a:solidFill>
        </p:spPr>
        <p:txBody>
          <a:bodyPr anchor="ctr"/>
          <a:lstStyle>
            <a:lvl1pPr marL="0" indent="0" algn="ctr">
              <a:buNone/>
              <a:defRPr>
                <a:solidFill>
                  <a:schemeClr val="bg1">
                    <a:lumMod val="50000"/>
                  </a:schemeClr>
                </a:solidFill>
                <a:latin typeface="Arial Nova Light" panose="020B0304020202020204" pitchFamily="34" charset="0"/>
              </a:defRPr>
            </a:lvl1pPr>
          </a:lstStyle>
          <a:p>
            <a:r>
              <a:rPr lang="it-CH" noProof="0"/>
              <a:t>Bild hinzufügen</a:t>
            </a:r>
          </a:p>
          <a:p>
            <a:endParaRPr lang="it-CH" noProof="0"/>
          </a:p>
          <a:p>
            <a:endParaRPr lang="it-CH" noProof="0"/>
          </a:p>
          <a:p>
            <a:endParaRPr lang="it-CH" noProof="0"/>
          </a:p>
        </p:txBody>
      </p:sp>
      <p:sp>
        <p:nvSpPr>
          <p:cNvPr id="9" name="Rectangle 8">
            <a:extLst>
              <a:ext uri="{FF2B5EF4-FFF2-40B4-BE49-F238E27FC236}">
                <a16:creationId xmlns:a16="http://schemas.microsoft.com/office/drawing/2014/main" id="{AC52AFDB-6B13-43C7-AC96-09BA3921276A}"/>
              </a:ext>
            </a:extLst>
          </p:cNvPr>
          <p:cNvSpPr/>
          <p:nvPr userDrawn="1"/>
        </p:nvSpPr>
        <p:spPr>
          <a:xfrm>
            <a:off x="5327915" y="0"/>
            <a:ext cx="1536171" cy="6865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Tree>
    <p:extLst>
      <p:ext uri="{BB962C8B-B14F-4D97-AF65-F5344CB8AC3E}">
        <p14:creationId xmlns:p14="http://schemas.microsoft.com/office/powerpoint/2010/main" val="13583239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ayout divisor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7EF3DB-E0AF-4EA6-BFF5-4222323364BD}"/>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10" name="Text Placeholder 9">
            <a:extLst>
              <a:ext uri="{FF2B5EF4-FFF2-40B4-BE49-F238E27FC236}">
                <a16:creationId xmlns:a16="http://schemas.microsoft.com/office/drawing/2014/main" id="{BFA37CC2-C51C-469F-9A2A-FDEF52066811}"/>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8" name="TextBox 7">
            <a:extLst>
              <a:ext uri="{FF2B5EF4-FFF2-40B4-BE49-F238E27FC236}">
                <a16:creationId xmlns:a16="http://schemas.microsoft.com/office/drawing/2014/main" id="{15E754DE-2DEF-4D1C-9C8D-32A30A8F5288}"/>
              </a:ext>
            </a:extLst>
          </p:cNvPr>
          <p:cNvSpPr txBox="1"/>
          <p:nvPr userDrawn="1"/>
        </p:nvSpPr>
        <p:spPr>
          <a:xfrm>
            <a:off x="4080347" y="0"/>
            <a:ext cx="3001491" cy="6860471"/>
          </a:xfrm>
          <a:custGeom>
            <a:avLst/>
            <a:gdLst/>
            <a:ahLst/>
            <a:cxnLst/>
            <a:rect l="l" t="t" r="r" b="b"/>
            <a:pathLst>
              <a:path w="47923" h="109537">
                <a:moveTo>
                  <a:pt x="30956" y="0"/>
                </a:moveTo>
                <a:lnTo>
                  <a:pt x="47923" y="0"/>
                </a:lnTo>
                <a:lnTo>
                  <a:pt x="47923" y="109537"/>
                </a:lnTo>
                <a:lnTo>
                  <a:pt x="27012" y="109537"/>
                </a:lnTo>
                <a:lnTo>
                  <a:pt x="27012" y="30733"/>
                </a:lnTo>
                <a:cubicBezTo>
                  <a:pt x="19373" y="37876"/>
                  <a:pt x="10369" y="43160"/>
                  <a:pt x="0" y="46583"/>
                </a:cubicBezTo>
                <a:lnTo>
                  <a:pt x="0" y="27607"/>
                </a:lnTo>
                <a:cubicBezTo>
                  <a:pt x="5457" y="25821"/>
                  <a:pt x="11385" y="22435"/>
                  <a:pt x="17785" y="17450"/>
                </a:cubicBezTo>
                <a:cubicBezTo>
                  <a:pt x="24185" y="12464"/>
                  <a:pt x="28575" y="6647"/>
                  <a:pt x="3095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9" name="Picture Placeholder 3">
            <a:extLst>
              <a:ext uri="{FF2B5EF4-FFF2-40B4-BE49-F238E27FC236}">
                <a16:creationId xmlns:a16="http://schemas.microsoft.com/office/drawing/2014/main" id="{51340911-9B5F-4133-9B92-45E95AB011CC}"/>
              </a:ext>
            </a:extLst>
          </p:cNvPr>
          <p:cNvSpPr>
            <a:spLocks noGrp="1"/>
          </p:cNvSpPr>
          <p:nvPr>
            <p:ph type="pic" sz="quarter" idx="11" hasCustomPrompt="1"/>
          </p:nvPr>
        </p:nvSpPr>
        <p:spPr>
          <a:xfrm>
            <a:off x="7081838" y="-7938"/>
            <a:ext cx="5110162" cy="6865938"/>
          </a:xfrm>
          <a:prstGeom prst="rect">
            <a:avLst/>
          </a:prstGeom>
          <a:solidFill>
            <a:schemeClr val="bg1"/>
          </a:solidFill>
        </p:spPr>
        <p:txBody>
          <a:bodyPr anchor="ctr"/>
          <a:lstStyle>
            <a:lvl1pPr marL="0" indent="0" algn="ctr">
              <a:buNone/>
              <a:defRPr>
                <a:solidFill>
                  <a:schemeClr val="bg1">
                    <a:lumMod val="50000"/>
                  </a:schemeClr>
                </a:solidFill>
                <a:latin typeface="Arial Nova Light" panose="020B0304020202020204" pitchFamily="34" charset="0"/>
              </a:defRPr>
            </a:lvl1pPr>
          </a:lstStyle>
          <a:p>
            <a:r>
              <a:rPr lang="de-CH" dirty="0"/>
              <a:t>Bild hinzufügen</a:t>
            </a:r>
          </a:p>
          <a:p>
            <a:endParaRPr lang="it-CH" noProof="0" dirty="0"/>
          </a:p>
          <a:p>
            <a:endParaRPr lang="de-CH" dirty="0"/>
          </a:p>
          <a:p>
            <a:endParaRPr lang="de-CH" dirty="0"/>
          </a:p>
        </p:txBody>
      </p:sp>
    </p:spTree>
    <p:extLst>
      <p:ext uri="{BB962C8B-B14F-4D97-AF65-F5344CB8AC3E}">
        <p14:creationId xmlns:p14="http://schemas.microsoft.com/office/powerpoint/2010/main" val="9269034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ayout divisore_2">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F5C5E5E-59FD-447F-B901-EBC804098625}"/>
              </a:ext>
            </a:extLst>
          </p:cNvPr>
          <p:cNvSpPr>
            <a:spLocks noGrp="1"/>
          </p:cNvSpPr>
          <p:nvPr>
            <p:ph type="pic" sz="quarter" idx="11" hasCustomPrompt="1"/>
          </p:nvPr>
        </p:nvSpPr>
        <p:spPr>
          <a:xfrm>
            <a:off x="6051917" y="0"/>
            <a:ext cx="6140082" cy="6858000"/>
          </a:xfrm>
          <a:custGeom>
            <a:avLst/>
            <a:gdLst>
              <a:gd name="connsiteX0" fmla="*/ 552687 w 6140082"/>
              <a:gd name="connsiteY0" fmla="*/ 0 h 6858000"/>
              <a:gd name="connsiteX1" fmla="*/ 6140082 w 6140082"/>
              <a:gd name="connsiteY1" fmla="*/ 0 h 6858000"/>
              <a:gd name="connsiteX2" fmla="*/ 6140082 w 6140082"/>
              <a:gd name="connsiteY2" fmla="*/ 6858000 h 6858000"/>
              <a:gd name="connsiteX3" fmla="*/ 2601277 w 6140082"/>
              <a:gd name="connsiteY3" fmla="*/ 6858000 h 6858000"/>
              <a:gd name="connsiteX4" fmla="*/ 2601277 w 6140082"/>
              <a:gd name="connsiteY4" fmla="*/ 5641277 h 6858000"/>
              <a:gd name="connsiteX5" fmla="*/ 0 w 6140082"/>
              <a:gd name="connsiteY5" fmla="*/ 5641277 h 6858000"/>
              <a:gd name="connsiteX6" fmla="*/ 268065 w 6140082"/>
              <a:gd name="connsiteY6" fmla="*/ 5277676 h 6858000"/>
              <a:gd name="connsiteX7" fmla="*/ 1053592 w 6140082"/>
              <a:gd name="connsiteY7" fmla="*/ 4522471 h 6858000"/>
              <a:gd name="connsiteX8" fmla="*/ 1911350 w 6140082"/>
              <a:gd name="connsiteY8" fmla="*/ 3650680 h 6858000"/>
              <a:gd name="connsiteX9" fmla="*/ 2435765 w 6140082"/>
              <a:gd name="connsiteY9" fmla="*/ 2776634 h 6858000"/>
              <a:gd name="connsiteX10" fmla="*/ 2601277 w 6140082"/>
              <a:gd name="connsiteY10" fmla="*/ 1897889 h 6858000"/>
              <a:gd name="connsiteX11" fmla="*/ 2023237 w 6140082"/>
              <a:gd name="connsiteY11" fmla="*/ 541276 h 6858000"/>
              <a:gd name="connsiteX12" fmla="*/ 679658 w 6140082"/>
              <a:gd name="connsiteY12" fmla="*/ 43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0082" h="6858000">
                <a:moveTo>
                  <a:pt x="552687" y="0"/>
                </a:moveTo>
                <a:lnTo>
                  <a:pt x="6140082" y="0"/>
                </a:lnTo>
                <a:lnTo>
                  <a:pt x="6140082" y="6858000"/>
                </a:lnTo>
                <a:lnTo>
                  <a:pt x="2601277" y="6858000"/>
                </a:lnTo>
                <a:lnTo>
                  <a:pt x="2601277" y="5641277"/>
                </a:lnTo>
                <a:lnTo>
                  <a:pt x="0" y="5641277"/>
                </a:lnTo>
                <a:cubicBezTo>
                  <a:pt x="68348" y="5523188"/>
                  <a:pt x="157745" y="5401967"/>
                  <a:pt x="268065" y="5277676"/>
                </a:cubicBezTo>
                <a:cubicBezTo>
                  <a:pt x="378386" y="5153322"/>
                  <a:pt x="640249" y="4901608"/>
                  <a:pt x="1053592" y="4522471"/>
                </a:cubicBezTo>
                <a:cubicBezTo>
                  <a:pt x="1466934" y="4143270"/>
                  <a:pt x="1752854" y="3852715"/>
                  <a:pt x="1911350" y="3650680"/>
                </a:cubicBezTo>
                <a:cubicBezTo>
                  <a:pt x="2150660" y="3346092"/>
                  <a:pt x="2325444" y="3054785"/>
                  <a:pt x="2435765" y="2776634"/>
                </a:cubicBezTo>
                <a:cubicBezTo>
                  <a:pt x="2546085" y="2498482"/>
                  <a:pt x="2601277" y="2205547"/>
                  <a:pt x="2601277" y="1897889"/>
                </a:cubicBezTo>
                <a:cubicBezTo>
                  <a:pt x="2601277" y="1357061"/>
                  <a:pt x="2408576" y="904877"/>
                  <a:pt x="2023237" y="541276"/>
                </a:cubicBezTo>
                <a:cubicBezTo>
                  <a:pt x="1686010" y="223125"/>
                  <a:pt x="1238178" y="44165"/>
                  <a:pt x="679658" y="4396"/>
                </a:cubicBezTo>
                <a:close/>
              </a:path>
            </a:pathLst>
          </a:custGeom>
          <a:solidFill>
            <a:schemeClr val="bg1"/>
          </a:solidFill>
        </p:spPr>
        <p:txBody>
          <a:bodyPr wrap="square" lIns="548640"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a:t>Bild hinzufügen</a:t>
            </a:r>
          </a:p>
          <a:p>
            <a:endParaRPr lang="it-CH" noProof="0"/>
          </a:p>
          <a:p>
            <a:endParaRPr lang="it-CH" noProof="0"/>
          </a:p>
          <a:p>
            <a:endParaRPr lang="it-CH" noProof="0"/>
          </a:p>
        </p:txBody>
      </p:sp>
      <p:sp>
        <p:nvSpPr>
          <p:cNvPr id="28" name="Freeform: Shape 27">
            <a:extLst>
              <a:ext uri="{FF2B5EF4-FFF2-40B4-BE49-F238E27FC236}">
                <a16:creationId xmlns:a16="http://schemas.microsoft.com/office/drawing/2014/main" id="{447D171A-8CA2-4E77-8215-4EB0FA07C260}"/>
              </a:ext>
            </a:extLst>
          </p:cNvPr>
          <p:cNvSpPr/>
          <p:nvPr userDrawn="1"/>
        </p:nvSpPr>
        <p:spPr>
          <a:xfrm>
            <a:off x="1" y="-1"/>
            <a:ext cx="7652656" cy="6858001"/>
          </a:xfrm>
          <a:custGeom>
            <a:avLst/>
            <a:gdLst>
              <a:gd name="connsiteX0" fmla="*/ 4855028 w 7652656"/>
              <a:gd name="connsiteY0" fmla="*/ 0 h 6858001"/>
              <a:gd name="connsiteX1" fmla="*/ 6388101 w 7652656"/>
              <a:gd name="connsiteY1" fmla="*/ 0 h 6858001"/>
              <a:gd name="connsiteX2" fmla="*/ 6388101 w 7652656"/>
              <a:gd name="connsiteY2" fmla="*/ 702733 h 6858001"/>
              <a:gd name="connsiteX3" fmla="*/ 5803899 w 7652656"/>
              <a:gd name="connsiteY3" fmla="*/ 702733 h 6858001"/>
              <a:gd name="connsiteX4" fmla="*/ 5803899 w 7652656"/>
              <a:gd name="connsiteY4" fmla="*/ 1012371 h 6858001"/>
              <a:gd name="connsiteX5" fmla="*/ 7652656 w 7652656"/>
              <a:gd name="connsiteY5" fmla="*/ 1012371 h 6858001"/>
              <a:gd name="connsiteX6" fmla="*/ 7652656 w 7652656"/>
              <a:gd name="connsiteY6" fmla="*/ 3429000 h 6858001"/>
              <a:gd name="connsiteX7" fmla="*/ 7035194 w 7652656"/>
              <a:gd name="connsiteY7" fmla="*/ 3429000 h 6858001"/>
              <a:gd name="connsiteX8" fmla="*/ 7035194 w 7652656"/>
              <a:gd name="connsiteY8" fmla="*/ 4528458 h 6858001"/>
              <a:gd name="connsiteX9" fmla="*/ 5803899 w 7652656"/>
              <a:gd name="connsiteY9" fmla="*/ 4528458 h 6858001"/>
              <a:gd name="connsiteX10" fmla="*/ 5803899 w 7652656"/>
              <a:gd name="connsiteY10" fmla="*/ 6858001 h 6858001"/>
              <a:gd name="connsiteX11" fmla="*/ 0 w 7652656"/>
              <a:gd name="connsiteY11" fmla="*/ 6858001 h 6858001"/>
              <a:gd name="connsiteX12" fmla="*/ 0 w 7652656"/>
              <a:gd name="connsiteY12" fmla="*/ 1 h 6858001"/>
              <a:gd name="connsiteX13" fmla="*/ 4855028 w 7652656"/>
              <a:gd name="connsiteY13"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52656" h="6858001">
                <a:moveTo>
                  <a:pt x="4855028" y="0"/>
                </a:moveTo>
                <a:lnTo>
                  <a:pt x="6388101" y="0"/>
                </a:lnTo>
                <a:lnTo>
                  <a:pt x="6388101" y="702733"/>
                </a:lnTo>
                <a:lnTo>
                  <a:pt x="5803899" y="702733"/>
                </a:lnTo>
                <a:lnTo>
                  <a:pt x="5803899" y="1012371"/>
                </a:lnTo>
                <a:lnTo>
                  <a:pt x="7652656" y="1012371"/>
                </a:lnTo>
                <a:lnTo>
                  <a:pt x="7652656" y="3429000"/>
                </a:lnTo>
                <a:lnTo>
                  <a:pt x="7035194" y="3429000"/>
                </a:lnTo>
                <a:lnTo>
                  <a:pt x="7035194" y="4528458"/>
                </a:lnTo>
                <a:lnTo>
                  <a:pt x="5803899" y="4528458"/>
                </a:lnTo>
                <a:lnTo>
                  <a:pt x="5803899" y="6858001"/>
                </a:lnTo>
                <a:lnTo>
                  <a:pt x="0" y="6858001"/>
                </a:lnTo>
                <a:lnTo>
                  <a:pt x="0" y="1"/>
                </a:lnTo>
                <a:lnTo>
                  <a:pt x="4855028"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
        <p:nvSpPr>
          <p:cNvPr id="23" name="Freeform: Shape 22">
            <a:extLst>
              <a:ext uri="{FF2B5EF4-FFF2-40B4-BE49-F238E27FC236}">
                <a16:creationId xmlns:a16="http://schemas.microsoft.com/office/drawing/2014/main" id="{B6DFD671-9604-4ED3-BC23-E34D9C6783E5}"/>
              </a:ext>
            </a:extLst>
          </p:cNvPr>
          <p:cNvSpPr/>
          <p:nvPr userDrawn="1"/>
        </p:nvSpPr>
        <p:spPr>
          <a:xfrm>
            <a:off x="4061320" y="-4126"/>
            <a:ext cx="4591874" cy="6862126"/>
          </a:xfrm>
          <a:custGeom>
            <a:avLst/>
            <a:gdLst/>
            <a:ahLst/>
            <a:cxnLst/>
            <a:rect l="l" t="t" r="r" b="b"/>
            <a:pathLst>
              <a:path w="73298" h="109537">
                <a:moveTo>
                  <a:pt x="38695" y="0"/>
                </a:moveTo>
                <a:cubicBezTo>
                  <a:pt x="49461" y="0"/>
                  <a:pt x="57919" y="2902"/>
                  <a:pt x="64071" y="8706"/>
                </a:cubicBezTo>
                <a:cubicBezTo>
                  <a:pt x="70222" y="14510"/>
                  <a:pt x="73298" y="21728"/>
                  <a:pt x="73298" y="30361"/>
                </a:cubicBezTo>
                <a:cubicBezTo>
                  <a:pt x="73298" y="35272"/>
                  <a:pt x="72417" y="39948"/>
                  <a:pt x="70656" y="44388"/>
                </a:cubicBezTo>
                <a:cubicBezTo>
                  <a:pt x="68895" y="48828"/>
                  <a:pt x="66105" y="53478"/>
                  <a:pt x="62285" y="58340"/>
                </a:cubicBezTo>
                <a:cubicBezTo>
                  <a:pt x="59755" y="61565"/>
                  <a:pt x="55191" y="66203"/>
                  <a:pt x="48593" y="72256"/>
                </a:cubicBezTo>
                <a:cubicBezTo>
                  <a:pt x="41995" y="78308"/>
                  <a:pt x="37815" y="82326"/>
                  <a:pt x="36054" y="84311"/>
                </a:cubicBezTo>
                <a:cubicBezTo>
                  <a:pt x="34293" y="86295"/>
                  <a:pt x="32866" y="88230"/>
                  <a:pt x="31775" y="90115"/>
                </a:cubicBezTo>
                <a:lnTo>
                  <a:pt x="73298" y="90115"/>
                </a:lnTo>
                <a:lnTo>
                  <a:pt x="73298" y="109537"/>
                </a:lnTo>
                <a:lnTo>
                  <a:pt x="0" y="109537"/>
                </a:lnTo>
                <a:cubicBezTo>
                  <a:pt x="794" y="102195"/>
                  <a:pt x="3175" y="95237"/>
                  <a:pt x="7144" y="88664"/>
                </a:cubicBezTo>
                <a:cubicBezTo>
                  <a:pt x="11113" y="82091"/>
                  <a:pt x="18951" y="73372"/>
                  <a:pt x="30659" y="62507"/>
                </a:cubicBezTo>
                <a:cubicBezTo>
                  <a:pt x="40085" y="53727"/>
                  <a:pt x="45864" y="47773"/>
                  <a:pt x="47997" y="44648"/>
                </a:cubicBezTo>
                <a:cubicBezTo>
                  <a:pt x="50875" y="40332"/>
                  <a:pt x="52313" y="36066"/>
                  <a:pt x="52313" y="31849"/>
                </a:cubicBezTo>
                <a:cubicBezTo>
                  <a:pt x="52313" y="27186"/>
                  <a:pt x="51061" y="23601"/>
                  <a:pt x="48555" y="21096"/>
                </a:cubicBezTo>
                <a:cubicBezTo>
                  <a:pt x="46050" y="18591"/>
                  <a:pt x="42590" y="17338"/>
                  <a:pt x="38175" y="17338"/>
                </a:cubicBezTo>
                <a:cubicBezTo>
                  <a:pt x="33809" y="17338"/>
                  <a:pt x="30336" y="18653"/>
                  <a:pt x="27757" y="21282"/>
                </a:cubicBezTo>
                <a:cubicBezTo>
                  <a:pt x="25177" y="23911"/>
                  <a:pt x="23689" y="28277"/>
                  <a:pt x="23292" y="34379"/>
                </a:cubicBezTo>
                <a:lnTo>
                  <a:pt x="2456" y="32295"/>
                </a:lnTo>
                <a:cubicBezTo>
                  <a:pt x="3696" y="20786"/>
                  <a:pt x="7590" y="12526"/>
                  <a:pt x="14139" y="7515"/>
                </a:cubicBezTo>
                <a:cubicBezTo>
                  <a:pt x="20687" y="2505"/>
                  <a:pt x="28873" y="0"/>
                  <a:pt x="3869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
        <p:nvSpPr>
          <p:cNvPr id="4" name="Text Placeholder 9">
            <a:extLst>
              <a:ext uri="{FF2B5EF4-FFF2-40B4-BE49-F238E27FC236}">
                <a16:creationId xmlns:a16="http://schemas.microsoft.com/office/drawing/2014/main" id="{BFDF0CDD-59AB-434A-961F-95D628DB9CFE}"/>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Tree>
    <p:extLst>
      <p:ext uri="{BB962C8B-B14F-4D97-AF65-F5344CB8AC3E}">
        <p14:creationId xmlns:p14="http://schemas.microsoft.com/office/powerpoint/2010/main" val="1678249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ayout divisore_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062436-27DE-4AEE-8D17-2A7086D7EFCA}"/>
              </a:ext>
            </a:extLst>
          </p:cNvPr>
          <p:cNvSpPr/>
          <p:nvPr userDrawn="1"/>
        </p:nvSpPr>
        <p:spPr>
          <a:xfrm>
            <a:off x="0" y="1"/>
            <a:ext cx="6694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8" name="Text Placeholder 9">
            <a:extLst>
              <a:ext uri="{FF2B5EF4-FFF2-40B4-BE49-F238E27FC236}">
                <a16:creationId xmlns:a16="http://schemas.microsoft.com/office/drawing/2014/main" id="{82C4F9AD-BAAA-4B64-800A-4D074742EF87}"/>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1" name="Picture Placeholder 10">
            <a:extLst>
              <a:ext uri="{FF2B5EF4-FFF2-40B4-BE49-F238E27FC236}">
                <a16:creationId xmlns:a16="http://schemas.microsoft.com/office/drawing/2014/main" id="{993E45A0-C9EC-4526-93E9-4E915BCA6BF0}"/>
              </a:ext>
            </a:extLst>
          </p:cNvPr>
          <p:cNvSpPr>
            <a:spLocks noGrp="1"/>
          </p:cNvSpPr>
          <p:nvPr>
            <p:ph type="pic" sz="quarter" idx="11" hasCustomPrompt="1"/>
          </p:nvPr>
        </p:nvSpPr>
        <p:spPr>
          <a:xfrm>
            <a:off x="6694488" y="0"/>
            <a:ext cx="5497512" cy="6858000"/>
          </a:xfrm>
          <a:custGeom>
            <a:avLst/>
            <a:gdLst>
              <a:gd name="connsiteX0" fmla="*/ 0 w 5497512"/>
              <a:gd name="connsiteY0" fmla="*/ 0 h 6858000"/>
              <a:gd name="connsiteX1" fmla="*/ 5497512 w 5497512"/>
              <a:gd name="connsiteY1" fmla="*/ 0 h 6858000"/>
              <a:gd name="connsiteX2" fmla="*/ 5497512 w 5497512"/>
              <a:gd name="connsiteY2" fmla="*/ 6858000 h 6858000"/>
              <a:gd name="connsiteX3" fmla="*/ 0 w 5497512"/>
              <a:gd name="connsiteY3" fmla="*/ 6858000 h 6858000"/>
              <a:gd name="connsiteX4" fmla="*/ 0 w 5497512"/>
              <a:gd name="connsiteY4" fmla="*/ 6857076 h 6858000"/>
              <a:gd name="connsiteX5" fmla="*/ 213061 w 5497512"/>
              <a:gd name="connsiteY5" fmla="*/ 6848271 h 6858000"/>
              <a:gd name="connsiteX6" fmla="*/ 1584933 w 5497512"/>
              <a:gd name="connsiteY6" fmla="*/ 6235228 h 6858000"/>
              <a:gd name="connsiteX7" fmla="*/ 2230599 w 5497512"/>
              <a:gd name="connsiteY7" fmla="*/ 4728632 h 6858000"/>
              <a:gd name="connsiteX8" fmla="*/ 1884874 w 5497512"/>
              <a:gd name="connsiteY8" fmla="*/ 3689117 h 6858000"/>
              <a:gd name="connsiteX9" fmla="*/ 962160 w 5497512"/>
              <a:gd name="connsiteY9" fmla="*/ 3135021 h 6858000"/>
              <a:gd name="connsiteX10" fmla="*/ 1928382 w 5497512"/>
              <a:gd name="connsiteY10" fmla="*/ 1724550 h 6858000"/>
              <a:gd name="connsiteX11" fmla="*/ 1456686 w 5497512"/>
              <a:gd name="connsiteY11" fmla="*/ 607188 h 6858000"/>
              <a:gd name="connsiteX12" fmla="*/ 167480 w 5497512"/>
              <a:gd name="connsiteY12" fmla="*/ 12197 h 6858000"/>
              <a:gd name="connsiteX13" fmla="*/ 0 w 5497512"/>
              <a:gd name="connsiteY13" fmla="*/ 53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97512" h="6858000">
                <a:moveTo>
                  <a:pt x="0" y="0"/>
                </a:moveTo>
                <a:lnTo>
                  <a:pt x="5497512" y="0"/>
                </a:lnTo>
                <a:lnTo>
                  <a:pt x="5497512" y="6858000"/>
                </a:lnTo>
                <a:lnTo>
                  <a:pt x="0" y="6858000"/>
                </a:lnTo>
                <a:lnTo>
                  <a:pt x="0" y="6857076"/>
                </a:lnTo>
                <a:lnTo>
                  <a:pt x="213061" y="6848271"/>
                </a:lnTo>
                <a:cubicBezTo>
                  <a:pt x="750959" y="6802864"/>
                  <a:pt x="1208277" y="6598531"/>
                  <a:pt x="1584933" y="6235228"/>
                </a:cubicBezTo>
                <a:cubicBezTo>
                  <a:pt x="2015398" y="5820025"/>
                  <a:pt x="2230599" y="5317806"/>
                  <a:pt x="2230599" y="4728632"/>
                </a:cubicBezTo>
                <a:cubicBezTo>
                  <a:pt x="2230599" y="4322599"/>
                  <a:pt x="2115336" y="3976073"/>
                  <a:pt x="1884874" y="3689117"/>
                </a:cubicBezTo>
                <a:cubicBezTo>
                  <a:pt x="1654349" y="3402161"/>
                  <a:pt x="1346778" y="3217422"/>
                  <a:pt x="962160" y="3135021"/>
                </a:cubicBezTo>
                <a:cubicBezTo>
                  <a:pt x="1606287" y="2783942"/>
                  <a:pt x="1928382" y="2313784"/>
                  <a:pt x="1928382" y="1724550"/>
                </a:cubicBezTo>
                <a:cubicBezTo>
                  <a:pt x="1928382" y="1309347"/>
                  <a:pt x="1771150" y="936913"/>
                  <a:pt x="1456686" y="607188"/>
                </a:cubicBezTo>
                <a:cubicBezTo>
                  <a:pt x="1122784" y="254601"/>
                  <a:pt x="693049" y="56271"/>
                  <a:pt x="167480" y="12197"/>
                </a:cubicBezTo>
                <a:lnTo>
                  <a:pt x="0" y="5353"/>
                </a:lnTo>
                <a:close/>
              </a:path>
            </a:pathLst>
          </a:custGeom>
        </p:spPr>
        <p:txBody>
          <a:bodyPr wrap="square"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a:t>Bild hinzufügen</a:t>
            </a:r>
          </a:p>
          <a:p>
            <a:endParaRPr lang="it-CH" noProof="0"/>
          </a:p>
          <a:p>
            <a:endParaRPr lang="it-CH" noProof="0"/>
          </a:p>
          <a:p>
            <a:endParaRPr lang="it-CH" noProof="0"/>
          </a:p>
        </p:txBody>
      </p:sp>
      <p:sp>
        <p:nvSpPr>
          <p:cNvPr id="9" name="Rectangle 8">
            <a:extLst>
              <a:ext uri="{FF2B5EF4-FFF2-40B4-BE49-F238E27FC236}">
                <a16:creationId xmlns:a16="http://schemas.microsoft.com/office/drawing/2014/main" id="{0B5AEFF0-63FE-4977-B5F6-2C9B6E7FFDFA}"/>
              </a:ext>
            </a:extLst>
          </p:cNvPr>
          <p:cNvSpPr/>
          <p:nvPr userDrawn="1"/>
        </p:nvSpPr>
        <p:spPr>
          <a:xfrm>
            <a:off x="5780314" y="827314"/>
            <a:ext cx="1850572" cy="53279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2" name="TextBox 11">
            <a:extLst>
              <a:ext uri="{FF2B5EF4-FFF2-40B4-BE49-F238E27FC236}">
                <a16:creationId xmlns:a16="http://schemas.microsoft.com/office/drawing/2014/main" id="{F8302195-04BD-4318-AC72-23294EFEB8E8}"/>
              </a:ext>
            </a:extLst>
          </p:cNvPr>
          <p:cNvSpPr txBox="1"/>
          <p:nvPr userDrawn="1"/>
        </p:nvSpPr>
        <p:spPr>
          <a:xfrm>
            <a:off x="4464810" y="2753"/>
            <a:ext cx="4460277" cy="6855248"/>
          </a:xfrm>
          <a:custGeom>
            <a:avLst/>
            <a:gdLst/>
            <a:ahLst/>
            <a:cxnLst/>
            <a:rect l="l" t="t" r="r" b="b"/>
            <a:pathLst>
              <a:path w="72479" h="111397">
                <a:moveTo>
                  <a:pt x="35198" y="0"/>
                </a:moveTo>
                <a:cubicBezTo>
                  <a:pt x="45467" y="0"/>
                  <a:pt x="53702" y="3274"/>
                  <a:pt x="59903" y="9822"/>
                </a:cubicBezTo>
                <a:cubicBezTo>
                  <a:pt x="65013" y="15180"/>
                  <a:pt x="67568" y="21232"/>
                  <a:pt x="67568" y="27979"/>
                </a:cubicBezTo>
                <a:cubicBezTo>
                  <a:pt x="67568" y="37554"/>
                  <a:pt x="62334" y="45194"/>
                  <a:pt x="51867" y="50899"/>
                </a:cubicBezTo>
                <a:cubicBezTo>
                  <a:pt x="58117" y="52238"/>
                  <a:pt x="63115" y="55240"/>
                  <a:pt x="66861" y="59903"/>
                </a:cubicBezTo>
                <a:cubicBezTo>
                  <a:pt x="70606" y="64566"/>
                  <a:pt x="72479" y="70197"/>
                  <a:pt x="72479" y="76795"/>
                </a:cubicBezTo>
                <a:cubicBezTo>
                  <a:pt x="72479" y="86369"/>
                  <a:pt x="68982" y="94530"/>
                  <a:pt x="61987" y="101277"/>
                </a:cubicBezTo>
                <a:cubicBezTo>
                  <a:pt x="54992" y="108024"/>
                  <a:pt x="46285" y="111397"/>
                  <a:pt x="35868" y="111397"/>
                </a:cubicBezTo>
                <a:cubicBezTo>
                  <a:pt x="25995" y="111397"/>
                  <a:pt x="17810" y="108557"/>
                  <a:pt x="11311" y="102877"/>
                </a:cubicBezTo>
                <a:cubicBezTo>
                  <a:pt x="4812" y="97197"/>
                  <a:pt x="1042" y="89768"/>
                  <a:pt x="0" y="80590"/>
                </a:cubicBezTo>
                <a:lnTo>
                  <a:pt x="20241" y="78134"/>
                </a:lnTo>
                <a:cubicBezTo>
                  <a:pt x="20885" y="83294"/>
                  <a:pt x="22622" y="87238"/>
                  <a:pt x="25450" y="89966"/>
                </a:cubicBezTo>
                <a:cubicBezTo>
                  <a:pt x="28277" y="92695"/>
                  <a:pt x="31700" y="94059"/>
                  <a:pt x="35719" y="94059"/>
                </a:cubicBezTo>
                <a:cubicBezTo>
                  <a:pt x="40035" y="94059"/>
                  <a:pt x="43669" y="92422"/>
                  <a:pt x="46620" y="89148"/>
                </a:cubicBezTo>
                <a:cubicBezTo>
                  <a:pt x="49572" y="85873"/>
                  <a:pt x="51048" y="81458"/>
                  <a:pt x="51048" y="75902"/>
                </a:cubicBezTo>
                <a:cubicBezTo>
                  <a:pt x="51048" y="70643"/>
                  <a:pt x="49634" y="66476"/>
                  <a:pt x="46806" y="63400"/>
                </a:cubicBezTo>
                <a:cubicBezTo>
                  <a:pt x="43979" y="60325"/>
                  <a:pt x="40531" y="58787"/>
                  <a:pt x="36463" y="58787"/>
                </a:cubicBezTo>
                <a:cubicBezTo>
                  <a:pt x="33784" y="58787"/>
                  <a:pt x="30584" y="59308"/>
                  <a:pt x="26863" y="60349"/>
                </a:cubicBezTo>
                <a:lnTo>
                  <a:pt x="29170" y="43309"/>
                </a:lnTo>
                <a:cubicBezTo>
                  <a:pt x="34826" y="43457"/>
                  <a:pt x="39142" y="42230"/>
                  <a:pt x="42118" y="39625"/>
                </a:cubicBezTo>
                <a:cubicBezTo>
                  <a:pt x="45095" y="37021"/>
                  <a:pt x="46583" y="33560"/>
                  <a:pt x="46583" y="29244"/>
                </a:cubicBezTo>
                <a:cubicBezTo>
                  <a:pt x="46583" y="25573"/>
                  <a:pt x="45492" y="22646"/>
                  <a:pt x="43309" y="20463"/>
                </a:cubicBezTo>
                <a:cubicBezTo>
                  <a:pt x="41126" y="18281"/>
                  <a:pt x="38224" y="17189"/>
                  <a:pt x="34602" y="17189"/>
                </a:cubicBezTo>
                <a:cubicBezTo>
                  <a:pt x="31031" y="17189"/>
                  <a:pt x="27980" y="18429"/>
                  <a:pt x="25450" y="20910"/>
                </a:cubicBezTo>
                <a:cubicBezTo>
                  <a:pt x="22919" y="23390"/>
                  <a:pt x="21382" y="27012"/>
                  <a:pt x="20836" y="31774"/>
                </a:cubicBezTo>
                <a:lnTo>
                  <a:pt x="1563" y="28500"/>
                </a:lnTo>
                <a:cubicBezTo>
                  <a:pt x="2902" y="21902"/>
                  <a:pt x="4924" y="16631"/>
                  <a:pt x="7627" y="12687"/>
                </a:cubicBezTo>
                <a:cubicBezTo>
                  <a:pt x="10331" y="8743"/>
                  <a:pt x="14101" y="5643"/>
                  <a:pt x="18938" y="3385"/>
                </a:cubicBezTo>
                <a:cubicBezTo>
                  <a:pt x="23775" y="1128"/>
                  <a:pt x="29195" y="0"/>
                  <a:pt x="3519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4286727654"/>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Layout divisor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658996-36CF-4AC6-8220-708F46641723}"/>
              </a:ext>
            </a:extLst>
          </p:cNvPr>
          <p:cNvSpPr/>
          <p:nvPr userDrawn="1"/>
        </p:nvSpPr>
        <p:spPr>
          <a:xfrm>
            <a:off x="0" y="0"/>
            <a:ext cx="7707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4" name="Text Placeholder 9">
            <a:extLst>
              <a:ext uri="{FF2B5EF4-FFF2-40B4-BE49-F238E27FC236}">
                <a16:creationId xmlns:a16="http://schemas.microsoft.com/office/drawing/2014/main" id="{CD7F0971-8F97-44E6-9B63-A12F5F2454C4}"/>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6" name="Picture Placeholder 5">
            <a:extLst>
              <a:ext uri="{FF2B5EF4-FFF2-40B4-BE49-F238E27FC236}">
                <a16:creationId xmlns:a16="http://schemas.microsoft.com/office/drawing/2014/main" id="{CE971981-B57F-4263-B1DE-BD49CA1E64BC}"/>
              </a:ext>
            </a:extLst>
          </p:cNvPr>
          <p:cNvSpPr>
            <a:spLocks noGrp="1"/>
          </p:cNvSpPr>
          <p:nvPr>
            <p:ph type="pic" sz="quarter" idx="11" hasCustomPrompt="1"/>
          </p:nvPr>
        </p:nvSpPr>
        <p:spPr>
          <a:xfrm>
            <a:off x="8083550" y="-4763"/>
            <a:ext cx="4108450" cy="6858001"/>
          </a:xfrm>
          <a:custGeom>
            <a:avLst/>
            <a:gdLst>
              <a:gd name="connsiteX0" fmla="*/ 0 w 4108450"/>
              <a:gd name="connsiteY0" fmla="*/ 0 h 6858001"/>
              <a:gd name="connsiteX1" fmla="*/ 4108450 w 4108450"/>
              <a:gd name="connsiteY1" fmla="*/ 0 h 6858001"/>
              <a:gd name="connsiteX2" fmla="*/ 4108450 w 4108450"/>
              <a:gd name="connsiteY2" fmla="*/ 6858001 h 6858001"/>
              <a:gd name="connsiteX3" fmla="*/ 78713 w 4108450"/>
              <a:gd name="connsiteY3" fmla="*/ 6858001 h 6858001"/>
              <a:gd name="connsiteX4" fmla="*/ 78713 w 4108450"/>
              <a:gd name="connsiteY4" fmla="*/ 5487549 h 6858001"/>
              <a:gd name="connsiteX5" fmla="*/ 927134 w 4108450"/>
              <a:gd name="connsiteY5" fmla="*/ 5487549 h 6858001"/>
              <a:gd name="connsiteX6" fmla="*/ 927134 w 4108450"/>
              <a:gd name="connsiteY6" fmla="*/ 4336107 h 6858001"/>
              <a:gd name="connsiteX7" fmla="*/ 78713 w 4108450"/>
              <a:gd name="connsiteY7" fmla="*/ 4336107 h 6858001"/>
              <a:gd name="connsiteX8" fmla="*/ 78713 w 4108450"/>
              <a:gd name="connsiteY8" fmla="*/ 660 h 6858001"/>
              <a:gd name="connsiteX9" fmla="*/ 0 w 4108450"/>
              <a:gd name="connsiteY9" fmla="*/ 66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08450" h="6858001">
                <a:moveTo>
                  <a:pt x="0" y="0"/>
                </a:moveTo>
                <a:lnTo>
                  <a:pt x="4108450" y="0"/>
                </a:lnTo>
                <a:lnTo>
                  <a:pt x="4108450" y="6858001"/>
                </a:lnTo>
                <a:lnTo>
                  <a:pt x="78713" y="6858001"/>
                </a:lnTo>
                <a:lnTo>
                  <a:pt x="78713" y="5487549"/>
                </a:lnTo>
                <a:lnTo>
                  <a:pt x="927134" y="5487549"/>
                </a:lnTo>
                <a:lnTo>
                  <a:pt x="927134" y="4336107"/>
                </a:lnTo>
                <a:lnTo>
                  <a:pt x="78713" y="4336107"/>
                </a:lnTo>
                <a:lnTo>
                  <a:pt x="78713" y="660"/>
                </a:lnTo>
                <a:lnTo>
                  <a:pt x="0" y="660"/>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hinzufügen</a:t>
            </a:r>
          </a:p>
          <a:p>
            <a:endParaRPr lang="it-CH" noProof="0" dirty="0"/>
          </a:p>
          <a:p>
            <a:endParaRPr lang="de-CH" dirty="0"/>
          </a:p>
          <a:p>
            <a:endParaRPr lang="de-CH" dirty="0"/>
          </a:p>
        </p:txBody>
      </p:sp>
      <p:sp>
        <p:nvSpPr>
          <p:cNvPr id="7" name="TextBox 6">
            <a:extLst>
              <a:ext uri="{FF2B5EF4-FFF2-40B4-BE49-F238E27FC236}">
                <a16:creationId xmlns:a16="http://schemas.microsoft.com/office/drawing/2014/main" id="{06119B1E-B8FE-41A2-B518-ED52E60A8A86}"/>
              </a:ext>
            </a:extLst>
          </p:cNvPr>
          <p:cNvSpPr txBox="1"/>
          <p:nvPr userDrawn="1"/>
        </p:nvSpPr>
        <p:spPr>
          <a:xfrm>
            <a:off x="4097198" y="-4103"/>
            <a:ext cx="4913486" cy="6862103"/>
          </a:xfrm>
          <a:custGeom>
            <a:avLst/>
            <a:gdLst/>
            <a:ahLst/>
            <a:cxnLst/>
            <a:rect l="l" t="t" r="r" b="b"/>
            <a:pathLst>
              <a:path w="78432" h="109537">
                <a:moveTo>
                  <a:pt x="44648" y="31923"/>
                </a:moveTo>
                <a:lnTo>
                  <a:pt x="19571" y="69205"/>
                </a:lnTo>
                <a:lnTo>
                  <a:pt x="44648" y="69205"/>
                </a:lnTo>
                <a:close/>
                <a:moveTo>
                  <a:pt x="47327" y="0"/>
                </a:moveTo>
                <a:lnTo>
                  <a:pt x="64889" y="0"/>
                </a:lnTo>
                <a:lnTo>
                  <a:pt x="64889" y="69205"/>
                </a:lnTo>
                <a:lnTo>
                  <a:pt x="78432" y="69205"/>
                </a:lnTo>
                <a:lnTo>
                  <a:pt x="78432" y="87585"/>
                </a:lnTo>
                <a:lnTo>
                  <a:pt x="64889" y="87585"/>
                </a:lnTo>
                <a:lnTo>
                  <a:pt x="64889" y="109537"/>
                </a:lnTo>
                <a:lnTo>
                  <a:pt x="44648" y="109537"/>
                </a:lnTo>
                <a:lnTo>
                  <a:pt x="44648" y="87585"/>
                </a:lnTo>
                <a:lnTo>
                  <a:pt x="0" y="87585"/>
                </a:lnTo>
                <a:lnTo>
                  <a:pt x="0" y="69279"/>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4348106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ayout divisore_5">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320489-D8A5-4180-8BD0-4072F1299AAC}"/>
              </a:ext>
            </a:extLst>
          </p:cNvPr>
          <p:cNvSpPr/>
          <p:nvPr userDrawn="1"/>
        </p:nvSpPr>
        <p:spPr>
          <a:xfrm>
            <a:off x="0" y="0"/>
            <a:ext cx="5969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7" name="Text Placeholder 9">
            <a:extLst>
              <a:ext uri="{FF2B5EF4-FFF2-40B4-BE49-F238E27FC236}">
                <a16:creationId xmlns:a16="http://schemas.microsoft.com/office/drawing/2014/main" id="{976986D2-10D4-423E-BEF3-C995683D4820}"/>
              </a:ext>
            </a:extLst>
          </p:cNvPr>
          <p:cNvSpPr>
            <a:spLocks noGrp="1"/>
          </p:cNvSpPr>
          <p:nvPr>
            <p:ph type="body" sz="quarter" idx="10" hasCustomPrompt="1"/>
          </p:nvPr>
        </p:nvSpPr>
        <p:spPr>
          <a:xfrm>
            <a:off x="551204"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0" name="Picture Placeholder 9">
            <a:extLst>
              <a:ext uri="{FF2B5EF4-FFF2-40B4-BE49-F238E27FC236}">
                <a16:creationId xmlns:a16="http://schemas.microsoft.com/office/drawing/2014/main" id="{00C5F0DC-3CB2-452C-811C-19F3E6B2ABD9}"/>
              </a:ext>
            </a:extLst>
          </p:cNvPr>
          <p:cNvSpPr>
            <a:spLocks noGrp="1"/>
          </p:cNvSpPr>
          <p:nvPr>
            <p:ph type="pic" sz="quarter" idx="11" hasCustomPrompt="1"/>
          </p:nvPr>
        </p:nvSpPr>
        <p:spPr>
          <a:xfrm>
            <a:off x="6091506" y="0"/>
            <a:ext cx="6100494" cy="6858000"/>
          </a:xfrm>
          <a:custGeom>
            <a:avLst/>
            <a:gdLst>
              <a:gd name="connsiteX0" fmla="*/ 2676088 w 6100494"/>
              <a:gd name="connsiteY0" fmla="*/ 0 h 6858000"/>
              <a:gd name="connsiteX1" fmla="*/ 6100494 w 6100494"/>
              <a:gd name="connsiteY1" fmla="*/ 0 h 6858000"/>
              <a:gd name="connsiteX2" fmla="*/ 6100494 w 6100494"/>
              <a:gd name="connsiteY2" fmla="*/ 6858000 h 6858000"/>
              <a:gd name="connsiteX3" fmla="*/ 741094 w 6100494"/>
              <a:gd name="connsiteY3" fmla="*/ 6858000 h 6858000"/>
              <a:gd name="connsiteX4" fmla="*/ 741094 w 6100494"/>
              <a:gd name="connsiteY4" fmla="*/ 6852977 h 6858000"/>
              <a:gd name="connsiteX5" fmla="*/ 926693 w 6100494"/>
              <a:gd name="connsiteY5" fmla="*/ 6843869 h 6858000"/>
              <a:gd name="connsiteX6" fmla="*/ 2489637 w 6100494"/>
              <a:gd name="connsiteY6" fmla="*/ 5953565 h 6858000"/>
              <a:gd name="connsiteX7" fmla="*/ 2979132 w 6100494"/>
              <a:gd name="connsiteY7" fmla="*/ 4447679 h 6858000"/>
              <a:gd name="connsiteX8" fmla="*/ 2373043 w 6100494"/>
              <a:gd name="connsiteY8" fmla="*/ 2801954 h 6858000"/>
              <a:gd name="connsiteX9" fmla="*/ 895162 w 6100494"/>
              <a:gd name="connsiteY9" fmla="*/ 2167923 h 6858000"/>
              <a:gd name="connsiteX10" fmla="*/ 0 w 6100494"/>
              <a:gd name="connsiteY10" fmla="*/ 2387015 h 6858000"/>
              <a:gd name="connsiteX11" fmla="*/ 205183 w 6100494"/>
              <a:gd name="connsiteY11" fmla="*/ 1226149 h 6858000"/>
              <a:gd name="connsiteX12" fmla="*/ 2676088 w 6100494"/>
              <a:gd name="connsiteY12" fmla="*/ 12261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0494" h="6858000">
                <a:moveTo>
                  <a:pt x="2676088" y="0"/>
                </a:moveTo>
                <a:lnTo>
                  <a:pt x="6100494" y="0"/>
                </a:lnTo>
                <a:lnTo>
                  <a:pt x="6100494" y="6858000"/>
                </a:lnTo>
                <a:lnTo>
                  <a:pt x="741094" y="6858000"/>
                </a:lnTo>
                <a:lnTo>
                  <a:pt x="741094" y="6852977"/>
                </a:lnTo>
                <a:lnTo>
                  <a:pt x="926693" y="6843869"/>
                </a:lnTo>
                <a:cubicBezTo>
                  <a:pt x="1579737" y="6777920"/>
                  <a:pt x="2100690" y="6481153"/>
                  <a:pt x="2489637" y="5953565"/>
                </a:cubicBezTo>
                <a:cubicBezTo>
                  <a:pt x="2815988" y="5512250"/>
                  <a:pt x="2979132" y="5010287"/>
                  <a:pt x="2979132" y="4447679"/>
                </a:cubicBezTo>
                <a:cubicBezTo>
                  <a:pt x="2979132" y="3773237"/>
                  <a:pt x="2777082" y="3224663"/>
                  <a:pt x="2373043" y="2801954"/>
                </a:cubicBezTo>
                <a:cubicBezTo>
                  <a:pt x="1969005" y="2379246"/>
                  <a:pt x="1476378" y="2167923"/>
                  <a:pt x="895162" y="2167923"/>
                </a:cubicBezTo>
                <a:cubicBezTo>
                  <a:pt x="590551" y="2167923"/>
                  <a:pt x="292205" y="2240974"/>
                  <a:pt x="0" y="2387015"/>
                </a:cubicBezTo>
                <a:lnTo>
                  <a:pt x="205183" y="1226149"/>
                </a:lnTo>
                <a:lnTo>
                  <a:pt x="2676088" y="1226149"/>
                </a:lnTo>
                <a:close/>
              </a:path>
            </a:pathLst>
          </a:custGeom>
        </p:spPr>
        <p:txBody>
          <a:bodyPr wrap="square" lIns="73152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a:t>Bild hinzufügen</a:t>
            </a:r>
          </a:p>
          <a:p>
            <a:endParaRPr lang="it-CH" noProof="0"/>
          </a:p>
          <a:p>
            <a:endParaRPr lang="it-CH" noProof="0"/>
          </a:p>
          <a:p>
            <a:endParaRPr lang="it-CH" noProof="0"/>
          </a:p>
        </p:txBody>
      </p:sp>
      <p:sp>
        <p:nvSpPr>
          <p:cNvPr id="4" name="Rectangle 3">
            <a:extLst>
              <a:ext uri="{FF2B5EF4-FFF2-40B4-BE49-F238E27FC236}">
                <a16:creationId xmlns:a16="http://schemas.microsoft.com/office/drawing/2014/main" id="{4856E329-7678-4F64-9AC2-0D7EC750A464}"/>
              </a:ext>
            </a:extLst>
          </p:cNvPr>
          <p:cNvSpPr/>
          <p:nvPr userDrawn="1"/>
        </p:nvSpPr>
        <p:spPr>
          <a:xfrm>
            <a:off x="5130800" y="2959100"/>
            <a:ext cx="33147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BC0F5FAD-29CF-472F-80F9-69D22A258CA2}"/>
              </a:ext>
            </a:extLst>
          </p:cNvPr>
          <p:cNvSpPr/>
          <p:nvPr userDrawn="1"/>
        </p:nvSpPr>
        <p:spPr>
          <a:xfrm>
            <a:off x="5130800" y="3810000"/>
            <a:ext cx="17145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1" name="TextBox 10">
            <a:extLst>
              <a:ext uri="{FF2B5EF4-FFF2-40B4-BE49-F238E27FC236}">
                <a16:creationId xmlns:a16="http://schemas.microsoft.com/office/drawing/2014/main" id="{BA8D56DA-0856-4334-9E9F-9F1699E30E71}"/>
              </a:ext>
            </a:extLst>
          </p:cNvPr>
          <p:cNvSpPr txBox="1"/>
          <p:nvPr userDrawn="1"/>
        </p:nvSpPr>
        <p:spPr>
          <a:xfrm>
            <a:off x="4473786" y="0"/>
            <a:ext cx="4596852" cy="6858000"/>
          </a:xfrm>
          <a:custGeom>
            <a:avLst/>
            <a:gdLst/>
            <a:ahLst/>
            <a:cxnLst/>
            <a:rect l="l" t="t" r="r" b="b"/>
            <a:pathLst>
              <a:path w="73372" h="109463">
                <a:moveTo>
                  <a:pt x="13246" y="0"/>
                </a:moveTo>
                <a:lnTo>
                  <a:pt x="68535" y="0"/>
                </a:lnTo>
                <a:lnTo>
                  <a:pt x="68535" y="19571"/>
                </a:lnTo>
                <a:lnTo>
                  <a:pt x="29096" y="19571"/>
                </a:lnTo>
                <a:lnTo>
                  <a:pt x="25821" y="38100"/>
                </a:lnTo>
                <a:cubicBezTo>
                  <a:pt x="30485" y="35769"/>
                  <a:pt x="35247" y="34603"/>
                  <a:pt x="40109" y="34603"/>
                </a:cubicBezTo>
                <a:cubicBezTo>
                  <a:pt x="49386" y="34603"/>
                  <a:pt x="57249" y="37976"/>
                  <a:pt x="63698" y="44723"/>
                </a:cubicBezTo>
                <a:cubicBezTo>
                  <a:pt x="70147" y="51470"/>
                  <a:pt x="73372" y="60226"/>
                  <a:pt x="73372" y="70991"/>
                </a:cubicBezTo>
                <a:cubicBezTo>
                  <a:pt x="73372" y="79971"/>
                  <a:pt x="70768" y="87983"/>
                  <a:pt x="65559" y="95027"/>
                </a:cubicBezTo>
                <a:cubicBezTo>
                  <a:pt x="58464" y="104651"/>
                  <a:pt x="48617" y="109463"/>
                  <a:pt x="36016" y="109463"/>
                </a:cubicBezTo>
                <a:cubicBezTo>
                  <a:pt x="25946" y="109463"/>
                  <a:pt x="17735" y="106760"/>
                  <a:pt x="11385" y="101352"/>
                </a:cubicBezTo>
                <a:cubicBezTo>
                  <a:pt x="5035" y="95945"/>
                  <a:pt x="1240" y="88677"/>
                  <a:pt x="0" y="79549"/>
                </a:cubicBezTo>
                <a:lnTo>
                  <a:pt x="20836" y="77391"/>
                </a:lnTo>
                <a:cubicBezTo>
                  <a:pt x="21431" y="82104"/>
                  <a:pt x="23192" y="85837"/>
                  <a:pt x="26119" y="88590"/>
                </a:cubicBezTo>
                <a:cubicBezTo>
                  <a:pt x="29046" y="91344"/>
                  <a:pt x="32420" y="92720"/>
                  <a:pt x="36239" y="92720"/>
                </a:cubicBezTo>
                <a:cubicBezTo>
                  <a:pt x="40605" y="92720"/>
                  <a:pt x="44301" y="90947"/>
                  <a:pt x="47327" y="87400"/>
                </a:cubicBezTo>
                <a:cubicBezTo>
                  <a:pt x="50353" y="83853"/>
                  <a:pt x="51866" y="78507"/>
                  <a:pt x="51866" y="71363"/>
                </a:cubicBezTo>
                <a:cubicBezTo>
                  <a:pt x="51866" y="64666"/>
                  <a:pt x="50366" y="59643"/>
                  <a:pt x="47364" y="56295"/>
                </a:cubicBezTo>
                <a:cubicBezTo>
                  <a:pt x="44363" y="52946"/>
                  <a:pt x="40456" y="51272"/>
                  <a:pt x="35644" y="51272"/>
                </a:cubicBezTo>
                <a:cubicBezTo>
                  <a:pt x="29641" y="51272"/>
                  <a:pt x="24259" y="53926"/>
                  <a:pt x="19496" y="59234"/>
                </a:cubicBezTo>
                <a:lnTo>
                  <a:pt x="2530" y="56778"/>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81767843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olo e contenuto (16pt) – stret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yout divisore_6">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2E9CE9-8708-4D93-8CC7-34DBDAA64C6C}"/>
              </a:ext>
            </a:extLst>
          </p:cNvPr>
          <p:cNvSpPr/>
          <p:nvPr userDrawn="1"/>
        </p:nvSpPr>
        <p:spPr>
          <a:xfrm>
            <a:off x="0" y="0"/>
            <a:ext cx="57023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21" name="Picture Placeholder 20">
            <a:extLst>
              <a:ext uri="{FF2B5EF4-FFF2-40B4-BE49-F238E27FC236}">
                <a16:creationId xmlns:a16="http://schemas.microsoft.com/office/drawing/2014/main" id="{D3FC175A-1FA2-4F38-B724-6EA17B6B65AA}"/>
              </a:ext>
            </a:extLst>
          </p:cNvPr>
          <p:cNvSpPr>
            <a:spLocks noGrp="1"/>
          </p:cNvSpPr>
          <p:nvPr>
            <p:ph type="pic" sz="quarter" idx="11" hasCustomPrompt="1"/>
          </p:nvPr>
        </p:nvSpPr>
        <p:spPr>
          <a:xfrm>
            <a:off x="5795472" y="0"/>
            <a:ext cx="6396529" cy="6851650"/>
          </a:xfrm>
          <a:custGeom>
            <a:avLst/>
            <a:gdLst>
              <a:gd name="connsiteX0" fmla="*/ 1292860 w 6396529"/>
              <a:gd name="connsiteY0" fmla="*/ 0 h 6851650"/>
              <a:gd name="connsiteX1" fmla="*/ 6396529 w 6396529"/>
              <a:gd name="connsiteY1" fmla="*/ 0 h 6851650"/>
              <a:gd name="connsiteX2" fmla="*/ 6396529 w 6396529"/>
              <a:gd name="connsiteY2" fmla="*/ 6851650 h 6851650"/>
              <a:gd name="connsiteX3" fmla="*/ 1146121 w 6396529"/>
              <a:gd name="connsiteY3" fmla="*/ 6851650 h 6851650"/>
              <a:gd name="connsiteX4" fmla="*/ 1226875 w 6396529"/>
              <a:gd name="connsiteY4" fmla="*/ 6848258 h 6851650"/>
              <a:gd name="connsiteX5" fmla="*/ 2549384 w 6396529"/>
              <a:gd name="connsiteY5" fmla="*/ 6234426 h 6851650"/>
              <a:gd name="connsiteX6" fmla="*/ 3154596 w 6396529"/>
              <a:gd name="connsiteY6" fmla="*/ 4579181 h 6851650"/>
              <a:gd name="connsiteX7" fmla="*/ 2579145 w 6396529"/>
              <a:gd name="connsiteY7" fmla="*/ 2992641 h 6851650"/>
              <a:gd name="connsiteX8" fmla="*/ 1196745 w 6396529"/>
              <a:gd name="connsiteY8" fmla="*/ 2378248 h 6851650"/>
              <a:gd name="connsiteX9" fmla="*/ 0 w 6396529"/>
              <a:gd name="connsiteY9" fmla="*/ 2946797 h 6851650"/>
              <a:gd name="connsiteX10" fmla="*/ 355351 w 6396529"/>
              <a:gd name="connsiteY10" fmla="*/ 1419903 h 6851650"/>
              <a:gd name="connsiteX11" fmla="*/ 1045411 w 6396529"/>
              <a:gd name="connsiteY11" fmla="*/ 1053091 h 6851650"/>
              <a:gd name="connsiteX12" fmla="*/ 1545195 w 6396529"/>
              <a:gd name="connsiteY12" fmla="*/ 1236528 h 6851650"/>
              <a:gd name="connsiteX13" fmla="*/ 1783657 w 6396529"/>
              <a:gd name="connsiteY13" fmla="*/ 1805077 h 6851650"/>
              <a:gd name="connsiteX14" fmla="*/ 3030805 w 6396529"/>
              <a:gd name="connsiteY14" fmla="*/ 1667546 h 6851650"/>
              <a:gd name="connsiteX15" fmla="*/ 2391211 w 6396529"/>
              <a:gd name="connsiteY15" fmla="*/ 422616 h 6851650"/>
              <a:gd name="connsiteX16" fmla="*/ 1310677 w 6396529"/>
              <a:gd name="connsiteY16" fmla="*/ 637 h 685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96529" h="6851650">
                <a:moveTo>
                  <a:pt x="1292860" y="0"/>
                </a:moveTo>
                <a:lnTo>
                  <a:pt x="6396529" y="0"/>
                </a:lnTo>
                <a:lnTo>
                  <a:pt x="6396529" y="6851650"/>
                </a:lnTo>
                <a:lnTo>
                  <a:pt x="1146121" y="6851650"/>
                </a:lnTo>
                <a:lnTo>
                  <a:pt x="1226875" y="6848258"/>
                </a:lnTo>
                <a:cubicBezTo>
                  <a:pt x="1755495" y="6802792"/>
                  <a:pt x="2196290" y="6598196"/>
                  <a:pt x="2549384" y="6234426"/>
                </a:cubicBezTo>
                <a:cubicBezTo>
                  <a:pt x="2952859" y="5818689"/>
                  <a:pt x="3154596" y="5266961"/>
                  <a:pt x="3154596" y="4579181"/>
                </a:cubicBezTo>
                <a:cubicBezTo>
                  <a:pt x="3154596" y="3931083"/>
                  <a:pt x="2962779" y="3402278"/>
                  <a:pt x="2579145" y="2992641"/>
                </a:cubicBezTo>
                <a:cubicBezTo>
                  <a:pt x="2195573" y="2583066"/>
                  <a:pt x="1734732" y="2378248"/>
                  <a:pt x="1196745" y="2378248"/>
                </a:cubicBezTo>
                <a:cubicBezTo>
                  <a:pt x="719884" y="2378248"/>
                  <a:pt x="320969" y="2567785"/>
                  <a:pt x="0" y="2946797"/>
                </a:cubicBezTo>
                <a:cubicBezTo>
                  <a:pt x="48863" y="2173429"/>
                  <a:pt x="167355" y="1664465"/>
                  <a:pt x="355351" y="1419903"/>
                </a:cubicBezTo>
                <a:cubicBezTo>
                  <a:pt x="543348" y="1175403"/>
                  <a:pt x="773368" y="1053091"/>
                  <a:pt x="1045411" y="1053091"/>
                </a:cubicBezTo>
                <a:cubicBezTo>
                  <a:pt x="1250230" y="1053091"/>
                  <a:pt x="1416845" y="1114216"/>
                  <a:pt x="1545195" y="1236528"/>
                </a:cubicBezTo>
                <a:cubicBezTo>
                  <a:pt x="1673607" y="1358778"/>
                  <a:pt x="1753094" y="1548315"/>
                  <a:pt x="1783657" y="1805077"/>
                </a:cubicBezTo>
                <a:lnTo>
                  <a:pt x="3030805" y="1667546"/>
                </a:lnTo>
                <a:cubicBezTo>
                  <a:pt x="2939118" y="1123397"/>
                  <a:pt x="2725919" y="708461"/>
                  <a:pt x="2391211" y="422616"/>
                </a:cubicBezTo>
                <a:cubicBezTo>
                  <a:pt x="2098287" y="172554"/>
                  <a:pt x="1738136" y="31895"/>
                  <a:pt x="1310677" y="637"/>
                </a:cubicBezTo>
                <a:close/>
              </a:path>
            </a:pathLst>
          </a:custGeom>
        </p:spPr>
        <p:txBody>
          <a:bodyPr wrap="square" lIns="91440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a:t>Bild hinzufügen</a:t>
            </a:r>
          </a:p>
          <a:p>
            <a:endParaRPr lang="it-CH" noProof="0"/>
          </a:p>
          <a:p>
            <a:endParaRPr lang="it-CH" noProof="0"/>
          </a:p>
          <a:p>
            <a:endParaRPr lang="it-CH" noProof="0"/>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8" name="Rectangle 17">
            <a:extLst>
              <a:ext uri="{FF2B5EF4-FFF2-40B4-BE49-F238E27FC236}">
                <a16:creationId xmlns:a16="http://schemas.microsoft.com/office/drawing/2014/main" id="{E9C55945-1E16-41C4-BBAB-3EB76DB542B7}"/>
              </a:ext>
            </a:extLst>
          </p:cNvPr>
          <p:cNvSpPr/>
          <p:nvPr userDrawn="1"/>
        </p:nvSpPr>
        <p:spPr>
          <a:xfrm>
            <a:off x="4749800" y="6155267"/>
            <a:ext cx="2159000" cy="702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9" name="Rectangle 18">
            <a:extLst>
              <a:ext uri="{FF2B5EF4-FFF2-40B4-BE49-F238E27FC236}">
                <a16:creationId xmlns:a16="http://schemas.microsoft.com/office/drawing/2014/main" id="{376A229F-2187-40FD-962F-2C579C3A2FF5}"/>
              </a:ext>
            </a:extLst>
          </p:cNvPr>
          <p:cNvSpPr/>
          <p:nvPr userDrawn="1"/>
        </p:nvSpPr>
        <p:spPr>
          <a:xfrm>
            <a:off x="5815800" y="3170767"/>
            <a:ext cx="2070900" cy="27220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2" name="Rectangle 21">
            <a:extLst>
              <a:ext uri="{FF2B5EF4-FFF2-40B4-BE49-F238E27FC236}">
                <a16:creationId xmlns:a16="http://schemas.microsoft.com/office/drawing/2014/main" id="{F3C1ED69-DE51-4AE5-AC43-9058E15C2132}"/>
              </a:ext>
            </a:extLst>
          </p:cNvPr>
          <p:cNvSpPr/>
          <p:nvPr userDrawn="1"/>
        </p:nvSpPr>
        <p:spPr>
          <a:xfrm>
            <a:off x="4749800" y="0"/>
            <a:ext cx="2159000" cy="702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7" name="TextBox 16">
            <a:extLst>
              <a:ext uri="{FF2B5EF4-FFF2-40B4-BE49-F238E27FC236}">
                <a16:creationId xmlns:a16="http://schemas.microsoft.com/office/drawing/2014/main" id="{FE8D6F50-4538-40EE-B13E-ABB0F5774260}"/>
              </a:ext>
            </a:extLst>
          </p:cNvPr>
          <p:cNvSpPr txBox="1"/>
          <p:nvPr userDrawn="1"/>
        </p:nvSpPr>
        <p:spPr>
          <a:xfrm>
            <a:off x="4461133" y="-6061"/>
            <a:ext cx="4488934" cy="6864061"/>
          </a:xfrm>
          <a:custGeom>
            <a:avLst/>
            <a:gdLst/>
            <a:ahLst/>
            <a:cxnLst/>
            <a:rect l="l" t="t" r="r" b="b"/>
            <a:pathLst>
              <a:path w="72851" h="111397">
                <a:moveTo>
                  <a:pt x="37802" y="54099"/>
                </a:moveTo>
                <a:cubicBezTo>
                  <a:pt x="33784" y="54099"/>
                  <a:pt x="30386" y="55674"/>
                  <a:pt x="27608" y="58824"/>
                </a:cubicBezTo>
                <a:cubicBezTo>
                  <a:pt x="24830" y="61974"/>
                  <a:pt x="23441" y="66625"/>
                  <a:pt x="23441" y="72777"/>
                </a:cubicBezTo>
                <a:cubicBezTo>
                  <a:pt x="23441" y="79573"/>
                  <a:pt x="25003" y="84819"/>
                  <a:pt x="28129" y="88515"/>
                </a:cubicBezTo>
                <a:cubicBezTo>
                  <a:pt x="31254" y="92211"/>
                  <a:pt x="34826" y="94059"/>
                  <a:pt x="38844" y="94059"/>
                </a:cubicBezTo>
                <a:cubicBezTo>
                  <a:pt x="42714" y="94059"/>
                  <a:pt x="45938" y="92546"/>
                  <a:pt x="48518" y="89520"/>
                </a:cubicBezTo>
                <a:cubicBezTo>
                  <a:pt x="51098" y="86494"/>
                  <a:pt x="52388" y="81533"/>
                  <a:pt x="52388" y="74637"/>
                </a:cubicBezTo>
                <a:cubicBezTo>
                  <a:pt x="52388" y="67543"/>
                  <a:pt x="50999" y="62346"/>
                  <a:pt x="48220" y="59047"/>
                </a:cubicBezTo>
                <a:cubicBezTo>
                  <a:pt x="45442" y="55748"/>
                  <a:pt x="41970" y="54099"/>
                  <a:pt x="37802" y="54099"/>
                </a:cubicBezTo>
                <a:close/>
                <a:moveTo>
                  <a:pt x="39886" y="0"/>
                </a:moveTo>
                <a:cubicBezTo>
                  <a:pt x="48171" y="0"/>
                  <a:pt x="55029" y="2319"/>
                  <a:pt x="60462" y="6957"/>
                </a:cubicBezTo>
                <a:cubicBezTo>
                  <a:pt x="65894" y="11596"/>
                  <a:pt x="69354" y="18330"/>
                  <a:pt x="70842" y="27161"/>
                </a:cubicBezTo>
                <a:lnTo>
                  <a:pt x="50602" y="29393"/>
                </a:lnTo>
                <a:cubicBezTo>
                  <a:pt x="50106" y="25226"/>
                  <a:pt x="48816" y="22150"/>
                  <a:pt x="46732" y="20166"/>
                </a:cubicBezTo>
                <a:cubicBezTo>
                  <a:pt x="44649" y="18181"/>
                  <a:pt x="41945" y="17189"/>
                  <a:pt x="38621" y="17189"/>
                </a:cubicBezTo>
                <a:cubicBezTo>
                  <a:pt x="34206" y="17189"/>
                  <a:pt x="30473" y="19174"/>
                  <a:pt x="27422" y="23142"/>
                </a:cubicBezTo>
                <a:cubicBezTo>
                  <a:pt x="24371" y="27111"/>
                  <a:pt x="22448" y="35371"/>
                  <a:pt x="21655" y="47922"/>
                </a:cubicBezTo>
                <a:cubicBezTo>
                  <a:pt x="26864" y="41771"/>
                  <a:pt x="33338" y="38695"/>
                  <a:pt x="41077" y="38695"/>
                </a:cubicBezTo>
                <a:cubicBezTo>
                  <a:pt x="49808" y="38695"/>
                  <a:pt x="57287" y="42019"/>
                  <a:pt x="63512" y="48666"/>
                </a:cubicBezTo>
                <a:cubicBezTo>
                  <a:pt x="69738" y="55314"/>
                  <a:pt x="72851" y="63896"/>
                  <a:pt x="72851" y="74414"/>
                </a:cubicBezTo>
                <a:cubicBezTo>
                  <a:pt x="72851" y="85576"/>
                  <a:pt x="69577" y="94530"/>
                  <a:pt x="63029" y="101277"/>
                </a:cubicBezTo>
                <a:cubicBezTo>
                  <a:pt x="56480" y="108024"/>
                  <a:pt x="48072" y="111397"/>
                  <a:pt x="37802" y="111397"/>
                </a:cubicBezTo>
                <a:cubicBezTo>
                  <a:pt x="26789" y="111397"/>
                  <a:pt x="17735" y="107119"/>
                  <a:pt x="10641" y="98561"/>
                </a:cubicBezTo>
                <a:cubicBezTo>
                  <a:pt x="3547" y="90003"/>
                  <a:pt x="0" y="75976"/>
                  <a:pt x="0" y="56480"/>
                </a:cubicBezTo>
                <a:cubicBezTo>
                  <a:pt x="0" y="36487"/>
                  <a:pt x="3696" y="22076"/>
                  <a:pt x="11088" y="13245"/>
                </a:cubicBezTo>
                <a:cubicBezTo>
                  <a:pt x="18480" y="4415"/>
                  <a:pt x="28079" y="0"/>
                  <a:pt x="3988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20825372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yout divisor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it-CH" noProof="0"/>
              <a:t>Bild hinzufügen</a:t>
            </a:r>
          </a:p>
          <a:p>
            <a:endParaRPr lang="it-CH" noProof="0"/>
          </a:p>
          <a:p>
            <a:endParaRPr lang="it-CH" noProof="0"/>
          </a:p>
          <a:p>
            <a:endParaRPr lang="it-CH" noProof="0"/>
          </a:p>
          <a:p>
            <a:endParaRPr lang="it-CH" noProof="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2331815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yout divisor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it-CH" noProof="0"/>
              <a:t>Bild hinzufügen</a:t>
            </a:r>
          </a:p>
          <a:p>
            <a:endParaRPr lang="it-CH" noProof="0"/>
          </a:p>
          <a:p>
            <a:endParaRPr lang="it-CH" noProof="0"/>
          </a:p>
          <a:p>
            <a:endParaRPr lang="it-CH" noProof="0"/>
          </a:p>
          <a:p>
            <a:endParaRPr lang="it-CH" noProof="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317445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yout divisor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dirty="0"/>
              <a:t>Bild </a:t>
            </a:r>
            <a:br>
              <a:rPr lang="de-CH" dirty="0"/>
            </a:br>
            <a:r>
              <a:rPr lang="de-CH" dirty="0"/>
              <a:t>hinzufügen</a:t>
            </a:r>
          </a:p>
          <a:p>
            <a:endParaRPr lang="de-CH" dirty="0"/>
          </a:p>
          <a:p>
            <a:endParaRPr lang="de-CH" dirty="0"/>
          </a:p>
          <a:p>
            <a:endParaRPr lang="it-CH" noProof="0" dirty="0"/>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19792045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yout divisor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it-CH" noProof="0"/>
              <a:t>Bild </a:t>
            </a:r>
            <a:br>
              <a:rPr lang="it-CH" noProof="0"/>
            </a:br>
            <a:r>
              <a:rPr lang="it-CH" noProof="0"/>
              <a:t>hinzufügen</a:t>
            </a:r>
          </a:p>
          <a:p>
            <a:endParaRPr lang="it-CH" noProof="0"/>
          </a:p>
          <a:p>
            <a:endParaRPr lang="it-CH" noProof="0"/>
          </a:p>
          <a:p>
            <a:endParaRPr lang="it-CH" noProof="0"/>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it-CH" noProof="0"/>
              <a:t>Title hinzufügen</a:t>
            </a:r>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Tree>
    <p:extLst>
      <p:ext uri="{BB962C8B-B14F-4D97-AF65-F5344CB8AC3E}">
        <p14:creationId xmlns:p14="http://schemas.microsoft.com/office/powerpoint/2010/main" val="8394866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Titel mit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noProof="0"/>
              <a:t>Mastertitelformat bearbeiten</a:t>
            </a:r>
            <a:endParaRPr lang="de-CH" noProof="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Master-Untertitelformat bearbeiten</a:t>
            </a:r>
            <a:endParaRPr lang="de-CH" noProof="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noProof="0"/>
              <a:t>Bild durch Klicken auf Symbol hinzufügen</a:t>
            </a:r>
            <a:endParaRPr lang="de-CH" noProof="0"/>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8051478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Kapiteltrenner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noProof="0"/>
              <a:t>Mastertitelformat bearbeiten</a:t>
            </a:r>
            <a:endParaRPr lang="de-CH" noProof="0"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01.02.2024</a:t>
            </a:fld>
            <a:endParaRPr lang="de-CH"/>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de-CH"/>
              <a:t>Präsentationstitel (Arial Regular, 10 pt/Zab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966726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el und Inhalt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noProof="0"/>
              <a:t>Mastertitelformat bearbeiten</a:t>
            </a:r>
            <a:endParaRPr lang="de-CH" noProof="0"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Quellenangabe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01.02.2024</a:t>
            </a:fld>
            <a:endParaRPr lang="de-CH"/>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de-CH" dirty="0"/>
              <a:t>Präsentationstitel (Arial Regular, 10 </a:t>
            </a:r>
            <a:r>
              <a:rPr lang="de-CH" dirty="0" err="1"/>
              <a:t>pt</a:t>
            </a:r>
            <a:r>
              <a:rPr lang="de-CH" dirty="0"/>
              <a:t>/</a:t>
            </a:r>
            <a:r>
              <a:rPr lang="de-CH" dirty="0" err="1"/>
              <a:t>Zab</a:t>
            </a:r>
            <a:r>
              <a:rPr lang="de-CH" dirty="0"/>
              <a:t> 14 </a:t>
            </a:r>
            <a:r>
              <a:rPr lang="de-CH" dirty="0" err="1"/>
              <a:t>pt</a:t>
            </a:r>
            <a:r>
              <a:rPr lang="de-CH" dirty="0"/>
              <a: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94543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Divder Layout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7EF3DB-E0AF-4EA6-BFF5-4222323364BD}"/>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8" name="TextBox 7">
            <a:extLst>
              <a:ext uri="{FF2B5EF4-FFF2-40B4-BE49-F238E27FC236}">
                <a16:creationId xmlns:a16="http://schemas.microsoft.com/office/drawing/2014/main" id="{15E754DE-2DEF-4D1C-9C8D-32A30A8F5288}"/>
              </a:ext>
            </a:extLst>
          </p:cNvPr>
          <p:cNvSpPr txBox="1"/>
          <p:nvPr userDrawn="1"/>
        </p:nvSpPr>
        <p:spPr>
          <a:xfrm>
            <a:off x="4080347" y="0"/>
            <a:ext cx="3001491" cy="6860471"/>
          </a:xfrm>
          <a:custGeom>
            <a:avLst/>
            <a:gdLst/>
            <a:ahLst/>
            <a:cxnLst/>
            <a:rect l="l" t="t" r="r" b="b"/>
            <a:pathLst>
              <a:path w="47923" h="109537">
                <a:moveTo>
                  <a:pt x="30956" y="0"/>
                </a:moveTo>
                <a:lnTo>
                  <a:pt x="47923" y="0"/>
                </a:lnTo>
                <a:lnTo>
                  <a:pt x="47923" y="109537"/>
                </a:lnTo>
                <a:lnTo>
                  <a:pt x="27012" y="109537"/>
                </a:lnTo>
                <a:lnTo>
                  <a:pt x="27012" y="30733"/>
                </a:lnTo>
                <a:cubicBezTo>
                  <a:pt x="19373" y="37876"/>
                  <a:pt x="10369" y="43160"/>
                  <a:pt x="0" y="46583"/>
                </a:cubicBezTo>
                <a:lnTo>
                  <a:pt x="0" y="27607"/>
                </a:lnTo>
                <a:cubicBezTo>
                  <a:pt x="5457" y="25821"/>
                  <a:pt x="11385" y="22435"/>
                  <a:pt x="17785" y="17450"/>
                </a:cubicBezTo>
                <a:cubicBezTo>
                  <a:pt x="24185" y="12464"/>
                  <a:pt x="28575" y="6647"/>
                  <a:pt x="3095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9" name="Picture Placeholder 3">
            <a:extLst>
              <a:ext uri="{FF2B5EF4-FFF2-40B4-BE49-F238E27FC236}">
                <a16:creationId xmlns:a16="http://schemas.microsoft.com/office/drawing/2014/main" id="{51340911-9B5F-4133-9B92-45E95AB011CC}"/>
              </a:ext>
            </a:extLst>
          </p:cNvPr>
          <p:cNvSpPr>
            <a:spLocks noGrp="1"/>
          </p:cNvSpPr>
          <p:nvPr>
            <p:ph type="pic" sz="quarter" idx="11" hasCustomPrompt="1"/>
          </p:nvPr>
        </p:nvSpPr>
        <p:spPr>
          <a:xfrm>
            <a:off x="7081838" y="-7938"/>
            <a:ext cx="5110162" cy="6865938"/>
          </a:xfrm>
          <a:prstGeom prst="rect">
            <a:avLst/>
          </a:prstGeom>
          <a:solidFill>
            <a:schemeClr val="bg1"/>
          </a:solidFill>
        </p:spPr>
        <p:txBody>
          <a:bodyPr anchor="ctr"/>
          <a:lstStyle>
            <a:lvl1pPr marL="0" indent="0" algn="ctr">
              <a:buNone/>
              <a:defRPr>
                <a:solidFill>
                  <a:schemeClr val="bg1">
                    <a:lumMod val="50000"/>
                  </a:schemeClr>
                </a:solidFill>
                <a:latin typeface="Arial Nova Light" panose="020B0304020202020204" pitchFamily="34" charset="0"/>
              </a:defRPr>
            </a:lvl1pPr>
          </a:lstStyle>
          <a:p>
            <a:r>
              <a:rPr lang="de-CH"/>
              <a:t>Bild hinzufügen</a:t>
            </a:r>
          </a:p>
          <a:p>
            <a:endParaRPr lang="de-CH"/>
          </a:p>
          <a:p>
            <a:endParaRPr lang="de-CH"/>
          </a:p>
          <a:p>
            <a:endParaRPr lang="de-CH"/>
          </a:p>
        </p:txBody>
      </p:sp>
      <p:sp>
        <p:nvSpPr>
          <p:cNvPr id="7" name="Text Placeholder 9">
            <a:extLst>
              <a:ext uri="{FF2B5EF4-FFF2-40B4-BE49-F238E27FC236}">
                <a16:creationId xmlns:a16="http://schemas.microsoft.com/office/drawing/2014/main" id="{221AC32E-C87C-4B14-AC6A-15B69733F18D}"/>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3097642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Inhalt_4 Icons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noProof="0" dirty="0">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de-CH" noProof="0"/>
              <a:t>Titel</a:t>
            </a:r>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de-CH" noProof="0"/>
              <a:t>Text</a:t>
            </a:r>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a:t>Icon</a:t>
            </a:r>
          </a:p>
          <a:p>
            <a:endParaRPr lang="de-CH" noProof="0"/>
          </a:p>
          <a:p>
            <a:endParaRPr lang="de-CH" noProof="0"/>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a:t>Icon</a:t>
            </a:r>
          </a:p>
          <a:p>
            <a:endParaRPr lang="de-CH" noProof="0"/>
          </a:p>
          <a:p>
            <a:endParaRPr lang="de-CH" noProof="0"/>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a:t>Icon</a:t>
            </a:r>
          </a:p>
          <a:p>
            <a:endParaRPr lang="de-CH" noProof="0"/>
          </a:p>
          <a:p>
            <a:endParaRPr lang="de-CH" noProof="0"/>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CH" noProof="0"/>
              <a:t>Icon</a:t>
            </a:r>
          </a:p>
          <a:p>
            <a:endParaRPr lang="de-CH" noProof="0"/>
          </a:p>
          <a:p>
            <a:endParaRPr lang="de-CH" noProof="0"/>
          </a:p>
        </p:txBody>
      </p:sp>
    </p:spTree>
    <p:extLst>
      <p:ext uri="{BB962C8B-B14F-4D97-AF65-F5344CB8AC3E}">
        <p14:creationId xmlns:p14="http://schemas.microsoft.com/office/powerpoint/2010/main" val="2006816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olo e contenuto (20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p:txBody>
          <a:bodyPr/>
          <a:lstStyle>
            <a:lvl1pPr>
              <a:lnSpc>
                <a:spcPct val="100000"/>
              </a:lnSpc>
              <a:spcBef>
                <a:spcPts val="0"/>
              </a:spcBef>
              <a:defRPr/>
            </a:lvl1pPr>
            <a:lvl4pPr marL="987425" indent="-268288">
              <a:defRPr/>
            </a:lvl4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a:t>Indicazione della fonte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Divder Layout_2">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F5C5E5E-59FD-447F-B901-EBC804098625}"/>
              </a:ext>
            </a:extLst>
          </p:cNvPr>
          <p:cNvSpPr>
            <a:spLocks noGrp="1"/>
          </p:cNvSpPr>
          <p:nvPr>
            <p:ph type="pic" sz="quarter" idx="11" hasCustomPrompt="1"/>
          </p:nvPr>
        </p:nvSpPr>
        <p:spPr>
          <a:xfrm>
            <a:off x="6051917" y="0"/>
            <a:ext cx="6140082" cy="6858000"/>
          </a:xfrm>
          <a:custGeom>
            <a:avLst/>
            <a:gdLst>
              <a:gd name="connsiteX0" fmla="*/ 552687 w 6140082"/>
              <a:gd name="connsiteY0" fmla="*/ 0 h 6858000"/>
              <a:gd name="connsiteX1" fmla="*/ 6140082 w 6140082"/>
              <a:gd name="connsiteY1" fmla="*/ 0 h 6858000"/>
              <a:gd name="connsiteX2" fmla="*/ 6140082 w 6140082"/>
              <a:gd name="connsiteY2" fmla="*/ 6858000 h 6858000"/>
              <a:gd name="connsiteX3" fmla="*/ 2601277 w 6140082"/>
              <a:gd name="connsiteY3" fmla="*/ 6858000 h 6858000"/>
              <a:gd name="connsiteX4" fmla="*/ 2601277 w 6140082"/>
              <a:gd name="connsiteY4" fmla="*/ 5641277 h 6858000"/>
              <a:gd name="connsiteX5" fmla="*/ 0 w 6140082"/>
              <a:gd name="connsiteY5" fmla="*/ 5641277 h 6858000"/>
              <a:gd name="connsiteX6" fmla="*/ 268065 w 6140082"/>
              <a:gd name="connsiteY6" fmla="*/ 5277676 h 6858000"/>
              <a:gd name="connsiteX7" fmla="*/ 1053592 w 6140082"/>
              <a:gd name="connsiteY7" fmla="*/ 4522471 h 6858000"/>
              <a:gd name="connsiteX8" fmla="*/ 1911350 w 6140082"/>
              <a:gd name="connsiteY8" fmla="*/ 3650680 h 6858000"/>
              <a:gd name="connsiteX9" fmla="*/ 2435765 w 6140082"/>
              <a:gd name="connsiteY9" fmla="*/ 2776634 h 6858000"/>
              <a:gd name="connsiteX10" fmla="*/ 2601277 w 6140082"/>
              <a:gd name="connsiteY10" fmla="*/ 1897889 h 6858000"/>
              <a:gd name="connsiteX11" fmla="*/ 2023237 w 6140082"/>
              <a:gd name="connsiteY11" fmla="*/ 541276 h 6858000"/>
              <a:gd name="connsiteX12" fmla="*/ 679658 w 6140082"/>
              <a:gd name="connsiteY12" fmla="*/ 43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0082" h="6858000">
                <a:moveTo>
                  <a:pt x="552687" y="0"/>
                </a:moveTo>
                <a:lnTo>
                  <a:pt x="6140082" y="0"/>
                </a:lnTo>
                <a:lnTo>
                  <a:pt x="6140082" y="6858000"/>
                </a:lnTo>
                <a:lnTo>
                  <a:pt x="2601277" y="6858000"/>
                </a:lnTo>
                <a:lnTo>
                  <a:pt x="2601277" y="5641277"/>
                </a:lnTo>
                <a:lnTo>
                  <a:pt x="0" y="5641277"/>
                </a:lnTo>
                <a:cubicBezTo>
                  <a:pt x="68348" y="5523188"/>
                  <a:pt x="157745" y="5401967"/>
                  <a:pt x="268065" y="5277676"/>
                </a:cubicBezTo>
                <a:cubicBezTo>
                  <a:pt x="378386" y="5153322"/>
                  <a:pt x="640249" y="4901608"/>
                  <a:pt x="1053592" y="4522471"/>
                </a:cubicBezTo>
                <a:cubicBezTo>
                  <a:pt x="1466934" y="4143270"/>
                  <a:pt x="1752854" y="3852715"/>
                  <a:pt x="1911350" y="3650680"/>
                </a:cubicBezTo>
                <a:cubicBezTo>
                  <a:pt x="2150660" y="3346092"/>
                  <a:pt x="2325444" y="3054785"/>
                  <a:pt x="2435765" y="2776634"/>
                </a:cubicBezTo>
                <a:cubicBezTo>
                  <a:pt x="2546085" y="2498482"/>
                  <a:pt x="2601277" y="2205547"/>
                  <a:pt x="2601277" y="1897889"/>
                </a:cubicBezTo>
                <a:cubicBezTo>
                  <a:pt x="2601277" y="1357061"/>
                  <a:pt x="2408576" y="904877"/>
                  <a:pt x="2023237" y="541276"/>
                </a:cubicBezTo>
                <a:cubicBezTo>
                  <a:pt x="1686010" y="223125"/>
                  <a:pt x="1238178" y="44165"/>
                  <a:pt x="679658" y="4396"/>
                </a:cubicBezTo>
                <a:close/>
              </a:path>
            </a:pathLst>
          </a:custGeom>
          <a:solidFill>
            <a:schemeClr val="bg1"/>
          </a:solidFill>
        </p:spPr>
        <p:txBody>
          <a:bodyPr wrap="square" lIns="548640"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p:txBody>
      </p:sp>
      <p:sp>
        <p:nvSpPr>
          <p:cNvPr id="28" name="Freeform: Shape 27">
            <a:extLst>
              <a:ext uri="{FF2B5EF4-FFF2-40B4-BE49-F238E27FC236}">
                <a16:creationId xmlns:a16="http://schemas.microsoft.com/office/drawing/2014/main" id="{447D171A-8CA2-4E77-8215-4EB0FA07C260}"/>
              </a:ext>
            </a:extLst>
          </p:cNvPr>
          <p:cNvSpPr/>
          <p:nvPr userDrawn="1"/>
        </p:nvSpPr>
        <p:spPr>
          <a:xfrm>
            <a:off x="1" y="-1"/>
            <a:ext cx="7652656" cy="6858001"/>
          </a:xfrm>
          <a:custGeom>
            <a:avLst/>
            <a:gdLst>
              <a:gd name="connsiteX0" fmla="*/ 4855028 w 7652656"/>
              <a:gd name="connsiteY0" fmla="*/ 0 h 6858001"/>
              <a:gd name="connsiteX1" fmla="*/ 6388101 w 7652656"/>
              <a:gd name="connsiteY1" fmla="*/ 0 h 6858001"/>
              <a:gd name="connsiteX2" fmla="*/ 6388101 w 7652656"/>
              <a:gd name="connsiteY2" fmla="*/ 702733 h 6858001"/>
              <a:gd name="connsiteX3" fmla="*/ 5803899 w 7652656"/>
              <a:gd name="connsiteY3" fmla="*/ 702733 h 6858001"/>
              <a:gd name="connsiteX4" fmla="*/ 5803899 w 7652656"/>
              <a:gd name="connsiteY4" fmla="*/ 1012371 h 6858001"/>
              <a:gd name="connsiteX5" fmla="*/ 7652656 w 7652656"/>
              <a:gd name="connsiteY5" fmla="*/ 1012371 h 6858001"/>
              <a:gd name="connsiteX6" fmla="*/ 7652656 w 7652656"/>
              <a:gd name="connsiteY6" fmla="*/ 3429000 h 6858001"/>
              <a:gd name="connsiteX7" fmla="*/ 7035194 w 7652656"/>
              <a:gd name="connsiteY7" fmla="*/ 3429000 h 6858001"/>
              <a:gd name="connsiteX8" fmla="*/ 7035194 w 7652656"/>
              <a:gd name="connsiteY8" fmla="*/ 4528458 h 6858001"/>
              <a:gd name="connsiteX9" fmla="*/ 5803899 w 7652656"/>
              <a:gd name="connsiteY9" fmla="*/ 4528458 h 6858001"/>
              <a:gd name="connsiteX10" fmla="*/ 5803899 w 7652656"/>
              <a:gd name="connsiteY10" fmla="*/ 6858001 h 6858001"/>
              <a:gd name="connsiteX11" fmla="*/ 0 w 7652656"/>
              <a:gd name="connsiteY11" fmla="*/ 6858001 h 6858001"/>
              <a:gd name="connsiteX12" fmla="*/ 0 w 7652656"/>
              <a:gd name="connsiteY12" fmla="*/ 1 h 6858001"/>
              <a:gd name="connsiteX13" fmla="*/ 4855028 w 7652656"/>
              <a:gd name="connsiteY13"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52656" h="6858001">
                <a:moveTo>
                  <a:pt x="4855028" y="0"/>
                </a:moveTo>
                <a:lnTo>
                  <a:pt x="6388101" y="0"/>
                </a:lnTo>
                <a:lnTo>
                  <a:pt x="6388101" y="702733"/>
                </a:lnTo>
                <a:lnTo>
                  <a:pt x="5803899" y="702733"/>
                </a:lnTo>
                <a:lnTo>
                  <a:pt x="5803899" y="1012371"/>
                </a:lnTo>
                <a:lnTo>
                  <a:pt x="7652656" y="1012371"/>
                </a:lnTo>
                <a:lnTo>
                  <a:pt x="7652656" y="3429000"/>
                </a:lnTo>
                <a:lnTo>
                  <a:pt x="7035194" y="3429000"/>
                </a:lnTo>
                <a:lnTo>
                  <a:pt x="7035194" y="4528458"/>
                </a:lnTo>
                <a:lnTo>
                  <a:pt x="5803899" y="4528458"/>
                </a:lnTo>
                <a:lnTo>
                  <a:pt x="5803899" y="6858001"/>
                </a:lnTo>
                <a:lnTo>
                  <a:pt x="0" y="6858001"/>
                </a:lnTo>
                <a:lnTo>
                  <a:pt x="0" y="1"/>
                </a:lnTo>
                <a:lnTo>
                  <a:pt x="4855028"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
        <p:nvSpPr>
          <p:cNvPr id="23" name="Freeform: Shape 22">
            <a:extLst>
              <a:ext uri="{FF2B5EF4-FFF2-40B4-BE49-F238E27FC236}">
                <a16:creationId xmlns:a16="http://schemas.microsoft.com/office/drawing/2014/main" id="{B6DFD671-9604-4ED3-BC23-E34D9C6783E5}"/>
              </a:ext>
            </a:extLst>
          </p:cNvPr>
          <p:cNvSpPr/>
          <p:nvPr userDrawn="1"/>
        </p:nvSpPr>
        <p:spPr>
          <a:xfrm>
            <a:off x="4061320" y="-4126"/>
            <a:ext cx="4591874" cy="6862126"/>
          </a:xfrm>
          <a:custGeom>
            <a:avLst/>
            <a:gdLst/>
            <a:ahLst/>
            <a:cxnLst/>
            <a:rect l="l" t="t" r="r" b="b"/>
            <a:pathLst>
              <a:path w="73298" h="109537">
                <a:moveTo>
                  <a:pt x="38695" y="0"/>
                </a:moveTo>
                <a:cubicBezTo>
                  <a:pt x="49461" y="0"/>
                  <a:pt x="57919" y="2902"/>
                  <a:pt x="64071" y="8706"/>
                </a:cubicBezTo>
                <a:cubicBezTo>
                  <a:pt x="70222" y="14510"/>
                  <a:pt x="73298" y="21728"/>
                  <a:pt x="73298" y="30361"/>
                </a:cubicBezTo>
                <a:cubicBezTo>
                  <a:pt x="73298" y="35272"/>
                  <a:pt x="72417" y="39948"/>
                  <a:pt x="70656" y="44388"/>
                </a:cubicBezTo>
                <a:cubicBezTo>
                  <a:pt x="68895" y="48828"/>
                  <a:pt x="66105" y="53478"/>
                  <a:pt x="62285" y="58340"/>
                </a:cubicBezTo>
                <a:cubicBezTo>
                  <a:pt x="59755" y="61565"/>
                  <a:pt x="55191" y="66203"/>
                  <a:pt x="48593" y="72256"/>
                </a:cubicBezTo>
                <a:cubicBezTo>
                  <a:pt x="41995" y="78308"/>
                  <a:pt x="37815" y="82326"/>
                  <a:pt x="36054" y="84311"/>
                </a:cubicBezTo>
                <a:cubicBezTo>
                  <a:pt x="34293" y="86295"/>
                  <a:pt x="32866" y="88230"/>
                  <a:pt x="31775" y="90115"/>
                </a:cubicBezTo>
                <a:lnTo>
                  <a:pt x="73298" y="90115"/>
                </a:lnTo>
                <a:lnTo>
                  <a:pt x="73298" y="109537"/>
                </a:lnTo>
                <a:lnTo>
                  <a:pt x="0" y="109537"/>
                </a:lnTo>
                <a:cubicBezTo>
                  <a:pt x="794" y="102195"/>
                  <a:pt x="3175" y="95237"/>
                  <a:pt x="7144" y="88664"/>
                </a:cubicBezTo>
                <a:cubicBezTo>
                  <a:pt x="11113" y="82091"/>
                  <a:pt x="18951" y="73372"/>
                  <a:pt x="30659" y="62507"/>
                </a:cubicBezTo>
                <a:cubicBezTo>
                  <a:pt x="40085" y="53727"/>
                  <a:pt x="45864" y="47773"/>
                  <a:pt x="47997" y="44648"/>
                </a:cubicBezTo>
                <a:cubicBezTo>
                  <a:pt x="50875" y="40332"/>
                  <a:pt x="52313" y="36066"/>
                  <a:pt x="52313" y="31849"/>
                </a:cubicBezTo>
                <a:cubicBezTo>
                  <a:pt x="52313" y="27186"/>
                  <a:pt x="51061" y="23601"/>
                  <a:pt x="48555" y="21096"/>
                </a:cubicBezTo>
                <a:cubicBezTo>
                  <a:pt x="46050" y="18591"/>
                  <a:pt x="42590" y="17338"/>
                  <a:pt x="38175" y="17338"/>
                </a:cubicBezTo>
                <a:cubicBezTo>
                  <a:pt x="33809" y="17338"/>
                  <a:pt x="30336" y="18653"/>
                  <a:pt x="27757" y="21282"/>
                </a:cubicBezTo>
                <a:cubicBezTo>
                  <a:pt x="25177" y="23911"/>
                  <a:pt x="23689" y="28277"/>
                  <a:pt x="23292" y="34379"/>
                </a:cubicBezTo>
                <a:lnTo>
                  <a:pt x="2456" y="32295"/>
                </a:lnTo>
                <a:cubicBezTo>
                  <a:pt x="3696" y="20786"/>
                  <a:pt x="7590" y="12526"/>
                  <a:pt x="14139" y="7515"/>
                </a:cubicBezTo>
                <a:cubicBezTo>
                  <a:pt x="20687" y="2505"/>
                  <a:pt x="28873" y="0"/>
                  <a:pt x="3869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
        <p:nvSpPr>
          <p:cNvPr id="6" name="Text Placeholder 9">
            <a:extLst>
              <a:ext uri="{FF2B5EF4-FFF2-40B4-BE49-F238E27FC236}">
                <a16:creationId xmlns:a16="http://schemas.microsoft.com/office/drawing/2014/main" id="{644A3233-3C21-4398-9DCB-D228999E9DA0}"/>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13307836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3 Bilder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CH" noProof="0"/>
              <a:t>Bild hinzufügen</a:t>
            </a:r>
          </a:p>
          <a:p>
            <a:endParaRPr lang="de-CH" noProof="0"/>
          </a:p>
          <a:p>
            <a:endParaRPr lang="de-CH" noProof="0"/>
          </a:p>
          <a:p>
            <a:endParaRPr lang="de-CH" noProof="0"/>
          </a:p>
          <a:p>
            <a:endParaRPr lang="de-CH" noProof="0"/>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CH" noProof="0"/>
              <a:t>Bild hinzufügen</a:t>
            </a:r>
          </a:p>
          <a:p>
            <a:endParaRPr lang="de-CH" noProof="0"/>
          </a:p>
          <a:p>
            <a:endParaRPr lang="de-CH" noProof="0"/>
          </a:p>
          <a:p>
            <a:endParaRPr lang="de-CH" noProof="0"/>
          </a:p>
          <a:p>
            <a:endParaRPr lang="de-CH" noProof="0"/>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CH" noProof="0"/>
              <a:t>Bild hinzufügen</a:t>
            </a:r>
          </a:p>
          <a:p>
            <a:endParaRPr lang="de-CH" noProof="0"/>
          </a:p>
          <a:p>
            <a:endParaRPr lang="de-CH" noProof="0"/>
          </a:p>
          <a:p>
            <a:endParaRPr lang="de-CH" noProof="0"/>
          </a:p>
          <a:p>
            <a:endParaRPr lang="de-CH" noProof="0"/>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de-CH" noProof="0" dirty="0"/>
              <a:t>Titel</a:t>
            </a:r>
          </a:p>
        </p:txBody>
      </p:sp>
      <p:sp>
        <p:nvSpPr>
          <p:cNvPr id="11" name="Rectangle 10">
            <a:extLst>
              <a:ext uri="{FF2B5EF4-FFF2-40B4-BE49-F238E27FC236}">
                <a16:creationId xmlns:a16="http://schemas.microsoft.com/office/drawing/2014/main" id="{C4144B8E-63E8-4E3E-8DB8-968197E37105}"/>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2" name="Text Placeholder 44">
            <a:extLst>
              <a:ext uri="{FF2B5EF4-FFF2-40B4-BE49-F238E27FC236}">
                <a16:creationId xmlns:a16="http://schemas.microsoft.com/office/drawing/2014/main" id="{9E239B48-2796-4E0F-A5D5-B3D81D4BA80E}"/>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de-CH" noProof="0" dirty="0"/>
              <a:t>Text</a:t>
            </a:r>
          </a:p>
        </p:txBody>
      </p:sp>
      <p:sp>
        <p:nvSpPr>
          <p:cNvPr id="13" name="Text Placeholder 44">
            <a:extLst>
              <a:ext uri="{FF2B5EF4-FFF2-40B4-BE49-F238E27FC236}">
                <a16:creationId xmlns:a16="http://schemas.microsoft.com/office/drawing/2014/main" id="{50E0D05C-9CE2-4B44-A587-7B485873A6DC}"/>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de-CH" noProof="0"/>
              <a:t>Text</a:t>
            </a:r>
          </a:p>
        </p:txBody>
      </p:sp>
      <p:sp>
        <p:nvSpPr>
          <p:cNvPr id="15" name="Text Placeholder 44">
            <a:extLst>
              <a:ext uri="{FF2B5EF4-FFF2-40B4-BE49-F238E27FC236}">
                <a16:creationId xmlns:a16="http://schemas.microsoft.com/office/drawing/2014/main" id="{BE41CCB6-CB7E-472D-BCA9-83E2F52D9F9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de-CH" noProof="0"/>
              <a:t>Text</a:t>
            </a:r>
          </a:p>
        </p:txBody>
      </p:sp>
    </p:spTree>
    <p:extLst>
      <p:ext uri="{BB962C8B-B14F-4D97-AF65-F5344CB8AC3E}">
        <p14:creationId xmlns:p14="http://schemas.microsoft.com/office/powerpoint/2010/main" val="16076811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Divder Layout_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062436-27DE-4AEE-8D17-2A7086D7EFCA}"/>
              </a:ext>
            </a:extLst>
          </p:cNvPr>
          <p:cNvSpPr/>
          <p:nvPr userDrawn="1"/>
        </p:nvSpPr>
        <p:spPr>
          <a:xfrm>
            <a:off x="0" y="1"/>
            <a:ext cx="6694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1" name="Picture Placeholder 10">
            <a:extLst>
              <a:ext uri="{FF2B5EF4-FFF2-40B4-BE49-F238E27FC236}">
                <a16:creationId xmlns:a16="http://schemas.microsoft.com/office/drawing/2014/main" id="{993E45A0-C9EC-4526-93E9-4E915BCA6BF0}"/>
              </a:ext>
            </a:extLst>
          </p:cNvPr>
          <p:cNvSpPr>
            <a:spLocks noGrp="1"/>
          </p:cNvSpPr>
          <p:nvPr>
            <p:ph type="pic" sz="quarter" idx="11" hasCustomPrompt="1"/>
          </p:nvPr>
        </p:nvSpPr>
        <p:spPr>
          <a:xfrm>
            <a:off x="6694488" y="0"/>
            <a:ext cx="5497512" cy="6858000"/>
          </a:xfrm>
          <a:custGeom>
            <a:avLst/>
            <a:gdLst>
              <a:gd name="connsiteX0" fmla="*/ 0 w 5497512"/>
              <a:gd name="connsiteY0" fmla="*/ 0 h 6858000"/>
              <a:gd name="connsiteX1" fmla="*/ 5497512 w 5497512"/>
              <a:gd name="connsiteY1" fmla="*/ 0 h 6858000"/>
              <a:gd name="connsiteX2" fmla="*/ 5497512 w 5497512"/>
              <a:gd name="connsiteY2" fmla="*/ 6858000 h 6858000"/>
              <a:gd name="connsiteX3" fmla="*/ 0 w 5497512"/>
              <a:gd name="connsiteY3" fmla="*/ 6858000 h 6858000"/>
              <a:gd name="connsiteX4" fmla="*/ 0 w 5497512"/>
              <a:gd name="connsiteY4" fmla="*/ 6857076 h 6858000"/>
              <a:gd name="connsiteX5" fmla="*/ 213061 w 5497512"/>
              <a:gd name="connsiteY5" fmla="*/ 6848271 h 6858000"/>
              <a:gd name="connsiteX6" fmla="*/ 1584933 w 5497512"/>
              <a:gd name="connsiteY6" fmla="*/ 6235228 h 6858000"/>
              <a:gd name="connsiteX7" fmla="*/ 2230599 w 5497512"/>
              <a:gd name="connsiteY7" fmla="*/ 4728632 h 6858000"/>
              <a:gd name="connsiteX8" fmla="*/ 1884874 w 5497512"/>
              <a:gd name="connsiteY8" fmla="*/ 3689117 h 6858000"/>
              <a:gd name="connsiteX9" fmla="*/ 962160 w 5497512"/>
              <a:gd name="connsiteY9" fmla="*/ 3135021 h 6858000"/>
              <a:gd name="connsiteX10" fmla="*/ 1928382 w 5497512"/>
              <a:gd name="connsiteY10" fmla="*/ 1724550 h 6858000"/>
              <a:gd name="connsiteX11" fmla="*/ 1456686 w 5497512"/>
              <a:gd name="connsiteY11" fmla="*/ 607188 h 6858000"/>
              <a:gd name="connsiteX12" fmla="*/ 167480 w 5497512"/>
              <a:gd name="connsiteY12" fmla="*/ 12197 h 6858000"/>
              <a:gd name="connsiteX13" fmla="*/ 0 w 5497512"/>
              <a:gd name="connsiteY13" fmla="*/ 53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97512" h="6858000">
                <a:moveTo>
                  <a:pt x="0" y="0"/>
                </a:moveTo>
                <a:lnTo>
                  <a:pt x="5497512" y="0"/>
                </a:lnTo>
                <a:lnTo>
                  <a:pt x="5497512" y="6858000"/>
                </a:lnTo>
                <a:lnTo>
                  <a:pt x="0" y="6858000"/>
                </a:lnTo>
                <a:lnTo>
                  <a:pt x="0" y="6857076"/>
                </a:lnTo>
                <a:lnTo>
                  <a:pt x="213061" y="6848271"/>
                </a:lnTo>
                <a:cubicBezTo>
                  <a:pt x="750959" y="6802864"/>
                  <a:pt x="1208277" y="6598531"/>
                  <a:pt x="1584933" y="6235228"/>
                </a:cubicBezTo>
                <a:cubicBezTo>
                  <a:pt x="2015398" y="5820025"/>
                  <a:pt x="2230599" y="5317806"/>
                  <a:pt x="2230599" y="4728632"/>
                </a:cubicBezTo>
                <a:cubicBezTo>
                  <a:pt x="2230599" y="4322599"/>
                  <a:pt x="2115336" y="3976073"/>
                  <a:pt x="1884874" y="3689117"/>
                </a:cubicBezTo>
                <a:cubicBezTo>
                  <a:pt x="1654349" y="3402161"/>
                  <a:pt x="1346778" y="3217422"/>
                  <a:pt x="962160" y="3135021"/>
                </a:cubicBezTo>
                <a:cubicBezTo>
                  <a:pt x="1606287" y="2783942"/>
                  <a:pt x="1928382" y="2313784"/>
                  <a:pt x="1928382" y="1724550"/>
                </a:cubicBezTo>
                <a:cubicBezTo>
                  <a:pt x="1928382" y="1309347"/>
                  <a:pt x="1771150" y="936913"/>
                  <a:pt x="1456686" y="607188"/>
                </a:cubicBezTo>
                <a:cubicBezTo>
                  <a:pt x="1122784" y="254601"/>
                  <a:pt x="693049" y="56271"/>
                  <a:pt x="167480" y="12197"/>
                </a:cubicBezTo>
                <a:lnTo>
                  <a:pt x="0" y="5353"/>
                </a:lnTo>
                <a:close/>
              </a:path>
            </a:pathLst>
          </a:custGeom>
        </p:spPr>
        <p:txBody>
          <a:bodyPr wrap="square" anchor="ctr">
            <a:noAutofit/>
          </a:bodyPr>
          <a:lstStyle>
            <a:lvl1pPr marL="0" indent="0"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p:txBody>
      </p:sp>
      <p:sp>
        <p:nvSpPr>
          <p:cNvPr id="9" name="Rectangle 8">
            <a:extLst>
              <a:ext uri="{FF2B5EF4-FFF2-40B4-BE49-F238E27FC236}">
                <a16:creationId xmlns:a16="http://schemas.microsoft.com/office/drawing/2014/main" id="{0B5AEFF0-63FE-4977-B5F6-2C9B6E7FFDFA}"/>
              </a:ext>
            </a:extLst>
          </p:cNvPr>
          <p:cNvSpPr/>
          <p:nvPr userDrawn="1"/>
        </p:nvSpPr>
        <p:spPr>
          <a:xfrm>
            <a:off x="5780314" y="827314"/>
            <a:ext cx="1850572" cy="53279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2" name="TextBox 11">
            <a:extLst>
              <a:ext uri="{FF2B5EF4-FFF2-40B4-BE49-F238E27FC236}">
                <a16:creationId xmlns:a16="http://schemas.microsoft.com/office/drawing/2014/main" id="{F8302195-04BD-4318-AC72-23294EFEB8E8}"/>
              </a:ext>
            </a:extLst>
          </p:cNvPr>
          <p:cNvSpPr txBox="1"/>
          <p:nvPr userDrawn="1"/>
        </p:nvSpPr>
        <p:spPr>
          <a:xfrm>
            <a:off x="4464810" y="2753"/>
            <a:ext cx="4460277" cy="6855248"/>
          </a:xfrm>
          <a:custGeom>
            <a:avLst/>
            <a:gdLst/>
            <a:ahLst/>
            <a:cxnLst/>
            <a:rect l="l" t="t" r="r" b="b"/>
            <a:pathLst>
              <a:path w="72479" h="111397">
                <a:moveTo>
                  <a:pt x="35198" y="0"/>
                </a:moveTo>
                <a:cubicBezTo>
                  <a:pt x="45467" y="0"/>
                  <a:pt x="53702" y="3274"/>
                  <a:pt x="59903" y="9822"/>
                </a:cubicBezTo>
                <a:cubicBezTo>
                  <a:pt x="65013" y="15180"/>
                  <a:pt x="67568" y="21232"/>
                  <a:pt x="67568" y="27979"/>
                </a:cubicBezTo>
                <a:cubicBezTo>
                  <a:pt x="67568" y="37554"/>
                  <a:pt x="62334" y="45194"/>
                  <a:pt x="51867" y="50899"/>
                </a:cubicBezTo>
                <a:cubicBezTo>
                  <a:pt x="58117" y="52238"/>
                  <a:pt x="63115" y="55240"/>
                  <a:pt x="66861" y="59903"/>
                </a:cubicBezTo>
                <a:cubicBezTo>
                  <a:pt x="70606" y="64566"/>
                  <a:pt x="72479" y="70197"/>
                  <a:pt x="72479" y="76795"/>
                </a:cubicBezTo>
                <a:cubicBezTo>
                  <a:pt x="72479" y="86369"/>
                  <a:pt x="68982" y="94530"/>
                  <a:pt x="61987" y="101277"/>
                </a:cubicBezTo>
                <a:cubicBezTo>
                  <a:pt x="54992" y="108024"/>
                  <a:pt x="46285" y="111397"/>
                  <a:pt x="35868" y="111397"/>
                </a:cubicBezTo>
                <a:cubicBezTo>
                  <a:pt x="25995" y="111397"/>
                  <a:pt x="17810" y="108557"/>
                  <a:pt x="11311" y="102877"/>
                </a:cubicBezTo>
                <a:cubicBezTo>
                  <a:pt x="4812" y="97197"/>
                  <a:pt x="1042" y="89768"/>
                  <a:pt x="0" y="80590"/>
                </a:cubicBezTo>
                <a:lnTo>
                  <a:pt x="20241" y="78134"/>
                </a:lnTo>
                <a:cubicBezTo>
                  <a:pt x="20885" y="83294"/>
                  <a:pt x="22622" y="87238"/>
                  <a:pt x="25450" y="89966"/>
                </a:cubicBezTo>
                <a:cubicBezTo>
                  <a:pt x="28277" y="92695"/>
                  <a:pt x="31700" y="94059"/>
                  <a:pt x="35719" y="94059"/>
                </a:cubicBezTo>
                <a:cubicBezTo>
                  <a:pt x="40035" y="94059"/>
                  <a:pt x="43669" y="92422"/>
                  <a:pt x="46620" y="89148"/>
                </a:cubicBezTo>
                <a:cubicBezTo>
                  <a:pt x="49572" y="85873"/>
                  <a:pt x="51048" y="81458"/>
                  <a:pt x="51048" y="75902"/>
                </a:cubicBezTo>
                <a:cubicBezTo>
                  <a:pt x="51048" y="70643"/>
                  <a:pt x="49634" y="66476"/>
                  <a:pt x="46806" y="63400"/>
                </a:cubicBezTo>
                <a:cubicBezTo>
                  <a:pt x="43979" y="60325"/>
                  <a:pt x="40531" y="58787"/>
                  <a:pt x="36463" y="58787"/>
                </a:cubicBezTo>
                <a:cubicBezTo>
                  <a:pt x="33784" y="58787"/>
                  <a:pt x="30584" y="59308"/>
                  <a:pt x="26863" y="60349"/>
                </a:cubicBezTo>
                <a:lnTo>
                  <a:pt x="29170" y="43309"/>
                </a:lnTo>
                <a:cubicBezTo>
                  <a:pt x="34826" y="43457"/>
                  <a:pt x="39142" y="42230"/>
                  <a:pt x="42118" y="39625"/>
                </a:cubicBezTo>
                <a:cubicBezTo>
                  <a:pt x="45095" y="37021"/>
                  <a:pt x="46583" y="33560"/>
                  <a:pt x="46583" y="29244"/>
                </a:cubicBezTo>
                <a:cubicBezTo>
                  <a:pt x="46583" y="25573"/>
                  <a:pt x="45492" y="22646"/>
                  <a:pt x="43309" y="20463"/>
                </a:cubicBezTo>
                <a:cubicBezTo>
                  <a:pt x="41126" y="18281"/>
                  <a:pt x="38224" y="17189"/>
                  <a:pt x="34602" y="17189"/>
                </a:cubicBezTo>
                <a:cubicBezTo>
                  <a:pt x="31031" y="17189"/>
                  <a:pt x="27980" y="18429"/>
                  <a:pt x="25450" y="20910"/>
                </a:cubicBezTo>
                <a:cubicBezTo>
                  <a:pt x="22919" y="23390"/>
                  <a:pt x="21382" y="27012"/>
                  <a:pt x="20836" y="31774"/>
                </a:cubicBezTo>
                <a:lnTo>
                  <a:pt x="1563" y="28500"/>
                </a:lnTo>
                <a:cubicBezTo>
                  <a:pt x="2902" y="21902"/>
                  <a:pt x="4924" y="16631"/>
                  <a:pt x="7627" y="12687"/>
                </a:cubicBezTo>
                <a:cubicBezTo>
                  <a:pt x="10331" y="8743"/>
                  <a:pt x="14101" y="5643"/>
                  <a:pt x="18938" y="3385"/>
                </a:cubicBezTo>
                <a:cubicBezTo>
                  <a:pt x="23775" y="1128"/>
                  <a:pt x="29195" y="0"/>
                  <a:pt x="3519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7" name="Text Placeholder 9">
            <a:extLst>
              <a:ext uri="{FF2B5EF4-FFF2-40B4-BE49-F238E27FC236}">
                <a16:creationId xmlns:a16="http://schemas.microsoft.com/office/drawing/2014/main" id="{7467A685-C491-4D48-9DDC-9E99F78A2FB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877613661"/>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Divder Layout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658996-36CF-4AC6-8220-708F46641723}"/>
              </a:ext>
            </a:extLst>
          </p:cNvPr>
          <p:cNvSpPr/>
          <p:nvPr userDrawn="1"/>
        </p:nvSpPr>
        <p:spPr>
          <a:xfrm>
            <a:off x="0" y="0"/>
            <a:ext cx="7707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6" name="Picture Placeholder 5">
            <a:extLst>
              <a:ext uri="{FF2B5EF4-FFF2-40B4-BE49-F238E27FC236}">
                <a16:creationId xmlns:a16="http://schemas.microsoft.com/office/drawing/2014/main" id="{CE971981-B57F-4263-B1DE-BD49CA1E64BC}"/>
              </a:ext>
            </a:extLst>
          </p:cNvPr>
          <p:cNvSpPr>
            <a:spLocks noGrp="1"/>
          </p:cNvSpPr>
          <p:nvPr>
            <p:ph type="pic" sz="quarter" idx="11" hasCustomPrompt="1"/>
          </p:nvPr>
        </p:nvSpPr>
        <p:spPr>
          <a:xfrm>
            <a:off x="8083550" y="-4763"/>
            <a:ext cx="4108450" cy="6858001"/>
          </a:xfrm>
          <a:custGeom>
            <a:avLst/>
            <a:gdLst>
              <a:gd name="connsiteX0" fmla="*/ 0 w 4108450"/>
              <a:gd name="connsiteY0" fmla="*/ 0 h 6858001"/>
              <a:gd name="connsiteX1" fmla="*/ 4108450 w 4108450"/>
              <a:gd name="connsiteY1" fmla="*/ 0 h 6858001"/>
              <a:gd name="connsiteX2" fmla="*/ 4108450 w 4108450"/>
              <a:gd name="connsiteY2" fmla="*/ 6858001 h 6858001"/>
              <a:gd name="connsiteX3" fmla="*/ 78713 w 4108450"/>
              <a:gd name="connsiteY3" fmla="*/ 6858001 h 6858001"/>
              <a:gd name="connsiteX4" fmla="*/ 78713 w 4108450"/>
              <a:gd name="connsiteY4" fmla="*/ 5487549 h 6858001"/>
              <a:gd name="connsiteX5" fmla="*/ 927134 w 4108450"/>
              <a:gd name="connsiteY5" fmla="*/ 5487549 h 6858001"/>
              <a:gd name="connsiteX6" fmla="*/ 927134 w 4108450"/>
              <a:gd name="connsiteY6" fmla="*/ 4336107 h 6858001"/>
              <a:gd name="connsiteX7" fmla="*/ 78713 w 4108450"/>
              <a:gd name="connsiteY7" fmla="*/ 4336107 h 6858001"/>
              <a:gd name="connsiteX8" fmla="*/ 78713 w 4108450"/>
              <a:gd name="connsiteY8" fmla="*/ 660 h 6858001"/>
              <a:gd name="connsiteX9" fmla="*/ 0 w 4108450"/>
              <a:gd name="connsiteY9" fmla="*/ 66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08450" h="6858001">
                <a:moveTo>
                  <a:pt x="0" y="0"/>
                </a:moveTo>
                <a:lnTo>
                  <a:pt x="4108450" y="0"/>
                </a:lnTo>
                <a:lnTo>
                  <a:pt x="4108450" y="6858001"/>
                </a:lnTo>
                <a:lnTo>
                  <a:pt x="78713" y="6858001"/>
                </a:lnTo>
                <a:lnTo>
                  <a:pt x="78713" y="5487549"/>
                </a:lnTo>
                <a:lnTo>
                  <a:pt x="927134" y="5487549"/>
                </a:lnTo>
                <a:lnTo>
                  <a:pt x="927134" y="4336107"/>
                </a:lnTo>
                <a:lnTo>
                  <a:pt x="78713" y="4336107"/>
                </a:lnTo>
                <a:lnTo>
                  <a:pt x="78713" y="660"/>
                </a:lnTo>
                <a:lnTo>
                  <a:pt x="0" y="660"/>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p:txBody>
      </p:sp>
      <p:sp>
        <p:nvSpPr>
          <p:cNvPr id="7" name="TextBox 6">
            <a:extLst>
              <a:ext uri="{FF2B5EF4-FFF2-40B4-BE49-F238E27FC236}">
                <a16:creationId xmlns:a16="http://schemas.microsoft.com/office/drawing/2014/main" id="{06119B1E-B8FE-41A2-B518-ED52E60A8A86}"/>
              </a:ext>
            </a:extLst>
          </p:cNvPr>
          <p:cNvSpPr txBox="1"/>
          <p:nvPr userDrawn="1"/>
        </p:nvSpPr>
        <p:spPr>
          <a:xfrm>
            <a:off x="4097198" y="-4103"/>
            <a:ext cx="4913486" cy="6862103"/>
          </a:xfrm>
          <a:custGeom>
            <a:avLst/>
            <a:gdLst/>
            <a:ahLst/>
            <a:cxnLst/>
            <a:rect l="l" t="t" r="r" b="b"/>
            <a:pathLst>
              <a:path w="78432" h="109537">
                <a:moveTo>
                  <a:pt x="44648" y="31923"/>
                </a:moveTo>
                <a:lnTo>
                  <a:pt x="19571" y="69205"/>
                </a:lnTo>
                <a:lnTo>
                  <a:pt x="44648" y="69205"/>
                </a:lnTo>
                <a:close/>
                <a:moveTo>
                  <a:pt x="47327" y="0"/>
                </a:moveTo>
                <a:lnTo>
                  <a:pt x="64889" y="0"/>
                </a:lnTo>
                <a:lnTo>
                  <a:pt x="64889" y="69205"/>
                </a:lnTo>
                <a:lnTo>
                  <a:pt x="78432" y="69205"/>
                </a:lnTo>
                <a:lnTo>
                  <a:pt x="78432" y="87585"/>
                </a:lnTo>
                <a:lnTo>
                  <a:pt x="64889" y="87585"/>
                </a:lnTo>
                <a:lnTo>
                  <a:pt x="64889" y="109537"/>
                </a:lnTo>
                <a:lnTo>
                  <a:pt x="44648" y="109537"/>
                </a:lnTo>
                <a:lnTo>
                  <a:pt x="44648" y="87585"/>
                </a:lnTo>
                <a:lnTo>
                  <a:pt x="0" y="87585"/>
                </a:lnTo>
                <a:lnTo>
                  <a:pt x="0" y="69279"/>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8" name="Text Placeholder 9">
            <a:extLst>
              <a:ext uri="{FF2B5EF4-FFF2-40B4-BE49-F238E27FC236}">
                <a16:creationId xmlns:a16="http://schemas.microsoft.com/office/drawing/2014/main" id="{D49D851F-91A1-4CB9-8D2E-3BE631303DBD}"/>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37259760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itel und 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noProof="0"/>
              <a:t>Mastertitelformat bearbeiten</a:t>
            </a:r>
            <a:endParaRPr lang="de-CH" noProof="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01.02.2024</a:t>
            </a:fld>
            <a:endParaRPr lang="de-CH"/>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de-CH"/>
              <a:t>Präsentationstitel (Arial Regular, 10 pt/Zab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5960995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Divder Layout_5">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320489-D8A5-4180-8BD0-4072F1299AAC}"/>
              </a:ext>
            </a:extLst>
          </p:cNvPr>
          <p:cNvSpPr/>
          <p:nvPr userDrawn="1"/>
        </p:nvSpPr>
        <p:spPr>
          <a:xfrm>
            <a:off x="0" y="0"/>
            <a:ext cx="5969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0" name="Picture Placeholder 9">
            <a:extLst>
              <a:ext uri="{FF2B5EF4-FFF2-40B4-BE49-F238E27FC236}">
                <a16:creationId xmlns:a16="http://schemas.microsoft.com/office/drawing/2014/main" id="{00C5F0DC-3CB2-452C-811C-19F3E6B2ABD9}"/>
              </a:ext>
            </a:extLst>
          </p:cNvPr>
          <p:cNvSpPr>
            <a:spLocks noGrp="1"/>
          </p:cNvSpPr>
          <p:nvPr>
            <p:ph type="pic" sz="quarter" idx="11" hasCustomPrompt="1"/>
          </p:nvPr>
        </p:nvSpPr>
        <p:spPr>
          <a:xfrm>
            <a:off x="6091506" y="0"/>
            <a:ext cx="6100494" cy="6858000"/>
          </a:xfrm>
          <a:custGeom>
            <a:avLst/>
            <a:gdLst>
              <a:gd name="connsiteX0" fmla="*/ 2676088 w 6100494"/>
              <a:gd name="connsiteY0" fmla="*/ 0 h 6858000"/>
              <a:gd name="connsiteX1" fmla="*/ 6100494 w 6100494"/>
              <a:gd name="connsiteY1" fmla="*/ 0 h 6858000"/>
              <a:gd name="connsiteX2" fmla="*/ 6100494 w 6100494"/>
              <a:gd name="connsiteY2" fmla="*/ 6858000 h 6858000"/>
              <a:gd name="connsiteX3" fmla="*/ 741094 w 6100494"/>
              <a:gd name="connsiteY3" fmla="*/ 6858000 h 6858000"/>
              <a:gd name="connsiteX4" fmla="*/ 741094 w 6100494"/>
              <a:gd name="connsiteY4" fmla="*/ 6852977 h 6858000"/>
              <a:gd name="connsiteX5" fmla="*/ 926693 w 6100494"/>
              <a:gd name="connsiteY5" fmla="*/ 6843869 h 6858000"/>
              <a:gd name="connsiteX6" fmla="*/ 2489637 w 6100494"/>
              <a:gd name="connsiteY6" fmla="*/ 5953565 h 6858000"/>
              <a:gd name="connsiteX7" fmla="*/ 2979132 w 6100494"/>
              <a:gd name="connsiteY7" fmla="*/ 4447679 h 6858000"/>
              <a:gd name="connsiteX8" fmla="*/ 2373043 w 6100494"/>
              <a:gd name="connsiteY8" fmla="*/ 2801954 h 6858000"/>
              <a:gd name="connsiteX9" fmla="*/ 895162 w 6100494"/>
              <a:gd name="connsiteY9" fmla="*/ 2167923 h 6858000"/>
              <a:gd name="connsiteX10" fmla="*/ 0 w 6100494"/>
              <a:gd name="connsiteY10" fmla="*/ 2387015 h 6858000"/>
              <a:gd name="connsiteX11" fmla="*/ 205183 w 6100494"/>
              <a:gd name="connsiteY11" fmla="*/ 1226149 h 6858000"/>
              <a:gd name="connsiteX12" fmla="*/ 2676088 w 6100494"/>
              <a:gd name="connsiteY12" fmla="*/ 122614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0494" h="6858000">
                <a:moveTo>
                  <a:pt x="2676088" y="0"/>
                </a:moveTo>
                <a:lnTo>
                  <a:pt x="6100494" y="0"/>
                </a:lnTo>
                <a:lnTo>
                  <a:pt x="6100494" y="6858000"/>
                </a:lnTo>
                <a:lnTo>
                  <a:pt x="741094" y="6858000"/>
                </a:lnTo>
                <a:lnTo>
                  <a:pt x="741094" y="6852977"/>
                </a:lnTo>
                <a:lnTo>
                  <a:pt x="926693" y="6843869"/>
                </a:lnTo>
                <a:cubicBezTo>
                  <a:pt x="1579737" y="6777920"/>
                  <a:pt x="2100690" y="6481153"/>
                  <a:pt x="2489637" y="5953565"/>
                </a:cubicBezTo>
                <a:cubicBezTo>
                  <a:pt x="2815988" y="5512250"/>
                  <a:pt x="2979132" y="5010287"/>
                  <a:pt x="2979132" y="4447679"/>
                </a:cubicBezTo>
                <a:cubicBezTo>
                  <a:pt x="2979132" y="3773237"/>
                  <a:pt x="2777082" y="3224663"/>
                  <a:pt x="2373043" y="2801954"/>
                </a:cubicBezTo>
                <a:cubicBezTo>
                  <a:pt x="1969005" y="2379246"/>
                  <a:pt x="1476378" y="2167923"/>
                  <a:pt x="895162" y="2167923"/>
                </a:cubicBezTo>
                <a:cubicBezTo>
                  <a:pt x="590551" y="2167923"/>
                  <a:pt x="292205" y="2240974"/>
                  <a:pt x="0" y="2387015"/>
                </a:cubicBezTo>
                <a:lnTo>
                  <a:pt x="205183" y="1226149"/>
                </a:lnTo>
                <a:lnTo>
                  <a:pt x="2676088" y="1226149"/>
                </a:lnTo>
                <a:close/>
              </a:path>
            </a:pathLst>
          </a:custGeom>
        </p:spPr>
        <p:txBody>
          <a:bodyPr wrap="square" lIns="73152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p:txBody>
      </p:sp>
      <p:sp>
        <p:nvSpPr>
          <p:cNvPr id="4" name="Rectangle 3">
            <a:extLst>
              <a:ext uri="{FF2B5EF4-FFF2-40B4-BE49-F238E27FC236}">
                <a16:creationId xmlns:a16="http://schemas.microsoft.com/office/drawing/2014/main" id="{4856E329-7678-4F64-9AC2-0D7EC750A464}"/>
              </a:ext>
            </a:extLst>
          </p:cNvPr>
          <p:cNvSpPr/>
          <p:nvPr userDrawn="1"/>
        </p:nvSpPr>
        <p:spPr>
          <a:xfrm>
            <a:off x="5130800" y="2959100"/>
            <a:ext cx="33147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BC0F5FAD-29CF-472F-80F9-69D22A258CA2}"/>
              </a:ext>
            </a:extLst>
          </p:cNvPr>
          <p:cNvSpPr/>
          <p:nvPr userDrawn="1"/>
        </p:nvSpPr>
        <p:spPr>
          <a:xfrm>
            <a:off x="5130800" y="3810000"/>
            <a:ext cx="17145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1" name="TextBox 10">
            <a:extLst>
              <a:ext uri="{FF2B5EF4-FFF2-40B4-BE49-F238E27FC236}">
                <a16:creationId xmlns:a16="http://schemas.microsoft.com/office/drawing/2014/main" id="{BA8D56DA-0856-4334-9E9F-9F1699E30E71}"/>
              </a:ext>
            </a:extLst>
          </p:cNvPr>
          <p:cNvSpPr txBox="1"/>
          <p:nvPr userDrawn="1"/>
        </p:nvSpPr>
        <p:spPr>
          <a:xfrm>
            <a:off x="4473786" y="0"/>
            <a:ext cx="4596852" cy="6858000"/>
          </a:xfrm>
          <a:custGeom>
            <a:avLst/>
            <a:gdLst/>
            <a:ahLst/>
            <a:cxnLst/>
            <a:rect l="l" t="t" r="r" b="b"/>
            <a:pathLst>
              <a:path w="73372" h="109463">
                <a:moveTo>
                  <a:pt x="13246" y="0"/>
                </a:moveTo>
                <a:lnTo>
                  <a:pt x="68535" y="0"/>
                </a:lnTo>
                <a:lnTo>
                  <a:pt x="68535" y="19571"/>
                </a:lnTo>
                <a:lnTo>
                  <a:pt x="29096" y="19571"/>
                </a:lnTo>
                <a:lnTo>
                  <a:pt x="25821" y="38100"/>
                </a:lnTo>
                <a:cubicBezTo>
                  <a:pt x="30485" y="35769"/>
                  <a:pt x="35247" y="34603"/>
                  <a:pt x="40109" y="34603"/>
                </a:cubicBezTo>
                <a:cubicBezTo>
                  <a:pt x="49386" y="34603"/>
                  <a:pt x="57249" y="37976"/>
                  <a:pt x="63698" y="44723"/>
                </a:cubicBezTo>
                <a:cubicBezTo>
                  <a:pt x="70147" y="51470"/>
                  <a:pt x="73372" y="60226"/>
                  <a:pt x="73372" y="70991"/>
                </a:cubicBezTo>
                <a:cubicBezTo>
                  <a:pt x="73372" y="79971"/>
                  <a:pt x="70768" y="87983"/>
                  <a:pt x="65559" y="95027"/>
                </a:cubicBezTo>
                <a:cubicBezTo>
                  <a:pt x="58464" y="104651"/>
                  <a:pt x="48617" y="109463"/>
                  <a:pt x="36016" y="109463"/>
                </a:cubicBezTo>
                <a:cubicBezTo>
                  <a:pt x="25946" y="109463"/>
                  <a:pt x="17735" y="106760"/>
                  <a:pt x="11385" y="101352"/>
                </a:cubicBezTo>
                <a:cubicBezTo>
                  <a:pt x="5035" y="95945"/>
                  <a:pt x="1240" y="88677"/>
                  <a:pt x="0" y="79549"/>
                </a:cubicBezTo>
                <a:lnTo>
                  <a:pt x="20836" y="77391"/>
                </a:lnTo>
                <a:cubicBezTo>
                  <a:pt x="21431" y="82104"/>
                  <a:pt x="23192" y="85837"/>
                  <a:pt x="26119" y="88590"/>
                </a:cubicBezTo>
                <a:cubicBezTo>
                  <a:pt x="29046" y="91344"/>
                  <a:pt x="32420" y="92720"/>
                  <a:pt x="36239" y="92720"/>
                </a:cubicBezTo>
                <a:cubicBezTo>
                  <a:pt x="40605" y="92720"/>
                  <a:pt x="44301" y="90947"/>
                  <a:pt x="47327" y="87400"/>
                </a:cubicBezTo>
                <a:cubicBezTo>
                  <a:pt x="50353" y="83853"/>
                  <a:pt x="51866" y="78507"/>
                  <a:pt x="51866" y="71363"/>
                </a:cubicBezTo>
                <a:cubicBezTo>
                  <a:pt x="51866" y="64666"/>
                  <a:pt x="50366" y="59643"/>
                  <a:pt x="47364" y="56295"/>
                </a:cubicBezTo>
                <a:cubicBezTo>
                  <a:pt x="44363" y="52946"/>
                  <a:pt x="40456" y="51272"/>
                  <a:pt x="35644" y="51272"/>
                </a:cubicBezTo>
                <a:cubicBezTo>
                  <a:pt x="29641" y="51272"/>
                  <a:pt x="24259" y="53926"/>
                  <a:pt x="19496" y="59234"/>
                </a:cubicBezTo>
                <a:lnTo>
                  <a:pt x="2530" y="56778"/>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8" name="Text Placeholder 9">
            <a:extLst>
              <a:ext uri="{FF2B5EF4-FFF2-40B4-BE49-F238E27FC236}">
                <a16:creationId xmlns:a16="http://schemas.microsoft.com/office/drawing/2014/main" id="{9445BA56-159D-4B3C-9980-6C2765D59792}"/>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de-CH" noProof="0"/>
              <a:t>Title hinzufügen</a:t>
            </a:r>
          </a:p>
        </p:txBody>
      </p:sp>
    </p:spTree>
    <p:extLst>
      <p:ext uri="{BB962C8B-B14F-4D97-AF65-F5344CB8AC3E}">
        <p14:creationId xmlns:p14="http://schemas.microsoft.com/office/powerpoint/2010/main" val="113929023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olo e contenuto (20pt) – stret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hasCustomPrompt="1"/>
          </p:nvPr>
        </p:nvSpPr>
        <p:spPr/>
        <p:txBody>
          <a:bodyPr/>
          <a:lstStyle>
            <a:lvl1pPr>
              <a:defRPr>
                <a:solidFill>
                  <a:schemeClr val="accent2"/>
                </a:solidFill>
              </a:defRPr>
            </a:lvl1pPr>
          </a:lstStyle>
          <a:p>
            <a:r>
              <a:rPr lang="it-CH" noProof="0"/>
              <a:t>Mastertitelformat bearbeiten</a:t>
            </a:r>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hasCustomPrompt="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a:lnSpc>
                <a:spcPts val="1600"/>
              </a:lnSpc>
            </a:pPr>
            <a:r>
              <a:rPr lang="it-CH" noProof="0" dirty="0"/>
              <a:t>Indicazione della fonte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it-CH" noProof="0"/>
              <a:t>Mastertitelformat bearbeiten</a:t>
            </a:r>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it-CH" noProof="0"/>
              <a:t>Mastertextformat bearbeiten</a:t>
            </a:r>
          </a:p>
          <a:p>
            <a:pPr lvl="1"/>
            <a:r>
              <a:rPr lang="it-CH" noProof="0"/>
              <a:t>Zweite Ebene</a:t>
            </a:r>
          </a:p>
          <a:p>
            <a:pPr lvl="2"/>
            <a:r>
              <a:rPr lang="it-CH" noProof="0"/>
              <a:t>Dritte Ebene</a:t>
            </a:r>
          </a:p>
          <a:p>
            <a:pPr lvl="3"/>
            <a:r>
              <a:rPr lang="it-CH" noProof="0"/>
              <a:t>Vierte Ebene</a:t>
            </a:r>
          </a:p>
          <a:p>
            <a:pPr lvl="4"/>
            <a:r>
              <a:rPr lang="it-CH" noProof="0"/>
              <a:t>Fünfte Ebene</a:t>
            </a:r>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it-CH" noProof="0" smtClean="0"/>
              <a:pPr/>
              <a:t>01.02.2024</a:t>
            </a:fld>
            <a:endParaRPr lang="it-CH" noProof="0"/>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it-CH" dirty="0"/>
              <a:t>Titolo presentazione (Arial Regular, 10 </a:t>
            </a:r>
            <a:r>
              <a:rPr lang="it-CH" dirty="0" err="1"/>
              <a:t>pt</a:t>
            </a:r>
            <a:r>
              <a:rPr lang="it-CH" dirty="0"/>
              <a:t>/interlinea 14 </a:t>
            </a:r>
            <a:r>
              <a:rPr lang="it-CH" dirty="0" err="1"/>
              <a:t>pt</a:t>
            </a:r>
            <a:r>
              <a:rPr lang="it-CH" dirty="0"/>
              <a: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it-CH" noProof="0" smtClean="0"/>
              <a:pPr/>
              <a:t>‹Nr.›</a:t>
            </a:fld>
            <a:endParaRPr lang="it-CH" noProof="0"/>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740"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16" r:id="rId51"/>
    <p:sldLayoutId id="2147483717" r:id="rId52"/>
    <p:sldLayoutId id="2147483718" r:id="rId53"/>
    <p:sldLayoutId id="2147483719" r:id="rId54"/>
    <p:sldLayoutId id="2147483721"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733" r:id="rId64"/>
    <p:sldLayoutId id="2147483734" r:id="rId65"/>
    <p:sldLayoutId id="2147483735" r:id="rId66"/>
    <p:sldLayoutId id="2147483736" r:id="rId67"/>
    <p:sldLayoutId id="2147483737" r:id="rId68"/>
    <p:sldLayoutId id="2147483738" r:id="rId69"/>
    <p:sldLayoutId id="2147483739" r:id="rId70"/>
    <p:sldLayoutId id="2147483693" r:id="rId71"/>
    <p:sldLayoutId id="2147483694" r:id="rId72"/>
    <p:sldLayoutId id="2147483695" r:id="rId73"/>
    <p:sldLayoutId id="2147483696" r:id="rId74"/>
    <p:sldLayoutId id="2147483741" r:id="rId75"/>
    <p:sldLayoutId id="2147483742" r:id="rId76"/>
    <p:sldLayoutId id="2147483743" r:id="rId77"/>
    <p:sldLayoutId id="2147483744" r:id="rId78"/>
    <p:sldLayoutId id="2147483745" r:id="rId79"/>
    <p:sldLayoutId id="2147483746" r:id="rId80"/>
    <p:sldLayoutId id="2147483747" r:id="rId81"/>
    <p:sldLayoutId id="2147483748" r:id="rId82"/>
    <p:sldLayoutId id="2147483749" r:id="rId83"/>
    <p:sldLayoutId id="2147483750" r:id="rId84"/>
    <p:sldLayoutId id="2147483751" r:id="rId85"/>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5.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8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uva.ch/de-ch/player?videoId=900154600" TargetMode="External"/><Relationship Id="rId2" Type="http://schemas.openxmlformats.org/officeDocument/2006/relationships/image" Target="../media/image24.jpg"/><Relationship Id="rId1" Type="http://schemas.openxmlformats.org/officeDocument/2006/relationships/slideLayout" Target="../slideLayouts/slideLayout84.xml"/><Relationship Id="rId5" Type="http://schemas.openxmlformats.org/officeDocument/2006/relationships/image" Target="../media/image26.sv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3" Type="http://schemas.openxmlformats.org/officeDocument/2006/relationships/hyperlink" Target="https://www.suva.ch/de-ch/player?videoId=900776665" TargetMode="External"/><Relationship Id="rId2" Type="http://schemas.openxmlformats.org/officeDocument/2006/relationships/image" Target="../media/image28.jpg"/><Relationship Id="rId1" Type="http://schemas.openxmlformats.org/officeDocument/2006/relationships/slideLayout" Target="../slideLayouts/slideLayout84.xml"/><Relationship Id="rId5" Type="http://schemas.openxmlformats.org/officeDocument/2006/relationships/image" Target="../media/image26.sv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32.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E77CB6-F9C7-D970-8AD9-751A4C906A84}"/>
              </a:ext>
            </a:extLst>
          </p:cNvPr>
          <p:cNvSpPr>
            <a:spLocks noGrp="1"/>
          </p:cNvSpPr>
          <p:nvPr>
            <p:ph type="ctrTitle"/>
          </p:nvPr>
        </p:nvSpPr>
        <p:spPr/>
        <p:txBody>
          <a:bodyPr/>
          <a:lstStyle/>
          <a:p>
            <a:r>
              <a:rPr lang="de-CH" dirty="0"/>
              <a:t>Tragen von Sicherheitsgurten</a:t>
            </a:r>
          </a:p>
        </p:txBody>
      </p:sp>
      <p:sp>
        <p:nvSpPr>
          <p:cNvPr id="7" name="Subtitle 6">
            <a:extLst>
              <a:ext uri="{FF2B5EF4-FFF2-40B4-BE49-F238E27FC236}">
                <a16:creationId xmlns:a16="http://schemas.microsoft.com/office/drawing/2014/main" id="{EB109C9E-ABB2-52BD-E264-BFCDCD8380B8}"/>
              </a:ext>
            </a:extLst>
          </p:cNvPr>
          <p:cNvSpPr>
            <a:spLocks noGrp="1"/>
          </p:cNvSpPr>
          <p:nvPr>
            <p:ph type="subTitle" idx="1"/>
          </p:nvPr>
        </p:nvSpPr>
        <p:spPr/>
        <p:txBody>
          <a:bodyPr/>
          <a:lstStyle/>
          <a:p>
            <a:r>
              <a:rPr lang="de-CH" dirty="0"/>
              <a:t>Sich anschnallen geht schneller als jede Ausrede</a:t>
            </a:r>
          </a:p>
        </p:txBody>
      </p:sp>
      <p:pic>
        <p:nvPicPr>
          <p:cNvPr id="5" name="Picture Placeholder 19">
            <a:extLst>
              <a:ext uri="{FF2B5EF4-FFF2-40B4-BE49-F238E27FC236}">
                <a16:creationId xmlns:a16="http://schemas.microsoft.com/office/drawing/2014/main" id="{B8076145-3858-418D-AFCF-7B809576293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790" r="-4" b="24125"/>
          <a:stretch/>
        </p:blipFill>
        <p:spPr>
          <a:xfrm>
            <a:off x="0" y="549275"/>
            <a:ext cx="11641138" cy="3887788"/>
          </a:xfrm>
        </p:spPr>
      </p:pic>
    </p:spTree>
    <p:extLst>
      <p:ext uri="{BB962C8B-B14F-4D97-AF65-F5344CB8AC3E}">
        <p14:creationId xmlns:p14="http://schemas.microsoft.com/office/powerpoint/2010/main" val="3661905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platzhalter 21">
            <a:extLst>
              <a:ext uri="{FF2B5EF4-FFF2-40B4-BE49-F238E27FC236}">
                <a16:creationId xmlns:a16="http://schemas.microsoft.com/office/drawing/2014/main" id="{0A049CD3-1113-DFB5-E2B2-CCE3CFC6670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1217" r="24583"/>
          <a:stretch/>
        </p:blipFill>
        <p:spPr>
          <a:xfrm>
            <a:off x="6094413" y="2489200"/>
            <a:ext cx="3051175" cy="3754438"/>
          </a:xfrm>
        </p:spPr>
      </p:pic>
      <p:sp>
        <p:nvSpPr>
          <p:cNvPr id="5" name="Titel 4">
            <a:extLst>
              <a:ext uri="{FF2B5EF4-FFF2-40B4-BE49-F238E27FC236}">
                <a16:creationId xmlns:a16="http://schemas.microsoft.com/office/drawing/2014/main" id="{2C49FE77-5D1B-2823-E117-DEFB6701DA48}"/>
              </a:ext>
            </a:extLst>
          </p:cNvPr>
          <p:cNvSpPr>
            <a:spLocks noGrp="1"/>
          </p:cNvSpPr>
          <p:nvPr>
            <p:ph type="title"/>
          </p:nvPr>
        </p:nvSpPr>
        <p:spPr/>
        <p:txBody>
          <a:bodyPr/>
          <a:lstStyle/>
          <a:p>
            <a:r>
              <a:rPr lang="de-CH" dirty="0"/>
              <a:t>Angurten oder nicht?</a:t>
            </a:r>
          </a:p>
        </p:txBody>
      </p:sp>
      <p:sp>
        <p:nvSpPr>
          <p:cNvPr id="6" name="Textplatzhalter 5">
            <a:extLst>
              <a:ext uri="{FF2B5EF4-FFF2-40B4-BE49-F238E27FC236}">
                <a16:creationId xmlns:a16="http://schemas.microsoft.com/office/drawing/2014/main" id="{6E6C48A0-25AC-BF8C-647D-EDBD5D49C960}"/>
              </a:ext>
            </a:extLst>
          </p:cNvPr>
          <p:cNvSpPr>
            <a:spLocks noGrp="1"/>
          </p:cNvSpPr>
          <p:nvPr>
            <p:ph type="body" sz="quarter" idx="28"/>
          </p:nvPr>
        </p:nvSpPr>
        <p:spPr>
          <a:xfrm>
            <a:off x="29633" y="6414661"/>
            <a:ext cx="3016780" cy="333805"/>
          </a:xfrm>
        </p:spPr>
        <p:txBody>
          <a:bodyPr/>
          <a:lstStyle/>
          <a:p>
            <a:r>
              <a:rPr lang="de-CH" b="1" dirty="0"/>
              <a:t>Klettern</a:t>
            </a:r>
          </a:p>
        </p:txBody>
      </p:sp>
      <p:sp>
        <p:nvSpPr>
          <p:cNvPr id="7" name="Textplatzhalter 6">
            <a:extLst>
              <a:ext uri="{FF2B5EF4-FFF2-40B4-BE49-F238E27FC236}">
                <a16:creationId xmlns:a16="http://schemas.microsoft.com/office/drawing/2014/main" id="{15463618-17D9-4F56-B205-BD931D533751}"/>
              </a:ext>
            </a:extLst>
          </p:cNvPr>
          <p:cNvSpPr>
            <a:spLocks noGrp="1"/>
          </p:cNvSpPr>
          <p:nvPr>
            <p:ph type="body" sz="quarter" idx="29"/>
          </p:nvPr>
        </p:nvSpPr>
        <p:spPr>
          <a:xfrm>
            <a:off x="3046414" y="6414661"/>
            <a:ext cx="3048000" cy="333805"/>
          </a:xfrm>
        </p:spPr>
        <p:txBody>
          <a:bodyPr/>
          <a:lstStyle/>
          <a:p>
            <a:r>
              <a:rPr lang="de-CH" b="1" dirty="0"/>
              <a:t>Autofahren</a:t>
            </a:r>
          </a:p>
        </p:txBody>
      </p:sp>
      <p:sp>
        <p:nvSpPr>
          <p:cNvPr id="8" name="Textplatzhalter 7">
            <a:extLst>
              <a:ext uri="{FF2B5EF4-FFF2-40B4-BE49-F238E27FC236}">
                <a16:creationId xmlns:a16="http://schemas.microsoft.com/office/drawing/2014/main" id="{0C7C181E-B6D3-7039-5C00-347BD5369D14}"/>
              </a:ext>
            </a:extLst>
          </p:cNvPr>
          <p:cNvSpPr>
            <a:spLocks noGrp="1"/>
          </p:cNvSpPr>
          <p:nvPr>
            <p:ph type="body" sz="quarter" idx="30"/>
          </p:nvPr>
        </p:nvSpPr>
        <p:spPr>
          <a:xfrm>
            <a:off x="6094413" y="6414661"/>
            <a:ext cx="3046412" cy="333805"/>
          </a:xfrm>
        </p:spPr>
        <p:txBody>
          <a:bodyPr/>
          <a:lstStyle/>
          <a:p>
            <a:r>
              <a:rPr lang="de-CH" b="1" dirty="0"/>
              <a:t>Forstarbeiten in der Höhe</a:t>
            </a:r>
          </a:p>
        </p:txBody>
      </p:sp>
      <p:sp>
        <p:nvSpPr>
          <p:cNvPr id="29" name="Textplatzhalter 7">
            <a:extLst>
              <a:ext uri="{FF2B5EF4-FFF2-40B4-BE49-F238E27FC236}">
                <a16:creationId xmlns:a16="http://schemas.microsoft.com/office/drawing/2014/main" id="{A413DC93-CF75-33F3-F49E-CB5E8F386998}"/>
              </a:ext>
            </a:extLst>
          </p:cNvPr>
          <p:cNvSpPr txBox="1">
            <a:spLocks/>
          </p:cNvSpPr>
          <p:nvPr/>
        </p:nvSpPr>
        <p:spPr>
          <a:xfrm>
            <a:off x="9140825" y="6410429"/>
            <a:ext cx="3046412" cy="333805"/>
          </a:xfrm>
          <a:prstGeom prst="rect">
            <a:avLst/>
          </a:prstGeom>
        </p:spPr>
        <p:txBody>
          <a:bodyPr vert="horz" lIns="0" tIns="0" rIns="0" bIns="4572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b="1" dirty="0"/>
              <a:t>Achterbahn</a:t>
            </a:r>
          </a:p>
        </p:txBody>
      </p:sp>
      <p:pic>
        <p:nvPicPr>
          <p:cNvPr id="10" name="Bildplatzhalter 19">
            <a:extLst>
              <a:ext uri="{FF2B5EF4-FFF2-40B4-BE49-F238E27FC236}">
                <a16:creationId xmlns:a16="http://schemas.microsoft.com/office/drawing/2014/main" id="{914554EE-A55C-225A-F352-A05E9C4ACA71}"/>
              </a:ext>
            </a:extLst>
          </p:cNvPr>
          <p:cNvPicPr>
            <a:picLocks noChangeAspect="1"/>
          </p:cNvPicPr>
          <p:nvPr/>
        </p:nvPicPr>
        <p:blipFill rotWithShape="1">
          <a:blip r:embed="rId4">
            <a:extLst>
              <a:ext uri="{28A0092B-C50C-407E-A947-70E740481C1C}">
                <a14:useLocalDpi xmlns:a14="http://schemas.microsoft.com/office/drawing/2010/main" val="0"/>
              </a:ext>
            </a:extLst>
          </a:blip>
          <a:srcRect l="22971" r="22915"/>
          <a:stretch/>
        </p:blipFill>
        <p:spPr>
          <a:xfrm>
            <a:off x="3046413" y="2489200"/>
            <a:ext cx="3051175" cy="3754438"/>
          </a:xfrm>
          <a:prstGeom prst="rect">
            <a:avLst/>
          </a:prstGeom>
        </p:spPr>
      </p:pic>
      <p:pic>
        <p:nvPicPr>
          <p:cNvPr id="11" name="Bildplatzhalter 17">
            <a:extLst>
              <a:ext uri="{FF2B5EF4-FFF2-40B4-BE49-F238E27FC236}">
                <a16:creationId xmlns:a16="http://schemas.microsoft.com/office/drawing/2014/main" id="{AF30108E-0454-6E54-070E-E653F5A7DEFD}"/>
              </a:ext>
            </a:extLst>
          </p:cNvPr>
          <p:cNvPicPr>
            <a:picLocks noChangeAspect="1"/>
          </p:cNvPicPr>
          <p:nvPr/>
        </p:nvPicPr>
        <p:blipFill rotWithShape="1">
          <a:blip r:embed="rId5">
            <a:extLst>
              <a:ext uri="{28A0092B-C50C-407E-A947-70E740481C1C}">
                <a14:useLocalDpi xmlns:a14="http://schemas.microsoft.com/office/drawing/2010/main" val="0"/>
              </a:ext>
            </a:extLst>
          </a:blip>
          <a:srcRect l="13674" r="32148"/>
          <a:stretch/>
        </p:blipFill>
        <p:spPr>
          <a:xfrm>
            <a:off x="0" y="2489200"/>
            <a:ext cx="3051175" cy="3754438"/>
          </a:xfrm>
          <a:prstGeom prst="rect">
            <a:avLst/>
          </a:prstGeom>
        </p:spPr>
      </p:pic>
      <p:pic>
        <p:nvPicPr>
          <p:cNvPr id="12" name="Bildplatzhalter 23">
            <a:extLst>
              <a:ext uri="{FF2B5EF4-FFF2-40B4-BE49-F238E27FC236}">
                <a16:creationId xmlns:a16="http://schemas.microsoft.com/office/drawing/2014/main" id="{756D9A05-D3AF-37B4-0718-CECAB5299BB1}"/>
              </a:ext>
            </a:extLst>
          </p:cNvPr>
          <p:cNvPicPr>
            <a:picLocks noChangeAspect="1"/>
          </p:cNvPicPr>
          <p:nvPr/>
        </p:nvPicPr>
        <p:blipFill rotWithShape="1">
          <a:blip r:embed="rId6">
            <a:extLst>
              <a:ext uri="{28A0092B-C50C-407E-A947-70E740481C1C}">
                <a14:useLocalDpi xmlns:a14="http://schemas.microsoft.com/office/drawing/2010/main" val="0"/>
              </a:ext>
            </a:extLst>
          </a:blip>
          <a:srcRect l="38628" r="7200"/>
          <a:stretch/>
        </p:blipFill>
        <p:spPr>
          <a:xfrm>
            <a:off x="9140825" y="2489200"/>
            <a:ext cx="3051175" cy="3754438"/>
          </a:xfrm>
          <a:prstGeom prst="rect">
            <a:avLst/>
          </a:prstGeom>
        </p:spPr>
      </p:pic>
    </p:spTree>
    <p:extLst>
      <p:ext uri="{BB962C8B-B14F-4D97-AF65-F5344CB8AC3E}">
        <p14:creationId xmlns:p14="http://schemas.microsoft.com/office/powerpoint/2010/main" val="3127854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0692BD29-DA9F-E469-9779-846F06B25CDD}"/>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752" r="43806"/>
          <a:stretch/>
        </p:blipFill>
        <p:spPr>
          <a:xfrm>
            <a:off x="6694488" y="0"/>
            <a:ext cx="5497512" cy="6858000"/>
          </a:xfrm>
        </p:spPr>
      </p:pic>
      <p:sp>
        <p:nvSpPr>
          <p:cNvPr id="3" name="Textplatzhalter 2">
            <a:extLst>
              <a:ext uri="{FF2B5EF4-FFF2-40B4-BE49-F238E27FC236}">
                <a16:creationId xmlns:a16="http://schemas.microsoft.com/office/drawing/2014/main" id="{E3E3D3A7-F643-599D-61DC-7389EB2FE285}"/>
              </a:ext>
            </a:extLst>
          </p:cNvPr>
          <p:cNvSpPr>
            <a:spLocks noGrp="1"/>
          </p:cNvSpPr>
          <p:nvPr>
            <p:ph type="body" sz="quarter" idx="10"/>
          </p:nvPr>
        </p:nvSpPr>
        <p:spPr/>
        <p:txBody>
          <a:bodyPr/>
          <a:lstStyle/>
          <a:p>
            <a:pPr>
              <a:lnSpc>
                <a:spcPts val="4600"/>
              </a:lnSpc>
            </a:pPr>
            <a:r>
              <a:rPr lang="de-CH" dirty="0"/>
              <a:t>Gesetzliche Grundlage</a:t>
            </a:r>
          </a:p>
        </p:txBody>
      </p:sp>
    </p:spTree>
    <p:extLst>
      <p:ext uri="{BB962C8B-B14F-4D97-AF65-F5344CB8AC3E}">
        <p14:creationId xmlns:p14="http://schemas.microsoft.com/office/powerpoint/2010/main" val="2100444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8000"/>
          </a:xfrm>
        </p:spPr>
        <p:txBody>
          <a:bodyPr anchor="ctr"/>
          <a:lstStyle/>
          <a:p>
            <a:r>
              <a:rPr lang="de-CH" dirty="0"/>
              <a:t>Gesetzliche </a:t>
            </a:r>
            <a:br>
              <a:rPr lang="de-CH" dirty="0"/>
            </a:br>
            <a:r>
              <a:rPr lang="de-CH" dirty="0"/>
              <a:t>Grundlage</a:t>
            </a:r>
          </a:p>
        </p:txBody>
      </p:sp>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1461899"/>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latin typeface="Arial"/>
                <a:cs typeface="Arial"/>
              </a:rPr>
              <a:t>Die Arbeitgeberin oder der Arbeitgeber muss über die Gefahren bei Baumaschinen informieren und das Tragen der Sicherheitsgurte umsetzen.</a:t>
            </a:r>
            <a:endParaRPr lang="de-CH" sz="1800" b="1" dirty="0">
              <a:latin typeface="Arial" panose="020B0604020202020204" pitchFamily="34" charset="0"/>
            </a:endParaRP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1940883"/>
            <a:ext cx="6794581"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latin typeface="Arial" panose="020B0604020202020204" pitchFamily="34" charset="0"/>
              </a:rPr>
              <a:t>siehe VUV Art. 6, Abs. 1: </a:t>
            </a:r>
            <a:br>
              <a:rPr lang="de-CH" sz="1400" dirty="0">
                <a:latin typeface="Arial" panose="020B0604020202020204" pitchFamily="34" charset="0"/>
              </a:rPr>
            </a:br>
            <a:r>
              <a:rPr lang="de-CH" sz="1400" dirty="0">
                <a:latin typeface="Arial" panose="020B0604020202020204" pitchFamily="34" charset="0"/>
              </a:rPr>
              <a:t>«Der Arbeitgeber sorgt dafür, dass alle in seinem Betrieb beschäftigten Arbeitnehmer, einschliesslich der dort tätigen Arbeitnehmer eines anderen Betriebes, ausreichend und angemessen informiert und angeleitet werden über die bei ihren Tätigkeiten auf-</a:t>
            </a:r>
            <a:br>
              <a:rPr lang="de-CH" sz="1400" dirty="0">
                <a:latin typeface="Arial" panose="020B0604020202020204" pitchFamily="34" charset="0"/>
              </a:rPr>
            </a:br>
            <a:r>
              <a:rPr lang="de-CH" sz="1400" dirty="0">
                <a:latin typeface="Arial" panose="020B0604020202020204" pitchFamily="34" charset="0"/>
              </a:rPr>
              <a:t>tretenden Gefahren sowie über die Massnahmen der Arbeitssicherheit. Diese Informa-</a:t>
            </a:r>
            <a:br>
              <a:rPr lang="de-CH" sz="1400" dirty="0">
                <a:latin typeface="Arial" panose="020B0604020202020204" pitchFamily="34" charset="0"/>
              </a:rPr>
            </a:br>
            <a:r>
              <a:rPr lang="de-CH" sz="1400" dirty="0" err="1">
                <a:latin typeface="Arial" panose="020B0604020202020204" pitchFamily="34" charset="0"/>
              </a:rPr>
              <a:t>tion</a:t>
            </a:r>
            <a:r>
              <a:rPr lang="de-CH" sz="1400" dirty="0">
                <a:latin typeface="Arial" panose="020B0604020202020204" pitchFamily="34" charset="0"/>
              </a:rPr>
              <a:t> und Anleitung haben im Zeitpunkt des Stellenantritts und bei jeder wesentlichen Änderung der Arbeitsbedingungen zu erfolgen und sind nötigenfalls zu wiederholen.» </a:t>
            </a:r>
          </a:p>
        </p:txBody>
      </p:sp>
      <p:sp>
        <p:nvSpPr>
          <p:cNvPr id="5" name="Textfeld 4">
            <a:extLst>
              <a:ext uri="{FF2B5EF4-FFF2-40B4-BE49-F238E27FC236}">
                <a16:creationId xmlns:a16="http://schemas.microsoft.com/office/drawing/2014/main" id="{A2D39AF2-DD4C-48EB-D4CA-052FFF0FEA4D}"/>
              </a:ext>
            </a:extLst>
          </p:cNvPr>
          <p:cNvSpPr txBox="1"/>
          <p:nvPr/>
        </p:nvSpPr>
        <p:spPr>
          <a:xfrm>
            <a:off x="3975105" y="1177482"/>
            <a:ext cx="452603" cy="453007"/>
          </a:xfrm>
          <a:prstGeom prst="rect">
            <a:avLst/>
          </a:prstGeom>
          <a:noFill/>
        </p:spPr>
        <p:txBody>
          <a:bodyPr wrap="square" lIns="0" tIns="0" rIns="0" bIns="54000" rtlCol="0" anchor="ctr" anchorCtr="0">
            <a:noAutofit/>
          </a:bodyPr>
          <a:lstStyle/>
          <a:p>
            <a:pPr algn="ctr"/>
            <a:r>
              <a:rPr lang="de-CH" sz="3800" dirty="0">
                <a:solidFill>
                  <a:schemeClr val="accent2"/>
                </a:solidFill>
                <a:latin typeface="Montserrat Alternates ExLight" panose="00000300000000000000" pitchFamily="50" charset="0"/>
              </a:rPr>
              <a:t>§</a:t>
            </a:r>
          </a:p>
        </p:txBody>
      </p:sp>
      <p:grpSp>
        <p:nvGrpSpPr>
          <p:cNvPr id="21" name="Gruppieren 20">
            <a:extLst>
              <a:ext uri="{FF2B5EF4-FFF2-40B4-BE49-F238E27FC236}">
                <a16:creationId xmlns:a16="http://schemas.microsoft.com/office/drawing/2014/main" id="{A44AECAA-52A6-D142-831B-61228FE655B8}"/>
              </a:ext>
            </a:extLst>
          </p:cNvPr>
          <p:cNvGrpSpPr/>
          <p:nvPr/>
        </p:nvGrpSpPr>
        <p:grpSpPr>
          <a:xfrm>
            <a:off x="4925467" y="4132299"/>
            <a:ext cx="6727703" cy="780662"/>
            <a:chOff x="4925467" y="3506249"/>
            <a:chExt cx="6727703" cy="780662"/>
          </a:xfrm>
        </p:grpSpPr>
        <p:sp>
          <p:nvSpPr>
            <p:cNvPr id="12" name="Textplatzhalter 9">
              <a:extLst>
                <a:ext uri="{FF2B5EF4-FFF2-40B4-BE49-F238E27FC236}">
                  <a16:creationId xmlns:a16="http://schemas.microsoft.com/office/drawing/2014/main" id="{D7734C52-8892-14B5-EE05-84795037488A}"/>
                </a:ext>
              </a:extLst>
            </p:cNvPr>
            <p:cNvSpPr txBox="1">
              <a:spLocks/>
            </p:cNvSpPr>
            <p:nvPr/>
          </p:nvSpPr>
          <p:spPr>
            <a:xfrm>
              <a:off x="4925468" y="3506249"/>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ctr"/>
              <a:r>
                <a:rPr lang="de-CH" sz="1800" b="1" dirty="0">
                  <a:ea typeface="Calibri" panose="020F0502020204030204" pitchFamily="34" charset="0"/>
                  <a:cs typeface="Arial" panose="020B0604020202020204" pitchFamily="34" charset="0"/>
                </a:rPr>
                <a:t>Baumaschinen gehören zur Kategorie der besonderen Gefahren, weshalb es für das Führen einer Baumaschine eine Ausbildung braucht.</a:t>
              </a:r>
            </a:p>
          </p:txBody>
        </p:sp>
        <p:sp>
          <p:nvSpPr>
            <p:cNvPr id="13" name="Textplatzhalter 10">
              <a:extLst>
                <a:ext uri="{FF2B5EF4-FFF2-40B4-BE49-F238E27FC236}">
                  <a16:creationId xmlns:a16="http://schemas.microsoft.com/office/drawing/2014/main" id="{32A42498-D1E9-39B4-784D-22C733B6872A}"/>
                </a:ext>
              </a:extLst>
            </p:cNvPr>
            <p:cNvSpPr txBox="1">
              <a:spLocks/>
            </p:cNvSpPr>
            <p:nvPr/>
          </p:nvSpPr>
          <p:spPr>
            <a:xfrm>
              <a:off x="4925467" y="3985233"/>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fontAlgn="ctr">
                <a:buNone/>
              </a:pPr>
              <a:r>
                <a:rPr lang="de-CH" sz="1400" dirty="0"/>
                <a:t>siehe VUV Art. 8, Abs. 1: </a:t>
              </a:r>
              <a:br>
                <a:rPr lang="de-CH" sz="1400" dirty="0"/>
              </a:br>
              <a:r>
                <a:rPr lang="de-CH" sz="1400" dirty="0"/>
                <a:t>«Der Arbeitgeber darf Arbeiten mit besonderen Gefahren nur Arbeitnehmern </a:t>
              </a:r>
              <a:r>
                <a:rPr lang="de-CH" sz="1400" dirty="0" err="1"/>
                <a:t>übertra</a:t>
              </a:r>
              <a:r>
                <a:rPr lang="de-CH" sz="1400" dirty="0"/>
                <a:t>-</a:t>
              </a:r>
              <a:br>
                <a:rPr lang="de-CH" sz="1400" dirty="0"/>
              </a:br>
              <a:r>
                <a:rPr lang="de-CH" sz="1400" dirty="0"/>
                <a:t>gen, die dafür entsprechend ausgebildet sind. Wird eine gefährliche Arbeit von einem Arbeitnehmer allein ausgeführt, so muss ihn der Arbeitgeber überwachen lassen.»</a:t>
              </a:r>
            </a:p>
          </p:txBody>
        </p:sp>
      </p:grpSp>
      <p:sp>
        <p:nvSpPr>
          <p:cNvPr id="18" name="Textfeld 17">
            <a:extLst>
              <a:ext uri="{FF2B5EF4-FFF2-40B4-BE49-F238E27FC236}">
                <a16:creationId xmlns:a16="http://schemas.microsoft.com/office/drawing/2014/main" id="{BA3D94F1-0A7E-B891-2914-90269FD4EC68}"/>
              </a:ext>
            </a:extLst>
          </p:cNvPr>
          <p:cNvSpPr txBox="1"/>
          <p:nvPr/>
        </p:nvSpPr>
        <p:spPr>
          <a:xfrm>
            <a:off x="3983213" y="3847882"/>
            <a:ext cx="452603" cy="453007"/>
          </a:xfrm>
          <a:prstGeom prst="rect">
            <a:avLst/>
          </a:prstGeom>
          <a:noFill/>
        </p:spPr>
        <p:txBody>
          <a:bodyPr wrap="square" lIns="0" tIns="0" rIns="0" bIns="54000" rtlCol="0" anchor="ctr" anchorCtr="0">
            <a:noAutofit/>
          </a:bodyPr>
          <a:lstStyle/>
          <a:p>
            <a:pPr algn="ctr"/>
            <a:r>
              <a:rPr lang="de-CH" sz="3800" dirty="0">
                <a:solidFill>
                  <a:schemeClr val="accent2"/>
                </a:solidFill>
                <a:latin typeface="Montserrat Alternates ExLight" panose="00000300000000000000" pitchFamily="50" charset="0"/>
              </a:rPr>
              <a:t>§</a:t>
            </a:r>
          </a:p>
        </p:txBody>
      </p:sp>
    </p:spTree>
    <p:extLst>
      <p:ext uri="{BB962C8B-B14F-4D97-AF65-F5344CB8AC3E}">
        <p14:creationId xmlns:p14="http://schemas.microsoft.com/office/powerpoint/2010/main" val="9484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8000"/>
          </a:xfrm>
        </p:spPr>
        <p:txBody>
          <a:bodyPr anchor="ctr"/>
          <a:lstStyle/>
          <a:p>
            <a:r>
              <a:rPr lang="de-CH" dirty="0"/>
              <a:t>Gesetzliche </a:t>
            </a:r>
            <a:br>
              <a:rPr lang="de-CH" dirty="0"/>
            </a:br>
            <a:r>
              <a:rPr lang="de-CH" dirty="0"/>
              <a:t>Grundlage</a:t>
            </a:r>
          </a:p>
        </p:txBody>
      </p:sp>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1460472"/>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i="0" dirty="0">
                <a:effectLst/>
                <a:latin typeface="Arial" panose="020B0604020202020204" pitchFamily="34" charset="0"/>
              </a:rPr>
              <a:t>Arbeitnehmende müssen sich an die Weisungen der Arbeitgeberin oder des Arbeitgebers bezüglich Arbeits-</a:t>
            </a:r>
            <a:br>
              <a:rPr lang="de-CH" sz="1800" b="1" i="0" dirty="0">
                <a:effectLst/>
                <a:latin typeface="Arial" panose="020B0604020202020204" pitchFamily="34" charset="0"/>
              </a:rPr>
            </a:br>
            <a:r>
              <a:rPr lang="de-CH" sz="1800" b="1" i="0" dirty="0" err="1">
                <a:effectLst/>
                <a:latin typeface="Arial" panose="020B0604020202020204" pitchFamily="34" charset="0"/>
              </a:rPr>
              <a:t>sicherheit</a:t>
            </a:r>
            <a:r>
              <a:rPr lang="de-CH" sz="1800" b="1" i="0" dirty="0">
                <a:effectLst/>
                <a:latin typeface="Arial" panose="020B0604020202020204" pitchFamily="34" charset="0"/>
              </a:rPr>
              <a:t> </a:t>
            </a:r>
            <a:r>
              <a:rPr lang="de-CH" sz="1800" b="1" dirty="0">
                <a:latin typeface="Arial" panose="020B0604020202020204" pitchFamily="34" charset="0"/>
              </a:rPr>
              <a:t>halten!</a:t>
            </a:r>
            <a:endParaRPr lang="de-CH" sz="1800" b="1" i="0" dirty="0">
              <a:effectLst/>
              <a:latin typeface="Arial" panose="020B0604020202020204" pitchFamily="34" charset="0"/>
            </a:endParaRP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1939456"/>
            <a:ext cx="6794581"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effectLst/>
                <a:latin typeface="Arial" panose="020B0604020202020204" pitchFamily="34" charset="0"/>
              </a:rPr>
              <a:t>siehe VUV Art. 11, Abs. 1: </a:t>
            </a:r>
            <a:br>
              <a:rPr lang="de-CH" sz="1400" dirty="0">
                <a:effectLst/>
                <a:latin typeface="Arial" panose="020B0604020202020204" pitchFamily="34" charset="0"/>
              </a:rPr>
            </a:br>
            <a:r>
              <a:rPr lang="de-CH" sz="1400" dirty="0">
                <a:latin typeface="Arial" panose="020B0604020202020204" pitchFamily="34" charset="0"/>
              </a:rPr>
              <a:t>«Der Arbeitnehmer muss die Weisungen des Arbeitgebers in Bezug auf die Arbeits-</a:t>
            </a:r>
            <a:br>
              <a:rPr lang="de-CH" sz="1400" dirty="0">
                <a:latin typeface="Arial" panose="020B0604020202020204" pitchFamily="34" charset="0"/>
              </a:rPr>
            </a:br>
            <a:r>
              <a:rPr lang="de-CH" sz="1400" dirty="0" err="1">
                <a:latin typeface="Arial" panose="020B0604020202020204" pitchFamily="34" charset="0"/>
              </a:rPr>
              <a:t>sicherheit</a:t>
            </a:r>
            <a:r>
              <a:rPr lang="de-CH" sz="1400" dirty="0">
                <a:latin typeface="Arial" panose="020B0604020202020204" pitchFamily="34" charset="0"/>
              </a:rPr>
              <a:t> befolgen und die allgemein anerkannten Sicherheitsregeln berücksichtigen. Er muss insbesondere die persönlichen Schutzausrüstungen benützen und darf die Wirksamkeit der Schutzeinrichtungen nicht beeinträchtigen.»</a:t>
            </a:r>
          </a:p>
        </p:txBody>
      </p:sp>
      <p:sp>
        <p:nvSpPr>
          <p:cNvPr id="5" name="Textfeld 4">
            <a:extLst>
              <a:ext uri="{FF2B5EF4-FFF2-40B4-BE49-F238E27FC236}">
                <a16:creationId xmlns:a16="http://schemas.microsoft.com/office/drawing/2014/main" id="{A2D39AF2-DD4C-48EB-D4CA-052FFF0FEA4D}"/>
              </a:ext>
            </a:extLst>
          </p:cNvPr>
          <p:cNvSpPr txBox="1"/>
          <p:nvPr/>
        </p:nvSpPr>
        <p:spPr>
          <a:xfrm>
            <a:off x="3975105" y="1176055"/>
            <a:ext cx="452603" cy="453007"/>
          </a:xfrm>
          <a:prstGeom prst="rect">
            <a:avLst/>
          </a:prstGeom>
          <a:noFill/>
        </p:spPr>
        <p:txBody>
          <a:bodyPr wrap="square" lIns="0" tIns="0" rIns="0" bIns="54000" rtlCol="0" anchor="ctr" anchorCtr="0">
            <a:noAutofit/>
          </a:bodyPr>
          <a:lstStyle/>
          <a:p>
            <a:pPr algn="ctr"/>
            <a:r>
              <a:rPr lang="de-CH" sz="3800" dirty="0">
                <a:solidFill>
                  <a:schemeClr val="accent2"/>
                </a:solidFill>
                <a:latin typeface="Montserrat Alternates ExLight" panose="00000300000000000000" pitchFamily="50" charset="0"/>
              </a:rPr>
              <a:t>§</a:t>
            </a:r>
          </a:p>
        </p:txBody>
      </p:sp>
      <p:sp>
        <p:nvSpPr>
          <p:cNvPr id="12" name="Textplatzhalter 9">
            <a:extLst>
              <a:ext uri="{FF2B5EF4-FFF2-40B4-BE49-F238E27FC236}">
                <a16:creationId xmlns:a16="http://schemas.microsoft.com/office/drawing/2014/main" id="{D7734C52-8892-14B5-EE05-84795037488A}"/>
              </a:ext>
            </a:extLst>
          </p:cNvPr>
          <p:cNvSpPr txBox="1">
            <a:spLocks/>
          </p:cNvSpPr>
          <p:nvPr/>
        </p:nvSpPr>
        <p:spPr>
          <a:xfrm>
            <a:off x="4925468" y="3699130"/>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i="0" dirty="0">
                <a:effectLst/>
                <a:latin typeface="Arial" panose="020B0604020202020204" pitchFamily="34" charset="0"/>
              </a:rPr>
              <a:t>Das Tragen von Sicherheitsgurten auf Baumaschinen ist Pflicht und rettet Leben. Schützen Sie sich und schnallen Sie sich immer an!</a:t>
            </a:r>
          </a:p>
        </p:txBody>
      </p:sp>
      <p:sp>
        <p:nvSpPr>
          <p:cNvPr id="13" name="Textplatzhalter 10">
            <a:extLst>
              <a:ext uri="{FF2B5EF4-FFF2-40B4-BE49-F238E27FC236}">
                <a16:creationId xmlns:a16="http://schemas.microsoft.com/office/drawing/2014/main" id="{32A42498-D1E9-39B4-784D-22C733B6872A}"/>
              </a:ext>
            </a:extLst>
          </p:cNvPr>
          <p:cNvSpPr txBox="1">
            <a:spLocks/>
          </p:cNvSpPr>
          <p:nvPr/>
        </p:nvSpPr>
        <p:spPr>
          <a:xfrm>
            <a:off x="4925467" y="4178114"/>
            <a:ext cx="675599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b="0" dirty="0">
                <a:effectLst/>
                <a:latin typeface="Arial" panose="020B0604020202020204" pitchFamily="34" charset="0"/>
              </a:rPr>
              <a:t>siehe VUV Art. 32a, Abs. 1: </a:t>
            </a:r>
            <a:br>
              <a:rPr lang="de-CH" sz="1400" b="0" dirty="0">
                <a:effectLst/>
                <a:latin typeface="Arial" panose="020B0604020202020204" pitchFamily="34" charset="0"/>
              </a:rPr>
            </a:br>
            <a:r>
              <a:rPr lang="de-CH" sz="1400" dirty="0">
                <a:latin typeface="Arial" panose="020B0604020202020204" pitchFamily="34" charset="0"/>
              </a:rPr>
              <a:t>«Arbeitsmittel müssen bestimmungsgemäss verwendet werden. Insbesondere dürfen sie nur für Arbeiten und an Orten eingesetzt werden, wofür sie geeignet sind. </a:t>
            </a:r>
            <a:r>
              <a:rPr lang="de-CH" sz="1400" dirty="0" err="1">
                <a:latin typeface="Arial" panose="020B0604020202020204" pitchFamily="34" charset="0"/>
              </a:rPr>
              <a:t>Vorga</a:t>
            </a:r>
            <a:r>
              <a:rPr lang="de-CH" sz="1400" dirty="0">
                <a:latin typeface="Arial" panose="020B0604020202020204" pitchFamily="34" charset="0"/>
              </a:rPr>
              <a:t>-</a:t>
            </a:r>
            <a:br>
              <a:rPr lang="de-CH" sz="1400" dirty="0">
                <a:latin typeface="Arial" panose="020B0604020202020204" pitchFamily="34" charset="0"/>
              </a:rPr>
            </a:br>
            <a:r>
              <a:rPr lang="de-CH" sz="1400" dirty="0" err="1">
                <a:latin typeface="Arial" panose="020B0604020202020204" pitchFamily="34" charset="0"/>
              </a:rPr>
              <a:t>ben</a:t>
            </a:r>
            <a:r>
              <a:rPr lang="de-CH" sz="1400" dirty="0">
                <a:latin typeface="Arial" panose="020B0604020202020204" pitchFamily="34" charset="0"/>
              </a:rPr>
              <a:t> des Herstellers über die Verwendung des Arbeitsmittels sind zu berücksichtigen.»</a:t>
            </a:r>
          </a:p>
        </p:txBody>
      </p:sp>
      <p:sp>
        <p:nvSpPr>
          <p:cNvPr id="18" name="Textfeld 17">
            <a:extLst>
              <a:ext uri="{FF2B5EF4-FFF2-40B4-BE49-F238E27FC236}">
                <a16:creationId xmlns:a16="http://schemas.microsoft.com/office/drawing/2014/main" id="{BA3D94F1-0A7E-B891-2914-90269FD4EC68}"/>
              </a:ext>
            </a:extLst>
          </p:cNvPr>
          <p:cNvSpPr txBox="1"/>
          <p:nvPr/>
        </p:nvSpPr>
        <p:spPr>
          <a:xfrm>
            <a:off x="3983213" y="3414713"/>
            <a:ext cx="452603" cy="453007"/>
          </a:xfrm>
          <a:prstGeom prst="rect">
            <a:avLst/>
          </a:prstGeom>
          <a:noFill/>
        </p:spPr>
        <p:txBody>
          <a:bodyPr wrap="square" lIns="0" tIns="0" rIns="0" bIns="54000" rtlCol="0" anchor="ctr" anchorCtr="0">
            <a:noAutofit/>
          </a:bodyPr>
          <a:lstStyle/>
          <a:p>
            <a:pPr algn="ctr"/>
            <a:r>
              <a:rPr lang="de-CH" sz="3800" dirty="0">
                <a:solidFill>
                  <a:schemeClr val="accent2"/>
                </a:solidFill>
                <a:latin typeface="Montserrat Alternates ExLight" panose="00000300000000000000" pitchFamily="50" charset="0"/>
              </a:rPr>
              <a:t>§</a:t>
            </a:r>
          </a:p>
        </p:txBody>
      </p:sp>
    </p:spTree>
    <p:extLst>
      <p:ext uri="{BB962C8B-B14F-4D97-AF65-F5344CB8AC3E}">
        <p14:creationId xmlns:p14="http://schemas.microsoft.com/office/powerpoint/2010/main" val="1124529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8744430D-0757-CAFD-A8D4-CB081BCCA249}"/>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3721" t="14089" r="31984" b="60"/>
          <a:stretch/>
        </p:blipFill>
        <p:spPr>
          <a:xfrm>
            <a:off x="8083550" y="-4763"/>
            <a:ext cx="4108450" cy="6858001"/>
          </a:xfrm>
        </p:spPr>
      </p:pic>
      <p:sp>
        <p:nvSpPr>
          <p:cNvPr id="3" name="Textplatzhalter 2">
            <a:extLst>
              <a:ext uri="{FF2B5EF4-FFF2-40B4-BE49-F238E27FC236}">
                <a16:creationId xmlns:a16="http://schemas.microsoft.com/office/drawing/2014/main" id="{3679236B-10AD-C8FF-7382-9EA7FBA38D24}"/>
              </a:ext>
            </a:extLst>
          </p:cNvPr>
          <p:cNvSpPr>
            <a:spLocks noGrp="1"/>
          </p:cNvSpPr>
          <p:nvPr>
            <p:ph type="body" sz="quarter" idx="10"/>
          </p:nvPr>
        </p:nvSpPr>
        <p:spPr/>
        <p:txBody>
          <a:bodyPr/>
          <a:lstStyle/>
          <a:p>
            <a:r>
              <a:rPr lang="de-CH" dirty="0"/>
              <a:t>Ein Verunfallter erzählt</a:t>
            </a:r>
          </a:p>
        </p:txBody>
      </p:sp>
    </p:spTree>
    <p:extLst>
      <p:ext uri="{BB962C8B-B14F-4D97-AF65-F5344CB8AC3E}">
        <p14:creationId xmlns:p14="http://schemas.microsoft.com/office/powerpoint/2010/main" val="1496879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30AE45F-E8CC-E816-CA0C-5F67E6A53535}"/>
              </a:ext>
            </a:extLst>
          </p:cNvPr>
          <p:cNvPicPr>
            <a:picLocks noChangeAspect="1"/>
          </p:cNvPicPr>
          <p:nvPr/>
        </p:nvPicPr>
        <p:blipFill rotWithShape="1">
          <a:blip r:embed="rId2">
            <a:extLst>
              <a:ext uri="{28A0092B-C50C-407E-A947-70E740481C1C}">
                <a14:useLocalDpi xmlns:a14="http://schemas.microsoft.com/office/drawing/2010/main" val="0"/>
              </a:ext>
            </a:extLst>
          </a:blip>
          <a:srcRect t="12849" b="13268"/>
          <a:stretch/>
        </p:blipFill>
        <p:spPr>
          <a:xfrm>
            <a:off x="551385" y="1556793"/>
            <a:ext cx="11089232" cy="4608512"/>
          </a:xfrm>
          <a:prstGeom prst="rect">
            <a:avLst/>
          </a:prstGeom>
        </p:spPr>
      </p:pic>
      <p:sp>
        <p:nvSpPr>
          <p:cNvPr id="2" name="Titel 1">
            <a:extLst>
              <a:ext uri="{FF2B5EF4-FFF2-40B4-BE49-F238E27FC236}">
                <a16:creationId xmlns:a16="http://schemas.microsoft.com/office/drawing/2014/main" id="{241A17F0-BC0F-F4CD-55CF-7377CB7D7EF8}"/>
              </a:ext>
            </a:extLst>
          </p:cNvPr>
          <p:cNvSpPr>
            <a:spLocks noGrp="1"/>
          </p:cNvSpPr>
          <p:nvPr>
            <p:ph type="title"/>
          </p:nvPr>
        </p:nvSpPr>
        <p:spPr/>
        <p:txBody>
          <a:bodyPr/>
          <a:lstStyle/>
          <a:p>
            <a:r>
              <a:rPr lang="de-CH" dirty="0"/>
              <a:t>Testimonials</a:t>
            </a:r>
          </a:p>
        </p:txBody>
      </p:sp>
      <p:sp>
        <p:nvSpPr>
          <p:cNvPr id="4" name="Datumsplatzhalter 3">
            <a:extLst>
              <a:ext uri="{FF2B5EF4-FFF2-40B4-BE49-F238E27FC236}">
                <a16:creationId xmlns:a16="http://schemas.microsoft.com/office/drawing/2014/main" id="{263E020C-E45F-DB27-65D2-512662AC9A47}"/>
              </a:ext>
            </a:extLst>
          </p:cNvPr>
          <p:cNvSpPr>
            <a:spLocks noGrp="1"/>
          </p:cNvSpPr>
          <p:nvPr>
            <p:ph type="dt" sz="half" idx="2"/>
          </p:nvPr>
        </p:nvSpPr>
        <p:spPr/>
        <p:txBody>
          <a:bodyPr/>
          <a:lstStyle/>
          <a:p>
            <a:r>
              <a:rPr lang="de-CH" dirty="0"/>
              <a:t>13103.d – 02.24</a:t>
            </a:r>
          </a:p>
        </p:txBody>
      </p:sp>
      <p:sp>
        <p:nvSpPr>
          <p:cNvPr id="5" name="Fußzeilenplatzhalter 4">
            <a:extLst>
              <a:ext uri="{FF2B5EF4-FFF2-40B4-BE49-F238E27FC236}">
                <a16:creationId xmlns:a16="http://schemas.microsoft.com/office/drawing/2014/main" id="{35CA4E18-041A-5A69-517C-9FF735C7CE7C}"/>
              </a:ext>
            </a:extLst>
          </p:cNvPr>
          <p:cNvSpPr>
            <a:spLocks noGrp="1"/>
          </p:cNvSpPr>
          <p:nvPr>
            <p:ph type="ftr" sz="quarter" idx="3"/>
          </p:nvPr>
        </p:nvSpPr>
        <p:spPr/>
        <p:txBody>
          <a:bodyPr/>
          <a:lstStyle/>
          <a:p>
            <a:r>
              <a:rPr lang="de-CH" dirty="0"/>
              <a:t>Tragen von Sicherheitsgurten</a:t>
            </a:r>
          </a:p>
        </p:txBody>
      </p:sp>
      <p:sp>
        <p:nvSpPr>
          <p:cNvPr id="6" name="Foliennummernplatzhalter 5">
            <a:extLst>
              <a:ext uri="{FF2B5EF4-FFF2-40B4-BE49-F238E27FC236}">
                <a16:creationId xmlns:a16="http://schemas.microsoft.com/office/drawing/2014/main" id="{66B12082-5137-6C73-BCA9-5B479921028C}"/>
              </a:ext>
            </a:extLst>
          </p:cNvPr>
          <p:cNvSpPr>
            <a:spLocks noGrp="1"/>
          </p:cNvSpPr>
          <p:nvPr>
            <p:ph type="sldNum" sz="quarter" idx="4"/>
          </p:nvPr>
        </p:nvSpPr>
        <p:spPr/>
        <p:txBody>
          <a:bodyPr/>
          <a:lstStyle/>
          <a:p>
            <a:fld id="{412089B8-B5CE-4061-B9F1-3C6A87901BAB}" type="slidenum">
              <a:rPr lang="de-CH" smtClean="0"/>
              <a:pPr/>
              <a:t>15</a:t>
            </a:fld>
            <a:endParaRPr lang="de-CH"/>
          </a:p>
        </p:txBody>
      </p:sp>
      <p:pic>
        <p:nvPicPr>
          <p:cNvPr id="10" name="Grafik 9">
            <a:hlinkClick r:id="rId3"/>
            <a:extLst>
              <a:ext uri="{FF2B5EF4-FFF2-40B4-BE49-F238E27FC236}">
                <a16:creationId xmlns:a16="http://schemas.microsoft.com/office/drawing/2014/main" id="{BB69EFC7-E54A-0EA1-D78B-6BFE5698C7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50922" y="3429000"/>
            <a:ext cx="890155" cy="890155"/>
          </a:xfrm>
          <a:prstGeom prst="rect">
            <a:avLst/>
          </a:prstGeom>
        </p:spPr>
      </p:pic>
    </p:spTree>
    <p:extLst>
      <p:ext uri="{BB962C8B-B14F-4D97-AF65-F5344CB8AC3E}">
        <p14:creationId xmlns:p14="http://schemas.microsoft.com/office/powerpoint/2010/main" val="3847713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F791C488-0F74-9EB1-8783-EAA07F8BCA63}"/>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0376" r="37854"/>
          <a:stretch/>
        </p:blipFill>
        <p:spPr>
          <a:xfrm>
            <a:off x="6091506" y="0"/>
            <a:ext cx="6100494" cy="6858000"/>
          </a:xfrm>
        </p:spPr>
      </p:pic>
      <p:sp>
        <p:nvSpPr>
          <p:cNvPr id="3" name="Textplatzhalter 2">
            <a:extLst>
              <a:ext uri="{FF2B5EF4-FFF2-40B4-BE49-F238E27FC236}">
                <a16:creationId xmlns:a16="http://schemas.microsoft.com/office/drawing/2014/main" id="{9E43F3FC-A614-23CE-99E4-9706D612C35D}"/>
              </a:ext>
            </a:extLst>
          </p:cNvPr>
          <p:cNvSpPr>
            <a:spLocks noGrp="1"/>
          </p:cNvSpPr>
          <p:nvPr>
            <p:ph type="body" sz="quarter" idx="10"/>
          </p:nvPr>
        </p:nvSpPr>
        <p:spPr/>
        <p:txBody>
          <a:bodyPr/>
          <a:lstStyle/>
          <a:p>
            <a:pPr>
              <a:lnSpc>
                <a:spcPts val="4600"/>
              </a:lnSpc>
            </a:pPr>
            <a:r>
              <a:rPr lang="de-CH" dirty="0" err="1"/>
              <a:t>Ribi</a:t>
            </a:r>
            <a:r>
              <a:rPr lang="de-CH" dirty="0"/>
              <a:t> on Tour</a:t>
            </a:r>
          </a:p>
        </p:txBody>
      </p:sp>
    </p:spTree>
    <p:extLst>
      <p:ext uri="{BB962C8B-B14F-4D97-AF65-F5344CB8AC3E}">
        <p14:creationId xmlns:p14="http://schemas.microsoft.com/office/powerpoint/2010/main" val="2949660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30AE45F-E8CC-E816-CA0C-5F67E6A53535}"/>
              </a:ext>
            </a:extLst>
          </p:cNvPr>
          <p:cNvPicPr>
            <a:picLocks noChangeAspect="1"/>
          </p:cNvPicPr>
          <p:nvPr/>
        </p:nvPicPr>
        <p:blipFill rotWithShape="1">
          <a:blip r:embed="rId2">
            <a:extLst>
              <a:ext uri="{28A0092B-C50C-407E-A947-70E740481C1C}">
                <a14:useLocalDpi xmlns:a14="http://schemas.microsoft.com/office/drawing/2010/main" val="0"/>
              </a:ext>
            </a:extLst>
          </a:blip>
          <a:srcRect t="10390" b="15728"/>
          <a:stretch/>
        </p:blipFill>
        <p:spPr>
          <a:xfrm>
            <a:off x="551385" y="1556793"/>
            <a:ext cx="11089232" cy="4608512"/>
          </a:xfrm>
          <a:prstGeom prst="rect">
            <a:avLst/>
          </a:prstGeom>
        </p:spPr>
      </p:pic>
      <p:sp>
        <p:nvSpPr>
          <p:cNvPr id="2" name="Titel 1">
            <a:extLst>
              <a:ext uri="{FF2B5EF4-FFF2-40B4-BE49-F238E27FC236}">
                <a16:creationId xmlns:a16="http://schemas.microsoft.com/office/drawing/2014/main" id="{241A17F0-BC0F-F4CD-55CF-7377CB7D7EF8}"/>
              </a:ext>
            </a:extLst>
          </p:cNvPr>
          <p:cNvSpPr>
            <a:spLocks noGrp="1"/>
          </p:cNvSpPr>
          <p:nvPr>
            <p:ph type="title"/>
          </p:nvPr>
        </p:nvSpPr>
        <p:spPr/>
        <p:txBody>
          <a:bodyPr/>
          <a:lstStyle/>
          <a:p>
            <a:r>
              <a:rPr lang="de-CH" dirty="0" err="1"/>
              <a:t>Ribi</a:t>
            </a:r>
            <a:r>
              <a:rPr lang="de-CH" dirty="0"/>
              <a:t> on Tour</a:t>
            </a:r>
          </a:p>
        </p:txBody>
      </p:sp>
      <p:sp>
        <p:nvSpPr>
          <p:cNvPr id="4" name="Datumsplatzhalter 3">
            <a:extLst>
              <a:ext uri="{FF2B5EF4-FFF2-40B4-BE49-F238E27FC236}">
                <a16:creationId xmlns:a16="http://schemas.microsoft.com/office/drawing/2014/main" id="{263E020C-E45F-DB27-65D2-512662AC9A47}"/>
              </a:ext>
            </a:extLst>
          </p:cNvPr>
          <p:cNvSpPr>
            <a:spLocks noGrp="1"/>
          </p:cNvSpPr>
          <p:nvPr>
            <p:ph type="dt" sz="half" idx="2"/>
          </p:nvPr>
        </p:nvSpPr>
        <p:spPr/>
        <p:txBody>
          <a:bodyPr/>
          <a:lstStyle/>
          <a:p>
            <a:r>
              <a:rPr lang="de-CH" dirty="0"/>
              <a:t>13103.d – 02.24</a:t>
            </a:r>
          </a:p>
        </p:txBody>
      </p:sp>
      <p:sp>
        <p:nvSpPr>
          <p:cNvPr id="5" name="Fußzeilenplatzhalter 4">
            <a:extLst>
              <a:ext uri="{FF2B5EF4-FFF2-40B4-BE49-F238E27FC236}">
                <a16:creationId xmlns:a16="http://schemas.microsoft.com/office/drawing/2014/main" id="{35CA4E18-041A-5A69-517C-9FF735C7CE7C}"/>
              </a:ext>
            </a:extLst>
          </p:cNvPr>
          <p:cNvSpPr>
            <a:spLocks noGrp="1"/>
          </p:cNvSpPr>
          <p:nvPr>
            <p:ph type="ftr" sz="quarter" idx="3"/>
          </p:nvPr>
        </p:nvSpPr>
        <p:spPr/>
        <p:txBody>
          <a:bodyPr/>
          <a:lstStyle/>
          <a:p>
            <a:r>
              <a:rPr lang="de-CH" dirty="0"/>
              <a:t>Tragen von Sicherheitsgurten</a:t>
            </a:r>
          </a:p>
        </p:txBody>
      </p:sp>
      <p:sp>
        <p:nvSpPr>
          <p:cNvPr id="6" name="Foliennummernplatzhalter 5">
            <a:extLst>
              <a:ext uri="{FF2B5EF4-FFF2-40B4-BE49-F238E27FC236}">
                <a16:creationId xmlns:a16="http://schemas.microsoft.com/office/drawing/2014/main" id="{66B12082-5137-6C73-BCA9-5B479921028C}"/>
              </a:ext>
            </a:extLst>
          </p:cNvPr>
          <p:cNvSpPr>
            <a:spLocks noGrp="1"/>
          </p:cNvSpPr>
          <p:nvPr>
            <p:ph type="sldNum" sz="quarter" idx="4"/>
          </p:nvPr>
        </p:nvSpPr>
        <p:spPr/>
        <p:txBody>
          <a:bodyPr/>
          <a:lstStyle/>
          <a:p>
            <a:fld id="{412089B8-B5CE-4061-B9F1-3C6A87901BAB}" type="slidenum">
              <a:rPr lang="de-CH" smtClean="0"/>
              <a:pPr/>
              <a:t>17</a:t>
            </a:fld>
            <a:endParaRPr lang="de-CH"/>
          </a:p>
        </p:txBody>
      </p:sp>
      <p:pic>
        <p:nvPicPr>
          <p:cNvPr id="10" name="Grafik 9">
            <a:hlinkClick r:id="rId3"/>
            <a:extLst>
              <a:ext uri="{FF2B5EF4-FFF2-40B4-BE49-F238E27FC236}">
                <a16:creationId xmlns:a16="http://schemas.microsoft.com/office/drawing/2014/main" id="{BB69EFC7-E54A-0EA1-D78B-6BFE5698C7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50922" y="3429000"/>
            <a:ext cx="890155" cy="890155"/>
          </a:xfrm>
          <a:prstGeom prst="rect">
            <a:avLst/>
          </a:prstGeom>
        </p:spPr>
      </p:pic>
    </p:spTree>
    <p:extLst>
      <p:ext uri="{BB962C8B-B14F-4D97-AF65-F5344CB8AC3E}">
        <p14:creationId xmlns:p14="http://schemas.microsoft.com/office/powerpoint/2010/main" val="4258072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8000"/>
          </a:xfrm>
        </p:spPr>
        <p:txBody>
          <a:bodyPr anchor="ctr"/>
          <a:lstStyle/>
          <a:p>
            <a:r>
              <a:rPr lang="de-CH" dirty="0"/>
              <a:t>Für mehr Informationen</a:t>
            </a:r>
          </a:p>
        </p:txBody>
      </p:sp>
      <p:sp>
        <p:nvSpPr>
          <p:cNvPr id="12" name="Textplatzhalter 9">
            <a:extLst>
              <a:ext uri="{FF2B5EF4-FFF2-40B4-BE49-F238E27FC236}">
                <a16:creationId xmlns:a16="http://schemas.microsoft.com/office/drawing/2014/main" id="{D7734C52-8892-14B5-EE05-84795037488A}"/>
              </a:ext>
            </a:extLst>
          </p:cNvPr>
          <p:cNvSpPr txBox="1">
            <a:spLocks/>
          </p:cNvSpPr>
          <p:nvPr/>
        </p:nvSpPr>
        <p:spPr>
          <a:xfrm>
            <a:off x="3983212" y="3414714"/>
            <a:ext cx="7669958" cy="36194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i="0" dirty="0">
                <a:solidFill>
                  <a:srgbClr val="00B8CF"/>
                </a:solidFill>
                <a:effectLst/>
                <a:latin typeface="Arial" panose="020B0604020202020204" pitchFamily="34" charset="0"/>
              </a:rPr>
              <a:t>www.suva.ch/sicherheitsgurt</a:t>
            </a:r>
          </a:p>
        </p:txBody>
      </p:sp>
      <p:pic>
        <p:nvPicPr>
          <p:cNvPr id="4" name="Grafik 3">
            <a:extLst>
              <a:ext uri="{FF2B5EF4-FFF2-40B4-BE49-F238E27FC236}">
                <a16:creationId xmlns:a16="http://schemas.microsoft.com/office/drawing/2014/main" id="{74B077F9-465B-ACA8-2941-2B4A65EBDF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83212" y="990132"/>
            <a:ext cx="1980000" cy="1980000"/>
          </a:xfrm>
          <a:prstGeom prst="rect">
            <a:avLst/>
          </a:prstGeom>
        </p:spPr>
      </p:pic>
    </p:spTree>
    <p:extLst>
      <p:ext uri="{BB962C8B-B14F-4D97-AF65-F5344CB8AC3E}">
        <p14:creationId xmlns:p14="http://schemas.microsoft.com/office/powerpoint/2010/main" val="3842434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FAB7F9FE-8EA6-FCB6-1433-506FA2F3E6C8}"/>
              </a:ext>
            </a:extLst>
          </p:cNvPr>
          <p:cNvSpPr>
            <a:spLocks noGrp="1"/>
          </p:cNvSpPr>
          <p:nvPr>
            <p:ph type="dt" sz="half" idx="2"/>
          </p:nvPr>
        </p:nvSpPr>
        <p:spPr/>
        <p:txBody>
          <a:bodyPr/>
          <a:lstStyle/>
          <a:p>
            <a:r>
              <a:rPr lang="de-CH" dirty="0"/>
              <a:t>13103.d – 02.24</a:t>
            </a:r>
          </a:p>
        </p:txBody>
      </p:sp>
      <p:sp>
        <p:nvSpPr>
          <p:cNvPr id="4" name="Fußzeilenplatzhalter 3">
            <a:extLst>
              <a:ext uri="{FF2B5EF4-FFF2-40B4-BE49-F238E27FC236}">
                <a16:creationId xmlns:a16="http://schemas.microsoft.com/office/drawing/2014/main" id="{CFDCC41A-3790-9C03-1FE5-7B6A8C825893}"/>
              </a:ext>
            </a:extLst>
          </p:cNvPr>
          <p:cNvSpPr>
            <a:spLocks noGrp="1"/>
          </p:cNvSpPr>
          <p:nvPr>
            <p:ph type="ftr" sz="quarter" idx="3"/>
          </p:nvPr>
        </p:nvSpPr>
        <p:spPr/>
        <p:txBody>
          <a:bodyPr/>
          <a:lstStyle/>
          <a:p>
            <a:r>
              <a:rPr lang="de-CH" dirty="0"/>
              <a:t>Tragen von Sicherheitsgurten</a:t>
            </a:r>
          </a:p>
        </p:txBody>
      </p:sp>
      <p:sp>
        <p:nvSpPr>
          <p:cNvPr id="5" name="Foliennummernplatzhalter 4">
            <a:extLst>
              <a:ext uri="{FF2B5EF4-FFF2-40B4-BE49-F238E27FC236}">
                <a16:creationId xmlns:a16="http://schemas.microsoft.com/office/drawing/2014/main" id="{93CF3F58-39A7-7F62-6BFF-93B6FFCBF4D8}"/>
              </a:ext>
            </a:extLst>
          </p:cNvPr>
          <p:cNvSpPr>
            <a:spLocks noGrp="1"/>
          </p:cNvSpPr>
          <p:nvPr>
            <p:ph type="sldNum" sz="quarter" idx="4"/>
          </p:nvPr>
        </p:nvSpPr>
        <p:spPr/>
        <p:txBody>
          <a:bodyPr/>
          <a:lstStyle/>
          <a:p>
            <a:fld id="{412089B8-B5CE-4061-B9F1-3C6A87901BAB}" type="slidenum">
              <a:rPr lang="de-CH" smtClean="0"/>
              <a:pPr/>
              <a:t>2</a:t>
            </a:fld>
            <a:endParaRPr lang="de-CH"/>
          </a:p>
        </p:txBody>
      </p:sp>
      <p:sp>
        <p:nvSpPr>
          <p:cNvPr id="12" name="Titel 1">
            <a:extLst>
              <a:ext uri="{FF2B5EF4-FFF2-40B4-BE49-F238E27FC236}">
                <a16:creationId xmlns:a16="http://schemas.microsoft.com/office/drawing/2014/main" id="{74D10FB3-1467-605D-0220-B974B525E8DF}"/>
              </a:ext>
            </a:extLst>
          </p:cNvPr>
          <p:cNvSpPr>
            <a:spLocks noGrp="1"/>
          </p:cNvSpPr>
          <p:nvPr>
            <p:ph type="title"/>
          </p:nvPr>
        </p:nvSpPr>
        <p:spPr>
          <a:xfrm>
            <a:off x="551384" y="476672"/>
            <a:ext cx="11089232" cy="864096"/>
          </a:xfrm>
        </p:spPr>
        <p:txBody>
          <a:bodyPr/>
          <a:lstStyle/>
          <a:p>
            <a:pPr>
              <a:lnSpc>
                <a:spcPts val="2800"/>
              </a:lnSpc>
            </a:pPr>
            <a:r>
              <a:rPr lang="de-CH" sz="2400" dirty="0">
                <a:solidFill>
                  <a:schemeClr val="bg1"/>
                </a:solidFill>
              </a:rPr>
              <a:t>Ziel der Suva</a:t>
            </a:r>
          </a:p>
        </p:txBody>
      </p:sp>
      <p:sp>
        <p:nvSpPr>
          <p:cNvPr id="13" name="Inhaltsplatzhalter 2">
            <a:extLst>
              <a:ext uri="{FF2B5EF4-FFF2-40B4-BE49-F238E27FC236}">
                <a16:creationId xmlns:a16="http://schemas.microsoft.com/office/drawing/2014/main" id="{75CC30E8-133E-A880-C264-974240EB7F46}"/>
              </a:ext>
            </a:extLst>
          </p:cNvPr>
          <p:cNvSpPr txBox="1">
            <a:spLocks/>
          </p:cNvSpPr>
          <p:nvPr/>
        </p:nvSpPr>
        <p:spPr>
          <a:xfrm>
            <a:off x="551384" y="1556793"/>
            <a:ext cx="11089232" cy="360575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buFont typeface="Arial" panose="020B0604020202020204" pitchFamily="34" charset="0"/>
              <a:buNone/>
            </a:pPr>
            <a:r>
              <a:rPr lang="de-CH" sz="2400" b="0" dirty="0">
                <a:solidFill>
                  <a:srgbClr val="FFFFFF"/>
                </a:solidFill>
              </a:rPr>
              <a:t>Alle Baumaschinenführerinnen und -führer sollen über Gefahren und Konsequenzen des Nichttragens von Sicherheitsgurten informiert sein und diese eigenverantwortlich und unaufgefordert zu ihrem eigenen Schutz benutzen</a:t>
            </a:r>
            <a:r>
              <a:rPr lang="de-CH" sz="2400" dirty="0">
                <a:solidFill>
                  <a:schemeClr val="bg1"/>
                </a:solidFill>
              </a:rPr>
              <a:t>.</a:t>
            </a:r>
            <a:endParaRPr lang="de-CH" dirty="0">
              <a:solidFill>
                <a:schemeClr val="bg1"/>
              </a:solidFill>
            </a:endParaRPr>
          </a:p>
        </p:txBody>
      </p:sp>
    </p:spTree>
    <p:extLst>
      <p:ext uri="{BB962C8B-B14F-4D97-AF65-F5344CB8AC3E}">
        <p14:creationId xmlns:p14="http://schemas.microsoft.com/office/powerpoint/2010/main" val="3453841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408FC6-3621-F872-A483-B38C9C4172C0}"/>
              </a:ext>
            </a:extLst>
          </p:cNvPr>
          <p:cNvSpPr>
            <a:spLocks noGrp="1"/>
          </p:cNvSpPr>
          <p:nvPr>
            <p:ph type="title"/>
          </p:nvPr>
        </p:nvSpPr>
        <p:spPr/>
        <p:txBody>
          <a:bodyPr/>
          <a:lstStyle/>
          <a:p>
            <a:r>
              <a:rPr lang="de-CH" dirty="0"/>
              <a:t>Inhaltsverzeichnis</a:t>
            </a:r>
          </a:p>
        </p:txBody>
      </p:sp>
      <p:sp>
        <p:nvSpPr>
          <p:cNvPr id="3" name="Inhaltsplatzhalter 2">
            <a:extLst>
              <a:ext uri="{FF2B5EF4-FFF2-40B4-BE49-F238E27FC236}">
                <a16:creationId xmlns:a16="http://schemas.microsoft.com/office/drawing/2014/main" id="{66D3AD10-FC8C-E442-32F0-B4A727B97B4F}"/>
              </a:ext>
            </a:extLst>
          </p:cNvPr>
          <p:cNvSpPr>
            <a:spLocks noGrp="1"/>
          </p:cNvSpPr>
          <p:nvPr>
            <p:ph idx="1"/>
          </p:nvPr>
        </p:nvSpPr>
        <p:spPr/>
        <p:txBody>
          <a:bodyPr/>
          <a:lstStyle/>
          <a:p>
            <a:pPr marL="457200" indent="-457200">
              <a:lnSpc>
                <a:spcPts val="2400"/>
              </a:lnSpc>
              <a:buFont typeface="+mj-lt"/>
              <a:buAutoNum type="arabicPeriod"/>
            </a:pPr>
            <a:r>
              <a:rPr lang="de-CH" sz="2000" b="1" dirty="0"/>
              <a:t>Unfälle und deren Ursachen</a:t>
            </a:r>
          </a:p>
          <a:p>
            <a:pPr marL="457200" indent="-457200">
              <a:lnSpc>
                <a:spcPts val="2400"/>
              </a:lnSpc>
              <a:buFont typeface="+mj-lt"/>
              <a:buAutoNum type="arabicPeriod"/>
            </a:pPr>
            <a:r>
              <a:rPr lang="de-CH" sz="2000" b="1" dirty="0"/>
              <a:t>Schutzvorrichtungen und Trugschlüsse</a:t>
            </a:r>
          </a:p>
          <a:p>
            <a:pPr marL="457200" indent="-457200">
              <a:lnSpc>
                <a:spcPts val="2400"/>
              </a:lnSpc>
              <a:buFont typeface="+mj-lt"/>
              <a:buAutoNum type="arabicPeriod"/>
            </a:pPr>
            <a:r>
              <a:rPr lang="de-CH" sz="2000" b="1" dirty="0"/>
              <a:t>Gesetzliche Grundlage</a:t>
            </a:r>
          </a:p>
          <a:p>
            <a:pPr marL="457200" indent="-457200">
              <a:lnSpc>
                <a:spcPts val="2400"/>
              </a:lnSpc>
              <a:buFont typeface="+mj-lt"/>
              <a:buAutoNum type="arabicPeriod"/>
            </a:pPr>
            <a:r>
              <a:rPr lang="de-CH" sz="2000" b="1" dirty="0"/>
              <a:t>Ein Verunfallter erzählt</a:t>
            </a:r>
          </a:p>
          <a:p>
            <a:pPr marL="457200" indent="-457200">
              <a:lnSpc>
                <a:spcPts val="2400"/>
              </a:lnSpc>
              <a:buFont typeface="+mj-lt"/>
              <a:buAutoNum type="arabicPeriod"/>
            </a:pPr>
            <a:r>
              <a:rPr lang="de-CH" sz="2000" b="1" dirty="0" err="1"/>
              <a:t>Ribi</a:t>
            </a:r>
            <a:r>
              <a:rPr lang="de-CH" sz="2000" b="1" dirty="0"/>
              <a:t> on Tour</a:t>
            </a:r>
          </a:p>
          <a:p>
            <a:pPr marL="0" indent="0">
              <a:buNone/>
            </a:pPr>
            <a:endParaRPr lang="de-CH" sz="2000" b="1" dirty="0"/>
          </a:p>
        </p:txBody>
      </p:sp>
      <p:sp>
        <p:nvSpPr>
          <p:cNvPr id="5" name="Datumsplatzhalter 4">
            <a:extLst>
              <a:ext uri="{FF2B5EF4-FFF2-40B4-BE49-F238E27FC236}">
                <a16:creationId xmlns:a16="http://schemas.microsoft.com/office/drawing/2014/main" id="{32E9B18F-B25C-F865-08E1-202CEB17C103}"/>
              </a:ext>
            </a:extLst>
          </p:cNvPr>
          <p:cNvSpPr>
            <a:spLocks noGrp="1"/>
          </p:cNvSpPr>
          <p:nvPr>
            <p:ph type="dt" sz="half" idx="2"/>
          </p:nvPr>
        </p:nvSpPr>
        <p:spPr/>
        <p:txBody>
          <a:bodyPr/>
          <a:lstStyle/>
          <a:p>
            <a:r>
              <a:rPr lang="de-CH" dirty="0"/>
              <a:t>13103.d – 02.24</a:t>
            </a:r>
          </a:p>
        </p:txBody>
      </p:sp>
      <p:sp>
        <p:nvSpPr>
          <p:cNvPr id="6" name="Fußzeilenplatzhalter 5">
            <a:extLst>
              <a:ext uri="{FF2B5EF4-FFF2-40B4-BE49-F238E27FC236}">
                <a16:creationId xmlns:a16="http://schemas.microsoft.com/office/drawing/2014/main" id="{DCB09BF6-043B-AC27-50A0-A69A88527910}"/>
              </a:ext>
            </a:extLst>
          </p:cNvPr>
          <p:cNvSpPr>
            <a:spLocks noGrp="1"/>
          </p:cNvSpPr>
          <p:nvPr>
            <p:ph type="ftr" sz="quarter" idx="3"/>
          </p:nvPr>
        </p:nvSpPr>
        <p:spPr/>
        <p:txBody>
          <a:bodyPr/>
          <a:lstStyle/>
          <a:p>
            <a:r>
              <a:rPr lang="de-CH" dirty="0"/>
              <a:t>Tragen von Sicherheitsgurten</a:t>
            </a:r>
          </a:p>
        </p:txBody>
      </p:sp>
      <p:sp>
        <p:nvSpPr>
          <p:cNvPr id="7" name="Foliennummernplatzhalter 6">
            <a:extLst>
              <a:ext uri="{FF2B5EF4-FFF2-40B4-BE49-F238E27FC236}">
                <a16:creationId xmlns:a16="http://schemas.microsoft.com/office/drawing/2014/main" id="{08D494F1-B8C3-C013-A902-86A7EF414701}"/>
              </a:ext>
            </a:extLst>
          </p:cNvPr>
          <p:cNvSpPr>
            <a:spLocks noGrp="1"/>
          </p:cNvSpPr>
          <p:nvPr>
            <p:ph type="sldNum" sz="quarter" idx="4"/>
          </p:nvPr>
        </p:nvSpPr>
        <p:spPr/>
        <p:txBody>
          <a:bodyPr/>
          <a:lstStyle/>
          <a:p>
            <a:fld id="{412089B8-B5CE-4061-B9F1-3C6A87901BAB}" type="slidenum">
              <a:rPr lang="de-CH" smtClean="0"/>
              <a:pPr/>
              <a:t>3</a:t>
            </a:fld>
            <a:endParaRPr lang="de-CH"/>
          </a:p>
        </p:txBody>
      </p:sp>
    </p:spTree>
    <p:extLst>
      <p:ext uri="{BB962C8B-B14F-4D97-AF65-F5344CB8AC3E}">
        <p14:creationId xmlns:p14="http://schemas.microsoft.com/office/powerpoint/2010/main" val="79051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B3820856-4580-6330-13AC-C33FA81AFD78}"/>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7585" t="43487" r="27579" b="16342"/>
          <a:stretch/>
        </p:blipFill>
        <p:spPr>
          <a:xfrm>
            <a:off x="7081838" y="-7938"/>
            <a:ext cx="5110162" cy="6865938"/>
          </a:xfrm>
        </p:spPr>
      </p:pic>
      <p:sp>
        <p:nvSpPr>
          <p:cNvPr id="3" name="Textplatzhalter 2">
            <a:extLst>
              <a:ext uri="{FF2B5EF4-FFF2-40B4-BE49-F238E27FC236}">
                <a16:creationId xmlns:a16="http://schemas.microsoft.com/office/drawing/2014/main" id="{7E80D40D-1501-E915-994F-10BD90B30A0B}"/>
              </a:ext>
            </a:extLst>
          </p:cNvPr>
          <p:cNvSpPr>
            <a:spLocks noGrp="1"/>
          </p:cNvSpPr>
          <p:nvPr>
            <p:ph type="body" sz="quarter" idx="10"/>
          </p:nvPr>
        </p:nvSpPr>
        <p:spPr/>
        <p:txBody>
          <a:bodyPr/>
          <a:lstStyle/>
          <a:p>
            <a:pPr>
              <a:lnSpc>
                <a:spcPts val="4600"/>
              </a:lnSpc>
            </a:pPr>
            <a:r>
              <a:rPr lang="de-CH" dirty="0"/>
              <a:t>Unfälle und </a:t>
            </a:r>
            <a:br>
              <a:rPr lang="de-CH" dirty="0"/>
            </a:br>
            <a:r>
              <a:rPr lang="de-CH" dirty="0"/>
              <a:t>deren Ursachen</a:t>
            </a:r>
          </a:p>
        </p:txBody>
      </p:sp>
    </p:spTree>
    <p:extLst>
      <p:ext uri="{BB962C8B-B14F-4D97-AF65-F5344CB8AC3E}">
        <p14:creationId xmlns:p14="http://schemas.microsoft.com/office/powerpoint/2010/main" val="145424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8" y="0"/>
            <a:ext cx="2756629" cy="6858000"/>
          </a:xfrm>
        </p:spPr>
        <p:txBody>
          <a:bodyPr anchor="ctr"/>
          <a:lstStyle/>
          <a:p>
            <a:r>
              <a:rPr lang="de-CH" dirty="0"/>
              <a:t>Unfallursachen</a:t>
            </a:r>
          </a:p>
        </p:txBody>
      </p:sp>
      <p:pic>
        <p:nvPicPr>
          <p:cNvPr id="19" name="Bildplatzhalter 18">
            <a:extLst>
              <a:ext uri="{FF2B5EF4-FFF2-40B4-BE49-F238E27FC236}">
                <a16:creationId xmlns:a16="http://schemas.microsoft.com/office/drawing/2014/main" id="{79CC3BC7-71DA-536D-3DE8-5DB440D5579E}"/>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75" r="175"/>
          <a:stretch>
            <a:fillRect/>
          </a:stretch>
        </p:blipFill>
        <p:spPr>
          <a:xfrm>
            <a:off x="3975106" y="1994981"/>
            <a:ext cx="452602" cy="453007"/>
          </a:xfrm>
        </p:spPr>
      </p:pic>
      <p:pic>
        <p:nvPicPr>
          <p:cNvPr id="23" name="Bildplatzhalter 22">
            <a:extLst>
              <a:ext uri="{FF2B5EF4-FFF2-40B4-BE49-F238E27FC236}">
                <a16:creationId xmlns:a16="http://schemas.microsoft.com/office/drawing/2014/main" id="{15F8FADD-2215-4ED3-E20A-BFACEA2EF68F}"/>
              </a:ext>
            </a:extLst>
          </p:cNvPr>
          <p:cNvPicPr>
            <a:picLocks noGrp="1" noChangeAspect="1"/>
          </p:cNvPicPr>
          <p:nvPr>
            <p:ph type="pic" sz="quarter" idx="51"/>
          </p:nvPr>
        </p:nvPicPr>
        <p:blipFill>
          <a:blip r:embed="rId3">
            <a:extLst>
              <a:ext uri="{28A0092B-C50C-407E-A947-70E740481C1C}">
                <a14:useLocalDpi xmlns:a14="http://schemas.microsoft.com/office/drawing/2010/main" val="0"/>
              </a:ext>
            </a:extLst>
          </a:blip>
          <a:srcRect l="175" r="175"/>
          <a:stretch>
            <a:fillRect/>
          </a:stretch>
        </p:blipFill>
        <p:spPr>
          <a:xfrm>
            <a:off x="3975106" y="2839355"/>
            <a:ext cx="452602" cy="453007"/>
          </a:xfrm>
        </p:spPr>
      </p:pic>
      <p:pic>
        <p:nvPicPr>
          <p:cNvPr id="31" name="Bildplatzhalter 30">
            <a:extLst>
              <a:ext uri="{FF2B5EF4-FFF2-40B4-BE49-F238E27FC236}">
                <a16:creationId xmlns:a16="http://schemas.microsoft.com/office/drawing/2014/main" id="{3BB08963-E18D-1360-6CD0-F4957039734C}"/>
              </a:ext>
            </a:extLst>
          </p:cNvPr>
          <p:cNvPicPr>
            <a:picLocks noGrp="1" noChangeAspect="1"/>
          </p:cNvPicPr>
          <p:nvPr>
            <p:ph type="pic" sz="quarter" idx="53"/>
          </p:nvPr>
        </p:nvPicPr>
        <p:blipFill>
          <a:blip r:embed="rId4">
            <a:extLst>
              <a:ext uri="{28A0092B-C50C-407E-A947-70E740481C1C}">
                <a14:useLocalDpi xmlns:a14="http://schemas.microsoft.com/office/drawing/2010/main" val="0"/>
              </a:ext>
            </a:extLst>
          </a:blip>
          <a:srcRect l="175" r="175"/>
          <a:stretch>
            <a:fillRect/>
          </a:stretch>
        </p:blipFill>
        <p:spPr>
          <a:xfrm>
            <a:off x="3975106" y="4556477"/>
            <a:ext cx="452602" cy="453006"/>
          </a:xfrm>
        </p:spPr>
      </p:pic>
      <p:pic>
        <p:nvPicPr>
          <p:cNvPr id="13" name="Bildplatzhalter 22">
            <a:extLst>
              <a:ext uri="{FF2B5EF4-FFF2-40B4-BE49-F238E27FC236}">
                <a16:creationId xmlns:a16="http://schemas.microsoft.com/office/drawing/2014/main" id="{88CAFA91-39A6-419D-EE7E-FD286EA4FC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3975106" y="1103026"/>
            <a:ext cx="529068" cy="529542"/>
          </a:xfrm>
          <a:prstGeom prst="rect">
            <a:avLst/>
          </a:prstGeom>
        </p:spPr>
      </p:pic>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910405"/>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Nicht bestimmungsgemässe Bedienung</a:t>
            </a:r>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1389389"/>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t>der Maschine gemäss Herstellerangaben (z.B. Missachtung </a:t>
            </a:r>
            <a:r>
              <a:rPr lang="de-CH" sz="1400" dirty="0" err="1"/>
              <a:t>Gurtenpflicht</a:t>
            </a:r>
            <a:r>
              <a:rPr lang="de-CH" sz="1400" dirty="0"/>
              <a:t>)</a:t>
            </a:r>
            <a:endParaRPr lang="de-CH" sz="1400" dirty="0">
              <a:cs typeface="Arial"/>
            </a:endParaRPr>
          </a:p>
        </p:txBody>
      </p:sp>
      <p:sp>
        <p:nvSpPr>
          <p:cNvPr id="16" name="Textplatzhalter 9">
            <a:extLst>
              <a:ext uri="{FF2B5EF4-FFF2-40B4-BE49-F238E27FC236}">
                <a16:creationId xmlns:a16="http://schemas.microsoft.com/office/drawing/2014/main" id="{3E2394A3-C49A-8B16-70D4-CA28FDC8BE62}"/>
              </a:ext>
            </a:extLst>
          </p:cNvPr>
          <p:cNvSpPr txBox="1">
            <a:spLocks/>
          </p:cNvSpPr>
          <p:nvPr/>
        </p:nvSpPr>
        <p:spPr>
          <a:xfrm>
            <a:off x="4917362" y="1762746"/>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Fehlende Ausbildung</a:t>
            </a:r>
          </a:p>
        </p:txBody>
      </p:sp>
      <p:sp>
        <p:nvSpPr>
          <p:cNvPr id="17" name="Textplatzhalter 10">
            <a:extLst>
              <a:ext uri="{FF2B5EF4-FFF2-40B4-BE49-F238E27FC236}">
                <a16:creationId xmlns:a16="http://schemas.microsoft.com/office/drawing/2014/main" id="{1AA4B449-3179-F11F-B8E9-FEF00432BEA9}"/>
              </a:ext>
            </a:extLst>
          </p:cNvPr>
          <p:cNvSpPr txBox="1">
            <a:spLocks/>
          </p:cNvSpPr>
          <p:nvPr/>
        </p:nvSpPr>
        <p:spPr>
          <a:xfrm>
            <a:off x="4917361" y="2241730"/>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t>VUV Art. 8</a:t>
            </a:r>
            <a:endParaRPr lang="de-CH" sz="1400" dirty="0">
              <a:cs typeface="Arial"/>
            </a:endParaRPr>
          </a:p>
        </p:txBody>
      </p:sp>
      <p:sp>
        <p:nvSpPr>
          <p:cNvPr id="20" name="Textplatzhalter 9">
            <a:extLst>
              <a:ext uri="{FF2B5EF4-FFF2-40B4-BE49-F238E27FC236}">
                <a16:creationId xmlns:a16="http://schemas.microsoft.com/office/drawing/2014/main" id="{988EB405-C653-5C85-210F-5D9E2701A591}"/>
              </a:ext>
            </a:extLst>
          </p:cNvPr>
          <p:cNvSpPr txBox="1">
            <a:spLocks/>
          </p:cNvSpPr>
          <p:nvPr/>
        </p:nvSpPr>
        <p:spPr>
          <a:xfrm>
            <a:off x="4925212" y="2608208"/>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Fehlende/ungenügende Instruktion</a:t>
            </a:r>
          </a:p>
        </p:txBody>
      </p:sp>
      <p:sp>
        <p:nvSpPr>
          <p:cNvPr id="21" name="Textplatzhalter 10">
            <a:extLst>
              <a:ext uri="{FF2B5EF4-FFF2-40B4-BE49-F238E27FC236}">
                <a16:creationId xmlns:a16="http://schemas.microsoft.com/office/drawing/2014/main" id="{0BD15D9F-26D4-1E70-5A56-907C66AB11B4}"/>
              </a:ext>
            </a:extLst>
          </p:cNvPr>
          <p:cNvSpPr txBox="1">
            <a:spLocks/>
          </p:cNvSpPr>
          <p:nvPr/>
        </p:nvSpPr>
        <p:spPr>
          <a:xfrm>
            <a:off x="4925211" y="3087192"/>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t>VUV Art. 6</a:t>
            </a:r>
            <a:endParaRPr lang="de-CH" sz="1400" dirty="0">
              <a:cs typeface="Arial"/>
            </a:endParaRPr>
          </a:p>
        </p:txBody>
      </p:sp>
      <p:sp>
        <p:nvSpPr>
          <p:cNvPr id="24" name="Textplatzhalter 9">
            <a:extLst>
              <a:ext uri="{FF2B5EF4-FFF2-40B4-BE49-F238E27FC236}">
                <a16:creationId xmlns:a16="http://schemas.microsoft.com/office/drawing/2014/main" id="{FC0F702B-7A86-FE32-56BC-903B495616DE}"/>
              </a:ext>
            </a:extLst>
          </p:cNvPr>
          <p:cNvSpPr txBox="1">
            <a:spLocks/>
          </p:cNvSpPr>
          <p:nvPr/>
        </p:nvSpPr>
        <p:spPr>
          <a:xfrm>
            <a:off x="4924819" y="3458759"/>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Nichtbeherrschen der Baumaschine</a:t>
            </a:r>
          </a:p>
        </p:txBody>
      </p:sp>
      <p:sp>
        <p:nvSpPr>
          <p:cNvPr id="25" name="Textplatzhalter 10">
            <a:extLst>
              <a:ext uri="{FF2B5EF4-FFF2-40B4-BE49-F238E27FC236}">
                <a16:creationId xmlns:a16="http://schemas.microsoft.com/office/drawing/2014/main" id="{E8711C64-ACBE-EF5B-A2A6-347D0F1B7EC4}"/>
              </a:ext>
            </a:extLst>
          </p:cNvPr>
          <p:cNvSpPr txBox="1">
            <a:spLocks/>
          </p:cNvSpPr>
          <p:nvPr/>
        </p:nvSpPr>
        <p:spPr>
          <a:xfrm>
            <a:off x="4924818" y="3937743"/>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t>bzw. des Gerätes</a:t>
            </a:r>
            <a:endParaRPr lang="de-CH" sz="1400" dirty="0">
              <a:cs typeface="Arial"/>
            </a:endParaRPr>
          </a:p>
        </p:txBody>
      </p:sp>
      <p:sp>
        <p:nvSpPr>
          <p:cNvPr id="28" name="Textplatzhalter 9">
            <a:extLst>
              <a:ext uri="{FF2B5EF4-FFF2-40B4-BE49-F238E27FC236}">
                <a16:creationId xmlns:a16="http://schemas.microsoft.com/office/drawing/2014/main" id="{E57E58F0-BEC7-ACC3-B994-99641E35B0FD}"/>
              </a:ext>
            </a:extLst>
          </p:cNvPr>
          <p:cNvSpPr txBox="1">
            <a:spLocks/>
          </p:cNvSpPr>
          <p:nvPr/>
        </p:nvSpPr>
        <p:spPr>
          <a:xfrm>
            <a:off x="4924819" y="4309185"/>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Defekte Gurten</a:t>
            </a:r>
          </a:p>
        </p:txBody>
      </p:sp>
      <p:sp>
        <p:nvSpPr>
          <p:cNvPr id="29" name="Textplatzhalter 10">
            <a:extLst>
              <a:ext uri="{FF2B5EF4-FFF2-40B4-BE49-F238E27FC236}">
                <a16:creationId xmlns:a16="http://schemas.microsoft.com/office/drawing/2014/main" id="{2CB638C1-B5E8-8EF8-79C9-AD96DA5475CA}"/>
              </a:ext>
            </a:extLst>
          </p:cNvPr>
          <p:cNvSpPr txBox="1">
            <a:spLocks/>
          </p:cNvSpPr>
          <p:nvPr/>
        </p:nvSpPr>
        <p:spPr>
          <a:xfrm>
            <a:off x="4924818" y="4788169"/>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t>oder Manipulation der Schutzvorrichtungen </a:t>
            </a:r>
            <a:br>
              <a:rPr lang="de-CH" sz="1400" dirty="0"/>
            </a:br>
            <a:r>
              <a:rPr lang="de-CH" sz="1400" dirty="0"/>
              <a:t>(demontiert oder runtergeklappt bzw. nicht in der Schutzstellung)</a:t>
            </a:r>
          </a:p>
        </p:txBody>
      </p:sp>
      <p:pic>
        <p:nvPicPr>
          <p:cNvPr id="3" name="Grafik 2">
            <a:extLst>
              <a:ext uri="{FF2B5EF4-FFF2-40B4-BE49-F238E27FC236}">
                <a16:creationId xmlns:a16="http://schemas.microsoft.com/office/drawing/2014/main" id="{3C74CE9E-2AA5-9661-2A33-DBE9976F6A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89729" y="3734022"/>
            <a:ext cx="423356" cy="290301"/>
          </a:xfrm>
          <a:prstGeom prst="rect">
            <a:avLst/>
          </a:prstGeom>
        </p:spPr>
      </p:pic>
    </p:spTree>
    <p:extLst>
      <p:ext uri="{BB962C8B-B14F-4D97-AF65-F5344CB8AC3E}">
        <p14:creationId xmlns:p14="http://schemas.microsoft.com/office/powerpoint/2010/main" val="3797602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90FF9D-7C89-F4EB-A6F1-E6E0054F3619}"/>
              </a:ext>
            </a:extLst>
          </p:cNvPr>
          <p:cNvSpPr>
            <a:spLocks noGrp="1"/>
          </p:cNvSpPr>
          <p:nvPr>
            <p:ph type="body" sz="quarter" idx="10"/>
          </p:nvPr>
        </p:nvSpPr>
        <p:spPr>
          <a:xfrm>
            <a:off x="206827" y="0"/>
            <a:ext cx="3079297" cy="6857999"/>
          </a:xfrm>
        </p:spPr>
        <p:txBody>
          <a:bodyPr anchor="ctr"/>
          <a:lstStyle/>
          <a:p>
            <a:r>
              <a:rPr lang="de-CH" dirty="0"/>
              <a:t>Unfälle mit nicht </a:t>
            </a:r>
            <a:r>
              <a:rPr lang="de-CH" dirty="0" err="1"/>
              <a:t>mitgängergeführten</a:t>
            </a:r>
            <a:r>
              <a:rPr lang="de-CH" dirty="0"/>
              <a:t> Baumaschinen</a:t>
            </a:r>
          </a:p>
        </p:txBody>
      </p:sp>
      <p:pic>
        <p:nvPicPr>
          <p:cNvPr id="19" name="Bildplatzhalter 18">
            <a:extLst>
              <a:ext uri="{FF2B5EF4-FFF2-40B4-BE49-F238E27FC236}">
                <a16:creationId xmlns:a16="http://schemas.microsoft.com/office/drawing/2014/main" id="{79CC3BC7-71DA-536D-3DE8-5DB440D5579E}"/>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325" r="325"/>
          <a:stretch/>
        </p:blipFill>
        <p:spPr>
          <a:xfrm>
            <a:off x="3975106" y="1177328"/>
            <a:ext cx="452602" cy="453007"/>
          </a:xfrm>
        </p:spPr>
      </p:pic>
      <p:pic>
        <p:nvPicPr>
          <p:cNvPr id="27" name="Bildplatzhalter 26">
            <a:extLst>
              <a:ext uri="{FF2B5EF4-FFF2-40B4-BE49-F238E27FC236}">
                <a16:creationId xmlns:a16="http://schemas.microsoft.com/office/drawing/2014/main" id="{9EF790C0-947C-E8FC-B6A4-CE229D1DD6DA}"/>
              </a:ext>
            </a:extLst>
          </p:cNvPr>
          <p:cNvPicPr>
            <a:picLocks noGrp="1" noChangeAspect="1"/>
          </p:cNvPicPr>
          <p:nvPr>
            <p:ph type="pic" sz="quarter" idx="52"/>
          </p:nvPr>
        </p:nvPicPr>
        <p:blipFill>
          <a:blip r:embed="rId3">
            <a:extLst>
              <a:ext uri="{28A0092B-C50C-407E-A947-70E740481C1C}">
                <a14:useLocalDpi xmlns:a14="http://schemas.microsoft.com/office/drawing/2010/main" val="0"/>
              </a:ext>
            </a:extLst>
          </a:blip>
          <a:srcRect l="45" r="45"/>
          <a:stretch/>
        </p:blipFill>
        <p:spPr>
          <a:xfrm>
            <a:off x="3975106" y="2535743"/>
            <a:ext cx="452602" cy="453006"/>
          </a:xfrm>
        </p:spPr>
      </p:pic>
      <p:grpSp>
        <p:nvGrpSpPr>
          <p:cNvPr id="37" name="Gruppieren 36">
            <a:extLst>
              <a:ext uri="{FF2B5EF4-FFF2-40B4-BE49-F238E27FC236}">
                <a16:creationId xmlns:a16="http://schemas.microsoft.com/office/drawing/2014/main" id="{7D0FEA36-521A-9F3E-0F43-5DAC163AA514}"/>
              </a:ext>
            </a:extLst>
          </p:cNvPr>
          <p:cNvGrpSpPr/>
          <p:nvPr/>
        </p:nvGrpSpPr>
        <p:grpSpPr>
          <a:xfrm>
            <a:off x="4917436" y="1177328"/>
            <a:ext cx="6727703" cy="780662"/>
            <a:chOff x="4917359" y="2183576"/>
            <a:chExt cx="6727703" cy="780662"/>
          </a:xfrm>
        </p:grpSpPr>
        <p:sp>
          <p:nvSpPr>
            <p:cNvPr id="14" name="Textplatzhalter 9">
              <a:extLst>
                <a:ext uri="{FF2B5EF4-FFF2-40B4-BE49-F238E27FC236}">
                  <a16:creationId xmlns:a16="http://schemas.microsoft.com/office/drawing/2014/main" id="{7AE65CE1-E892-C393-0862-93F8FB73C717}"/>
                </a:ext>
              </a:extLst>
            </p:cNvPr>
            <p:cNvSpPr txBox="1">
              <a:spLocks/>
            </p:cNvSpPr>
            <p:nvPr/>
          </p:nvSpPr>
          <p:spPr>
            <a:xfrm>
              <a:off x="4917360" y="2183576"/>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In der Schweiz ereignen sich immer wieder Schwerstunfälle mit nicht </a:t>
              </a:r>
              <a:r>
                <a:rPr lang="de-CH" sz="1800" b="1" dirty="0" err="1"/>
                <a:t>mitgängergeführten</a:t>
              </a:r>
              <a:r>
                <a:rPr lang="de-CH" sz="1800" b="1" dirty="0"/>
                <a:t> Baumaschinen.</a:t>
              </a:r>
              <a:endParaRPr lang="de-DE" sz="1800" b="1" dirty="0"/>
            </a:p>
          </p:txBody>
        </p:sp>
        <p:sp>
          <p:nvSpPr>
            <p:cNvPr id="15" name="Textplatzhalter 10">
              <a:extLst>
                <a:ext uri="{FF2B5EF4-FFF2-40B4-BE49-F238E27FC236}">
                  <a16:creationId xmlns:a16="http://schemas.microsoft.com/office/drawing/2014/main" id="{6773A0D9-45E9-A1CA-9823-BF95A095378F}"/>
                </a:ext>
              </a:extLst>
            </p:cNvPr>
            <p:cNvSpPr txBox="1">
              <a:spLocks/>
            </p:cNvSpPr>
            <p:nvPr/>
          </p:nvSpPr>
          <p:spPr>
            <a:xfrm>
              <a:off x="4917359" y="2662560"/>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400" dirty="0"/>
                <a:t>Im Schnitt verlieren dabei jedes Jahr zwei Personen ihr Leben.</a:t>
              </a:r>
              <a:endParaRPr lang="de-CH" sz="1400" dirty="0">
                <a:cs typeface="Arial"/>
              </a:endParaRPr>
            </a:p>
          </p:txBody>
        </p:sp>
      </p:grpSp>
      <p:grpSp>
        <p:nvGrpSpPr>
          <p:cNvPr id="38" name="Gruppieren 37">
            <a:extLst>
              <a:ext uri="{FF2B5EF4-FFF2-40B4-BE49-F238E27FC236}">
                <a16:creationId xmlns:a16="http://schemas.microsoft.com/office/drawing/2014/main" id="{69929C5D-C9A3-A3B8-40E5-BAD8A2A8E68D}"/>
              </a:ext>
            </a:extLst>
          </p:cNvPr>
          <p:cNvGrpSpPr/>
          <p:nvPr/>
        </p:nvGrpSpPr>
        <p:grpSpPr>
          <a:xfrm>
            <a:off x="4917437" y="2302739"/>
            <a:ext cx="6727703" cy="780662"/>
            <a:chOff x="4917437" y="2955205"/>
            <a:chExt cx="6727703" cy="780662"/>
          </a:xfrm>
        </p:grpSpPr>
        <p:sp>
          <p:nvSpPr>
            <p:cNvPr id="16" name="Textplatzhalter 9">
              <a:extLst>
                <a:ext uri="{FF2B5EF4-FFF2-40B4-BE49-F238E27FC236}">
                  <a16:creationId xmlns:a16="http://schemas.microsoft.com/office/drawing/2014/main" id="{3E2394A3-C49A-8B16-70D4-CA28FDC8BE62}"/>
                </a:ext>
              </a:extLst>
            </p:cNvPr>
            <p:cNvSpPr txBox="1">
              <a:spLocks/>
            </p:cNvSpPr>
            <p:nvPr/>
          </p:nvSpPr>
          <p:spPr>
            <a:xfrm>
              <a:off x="4917438" y="2955205"/>
              <a:ext cx="6727702" cy="483319"/>
            </a:xfrm>
            <a:prstGeom prst="rect">
              <a:avLst/>
            </a:prstGeom>
          </p:spPr>
          <p:txBody>
            <a:bodyPr vert="horz" lIns="0" tIns="0" rIns="0" bIns="0" rtlCol="0" anchor="b">
              <a:noAutofit/>
            </a:bodyPr>
            <a:lstStyle>
              <a:lvl1pPr marL="0" indent="0" algn="ctr" defTabSz="914400" rtl="0" eaLnBrk="1" latinLnBrk="0" hangingPunct="1">
                <a:lnSpc>
                  <a:spcPct val="100000"/>
                </a:lnSpc>
                <a:spcBef>
                  <a:spcPts val="0"/>
                </a:spcBef>
                <a:buFont typeface="Arial" panose="020B0604020202020204" pitchFamily="34" charset="0"/>
                <a:buNone/>
                <a:defRPr sz="7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CH" sz="1800" b="1" dirty="0"/>
                <a:t>Hauptursachen der Todesfälle mit Baumaschinen:</a:t>
              </a:r>
            </a:p>
          </p:txBody>
        </p:sp>
        <p:sp>
          <p:nvSpPr>
            <p:cNvPr id="17" name="Textplatzhalter 10">
              <a:extLst>
                <a:ext uri="{FF2B5EF4-FFF2-40B4-BE49-F238E27FC236}">
                  <a16:creationId xmlns:a16="http://schemas.microsoft.com/office/drawing/2014/main" id="{1AA4B449-3179-F11F-B8E9-FEF00432BEA9}"/>
                </a:ext>
              </a:extLst>
            </p:cNvPr>
            <p:cNvSpPr txBox="1">
              <a:spLocks/>
            </p:cNvSpPr>
            <p:nvPr/>
          </p:nvSpPr>
          <p:spPr>
            <a:xfrm>
              <a:off x="4917437" y="3434189"/>
              <a:ext cx="6727703" cy="301678"/>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070"/>
              <a:r>
                <a:rPr lang="de-CH" sz="1400" dirty="0"/>
                <a:t>Baumaschinenführer und -</a:t>
              </a:r>
              <a:r>
                <a:rPr lang="de-CH" sz="1400" dirty="0" err="1"/>
                <a:t>führerinnen</a:t>
              </a:r>
              <a:r>
                <a:rPr lang="de-CH" sz="1400" dirty="0"/>
                <a:t> verzichten darauf, die </a:t>
              </a:r>
              <a:r>
                <a:rPr lang="de-CH" sz="1400" b="1" dirty="0"/>
                <a:t>Sicherheitsgurten</a:t>
              </a:r>
              <a:r>
                <a:rPr lang="de-CH" sz="1400" dirty="0"/>
                <a:t> </a:t>
              </a:r>
              <a:br>
                <a:rPr lang="de-CH" sz="1400" dirty="0"/>
              </a:br>
              <a:r>
                <a:rPr lang="de-CH" sz="1400" dirty="0"/>
                <a:t>zu tragen und werden beim Kippen der Maschine aus der Kabine oder vom Fahrersitz geschleudert und unter der Maschine erdrückt.</a:t>
              </a:r>
              <a:endParaRPr lang="de-CH" sz="1400" dirty="0">
                <a:cs typeface="Arial"/>
              </a:endParaRPr>
            </a:p>
            <a:p>
              <a:pPr marL="179070"/>
              <a:r>
                <a:rPr lang="de-CH" sz="1400" dirty="0">
                  <a:cs typeface="Arial"/>
                </a:rPr>
                <a:t>Während des Kippvorgangs versuchen Betroffene von der Maschine abzuspringen (fataler Fehler).</a:t>
              </a:r>
            </a:p>
            <a:p>
              <a:pPr marL="179070"/>
              <a:r>
                <a:rPr lang="de-CH" sz="1400" dirty="0">
                  <a:cs typeface="Arial"/>
                </a:rPr>
                <a:t>Teilweise wird auch die Schutzeinrichtung (z.B. Überrollschutz oder Führerkabine) manipuliert.</a:t>
              </a:r>
            </a:p>
          </p:txBody>
        </p:sp>
      </p:grpSp>
    </p:spTree>
    <p:extLst>
      <p:ext uri="{BB962C8B-B14F-4D97-AF65-F5344CB8AC3E}">
        <p14:creationId xmlns:p14="http://schemas.microsoft.com/office/powerpoint/2010/main" val="2009767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878C4140-2A75-79C7-5661-BD3D9F5FC6FA}"/>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505" t="21698" r="30225" b="25958"/>
          <a:stretch/>
        </p:blipFill>
        <p:spPr>
          <a:xfrm>
            <a:off x="6051917" y="0"/>
            <a:ext cx="6140082" cy="6858000"/>
          </a:xfrm>
        </p:spPr>
      </p:pic>
      <p:sp>
        <p:nvSpPr>
          <p:cNvPr id="3" name="Textplatzhalter 2">
            <a:extLst>
              <a:ext uri="{FF2B5EF4-FFF2-40B4-BE49-F238E27FC236}">
                <a16:creationId xmlns:a16="http://schemas.microsoft.com/office/drawing/2014/main" id="{A1FD9687-8F80-C2E4-4FB3-B8854D36AE46}"/>
              </a:ext>
            </a:extLst>
          </p:cNvPr>
          <p:cNvSpPr>
            <a:spLocks noGrp="1"/>
          </p:cNvSpPr>
          <p:nvPr>
            <p:ph type="body" sz="quarter" idx="10"/>
          </p:nvPr>
        </p:nvSpPr>
        <p:spPr/>
        <p:txBody>
          <a:bodyPr/>
          <a:lstStyle/>
          <a:p>
            <a:pPr>
              <a:lnSpc>
                <a:spcPts val="4600"/>
              </a:lnSpc>
            </a:pPr>
            <a:r>
              <a:rPr lang="de-CH" dirty="0"/>
              <a:t>Schutzvor-</a:t>
            </a:r>
            <a:br>
              <a:rPr lang="de-CH" dirty="0"/>
            </a:br>
            <a:r>
              <a:rPr lang="de-CH" dirty="0" err="1"/>
              <a:t>richtungen</a:t>
            </a:r>
            <a:r>
              <a:rPr lang="de-CH" dirty="0"/>
              <a:t> und Trugschlüsse</a:t>
            </a:r>
          </a:p>
        </p:txBody>
      </p:sp>
    </p:spTree>
    <p:extLst>
      <p:ext uri="{BB962C8B-B14F-4D97-AF65-F5344CB8AC3E}">
        <p14:creationId xmlns:p14="http://schemas.microsoft.com/office/powerpoint/2010/main" val="2577085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6F4ED8-CD5E-AE03-C0DF-03B7BC3B3CC5}"/>
              </a:ext>
            </a:extLst>
          </p:cNvPr>
          <p:cNvSpPr>
            <a:spLocks noGrp="1"/>
          </p:cNvSpPr>
          <p:nvPr>
            <p:ph type="title"/>
          </p:nvPr>
        </p:nvSpPr>
        <p:spPr/>
        <p:txBody>
          <a:bodyPr/>
          <a:lstStyle/>
          <a:p>
            <a:r>
              <a:rPr lang="de-CH" dirty="0"/>
              <a:t>Einwände und Realität</a:t>
            </a:r>
          </a:p>
        </p:txBody>
      </p:sp>
      <p:sp>
        <p:nvSpPr>
          <p:cNvPr id="5" name="Datumsplatzhalter 4">
            <a:extLst>
              <a:ext uri="{FF2B5EF4-FFF2-40B4-BE49-F238E27FC236}">
                <a16:creationId xmlns:a16="http://schemas.microsoft.com/office/drawing/2014/main" id="{E00A4A0C-E9EC-9D9E-EC9C-0179047B9B53}"/>
              </a:ext>
            </a:extLst>
          </p:cNvPr>
          <p:cNvSpPr>
            <a:spLocks noGrp="1"/>
          </p:cNvSpPr>
          <p:nvPr>
            <p:ph type="dt" sz="half" idx="2"/>
          </p:nvPr>
        </p:nvSpPr>
        <p:spPr/>
        <p:txBody>
          <a:bodyPr/>
          <a:lstStyle/>
          <a:p>
            <a:r>
              <a:rPr lang="de-CH" dirty="0"/>
              <a:t>13103.d – 02.24</a:t>
            </a:r>
          </a:p>
        </p:txBody>
      </p:sp>
      <p:sp>
        <p:nvSpPr>
          <p:cNvPr id="6" name="Fußzeilenplatzhalter 5">
            <a:extLst>
              <a:ext uri="{FF2B5EF4-FFF2-40B4-BE49-F238E27FC236}">
                <a16:creationId xmlns:a16="http://schemas.microsoft.com/office/drawing/2014/main" id="{128116DC-D43A-E49D-FF8B-E9FDB03E79FE}"/>
              </a:ext>
            </a:extLst>
          </p:cNvPr>
          <p:cNvSpPr>
            <a:spLocks noGrp="1"/>
          </p:cNvSpPr>
          <p:nvPr>
            <p:ph type="ftr" sz="quarter" idx="3"/>
          </p:nvPr>
        </p:nvSpPr>
        <p:spPr/>
        <p:txBody>
          <a:bodyPr/>
          <a:lstStyle/>
          <a:p>
            <a:r>
              <a:rPr lang="de-CH" dirty="0"/>
              <a:t>Tragen von Sicherheitsgurten</a:t>
            </a:r>
          </a:p>
        </p:txBody>
      </p:sp>
      <p:sp>
        <p:nvSpPr>
          <p:cNvPr id="7" name="Foliennummernplatzhalter 6">
            <a:extLst>
              <a:ext uri="{FF2B5EF4-FFF2-40B4-BE49-F238E27FC236}">
                <a16:creationId xmlns:a16="http://schemas.microsoft.com/office/drawing/2014/main" id="{157278F6-C1A0-AD85-145D-7808156086FE}"/>
              </a:ext>
            </a:extLst>
          </p:cNvPr>
          <p:cNvSpPr>
            <a:spLocks noGrp="1"/>
          </p:cNvSpPr>
          <p:nvPr>
            <p:ph type="sldNum" sz="quarter" idx="4"/>
          </p:nvPr>
        </p:nvSpPr>
        <p:spPr/>
        <p:txBody>
          <a:bodyPr/>
          <a:lstStyle/>
          <a:p>
            <a:fld id="{412089B8-B5CE-4061-B9F1-3C6A87901BAB}" type="slidenum">
              <a:rPr lang="de-CH" smtClean="0"/>
              <a:pPr/>
              <a:t>8</a:t>
            </a:fld>
            <a:endParaRPr lang="de-CH"/>
          </a:p>
        </p:txBody>
      </p:sp>
      <p:grpSp>
        <p:nvGrpSpPr>
          <p:cNvPr id="41" name="Grafik 30">
            <a:extLst>
              <a:ext uri="{FF2B5EF4-FFF2-40B4-BE49-F238E27FC236}">
                <a16:creationId xmlns:a16="http://schemas.microsoft.com/office/drawing/2014/main" id="{DF4C8B51-81B3-364D-40E3-954DA98A80D9}"/>
              </a:ext>
            </a:extLst>
          </p:cNvPr>
          <p:cNvGrpSpPr/>
          <p:nvPr/>
        </p:nvGrpSpPr>
        <p:grpSpPr>
          <a:xfrm>
            <a:off x="594648" y="1625852"/>
            <a:ext cx="3357582" cy="3803353"/>
            <a:chOff x="594648" y="1625852"/>
            <a:chExt cx="3357582" cy="3803353"/>
          </a:xfrm>
          <a:solidFill>
            <a:srgbClr val="FFFFFF"/>
          </a:solidFill>
        </p:grpSpPr>
        <p:sp>
          <p:nvSpPr>
            <p:cNvPr id="42" name="Freihandform: Form 41">
              <a:extLst>
                <a:ext uri="{FF2B5EF4-FFF2-40B4-BE49-F238E27FC236}">
                  <a16:creationId xmlns:a16="http://schemas.microsoft.com/office/drawing/2014/main" id="{25EC1CFA-BA79-53F1-08E6-274BF2EDEBD1}"/>
                </a:ext>
              </a:extLst>
            </p:cNvPr>
            <p:cNvSpPr/>
            <p:nvPr/>
          </p:nvSpPr>
          <p:spPr>
            <a:xfrm>
              <a:off x="594648" y="1625852"/>
              <a:ext cx="2314964" cy="2006347"/>
            </a:xfrm>
            <a:custGeom>
              <a:avLst/>
              <a:gdLst>
                <a:gd name="connsiteX0" fmla="*/ 2314965 w 2314964"/>
                <a:gd name="connsiteY0" fmla="*/ 0 h 2169327"/>
                <a:gd name="connsiteX1" fmla="*/ 0 w 2314964"/>
                <a:gd name="connsiteY1" fmla="*/ 0 h 2169327"/>
                <a:gd name="connsiteX2" fmla="*/ 0 w 2314964"/>
                <a:gd name="connsiteY2" fmla="*/ 1588606 h 2169327"/>
                <a:gd name="connsiteX3" fmla="*/ 373539 w 2314964"/>
                <a:gd name="connsiteY3" fmla="*/ 1588606 h 2169327"/>
                <a:gd name="connsiteX4" fmla="*/ 358914 w 2314964"/>
                <a:gd name="connsiteY4" fmla="*/ 2169328 h 2169327"/>
                <a:gd name="connsiteX5" fmla="*/ 1018243 w 2314964"/>
                <a:gd name="connsiteY5" fmla="*/ 1588606 h 2169327"/>
                <a:gd name="connsiteX6" fmla="*/ 2314965 w 2314964"/>
                <a:gd name="connsiteY6" fmla="*/ 1588606 h 2169327"/>
                <a:gd name="connsiteX7" fmla="*/ 2314965 w 2314964"/>
                <a:gd name="connsiteY7" fmla="*/ 0 h 216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327">
                  <a:moveTo>
                    <a:pt x="2314965" y="0"/>
                  </a:moveTo>
                  <a:lnTo>
                    <a:pt x="0" y="0"/>
                  </a:lnTo>
                  <a:lnTo>
                    <a:pt x="0" y="1588606"/>
                  </a:lnTo>
                  <a:lnTo>
                    <a:pt x="373539" y="1588606"/>
                  </a:lnTo>
                  <a:lnTo>
                    <a:pt x="358914" y="2169328"/>
                  </a:lnTo>
                  <a:lnTo>
                    <a:pt x="1018243" y="1588606"/>
                  </a:lnTo>
                  <a:lnTo>
                    <a:pt x="2314965" y="1588606"/>
                  </a:lnTo>
                  <a:lnTo>
                    <a:pt x="2314965" y="0"/>
                  </a:lnTo>
                  <a:close/>
                </a:path>
              </a:pathLst>
            </a:custGeom>
            <a:solidFill>
              <a:srgbClr val="FFFFFF"/>
            </a:solidFill>
            <a:ln w="86373" cap="rnd">
              <a:solidFill>
                <a:srgbClr val="666666"/>
              </a:solidFill>
              <a:prstDash val="solid"/>
              <a:round/>
            </a:ln>
          </p:spPr>
          <p:txBody>
            <a:bodyPr rtlCol="0" anchor="ctr"/>
            <a:lstStyle/>
            <a:p>
              <a:endParaRPr lang="de-CH" dirty="0"/>
            </a:p>
          </p:txBody>
        </p:sp>
        <p:sp>
          <p:nvSpPr>
            <p:cNvPr id="43" name="Freihandform: Form 42">
              <a:extLst>
                <a:ext uri="{FF2B5EF4-FFF2-40B4-BE49-F238E27FC236}">
                  <a16:creationId xmlns:a16="http://schemas.microsoft.com/office/drawing/2014/main" id="{FD48FC21-B3FF-A0E8-6F6A-CE6B6DE3C0ED}"/>
                </a:ext>
              </a:extLst>
            </p:cNvPr>
            <p:cNvSpPr/>
            <p:nvPr/>
          </p:nvSpPr>
          <p:spPr>
            <a:xfrm>
              <a:off x="1637266" y="3422860"/>
              <a:ext cx="2314964" cy="2006345"/>
            </a:xfrm>
            <a:custGeom>
              <a:avLst/>
              <a:gdLst>
                <a:gd name="connsiteX0" fmla="*/ 0 w 2314964"/>
                <a:gd name="connsiteY0" fmla="*/ 0 h 2169936"/>
                <a:gd name="connsiteX1" fmla="*/ 2314965 w 2314964"/>
                <a:gd name="connsiteY1" fmla="*/ 0 h 2169936"/>
                <a:gd name="connsiteX2" fmla="*/ 2314965 w 2314964"/>
                <a:gd name="connsiteY2" fmla="*/ 1589215 h 2169936"/>
                <a:gd name="connsiteX3" fmla="*/ 1941426 w 2314964"/>
                <a:gd name="connsiteY3" fmla="*/ 1589215 h 2169936"/>
                <a:gd name="connsiteX4" fmla="*/ 1956051 w 2314964"/>
                <a:gd name="connsiteY4" fmla="*/ 2169937 h 2169936"/>
                <a:gd name="connsiteX5" fmla="*/ 1241879 w 2314964"/>
                <a:gd name="connsiteY5" fmla="*/ 1589215 h 2169936"/>
                <a:gd name="connsiteX6" fmla="*/ 0 w 2314964"/>
                <a:gd name="connsiteY6" fmla="*/ 1589215 h 2169936"/>
                <a:gd name="connsiteX7" fmla="*/ 0 w 2314964"/>
                <a:gd name="connsiteY7" fmla="*/ 0 h 216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936">
                  <a:moveTo>
                    <a:pt x="0" y="0"/>
                  </a:moveTo>
                  <a:lnTo>
                    <a:pt x="2314965" y="0"/>
                  </a:lnTo>
                  <a:lnTo>
                    <a:pt x="2314965" y="1589215"/>
                  </a:lnTo>
                  <a:lnTo>
                    <a:pt x="1941426" y="1589215"/>
                  </a:lnTo>
                  <a:lnTo>
                    <a:pt x="1956051" y="2169937"/>
                  </a:lnTo>
                  <a:lnTo>
                    <a:pt x="1241879" y="1589215"/>
                  </a:lnTo>
                  <a:lnTo>
                    <a:pt x="0" y="1589215"/>
                  </a:lnTo>
                  <a:lnTo>
                    <a:pt x="0" y="0"/>
                  </a:lnTo>
                  <a:close/>
                </a:path>
              </a:pathLst>
            </a:custGeom>
            <a:solidFill>
              <a:srgbClr val="FFFFFF"/>
            </a:solidFill>
            <a:ln w="86373" cap="rnd">
              <a:solidFill>
                <a:srgbClr val="FF8200"/>
              </a:solidFill>
              <a:prstDash val="solid"/>
              <a:round/>
            </a:ln>
          </p:spPr>
          <p:txBody>
            <a:bodyPr rtlCol="0" anchor="ctr"/>
            <a:lstStyle/>
            <a:p>
              <a:endParaRPr lang="de-CH" dirty="0"/>
            </a:p>
          </p:txBody>
        </p:sp>
      </p:grpSp>
      <p:grpSp>
        <p:nvGrpSpPr>
          <p:cNvPr id="47" name="Grafik 31">
            <a:extLst>
              <a:ext uri="{FF2B5EF4-FFF2-40B4-BE49-F238E27FC236}">
                <a16:creationId xmlns:a16="http://schemas.microsoft.com/office/drawing/2014/main" id="{DA5A3C14-4D29-6EB4-A4AA-65F14AB020A7}"/>
              </a:ext>
            </a:extLst>
          </p:cNvPr>
          <p:cNvGrpSpPr/>
          <p:nvPr/>
        </p:nvGrpSpPr>
        <p:grpSpPr>
          <a:xfrm>
            <a:off x="8210519" y="1625853"/>
            <a:ext cx="3357582" cy="3803353"/>
            <a:chOff x="8210519" y="1625853"/>
            <a:chExt cx="3357582" cy="3803353"/>
          </a:xfrm>
          <a:solidFill>
            <a:srgbClr val="FFFFFF"/>
          </a:solidFill>
        </p:grpSpPr>
        <p:sp>
          <p:nvSpPr>
            <p:cNvPr id="48" name="Freihandform: Form 47">
              <a:extLst>
                <a:ext uri="{FF2B5EF4-FFF2-40B4-BE49-F238E27FC236}">
                  <a16:creationId xmlns:a16="http://schemas.microsoft.com/office/drawing/2014/main" id="{9E122756-4878-4321-2B61-E4DA11B631D8}"/>
                </a:ext>
              </a:extLst>
            </p:cNvPr>
            <p:cNvSpPr/>
            <p:nvPr/>
          </p:nvSpPr>
          <p:spPr>
            <a:xfrm>
              <a:off x="8210519" y="1625853"/>
              <a:ext cx="2314964" cy="2006346"/>
            </a:xfrm>
            <a:custGeom>
              <a:avLst/>
              <a:gdLst>
                <a:gd name="connsiteX0" fmla="*/ 2314965 w 2314964"/>
                <a:gd name="connsiteY0" fmla="*/ 0 h 2169327"/>
                <a:gd name="connsiteX1" fmla="*/ 0 w 2314964"/>
                <a:gd name="connsiteY1" fmla="*/ 0 h 2169327"/>
                <a:gd name="connsiteX2" fmla="*/ 0 w 2314964"/>
                <a:gd name="connsiteY2" fmla="*/ 1588606 h 2169327"/>
                <a:gd name="connsiteX3" fmla="*/ 373539 w 2314964"/>
                <a:gd name="connsiteY3" fmla="*/ 1588606 h 2169327"/>
                <a:gd name="connsiteX4" fmla="*/ 358914 w 2314964"/>
                <a:gd name="connsiteY4" fmla="*/ 2169328 h 2169327"/>
                <a:gd name="connsiteX5" fmla="*/ 1018243 w 2314964"/>
                <a:gd name="connsiteY5" fmla="*/ 1588606 h 2169327"/>
                <a:gd name="connsiteX6" fmla="*/ 2314965 w 2314964"/>
                <a:gd name="connsiteY6" fmla="*/ 1588606 h 2169327"/>
                <a:gd name="connsiteX7" fmla="*/ 2314965 w 2314964"/>
                <a:gd name="connsiteY7" fmla="*/ 0 h 216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327">
                  <a:moveTo>
                    <a:pt x="2314965" y="0"/>
                  </a:moveTo>
                  <a:lnTo>
                    <a:pt x="0" y="0"/>
                  </a:lnTo>
                  <a:lnTo>
                    <a:pt x="0" y="1588606"/>
                  </a:lnTo>
                  <a:lnTo>
                    <a:pt x="373539" y="1588606"/>
                  </a:lnTo>
                  <a:lnTo>
                    <a:pt x="358914" y="2169328"/>
                  </a:lnTo>
                  <a:lnTo>
                    <a:pt x="1018243" y="1588606"/>
                  </a:lnTo>
                  <a:lnTo>
                    <a:pt x="2314965" y="1588606"/>
                  </a:lnTo>
                  <a:lnTo>
                    <a:pt x="2314965" y="0"/>
                  </a:lnTo>
                  <a:close/>
                </a:path>
              </a:pathLst>
            </a:custGeom>
            <a:solidFill>
              <a:srgbClr val="FFFFFF"/>
            </a:solidFill>
            <a:ln w="86373" cap="rnd">
              <a:solidFill>
                <a:srgbClr val="666666"/>
              </a:solidFill>
              <a:prstDash val="solid"/>
              <a:round/>
            </a:ln>
          </p:spPr>
          <p:txBody>
            <a:bodyPr rtlCol="0" anchor="ctr"/>
            <a:lstStyle/>
            <a:p>
              <a:endParaRPr lang="de-CH"/>
            </a:p>
          </p:txBody>
        </p:sp>
        <p:sp>
          <p:nvSpPr>
            <p:cNvPr id="49" name="Freihandform: Form 48">
              <a:extLst>
                <a:ext uri="{FF2B5EF4-FFF2-40B4-BE49-F238E27FC236}">
                  <a16:creationId xmlns:a16="http://schemas.microsoft.com/office/drawing/2014/main" id="{63DD30FB-456A-572F-C92B-5BAFA724630A}"/>
                </a:ext>
              </a:extLst>
            </p:cNvPr>
            <p:cNvSpPr/>
            <p:nvPr/>
          </p:nvSpPr>
          <p:spPr>
            <a:xfrm>
              <a:off x="9253137" y="3422860"/>
              <a:ext cx="2314964" cy="2006346"/>
            </a:xfrm>
            <a:custGeom>
              <a:avLst/>
              <a:gdLst>
                <a:gd name="connsiteX0" fmla="*/ 0 w 2314964"/>
                <a:gd name="connsiteY0" fmla="*/ 0 h 2169936"/>
                <a:gd name="connsiteX1" fmla="*/ 2314965 w 2314964"/>
                <a:gd name="connsiteY1" fmla="*/ 0 h 2169936"/>
                <a:gd name="connsiteX2" fmla="*/ 2314965 w 2314964"/>
                <a:gd name="connsiteY2" fmla="*/ 1589215 h 2169936"/>
                <a:gd name="connsiteX3" fmla="*/ 1941426 w 2314964"/>
                <a:gd name="connsiteY3" fmla="*/ 1589215 h 2169936"/>
                <a:gd name="connsiteX4" fmla="*/ 1956051 w 2314964"/>
                <a:gd name="connsiteY4" fmla="*/ 2169937 h 2169936"/>
                <a:gd name="connsiteX5" fmla="*/ 1241879 w 2314964"/>
                <a:gd name="connsiteY5" fmla="*/ 1589215 h 2169936"/>
                <a:gd name="connsiteX6" fmla="*/ 0 w 2314964"/>
                <a:gd name="connsiteY6" fmla="*/ 1589215 h 2169936"/>
                <a:gd name="connsiteX7" fmla="*/ 0 w 2314964"/>
                <a:gd name="connsiteY7" fmla="*/ 0 h 216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936">
                  <a:moveTo>
                    <a:pt x="0" y="0"/>
                  </a:moveTo>
                  <a:lnTo>
                    <a:pt x="2314965" y="0"/>
                  </a:lnTo>
                  <a:lnTo>
                    <a:pt x="2314965" y="1589215"/>
                  </a:lnTo>
                  <a:lnTo>
                    <a:pt x="1941426" y="1589215"/>
                  </a:lnTo>
                  <a:lnTo>
                    <a:pt x="1956051" y="2169937"/>
                  </a:lnTo>
                  <a:lnTo>
                    <a:pt x="1241879" y="1589215"/>
                  </a:lnTo>
                  <a:lnTo>
                    <a:pt x="0" y="1589215"/>
                  </a:lnTo>
                  <a:lnTo>
                    <a:pt x="0" y="0"/>
                  </a:lnTo>
                  <a:close/>
                </a:path>
              </a:pathLst>
            </a:custGeom>
            <a:solidFill>
              <a:srgbClr val="FFFFFF"/>
            </a:solidFill>
            <a:ln w="86373" cap="rnd">
              <a:solidFill>
                <a:srgbClr val="FF8200"/>
              </a:solidFill>
              <a:prstDash val="solid"/>
              <a:round/>
            </a:ln>
          </p:spPr>
          <p:txBody>
            <a:bodyPr rtlCol="0" anchor="ctr"/>
            <a:lstStyle/>
            <a:p>
              <a:endParaRPr lang="de-CH" dirty="0"/>
            </a:p>
          </p:txBody>
        </p:sp>
      </p:grpSp>
      <p:grpSp>
        <p:nvGrpSpPr>
          <p:cNvPr id="44" name="Grafik 32">
            <a:extLst>
              <a:ext uri="{FF2B5EF4-FFF2-40B4-BE49-F238E27FC236}">
                <a16:creationId xmlns:a16="http://schemas.microsoft.com/office/drawing/2014/main" id="{18F0BD4E-DF3B-8103-5746-96BBB6AAF35E}"/>
              </a:ext>
            </a:extLst>
          </p:cNvPr>
          <p:cNvGrpSpPr/>
          <p:nvPr/>
        </p:nvGrpSpPr>
        <p:grpSpPr>
          <a:xfrm>
            <a:off x="4402583" y="1625851"/>
            <a:ext cx="3357582" cy="3803354"/>
            <a:chOff x="4402583" y="1625851"/>
            <a:chExt cx="3357582" cy="3803354"/>
          </a:xfrm>
          <a:solidFill>
            <a:srgbClr val="FFFFFF"/>
          </a:solidFill>
        </p:grpSpPr>
        <p:sp>
          <p:nvSpPr>
            <p:cNvPr id="45" name="Freihandform: Form 44">
              <a:extLst>
                <a:ext uri="{FF2B5EF4-FFF2-40B4-BE49-F238E27FC236}">
                  <a16:creationId xmlns:a16="http://schemas.microsoft.com/office/drawing/2014/main" id="{982BF570-1632-E4E1-BCF6-3C06AC0D0E56}"/>
                </a:ext>
              </a:extLst>
            </p:cNvPr>
            <p:cNvSpPr/>
            <p:nvPr/>
          </p:nvSpPr>
          <p:spPr>
            <a:xfrm>
              <a:off x="4402583" y="1625851"/>
              <a:ext cx="2314964" cy="2006347"/>
            </a:xfrm>
            <a:custGeom>
              <a:avLst/>
              <a:gdLst>
                <a:gd name="connsiteX0" fmla="*/ 2314965 w 2314964"/>
                <a:gd name="connsiteY0" fmla="*/ 0 h 2169327"/>
                <a:gd name="connsiteX1" fmla="*/ 0 w 2314964"/>
                <a:gd name="connsiteY1" fmla="*/ 0 h 2169327"/>
                <a:gd name="connsiteX2" fmla="*/ 0 w 2314964"/>
                <a:gd name="connsiteY2" fmla="*/ 1588606 h 2169327"/>
                <a:gd name="connsiteX3" fmla="*/ 373539 w 2314964"/>
                <a:gd name="connsiteY3" fmla="*/ 1588606 h 2169327"/>
                <a:gd name="connsiteX4" fmla="*/ 358914 w 2314964"/>
                <a:gd name="connsiteY4" fmla="*/ 2169328 h 2169327"/>
                <a:gd name="connsiteX5" fmla="*/ 1018243 w 2314964"/>
                <a:gd name="connsiteY5" fmla="*/ 1588606 h 2169327"/>
                <a:gd name="connsiteX6" fmla="*/ 2314965 w 2314964"/>
                <a:gd name="connsiteY6" fmla="*/ 1588606 h 2169327"/>
                <a:gd name="connsiteX7" fmla="*/ 2314965 w 2314964"/>
                <a:gd name="connsiteY7" fmla="*/ 0 h 216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327">
                  <a:moveTo>
                    <a:pt x="2314965" y="0"/>
                  </a:moveTo>
                  <a:lnTo>
                    <a:pt x="0" y="0"/>
                  </a:lnTo>
                  <a:lnTo>
                    <a:pt x="0" y="1588606"/>
                  </a:lnTo>
                  <a:lnTo>
                    <a:pt x="373539" y="1588606"/>
                  </a:lnTo>
                  <a:lnTo>
                    <a:pt x="358914" y="2169328"/>
                  </a:lnTo>
                  <a:lnTo>
                    <a:pt x="1018243" y="1588606"/>
                  </a:lnTo>
                  <a:lnTo>
                    <a:pt x="2314965" y="1588606"/>
                  </a:lnTo>
                  <a:lnTo>
                    <a:pt x="2314965" y="0"/>
                  </a:lnTo>
                  <a:close/>
                </a:path>
              </a:pathLst>
            </a:custGeom>
            <a:solidFill>
              <a:srgbClr val="FFFFFF"/>
            </a:solidFill>
            <a:ln w="86373" cap="rnd">
              <a:solidFill>
                <a:srgbClr val="666666"/>
              </a:solidFill>
              <a:prstDash val="solid"/>
              <a:round/>
            </a:ln>
          </p:spPr>
          <p:txBody>
            <a:bodyPr rtlCol="0" anchor="ctr"/>
            <a:lstStyle/>
            <a:p>
              <a:endParaRPr lang="de-CH"/>
            </a:p>
          </p:txBody>
        </p:sp>
        <p:sp>
          <p:nvSpPr>
            <p:cNvPr id="46" name="Freihandform: Form 45">
              <a:extLst>
                <a:ext uri="{FF2B5EF4-FFF2-40B4-BE49-F238E27FC236}">
                  <a16:creationId xmlns:a16="http://schemas.microsoft.com/office/drawing/2014/main" id="{C76F38C3-C706-2744-584F-C54303D3D57E}"/>
                </a:ext>
              </a:extLst>
            </p:cNvPr>
            <p:cNvSpPr/>
            <p:nvPr/>
          </p:nvSpPr>
          <p:spPr>
            <a:xfrm>
              <a:off x="5445201" y="3422859"/>
              <a:ext cx="2314964" cy="2006346"/>
            </a:xfrm>
            <a:custGeom>
              <a:avLst/>
              <a:gdLst>
                <a:gd name="connsiteX0" fmla="*/ 0 w 2314964"/>
                <a:gd name="connsiteY0" fmla="*/ 0 h 2169936"/>
                <a:gd name="connsiteX1" fmla="*/ 2314965 w 2314964"/>
                <a:gd name="connsiteY1" fmla="*/ 0 h 2169936"/>
                <a:gd name="connsiteX2" fmla="*/ 2314965 w 2314964"/>
                <a:gd name="connsiteY2" fmla="*/ 1589215 h 2169936"/>
                <a:gd name="connsiteX3" fmla="*/ 1941426 w 2314964"/>
                <a:gd name="connsiteY3" fmla="*/ 1589215 h 2169936"/>
                <a:gd name="connsiteX4" fmla="*/ 1956051 w 2314964"/>
                <a:gd name="connsiteY4" fmla="*/ 2169937 h 2169936"/>
                <a:gd name="connsiteX5" fmla="*/ 1241879 w 2314964"/>
                <a:gd name="connsiteY5" fmla="*/ 1589215 h 2169936"/>
                <a:gd name="connsiteX6" fmla="*/ 0 w 2314964"/>
                <a:gd name="connsiteY6" fmla="*/ 1589215 h 2169936"/>
                <a:gd name="connsiteX7" fmla="*/ 0 w 2314964"/>
                <a:gd name="connsiteY7" fmla="*/ 0 h 216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4964" h="2169936">
                  <a:moveTo>
                    <a:pt x="0" y="0"/>
                  </a:moveTo>
                  <a:lnTo>
                    <a:pt x="2314965" y="0"/>
                  </a:lnTo>
                  <a:lnTo>
                    <a:pt x="2314965" y="1589215"/>
                  </a:lnTo>
                  <a:lnTo>
                    <a:pt x="1941426" y="1589215"/>
                  </a:lnTo>
                  <a:lnTo>
                    <a:pt x="1956051" y="2169937"/>
                  </a:lnTo>
                  <a:lnTo>
                    <a:pt x="1241879" y="1589215"/>
                  </a:lnTo>
                  <a:lnTo>
                    <a:pt x="0" y="1589215"/>
                  </a:lnTo>
                  <a:lnTo>
                    <a:pt x="0" y="0"/>
                  </a:lnTo>
                  <a:close/>
                </a:path>
              </a:pathLst>
            </a:custGeom>
            <a:solidFill>
              <a:srgbClr val="FFFFFF"/>
            </a:solidFill>
            <a:ln w="86373" cap="rnd">
              <a:solidFill>
                <a:srgbClr val="FF8200"/>
              </a:solidFill>
              <a:prstDash val="solid"/>
              <a:round/>
            </a:ln>
          </p:spPr>
          <p:txBody>
            <a:bodyPr rtlCol="0" anchor="ctr"/>
            <a:lstStyle/>
            <a:p>
              <a:endParaRPr lang="de-CH" dirty="0"/>
            </a:p>
          </p:txBody>
        </p:sp>
      </p:grpSp>
      <p:sp>
        <p:nvSpPr>
          <p:cNvPr id="34" name="Inhaltsplatzhalter 2">
            <a:extLst>
              <a:ext uri="{FF2B5EF4-FFF2-40B4-BE49-F238E27FC236}">
                <a16:creationId xmlns:a16="http://schemas.microsoft.com/office/drawing/2014/main" id="{497E39F3-FE74-55B6-58BF-F3A5141236BB}"/>
              </a:ext>
            </a:extLst>
          </p:cNvPr>
          <p:cNvSpPr>
            <a:spLocks noGrp="1"/>
          </p:cNvSpPr>
          <p:nvPr>
            <p:ph idx="1"/>
          </p:nvPr>
        </p:nvSpPr>
        <p:spPr>
          <a:xfrm>
            <a:off x="644525" y="1758950"/>
            <a:ext cx="2244725" cy="1416050"/>
          </a:xfrm>
        </p:spPr>
        <p:txBody>
          <a:bodyPr/>
          <a:lstStyle/>
          <a:p>
            <a:pPr marL="0" indent="0">
              <a:lnSpc>
                <a:spcPts val="2000"/>
              </a:lnSpc>
              <a:buNone/>
            </a:pPr>
            <a:r>
              <a:rPr lang="de-CH" sz="1400" b="1" dirty="0">
                <a:solidFill>
                  <a:schemeClr val="accent1"/>
                </a:solidFill>
                <a:latin typeface="+mj-lt"/>
              </a:rPr>
              <a:t>  Einwand</a:t>
            </a:r>
          </a:p>
          <a:p>
            <a:pPr marL="0" indent="0">
              <a:buNone/>
            </a:pPr>
            <a:r>
              <a:rPr lang="de-CH" sz="1200" dirty="0">
                <a:latin typeface="+mj-lt"/>
              </a:rPr>
              <a:t>  Wenn ich bei der Arbeit häufig </a:t>
            </a:r>
          </a:p>
          <a:p>
            <a:pPr marL="0" indent="0">
              <a:buNone/>
            </a:pPr>
            <a:r>
              <a:rPr lang="de-CH" sz="1200" dirty="0">
                <a:latin typeface="+mj-lt"/>
              </a:rPr>
              <a:t>  auf- und absteigen muss, </a:t>
            </a:r>
          </a:p>
          <a:p>
            <a:pPr marL="0" indent="0">
              <a:buNone/>
            </a:pPr>
            <a:r>
              <a:rPr lang="de-CH" sz="1200" dirty="0">
                <a:latin typeface="+mj-lt"/>
              </a:rPr>
              <a:t>  kostet es zu viel Zeit, mich</a:t>
            </a:r>
          </a:p>
          <a:p>
            <a:pPr marL="0" indent="0">
              <a:buNone/>
            </a:pPr>
            <a:r>
              <a:rPr lang="de-CH" sz="1200" dirty="0">
                <a:latin typeface="+mj-lt"/>
              </a:rPr>
              <a:t>  jedes Mal an- und </a:t>
            </a:r>
            <a:r>
              <a:rPr lang="de-CH" sz="1200" dirty="0" err="1">
                <a:latin typeface="+mj-lt"/>
              </a:rPr>
              <a:t>abzu</a:t>
            </a:r>
            <a:r>
              <a:rPr lang="de-CH" sz="1200" dirty="0">
                <a:latin typeface="+mj-lt"/>
              </a:rPr>
              <a:t>-</a:t>
            </a:r>
          </a:p>
          <a:p>
            <a:pPr marL="0" indent="0">
              <a:buNone/>
            </a:pPr>
            <a:r>
              <a:rPr lang="de-CH" sz="1200" dirty="0">
                <a:latin typeface="+mj-lt"/>
              </a:rPr>
              <a:t>  schnallen.</a:t>
            </a:r>
            <a:endParaRPr lang="de-CH" sz="1200" b="1" dirty="0">
              <a:latin typeface="+mj-lt"/>
            </a:endParaRPr>
          </a:p>
        </p:txBody>
      </p:sp>
      <p:sp>
        <p:nvSpPr>
          <p:cNvPr id="35" name="Inhaltsplatzhalter 2">
            <a:extLst>
              <a:ext uri="{FF2B5EF4-FFF2-40B4-BE49-F238E27FC236}">
                <a16:creationId xmlns:a16="http://schemas.microsoft.com/office/drawing/2014/main" id="{53606BB8-AD1D-77A7-5A01-637FEE681128}"/>
              </a:ext>
            </a:extLst>
          </p:cNvPr>
          <p:cNvSpPr txBox="1">
            <a:spLocks/>
          </p:cNvSpPr>
          <p:nvPr/>
        </p:nvSpPr>
        <p:spPr>
          <a:xfrm>
            <a:off x="4452382" y="1758950"/>
            <a:ext cx="2244725"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de-CH" sz="1400" b="1" dirty="0">
                <a:solidFill>
                  <a:schemeClr val="accent1"/>
                </a:solidFill>
                <a:latin typeface="+mj-lt"/>
              </a:rPr>
              <a:t>  Einwand</a:t>
            </a:r>
          </a:p>
          <a:p>
            <a:pPr marL="0" indent="0">
              <a:buNone/>
            </a:pPr>
            <a:r>
              <a:rPr lang="de-CH" sz="1200" i="0" dirty="0">
                <a:effectLst/>
                <a:latin typeface="+mj-lt"/>
              </a:rPr>
              <a:t>  Wenn die Baumaschine kippt,</a:t>
            </a:r>
          </a:p>
          <a:p>
            <a:pPr marL="0" indent="0">
              <a:buNone/>
            </a:pPr>
            <a:r>
              <a:rPr lang="de-CH" sz="1200" dirty="0">
                <a:latin typeface="+mj-lt"/>
              </a:rPr>
              <a:t> </a:t>
            </a:r>
            <a:r>
              <a:rPr lang="de-CH" sz="1200" i="0" dirty="0">
                <a:effectLst/>
                <a:latin typeface="+mj-lt"/>
              </a:rPr>
              <a:t> kann der Gurt ein </a:t>
            </a:r>
            <a:r>
              <a:rPr lang="de-CH" sz="1200" i="0" dirty="0" err="1">
                <a:effectLst/>
                <a:latin typeface="+mj-lt"/>
              </a:rPr>
              <a:t>zusätz</a:t>
            </a:r>
            <a:r>
              <a:rPr lang="de-CH" sz="1200" i="0" dirty="0">
                <a:effectLst/>
                <a:latin typeface="+mj-lt"/>
              </a:rPr>
              <a:t>-</a:t>
            </a:r>
          </a:p>
          <a:p>
            <a:pPr marL="0" indent="0">
              <a:buNone/>
            </a:pPr>
            <a:r>
              <a:rPr lang="de-CH" sz="1200" dirty="0">
                <a:latin typeface="+mj-lt"/>
              </a:rPr>
              <a:t>  </a:t>
            </a:r>
            <a:r>
              <a:rPr lang="de-CH" sz="1200" i="0" dirty="0" err="1">
                <a:effectLst/>
                <a:latin typeface="+mj-lt"/>
              </a:rPr>
              <a:t>liches</a:t>
            </a:r>
            <a:r>
              <a:rPr lang="de-CH" sz="1200" dirty="0">
                <a:latin typeface="+mj-lt"/>
              </a:rPr>
              <a:t> </a:t>
            </a:r>
            <a:r>
              <a:rPr lang="de-CH" sz="1200" i="0" dirty="0">
                <a:effectLst/>
                <a:latin typeface="+mj-lt"/>
              </a:rPr>
              <a:t>Risiko darstellen. Daher</a:t>
            </a:r>
          </a:p>
          <a:p>
            <a:pPr marL="0" indent="0">
              <a:buNone/>
            </a:pPr>
            <a:r>
              <a:rPr lang="de-CH" sz="1200" dirty="0">
                <a:latin typeface="+mj-lt"/>
              </a:rPr>
              <a:t> </a:t>
            </a:r>
            <a:r>
              <a:rPr lang="de-CH" sz="1200" i="0" dirty="0">
                <a:effectLst/>
                <a:latin typeface="+mj-lt"/>
              </a:rPr>
              <a:t> ist es besser, rechtzeitig</a:t>
            </a:r>
          </a:p>
          <a:p>
            <a:pPr marL="0" indent="0">
              <a:buNone/>
            </a:pPr>
            <a:r>
              <a:rPr lang="de-CH" sz="1200" dirty="0">
                <a:latin typeface="+mj-lt"/>
              </a:rPr>
              <a:t> </a:t>
            </a:r>
            <a:r>
              <a:rPr lang="de-CH" sz="1200" i="0" dirty="0">
                <a:effectLst/>
                <a:latin typeface="+mj-lt"/>
              </a:rPr>
              <a:t> abzuspringen.</a:t>
            </a:r>
            <a:endParaRPr lang="de-CH" sz="1200" i="0" dirty="0">
              <a:effectLst/>
              <a:latin typeface="+mj-lt"/>
              <a:cs typeface="Arial"/>
            </a:endParaRPr>
          </a:p>
        </p:txBody>
      </p:sp>
      <p:sp>
        <p:nvSpPr>
          <p:cNvPr id="36" name="Inhaltsplatzhalter 2">
            <a:extLst>
              <a:ext uri="{FF2B5EF4-FFF2-40B4-BE49-F238E27FC236}">
                <a16:creationId xmlns:a16="http://schemas.microsoft.com/office/drawing/2014/main" id="{850A05D3-5656-66D9-FC9B-FDF05A873A2C}"/>
              </a:ext>
            </a:extLst>
          </p:cNvPr>
          <p:cNvSpPr txBox="1">
            <a:spLocks/>
          </p:cNvSpPr>
          <p:nvPr/>
        </p:nvSpPr>
        <p:spPr>
          <a:xfrm>
            <a:off x="8256032" y="1758950"/>
            <a:ext cx="2244725"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de-CH" sz="1400" b="1" dirty="0">
                <a:solidFill>
                  <a:schemeClr val="accent1"/>
                </a:solidFill>
                <a:latin typeface="+mj-lt"/>
              </a:rPr>
              <a:t>  Einwand</a:t>
            </a:r>
          </a:p>
          <a:p>
            <a:pPr marL="0" indent="0">
              <a:buNone/>
            </a:pPr>
            <a:r>
              <a:rPr lang="de-CH" sz="1200" i="0" dirty="0">
                <a:effectLst/>
                <a:latin typeface="+mj-lt"/>
              </a:rPr>
              <a:t>  Wenn ich in flachem Gelände</a:t>
            </a:r>
          </a:p>
          <a:p>
            <a:pPr marL="0" indent="0">
              <a:buNone/>
            </a:pPr>
            <a:r>
              <a:rPr lang="de-CH" sz="1200" i="0" dirty="0">
                <a:effectLst/>
                <a:latin typeface="+mj-lt"/>
              </a:rPr>
              <a:t>  arbeite, kann sowieso nichts</a:t>
            </a:r>
          </a:p>
          <a:p>
            <a:pPr marL="0" indent="0">
              <a:buNone/>
            </a:pPr>
            <a:r>
              <a:rPr lang="de-CH" sz="1200" dirty="0">
                <a:latin typeface="+mj-lt"/>
              </a:rPr>
              <a:t> </a:t>
            </a:r>
            <a:r>
              <a:rPr lang="de-CH" sz="1200" i="0" dirty="0">
                <a:effectLst/>
                <a:latin typeface="+mj-lt"/>
              </a:rPr>
              <a:t> passieren.</a:t>
            </a:r>
            <a:endParaRPr lang="de-CH" sz="1200" dirty="0">
              <a:latin typeface="+mj-lt"/>
            </a:endParaRPr>
          </a:p>
        </p:txBody>
      </p:sp>
      <p:sp>
        <p:nvSpPr>
          <p:cNvPr id="37" name="Inhaltsplatzhalter 2">
            <a:extLst>
              <a:ext uri="{FF2B5EF4-FFF2-40B4-BE49-F238E27FC236}">
                <a16:creationId xmlns:a16="http://schemas.microsoft.com/office/drawing/2014/main" id="{4F335234-AC6C-C79C-C60A-4C48BCA58556}"/>
              </a:ext>
            </a:extLst>
          </p:cNvPr>
          <p:cNvSpPr txBox="1">
            <a:spLocks/>
          </p:cNvSpPr>
          <p:nvPr/>
        </p:nvSpPr>
        <p:spPr>
          <a:xfrm>
            <a:off x="1694271" y="3571560"/>
            <a:ext cx="2244726"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de-CH" sz="1400" b="1" dirty="0">
                <a:solidFill>
                  <a:schemeClr val="accent2"/>
                </a:solidFill>
                <a:latin typeface="+mj-lt"/>
              </a:rPr>
              <a:t>  Realität</a:t>
            </a:r>
          </a:p>
          <a:p>
            <a:pPr marL="0" indent="0">
              <a:buFont typeface="Arial" panose="020B0604020202020204" pitchFamily="34" charset="0"/>
              <a:buNone/>
            </a:pPr>
            <a:r>
              <a:rPr lang="de-CH" sz="1200" dirty="0">
                <a:latin typeface="+mj-lt"/>
              </a:rPr>
              <a:t>  Das An- und Abschnallen</a:t>
            </a:r>
          </a:p>
          <a:p>
            <a:pPr marL="0" indent="0">
              <a:buFont typeface="Arial" panose="020B0604020202020204" pitchFamily="34" charset="0"/>
              <a:buNone/>
            </a:pPr>
            <a:r>
              <a:rPr lang="de-CH" sz="1200" dirty="0">
                <a:latin typeface="+mj-lt"/>
              </a:rPr>
              <a:t>  dauert lediglich drei Sekunden.</a:t>
            </a:r>
          </a:p>
          <a:p>
            <a:pPr marL="0" indent="0">
              <a:lnSpc>
                <a:spcPts val="2000"/>
              </a:lnSpc>
              <a:buFont typeface="Arial" panose="020B0604020202020204" pitchFamily="34" charset="0"/>
              <a:buNone/>
            </a:pPr>
            <a:endParaRPr lang="de-CH" sz="1600" dirty="0">
              <a:latin typeface="+mj-lt"/>
            </a:endParaRPr>
          </a:p>
        </p:txBody>
      </p:sp>
      <p:sp>
        <p:nvSpPr>
          <p:cNvPr id="39" name="Inhaltsplatzhalter 2">
            <a:extLst>
              <a:ext uri="{FF2B5EF4-FFF2-40B4-BE49-F238E27FC236}">
                <a16:creationId xmlns:a16="http://schemas.microsoft.com/office/drawing/2014/main" id="{F75747BB-03E3-A3CA-C99C-C09CCA4E5B05}"/>
              </a:ext>
            </a:extLst>
          </p:cNvPr>
          <p:cNvSpPr txBox="1">
            <a:spLocks/>
          </p:cNvSpPr>
          <p:nvPr/>
        </p:nvSpPr>
        <p:spPr>
          <a:xfrm>
            <a:off x="5497921" y="3571560"/>
            <a:ext cx="2244726"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de-CH" sz="1400" b="1" dirty="0">
                <a:solidFill>
                  <a:schemeClr val="accent2"/>
                </a:solidFill>
                <a:latin typeface="+mj-lt"/>
              </a:rPr>
              <a:t>  Realität</a:t>
            </a:r>
          </a:p>
          <a:p>
            <a:pPr marL="0" indent="0">
              <a:spcAft>
                <a:spcPts val="800"/>
              </a:spcAft>
              <a:buNone/>
            </a:pPr>
            <a:r>
              <a:rPr lang="de-CH" sz="1200" dirty="0">
                <a:latin typeface="+mj-lt"/>
              </a:rPr>
              <a:t>  Rechtzeitiges Abspringen ist </a:t>
            </a:r>
            <a:br>
              <a:rPr lang="de-CH" sz="1200" dirty="0">
                <a:latin typeface="+mj-lt"/>
              </a:rPr>
            </a:br>
            <a:r>
              <a:rPr lang="de-CH" sz="1200" dirty="0">
                <a:latin typeface="+mj-lt"/>
              </a:rPr>
              <a:t>  so gut wie unmöglich.</a:t>
            </a:r>
            <a:br>
              <a:rPr lang="de-CH" sz="1200" dirty="0">
                <a:latin typeface="+mj-lt"/>
              </a:rPr>
            </a:br>
            <a:r>
              <a:rPr lang="de-CH" sz="1200" dirty="0">
                <a:latin typeface="+mj-lt"/>
              </a:rPr>
              <a:t>  Man riskiert dabei, von der</a:t>
            </a:r>
            <a:br>
              <a:rPr lang="de-CH" sz="1200" dirty="0">
                <a:latin typeface="+mj-lt"/>
              </a:rPr>
            </a:br>
            <a:r>
              <a:rPr lang="de-CH" sz="1200" dirty="0">
                <a:latin typeface="+mj-lt"/>
              </a:rPr>
              <a:t>  Maschine erdrückt zu werden.</a:t>
            </a:r>
            <a:endParaRPr lang="de-CH" sz="1200" dirty="0">
              <a:effectLst/>
              <a:latin typeface="+mj-lt"/>
              <a:ea typeface="Calibri" panose="020F0502020204030204" pitchFamily="34" charset="0"/>
              <a:cs typeface="Times New Roman" panose="02020603050405020304" pitchFamily="18" charset="0"/>
            </a:endParaRPr>
          </a:p>
          <a:p>
            <a:pPr marL="0" indent="0">
              <a:lnSpc>
                <a:spcPts val="2000"/>
              </a:lnSpc>
              <a:buFont typeface="Arial" panose="020B0604020202020204" pitchFamily="34" charset="0"/>
              <a:buNone/>
            </a:pPr>
            <a:endParaRPr lang="de-CH" sz="1600" dirty="0">
              <a:latin typeface="+mj-lt"/>
            </a:endParaRPr>
          </a:p>
        </p:txBody>
      </p:sp>
      <p:sp>
        <p:nvSpPr>
          <p:cNvPr id="40" name="Inhaltsplatzhalter 2">
            <a:extLst>
              <a:ext uri="{FF2B5EF4-FFF2-40B4-BE49-F238E27FC236}">
                <a16:creationId xmlns:a16="http://schemas.microsoft.com/office/drawing/2014/main" id="{8FA7E3BE-975F-7B70-F9B6-28136048FE74}"/>
              </a:ext>
            </a:extLst>
          </p:cNvPr>
          <p:cNvSpPr txBox="1">
            <a:spLocks/>
          </p:cNvSpPr>
          <p:nvPr/>
        </p:nvSpPr>
        <p:spPr>
          <a:xfrm>
            <a:off x="9304747" y="3571561"/>
            <a:ext cx="2244726" cy="1416050"/>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Font typeface="Arial" panose="020B0604020202020204" pitchFamily="34" charset="0"/>
              <a:buNone/>
            </a:pPr>
            <a:r>
              <a:rPr lang="de-CH" sz="1400" b="1" dirty="0">
                <a:solidFill>
                  <a:schemeClr val="accent2"/>
                </a:solidFill>
                <a:latin typeface="+mj-lt"/>
              </a:rPr>
              <a:t>  Realität</a:t>
            </a:r>
          </a:p>
          <a:p>
            <a:pPr marL="0" indent="0">
              <a:buNone/>
            </a:pPr>
            <a:r>
              <a:rPr lang="de-CH" sz="1200" dirty="0">
                <a:latin typeface="+mj-lt"/>
              </a:rPr>
              <a:t>  </a:t>
            </a:r>
            <a:r>
              <a:rPr lang="de-CH" sz="1200" i="0" dirty="0">
                <a:effectLst/>
                <a:latin typeface="+mj-lt"/>
              </a:rPr>
              <a:t>Auch in vermeintlich flachem</a:t>
            </a:r>
          </a:p>
          <a:p>
            <a:pPr marL="0" indent="0">
              <a:buNone/>
            </a:pPr>
            <a:r>
              <a:rPr lang="de-CH" sz="1200" dirty="0">
                <a:latin typeface="+mj-lt"/>
              </a:rPr>
              <a:t>  </a:t>
            </a:r>
            <a:r>
              <a:rPr lang="de-CH" sz="1200" i="0" dirty="0">
                <a:effectLst/>
                <a:latin typeface="+mj-lt"/>
              </a:rPr>
              <a:t>Gelände kann eine kleine</a:t>
            </a:r>
          </a:p>
          <a:p>
            <a:pPr marL="0" indent="0">
              <a:buNone/>
            </a:pPr>
            <a:r>
              <a:rPr lang="de-CH" sz="1200" dirty="0">
                <a:latin typeface="+mj-lt"/>
              </a:rPr>
              <a:t> </a:t>
            </a:r>
            <a:r>
              <a:rPr lang="de-CH" sz="1200" i="0" dirty="0">
                <a:effectLst/>
                <a:latin typeface="+mj-lt"/>
              </a:rPr>
              <a:t> Unebenheit im Boden oder ein</a:t>
            </a:r>
          </a:p>
          <a:p>
            <a:pPr marL="0" indent="0">
              <a:buNone/>
            </a:pPr>
            <a:r>
              <a:rPr lang="de-CH" sz="1200" dirty="0">
                <a:latin typeface="+mj-lt"/>
              </a:rPr>
              <a:t> </a:t>
            </a:r>
            <a:r>
              <a:rPr lang="de-CH" sz="1200" i="0" dirty="0">
                <a:effectLst/>
                <a:latin typeface="+mj-lt"/>
              </a:rPr>
              <a:t> Objekt im Weg die Maschine</a:t>
            </a:r>
          </a:p>
          <a:p>
            <a:pPr marL="0" indent="0">
              <a:buNone/>
            </a:pPr>
            <a:r>
              <a:rPr lang="de-CH" sz="1200" dirty="0">
                <a:latin typeface="+mj-lt"/>
              </a:rPr>
              <a:t> </a:t>
            </a:r>
            <a:r>
              <a:rPr lang="de-CH" sz="1200" i="0" dirty="0">
                <a:effectLst/>
                <a:latin typeface="+mj-lt"/>
              </a:rPr>
              <a:t> zum Kippen bringen.</a:t>
            </a:r>
            <a:endParaRPr lang="de-CH" sz="1200" dirty="0">
              <a:latin typeface="+mj-lt"/>
            </a:endParaRPr>
          </a:p>
        </p:txBody>
      </p:sp>
    </p:spTree>
    <p:extLst>
      <p:ext uri="{BB962C8B-B14F-4D97-AF65-F5344CB8AC3E}">
        <p14:creationId xmlns:p14="http://schemas.microsoft.com/office/powerpoint/2010/main" val="1866560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A95DE95-FC41-21CA-42F5-930A9A71CE80}"/>
              </a:ext>
            </a:extLst>
          </p:cNvPr>
          <p:cNvSpPr>
            <a:spLocks noGrp="1"/>
          </p:cNvSpPr>
          <p:nvPr>
            <p:ph type="body" sz="quarter" idx="10"/>
          </p:nvPr>
        </p:nvSpPr>
        <p:spPr>
          <a:xfrm>
            <a:off x="206828" y="0"/>
            <a:ext cx="3142471" cy="6857999"/>
          </a:xfrm>
        </p:spPr>
        <p:txBody>
          <a:bodyPr/>
          <a:lstStyle/>
          <a:p>
            <a:r>
              <a:rPr lang="de-CH" dirty="0"/>
              <a:t>Der Überrollschutz oder die Führer-kabine schützen Sie</a:t>
            </a:r>
          </a:p>
          <a:p>
            <a:r>
              <a:rPr lang="de-CH" dirty="0"/>
              <a:t>nur dann, wenn Sie angeschnallt sind.</a:t>
            </a:r>
          </a:p>
        </p:txBody>
      </p:sp>
      <p:sp>
        <p:nvSpPr>
          <p:cNvPr id="3" name="Textplatzhalter 2">
            <a:extLst>
              <a:ext uri="{FF2B5EF4-FFF2-40B4-BE49-F238E27FC236}">
                <a16:creationId xmlns:a16="http://schemas.microsoft.com/office/drawing/2014/main" id="{62375730-B1D9-F72E-242E-28FF0F1D1C75}"/>
              </a:ext>
            </a:extLst>
          </p:cNvPr>
          <p:cNvSpPr>
            <a:spLocks noGrp="1"/>
          </p:cNvSpPr>
          <p:nvPr>
            <p:ph type="body" sz="quarter" idx="11"/>
          </p:nvPr>
        </p:nvSpPr>
        <p:spPr>
          <a:xfrm>
            <a:off x="3360020" y="3427196"/>
            <a:ext cx="2953512" cy="1072800"/>
          </a:xfrm>
        </p:spPr>
        <p:txBody>
          <a:bodyPr/>
          <a:lstStyle/>
          <a:p>
            <a:r>
              <a:rPr lang="de-CH" dirty="0"/>
              <a:t>Sicherheitsgurt</a:t>
            </a:r>
          </a:p>
          <a:p>
            <a:r>
              <a:rPr lang="de-CH" dirty="0"/>
              <a:t>(Rückhaltesystem)</a:t>
            </a:r>
          </a:p>
        </p:txBody>
      </p:sp>
      <p:sp>
        <p:nvSpPr>
          <p:cNvPr id="18" name="Textplatzhalter 2">
            <a:extLst>
              <a:ext uri="{FF2B5EF4-FFF2-40B4-BE49-F238E27FC236}">
                <a16:creationId xmlns:a16="http://schemas.microsoft.com/office/drawing/2014/main" id="{FC564AA1-20D0-F229-2C35-A179617E33A6}"/>
              </a:ext>
            </a:extLst>
          </p:cNvPr>
          <p:cNvSpPr txBox="1">
            <a:spLocks/>
          </p:cNvSpPr>
          <p:nvPr/>
        </p:nvSpPr>
        <p:spPr>
          <a:xfrm>
            <a:off x="8681461" y="2354396"/>
            <a:ext cx="2953512" cy="1072800"/>
          </a:xfrm>
          <a:prstGeom prst="rect">
            <a:avLst/>
          </a:prstGeom>
          <a:solidFill>
            <a:schemeClr val="accent2"/>
          </a:solidFill>
        </p:spPr>
        <p:txBody>
          <a:bodyPr vert="horz" lIns="0" tIns="0" rIns="0" bIns="0" rtlCol="0" anchor="ctr">
            <a:noAutofit/>
          </a:bodyPr>
          <a:lstStyle>
            <a:lvl1pPr marL="0" indent="0" algn="ctr" defTabSz="914400" rtl="0" eaLnBrk="1" latinLnBrk="0" hangingPunct="1">
              <a:lnSpc>
                <a:spcPct val="80000"/>
              </a:lnSpc>
              <a:spcBef>
                <a:spcPts val="0"/>
              </a:spcBef>
              <a:buFont typeface="Arial" panose="020B0604020202020204" pitchFamily="34" charset="0"/>
              <a:buNone/>
              <a:defRPr sz="1600" kern="1200">
                <a:solidFill>
                  <a:schemeClr val="bg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ROPS</a:t>
            </a:r>
          </a:p>
          <a:p>
            <a:r>
              <a:rPr lang="de-CH" dirty="0"/>
              <a:t>(Roll Over </a:t>
            </a:r>
            <a:r>
              <a:rPr lang="de-CH" dirty="0" err="1"/>
              <a:t>Protective</a:t>
            </a:r>
            <a:r>
              <a:rPr lang="de-CH" dirty="0"/>
              <a:t> </a:t>
            </a:r>
            <a:r>
              <a:rPr lang="de-CH" dirty="0" err="1"/>
              <a:t>Structure</a:t>
            </a:r>
            <a:r>
              <a:rPr lang="de-CH" dirty="0"/>
              <a:t>)</a:t>
            </a:r>
          </a:p>
        </p:txBody>
      </p:sp>
      <p:sp>
        <p:nvSpPr>
          <p:cNvPr id="19" name="Textplatzhalter 2">
            <a:extLst>
              <a:ext uri="{FF2B5EF4-FFF2-40B4-BE49-F238E27FC236}">
                <a16:creationId xmlns:a16="http://schemas.microsoft.com/office/drawing/2014/main" id="{B7C8D5CF-1CBA-4164-DC98-BA09EFDDA9EB}"/>
              </a:ext>
            </a:extLst>
          </p:cNvPr>
          <p:cNvSpPr txBox="1">
            <a:spLocks/>
          </p:cNvSpPr>
          <p:nvPr/>
        </p:nvSpPr>
        <p:spPr>
          <a:xfrm>
            <a:off x="8693163" y="5785199"/>
            <a:ext cx="2953512" cy="1072800"/>
          </a:xfrm>
          <a:prstGeom prst="rect">
            <a:avLst/>
          </a:prstGeom>
          <a:solidFill>
            <a:schemeClr val="accent2"/>
          </a:solidFill>
        </p:spPr>
        <p:txBody>
          <a:bodyPr vert="horz" lIns="0" tIns="0" rIns="0" bIns="0" rtlCol="0" anchor="ctr">
            <a:noAutofit/>
          </a:bodyPr>
          <a:lstStyle>
            <a:lvl1pPr marL="0" indent="0" algn="ctr" defTabSz="914400" rtl="0" eaLnBrk="1" latinLnBrk="0" hangingPunct="1">
              <a:lnSpc>
                <a:spcPct val="80000"/>
              </a:lnSpc>
              <a:spcBef>
                <a:spcPts val="0"/>
              </a:spcBef>
              <a:buFont typeface="Arial" panose="020B0604020202020204" pitchFamily="34" charset="0"/>
              <a:buNone/>
              <a:defRPr sz="1600" kern="1200">
                <a:solidFill>
                  <a:schemeClr val="bg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FOPS</a:t>
            </a:r>
          </a:p>
          <a:p>
            <a:r>
              <a:rPr lang="de-CH" dirty="0"/>
              <a:t>(</a:t>
            </a:r>
            <a:r>
              <a:rPr lang="de-CH" dirty="0" err="1"/>
              <a:t>Falling</a:t>
            </a:r>
            <a:r>
              <a:rPr lang="de-CH" dirty="0"/>
              <a:t> Objects </a:t>
            </a:r>
          </a:p>
          <a:p>
            <a:r>
              <a:rPr lang="de-CH" dirty="0" err="1"/>
              <a:t>Protective</a:t>
            </a:r>
            <a:r>
              <a:rPr lang="de-CH" dirty="0"/>
              <a:t> </a:t>
            </a:r>
            <a:r>
              <a:rPr lang="de-CH" dirty="0" err="1"/>
              <a:t>Structure</a:t>
            </a:r>
            <a:r>
              <a:rPr lang="de-CH" dirty="0"/>
              <a:t>) mit integriertem ROPS</a:t>
            </a:r>
          </a:p>
        </p:txBody>
      </p:sp>
      <p:sp>
        <p:nvSpPr>
          <p:cNvPr id="51" name="Gleichschenkliges Dreieck 50">
            <a:extLst>
              <a:ext uri="{FF2B5EF4-FFF2-40B4-BE49-F238E27FC236}">
                <a16:creationId xmlns:a16="http://schemas.microsoft.com/office/drawing/2014/main" id="{079838CE-F1EF-1E33-9123-DABC3FFFA5B0}"/>
              </a:ext>
            </a:extLst>
          </p:cNvPr>
          <p:cNvSpPr/>
          <p:nvPr/>
        </p:nvSpPr>
        <p:spPr>
          <a:xfrm rot="16200000">
            <a:off x="6450498" y="2518508"/>
            <a:ext cx="2098296" cy="1822450"/>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1060704 w 1152144"/>
              <a:gd name="connsiteY0" fmla="*/ 914400 h 1005840"/>
              <a:gd name="connsiteX1" fmla="*/ 0 w 1152144"/>
              <a:gd name="connsiteY1" fmla="*/ 914400 h 1005840"/>
              <a:gd name="connsiteX2" fmla="*/ 530352 w 1152144"/>
              <a:gd name="connsiteY2" fmla="*/ 0 h 1005840"/>
              <a:gd name="connsiteX3" fmla="*/ 1152144 w 1152144"/>
              <a:gd name="connsiteY3" fmla="*/ 1005840 h 1005840"/>
              <a:gd name="connsiteX0" fmla="*/ 0 w 1713865"/>
              <a:gd name="connsiteY0" fmla="*/ 1330325 h 1330325"/>
              <a:gd name="connsiteX1" fmla="*/ 561721 w 1713865"/>
              <a:gd name="connsiteY1" fmla="*/ 914400 h 1330325"/>
              <a:gd name="connsiteX2" fmla="*/ 1092073 w 1713865"/>
              <a:gd name="connsiteY2" fmla="*/ 0 h 1330325"/>
              <a:gd name="connsiteX3" fmla="*/ 1713865 w 1713865"/>
              <a:gd name="connsiteY3" fmla="*/ 1005840 h 1330325"/>
              <a:gd name="connsiteX0" fmla="*/ 0 w 1152144"/>
              <a:gd name="connsiteY0" fmla="*/ 914400 h 1005840"/>
              <a:gd name="connsiteX1" fmla="*/ 530352 w 1152144"/>
              <a:gd name="connsiteY1" fmla="*/ 0 h 1005840"/>
              <a:gd name="connsiteX2" fmla="*/ 1152144 w 1152144"/>
              <a:gd name="connsiteY2" fmla="*/ 1005840 h 1005840"/>
              <a:gd name="connsiteX0" fmla="*/ 0 w 1669669"/>
              <a:gd name="connsiteY0" fmla="*/ 1822450 h 1822450"/>
              <a:gd name="connsiteX1" fmla="*/ 1047877 w 1669669"/>
              <a:gd name="connsiteY1" fmla="*/ 0 h 1822450"/>
              <a:gd name="connsiteX2" fmla="*/ 1669669 w 1669669"/>
              <a:gd name="connsiteY2" fmla="*/ 1005840 h 1822450"/>
              <a:gd name="connsiteX0" fmla="*/ 0 w 2098296"/>
              <a:gd name="connsiteY0" fmla="*/ 1822450 h 1822450"/>
              <a:gd name="connsiteX1" fmla="*/ 1047877 w 2098296"/>
              <a:gd name="connsiteY1" fmla="*/ 0 h 1822450"/>
              <a:gd name="connsiteX2" fmla="*/ 2098296 w 2098296"/>
              <a:gd name="connsiteY2" fmla="*/ 1815468 h 1822450"/>
            </a:gdLst>
            <a:ahLst/>
            <a:cxnLst>
              <a:cxn ang="0">
                <a:pos x="connsiteX0" y="connsiteY0"/>
              </a:cxn>
              <a:cxn ang="0">
                <a:pos x="connsiteX1" y="connsiteY1"/>
              </a:cxn>
              <a:cxn ang="0">
                <a:pos x="connsiteX2" y="connsiteY2"/>
              </a:cxn>
            </a:cxnLst>
            <a:rect l="l" t="t" r="r" b="b"/>
            <a:pathLst>
              <a:path w="2098296" h="1822450">
                <a:moveTo>
                  <a:pt x="0" y="1822450"/>
                </a:moveTo>
                <a:lnTo>
                  <a:pt x="1047877" y="0"/>
                </a:lnTo>
                <a:lnTo>
                  <a:pt x="2098296" y="1815468"/>
                </a:lnTo>
              </a:path>
            </a:pathLst>
          </a:custGeom>
          <a:noFill/>
          <a:ln w="76200" cap="flat">
            <a:solidFill>
              <a:schemeClr val="accent2"/>
            </a:solidFill>
            <a:miter lim="800000"/>
            <a:headEnd type="triangle"/>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err="1"/>
          </a:p>
        </p:txBody>
      </p:sp>
      <p:sp>
        <p:nvSpPr>
          <p:cNvPr id="54" name="Additionszeichen 53">
            <a:extLst>
              <a:ext uri="{FF2B5EF4-FFF2-40B4-BE49-F238E27FC236}">
                <a16:creationId xmlns:a16="http://schemas.microsoft.com/office/drawing/2014/main" id="{D9DA2026-84F1-6F8D-53AE-9F2D0543087D}"/>
              </a:ext>
            </a:extLst>
          </p:cNvPr>
          <p:cNvSpPr/>
          <p:nvPr/>
        </p:nvSpPr>
        <p:spPr>
          <a:xfrm>
            <a:off x="7496471" y="2969996"/>
            <a:ext cx="914400" cy="914400"/>
          </a:xfrm>
          <a:prstGeom prst="mathPlus">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dirty="0" err="1"/>
          </a:p>
        </p:txBody>
      </p:sp>
      <p:pic>
        <p:nvPicPr>
          <p:cNvPr id="7" name="Grafik 6">
            <a:extLst>
              <a:ext uri="{FF2B5EF4-FFF2-40B4-BE49-F238E27FC236}">
                <a16:creationId xmlns:a16="http://schemas.microsoft.com/office/drawing/2014/main" id="{324CE6E8-75E6-0F1C-2246-D1730310802A}"/>
              </a:ext>
            </a:extLst>
          </p:cNvPr>
          <p:cNvPicPr>
            <a:picLocks noChangeAspect="1"/>
          </p:cNvPicPr>
          <p:nvPr/>
        </p:nvPicPr>
        <p:blipFill rotWithShape="1">
          <a:blip r:embed="rId2">
            <a:extLst>
              <a:ext uri="{28A0092B-C50C-407E-A947-70E740481C1C}">
                <a14:useLocalDpi xmlns:a14="http://schemas.microsoft.com/office/drawing/2010/main" val="0"/>
              </a:ext>
            </a:extLst>
          </a:blip>
          <a:srcRect t="31820" r="1067" b="31820"/>
          <a:stretch/>
        </p:blipFill>
        <p:spPr>
          <a:xfrm>
            <a:off x="3360020" y="2354392"/>
            <a:ext cx="2946110" cy="1072800"/>
          </a:xfrm>
          <a:prstGeom prst="rect">
            <a:avLst/>
          </a:prstGeom>
        </p:spPr>
      </p:pic>
      <p:pic>
        <p:nvPicPr>
          <p:cNvPr id="11" name="Grafik 10">
            <a:extLst>
              <a:ext uri="{FF2B5EF4-FFF2-40B4-BE49-F238E27FC236}">
                <a16:creationId xmlns:a16="http://schemas.microsoft.com/office/drawing/2014/main" id="{83CB0A03-E6EC-4B25-C45F-FB122323899B}"/>
              </a:ext>
            </a:extLst>
          </p:cNvPr>
          <p:cNvPicPr>
            <a:picLocks noChangeAspect="1"/>
          </p:cNvPicPr>
          <p:nvPr/>
        </p:nvPicPr>
        <p:blipFill rotWithShape="1">
          <a:blip r:embed="rId3">
            <a:extLst>
              <a:ext uri="{28A0092B-C50C-407E-A947-70E740481C1C}">
                <a14:useLocalDpi xmlns:a14="http://schemas.microsoft.com/office/drawing/2010/main" val="0"/>
              </a:ext>
            </a:extLst>
          </a:blip>
          <a:srcRect l="802" t="17815" r="1" b="3871"/>
          <a:stretch/>
        </p:blipFill>
        <p:spPr>
          <a:xfrm>
            <a:off x="8693162" y="3427199"/>
            <a:ext cx="2953512" cy="2358000"/>
          </a:xfrm>
          <a:prstGeom prst="rect">
            <a:avLst/>
          </a:prstGeom>
        </p:spPr>
      </p:pic>
      <p:pic>
        <p:nvPicPr>
          <p:cNvPr id="12" name="Grafik 11">
            <a:extLst>
              <a:ext uri="{FF2B5EF4-FFF2-40B4-BE49-F238E27FC236}">
                <a16:creationId xmlns:a16="http://schemas.microsoft.com/office/drawing/2014/main" id="{AE4362E9-41EB-707A-F10C-452B1027FF91}"/>
              </a:ext>
            </a:extLst>
          </p:cNvPr>
          <p:cNvPicPr>
            <a:picLocks noChangeAspect="1"/>
          </p:cNvPicPr>
          <p:nvPr/>
        </p:nvPicPr>
        <p:blipFill rotWithShape="1">
          <a:blip r:embed="rId4">
            <a:extLst>
              <a:ext uri="{28A0092B-C50C-407E-A947-70E740481C1C}">
                <a14:useLocalDpi xmlns:a14="http://schemas.microsoft.com/office/drawing/2010/main" val="0"/>
              </a:ext>
            </a:extLst>
          </a:blip>
          <a:srcRect t="6081" b="13339"/>
          <a:stretch/>
        </p:blipFill>
        <p:spPr>
          <a:xfrm>
            <a:off x="8681461" y="-3607"/>
            <a:ext cx="2953512" cy="2358000"/>
          </a:xfrm>
          <a:prstGeom prst="rect">
            <a:avLst/>
          </a:prstGeom>
        </p:spPr>
      </p:pic>
    </p:spTree>
    <p:extLst>
      <p:ext uri="{BB962C8B-B14F-4D97-AF65-F5344CB8AC3E}">
        <p14:creationId xmlns:p14="http://schemas.microsoft.com/office/powerpoint/2010/main" val="30992075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Vorlage_16x9_IT_20220913" id="{CDE4BF24-C9C0-4B18-A62D-58B70B01ADD5}" vid="{AE2EA5A6-BE51-4999-8EFF-AB722C15B2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IT_Präsentation 16x9_2022</Template>
  <TotalTime>0</TotalTime>
  <Words>800</Words>
  <Application>Microsoft Office PowerPoint</Application>
  <PresentationFormat>Breitbild</PresentationFormat>
  <Paragraphs>109</Paragraphs>
  <Slides>18</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18</vt:i4>
      </vt:variant>
    </vt:vector>
  </HeadingPairs>
  <TitlesOfParts>
    <vt:vector size="26" baseType="lpstr">
      <vt:lpstr>Arial</vt:lpstr>
      <vt:lpstr>Arial Nova Light</vt:lpstr>
      <vt:lpstr>Calibri</vt:lpstr>
      <vt:lpstr>Montserrat Alternates ExLight</vt:lpstr>
      <vt:lpstr>Premier League Light</vt:lpstr>
      <vt:lpstr>SBB</vt:lpstr>
      <vt:lpstr>Ubuntu Light</vt:lpstr>
      <vt:lpstr>Office</vt:lpstr>
      <vt:lpstr>Tragen von Sicherheitsgurten</vt:lpstr>
      <vt:lpstr>Ziel der Suva</vt:lpstr>
      <vt:lpstr>Inhaltsverzeichnis</vt:lpstr>
      <vt:lpstr>PowerPoint-Präsentation</vt:lpstr>
      <vt:lpstr>PowerPoint-Präsentation</vt:lpstr>
      <vt:lpstr>PowerPoint-Präsentation</vt:lpstr>
      <vt:lpstr>PowerPoint-Präsentation</vt:lpstr>
      <vt:lpstr>Einwände und Realität</vt:lpstr>
      <vt:lpstr>PowerPoint-Präsentation</vt:lpstr>
      <vt:lpstr>Angurten oder nicht?</vt:lpstr>
      <vt:lpstr>PowerPoint-Präsentation</vt:lpstr>
      <vt:lpstr>PowerPoint-Präsentation</vt:lpstr>
      <vt:lpstr>PowerPoint-Präsentation</vt:lpstr>
      <vt:lpstr>PowerPoint-Präsentation</vt:lpstr>
      <vt:lpstr>Testimonials</vt:lpstr>
      <vt:lpstr>PowerPoint-Präsentation</vt:lpstr>
      <vt:lpstr>Ribi on Tour</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Tragen von Sicherheitsgurten</dc:title>
  <dc:creator>Felber Alois (AFE)</dc:creator>
  <cp:lastModifiedBy>Metz Dennis (DM7)</cp:lastModifiedBy>
  <cp:revision>4</cp:revision>
  <dcterms:created xsi:type="dcterms:W3CDTF">2024-01-29T12:52:50Z</dcterms:created>
  <dcterms:modified xsi:type="dcterms:W3CDTF">2024-02-01T14:21:39Z</dcterms:modified>
</cp:coreProperties>
</file>