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6" r:id="rId5"/>
  </p:sldMasterIdLst>
  <p:notesMasterIdLst>
    <p:notesMasterId r:id="rId29"/>
  </p:notesMasterIdLst>
  <p:handoutMasterIdLst>
    <p:handoutMasterId r:id="rId30"/>
  </p:handoutMasterIdLst>
  <p:sldIdLst>
    <p:sldId id="256" r:id="rId6"/>
    <p:sldId id="4682" r:id="rId7"/>
    <p:sldId id="301" r:id="rId8"/>
    <p:sldId id="4629" r:id="rId9"/>
    <p:sldId id="4683" r:id="rId10"/>
    <p:sldId id="4684" r:id="rId11"/>
    <p:sldId id="4696" r:id="rId12"/>
    <p:sldId id="4630" r:id="rId13"/>
    <p:sldId id="4687" r:id="rId14"/>
    <p:sldId id="4618" r:id="rId15"/>
    <p:sldId id="4631" r:id="rId16"/>
    <p:sldId id="4639" r:id="rId17"/>
    <p:sldId id="4598" r:id="rId18"/>
    <p:sldId id="4694" r:id="rId19"/>
    <p:sldId id="4640" r:id="rId20"/>
    <p:sldId id="4688" r:id="rId21"/>
    <p:sldId id="4632" r:id="rId22"/>
    <p:sldId id="4619" r:id="rId23"/>
    <p:sldId id="4636" r:id="rId24"/>
    <p:sldId id="4634" r:id="rId25"/>
    <p:sldId id="4635" r:id="rId26"/>
    <p:sldId id="4624" r:id="rId27"/>
    <p:sldId id="290" r:id="rId28"/>
  </p:sldIdLst>
  <p:sldSz cx="12192000" cy="6858000"/>
  <p:notesSz cx="6858000" cy="9144000"/>
  <p:custDataLst>
    <p:tags r:id="rId31"/>
  </p:custDataLst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23C808-7603-D065-1C7A-D23D5A2D51CA}" name="Vercelloni Michel (VEM)" initials="VEM" userId="Vercelloni Michel (VEM)" providerId="None"/>
  <p188:author id="{03F3850A-328B-B701-6454-50AFBBB1A001}" name="Gadza Anton (GAH)" initials="GAH" userId="Gadza Anton (GAH)" providerId="None"/>
  <p188:author id="{1CE86E19-090C-C35B-1AE6-6D02ED2BA28C}" name="Landtwing Silke (LAS)" initials="LS(" userId="Landtwing Silke (LAS)" providerId="None"/>
  <p188:author id="{B5947A56-4E67-6282-3252-FA710450B6A1}" name="Roberta Aresu" initials="RA" userId="4jpkpokvpseyvm76-hv6oohoxx3jhzyvahod4wiklni" providerId="Windows Live"/>
  <p188:author id="{060ACA7B-FBD5-710D-59CE-18896A960A5D}" name="Böck Florian (BOF)" initials="B(" userId="S::florian.boeck@suva.ch::03c3ae76-cd36-4b24-b004-8af21530334a" providerId="AD"/>
  <p188:author id="{D5EA21A8-1212-D2B3-F9CF-763755F8CFB9}" name="Bilotta Daniela (B5D)" initials="B(" userId="S::daniela.bilotta@suva.ch::598e9618-0669-4256-9a53-8b6b12ad45fd" providerId="AD"/>
  <p188:author id="{37ABE1D6-8CDF-91AF-A089-75EE401670CE}" name="Kaufmann Michael (KAU)" initials="K(" userId="S::michael.kaufmann@suva.ch::484e1e34-2f50-47d4-b897-75dbfbe138c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dmann Heinz (HWA)" initials="hwa" lastIdx="18" clrIdx="0">
    <p:extLst>
      <p:ext uri="{19B8F6BF-5375-455C-9EA6-DF929625EA0E}">
        <p15:presenceInfo xmlns:p15="http://schemas.microsoft.com/office/powerpoint/2012/main" userId="Waldmann Heinz (HWA)" providerId="None"/>
      </p:ext>
    </p:extLst>
  </p:cmAuthor>
  <p:cmAuthor id="2" name="Türler Caspar (TUC)" initials="TC(" lastIdx="4" clrIdx="1">
    <p:extLst>
      <p:ext uri="{19B8F6BF-5375-455C-9EA6-DF929625EA0E}">
        <p15:presenceInfo xmlns:p15="http://schemas.microsoft.com/office/powerpoint/2012/main" userId="Türler Caspar (TUC)" providerId="None"/>
      </p:ext>
    </p:extLst>
  </p:cmAuthor>
  <p:cmAuthor id="3" name="Böck Florian (BOF)" initials="BF" lastIdx="1" clrIdx="2">
    <p:extLst>
      <p:ext uri="{19B8F6BF-5375-455C-9EA6-DF929625EA0E}">
        <p15:presenceInfo xmlns:p15="http://schemas.microsoft.com/office/powerpoint/2012/main" userId="Böck Florian (BOF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FFC180"/>
    <a:srgbClr val="80DCE7"/>
    <a:srgbClr val="F0F0F0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8CC821-FEA3-0092-2F1A-A73343E9C9AC}" v="1" dt="2025-03-14T09:27:52.807"/>
    <p1510:client id="{FEE4421A-6266-D9F4-FC1D-8260EC55E9FA}" v="7" dt="2025-03-14T10:09:41.885"/>
  </p1510:revLst>
</p1510:revInfo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1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96" y="188"/>
      </p:cViewPr>
      <p:guideLst>
        <p:guide orient="horz" pos="1207"/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5526199665195"/>
          <c:y val="8.1203524412808967E-2"/>
          <c:w val="0.78960558664696112"/>
          <c:h val="0.830111497227443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CE-4FA5-92BE-8FAD75236A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CE-4FA5-92BE-8FAD75236A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7CE-4FA5-92BE-8FAD75236AF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7CE-4FA5-92BE-8FAD75236AF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7CE-4FA5-92BE-8FAD75236AF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7CE-4FA5-92BE-8FAD75236AF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74BEBD-4770-45A9-A5C9-EC4B952FA9DB}" type="VALUE">
                      <a:rPr lang="en-US" b="1" smtClean="0"/>
                      <a:pPr/>
                      <a:t>[WERT]</a:t>
                    </a:fld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7CE-4FA5-92BE-8FAD75236AF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CE-4FA5-92BE-8FAD75236AF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3B61AD-FD4B-499C-A551-B3C011A261F3}" type="VALUE">
                      <a:rPr lang="en-US" sz="2000" b="1" smtClean="0"/>
                      <a:pPr/>
                      <a:t>[WERT]</a:t>
                    </a:fld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6875862407106"/>
                      <c:h val="0.252087590742083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7CE-4FA5-92BE-8FAD75236AF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7CE-4FA5-92BE-8FAD75236A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Suva Orange 100%</c:v>
                </c:pt>
                <c:pt idx="1">
                  <c:v>Suva Orange 50%</c:v>
                </c:pt>
                <c:pt idx="2">
                  <c:v>Suva Blau 100%</c:v>
                </c:pt>
                <c:pt idx="3">
                  <c:v>Suva Blau 50%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7CE-4FA5-92BE-8FAD75236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5T12:36:54.3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 0,'605'0,"-574"3,1 1,-1 2,0 0,57 22,-16-6,-65-20,-1 1,1 0,0 0,-1 1,0 0,0 0,0 0,0 1,-1 0,0 0,0 0,0 1,0 0,-1 0,0 0,0 0,-1 0,0 1,0 0,0-1,-1 1,0 0,0 1,0 10,0-7,-1-1,0 1,-1 0,0-1,-1 1,0 0,-1-1,0 1,0-1,-1 0,-1 0,1 0,-2 0,1 0,-2-1,-9 15,7-17,-1 0,1-1,-1 1,-1-2,1 1,-1-2,1 1,-1-1,-1-1,1 1,-16 1,-40 17,56-18,1-1,-1 0,0 0,-1-1,1-1,0 1,-1-2,-13 0,-85-13,79 7,-57-2,-29 10,-133-4,245 2,0-1,1 0,-1 0,0-1,0 1,1-1,-1 0,1 0,-1 0,1 0,0-1,0 1,0-1,0 0,0 1,1-2,-1 1,1 0,0 0,0-1,-3-6,-3-8,1 0,1 0,-5-23,9 33,1 6,1-1,-1 1,1 0,-1-1,1 1,0 0,0-1,1 1,-1 0,0-1,1 1,-1 0,1 0,0-1,0 1,-1 0,2 0,-1 0,0 0,0 0,1 0,-1 0,1 1,-1-1,1 0,0 1,0-1,-1 1,1 0,0-1,3 0,8-4,1 1,-1 0,1 0,19-2,26-11,-39 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42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0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0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it-CH" b="1">
                <a:latin typeface="Arial" pitchFamily="34" charset="0"/>
                <a:cs typeface="Arial" pitchFamily="34" charset="0"/>
              </a:rPr>
              <a:t>Note</a:t>
            </a:r>
          </a:p>
          <a:p>
            <a:pPr>
              <a:lnSpc>
                <a:spcPts val="1139"/>
              </a:lnSpc>
            </a:pPr>
            <a:endParaRPr lang="it-CH"/>
          </a:p>
          <a:p>
            <a:endParaRPr lang="it-CH"/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16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3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08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it-CH" b="1">
                <a:latin typeface="Arial" pitchFamily="34" charset="0"/>
                <a:cs typeface="Arial" pitchFamily="34" charset="0"/>
              </a:rPr>
              <a:t>Note</a:t>
            </a:r>
          </a:p>
          <a:p>
            <a:endParaRPr lang="it-CH"/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982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it-CH" b="1">
                <a:latin typeface="Arial" pitchFamily="34" charset="0"/>
                <a:cs typeface="Arial" pitchFamily="34" charset="0"/>
              </a:rPr>
              <a:t>Note</a:t>
            </a:r>
          </a:p>
          <a:p>
            <a:endParaRPr lang="it-CH"/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056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it-CH" b="1">
                <a:latin typeface="Arial" pitchFamily="34" charset="0"/>
                <a:cs typeface="Arial" pitchFamily="34" charset="0"/>
              </a:rPr>
              <a:t>Note</a:t>
            </a:r>
          </a:p>
          <a:p>
            <a:endParaRPr lang="it-CH"/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88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59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it-CH" b="1">
                <a:latin typeface="Arial" pitchFamily="34" charset="0"/>
                <a:cs typeface="Arial" pitchFamily="34" charset="0"/>
              </a:rPr>
              <a:t>Note</a:t>
            </a:r>
          </a:p>
          <a:p>
            <a:pPr>
              <a:lnSpc>
                <a:spcPts val="1139"/>
              </a:lnSpc>
            </a:pPr>
            <a:endParaRPr lang="it-CH"/>
          </a:p>
          <a:p>
            <a:endParaRPr lang="it-CH"/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20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99959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8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8432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027BE0E-F424-413E-83C3-3AA47146F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2BB42-726A-47BB-A9A0-CD3B1884C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ED04BB-5F55-491C-AD03-1D7BA14F7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E70F-5EE3-4633-BCA3-F977395164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5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30907F-2379-4DCF-A222-EA150FC14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3DB240-30B8-4025-B33A-BF4D6E3EB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D51C68-F5FD-43CE-B11A-BCC312125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8C09B-7744-41C0-939A-EB78C428C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1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6509-F0B3-4BF9-A0C6-E93CB38FD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A0446-D37F-4C00-AF43-A0FF233E8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A15949-C65A-4455-9D60-B56A3F6DA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D80BC9-32EC-44F3-88B2-A486E2C5B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6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8959049-17CF-4261-9E46-316DB5FA9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263AAC3-9B14-455A-AAC8-F38222779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25D1FBB-DF06-423C-8ECF-AB8CA0406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48911A-EB62-40CF-8E1E-ADE7541B1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0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9E8D31-6576-46D6-B128-550FF6425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DDB0-BDF0-4F5B-AC2E-1DF980E9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C2C3635-3F1C-466B-A597-B70006A3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FDCF-B304-474B-B1B9-CF6E6E175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6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F3CDB79-FA74-426F-A41E-6A7EEF3E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031BBC-1C6B-4256-A27E-03ADEA5D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EE095E-1195-448C-85F1-EC339D355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A0F79-4028-4701-AD7F-F2E78E915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3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D6DD20-5463-499E-A858-EBC2FD03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BDE227-CE3D-4736-A8C6-546773869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2D7FF7-3EB1-4488-BF4A-6D00C252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4855C5-F223-45E2-835E-C3B2A410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45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6CE1CDF-DA65-4AAB-8E93-09C7CD68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976BFA-AF39-4200-B7EF-72C4EFA59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8D06B7-9228-43AE-89D7-6755169F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242A80-AC63-43D0-8E99-65013AF52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93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150E34E-E000-4E4C-8BF5-FF4C233BB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6B9CC9-3F60-400D-8636-A44C6B6F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4B4D9E-C23C-4C69-8602-78EA1596D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7849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E3D9B-849F-4CD0-BC47-C6235C7A3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1065FA-2607-4102-B454-D26C99F5D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83AAFB-0B4B-4944-B65C-A01DA548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8885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2D3E9A-5847-471A-82CB-647AF52AE76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6678A3C-88B0-47F8-A363-117742638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B6F365-572C-4CC6-B441-C5648F47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0EF-9653-48D9-B5FF-C94918FCA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09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D12E321-C8A8-472F-AE5E-485FEE9BB2F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31996FF-1D8E-4AE6-A42A-23645A1AF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CE7D55-8AF4-40E8-B0CA-32BFB373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3F9F83-D637-4124-8468-157AC6402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6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77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1628774"/>
            <a:ext cx="11641137" cy="453707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23D829-40D1-47E9-9BE1-187CA95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D600E9-2BE2-4880-BA4C-BD1C66E5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747E23-3633-4302-865D-AFFA13CC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F4F1E4-6C75-44D0-858D-EFC0A2704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35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2000" cy="61658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0C6A67-1152-4075-9E7F-C7D9214AD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BFC9695-87F8-4054-80A0-629D7DC98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F8FF0CC-E8BD-46B8-B5B7-F2097BC1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B41C0-A21B-4364-BFEE-8390F6EBE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07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08049A-F458-43E1-9AD4-261C3EF1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70DE5CF-59D0-4DDC-8CA5-5D5FBE97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4FC57-0A5A-49B8-8652-07401BD1C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A7E9A-39ED-40E2-A0F3-97F5FCBC3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35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991242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3ED0D1-C769-4D43-A83D-393CF263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D5117BB-7E9F-4763-9056-9B8D181A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4FDCCE4-3961-4B04-95EE-DEB59188F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6BC0AD-73FD-48AD-90D8-950A11A0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45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4871FF4-4A96-4C5D-B1D3-9B7D03380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4D012F-9BE7-40F3-88CE-4F2E422A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2BEC3A5-6364-4E12-B4B8-B65E6B1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FD154-A213-4213-B679-9FE07E79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41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8883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FBDF5E-46EF-4160-BEFC-FDAC5FC91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3A5A1E-5FF6-4E3F-A042-D1171DAD2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5860FF8-583D-4A3A-A36D-39D206C61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9509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2227C3-606A-4CF6-8F8D-CE57A5E6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0BA20-8EA8-4AD6-8A8A-9F446F319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E2A90-BAF3-47A2-863F-8E210E57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40E2C-FBC3-421E-B098-8B2E03F19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95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28DB4F-1C55-447A-B1E9-840620143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37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277562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E85E7-85A8-42CC-82B4-99832321A4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1886678"/>
            <a:ext cx="11101664" cy="35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9C1831-CB19-4B91-83C5-C7BEF5DE2B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947189"/>
            <a:ext cx="4092507" cy="396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en-US"/>
              <a:t>Datum</a:t>
            </a:r>
            <a:endParaRPr lang="de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4B93A-BC6E-495F-BFB4-832F3218A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5718A8-EE0F-45AD-9E50-8049760AB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3303693-D228-409C-AA9F-A978720C1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7025A5-6742-4826-831B-A2C79213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42BF0A-1BDD-447A-B464-3F93994A7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90275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52278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B73394-0A27-47CD-899B-E241A7C6ED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52614 w 12192000"/>
              <a:gd name="connsiteY0" fmla="*/ 3448729 h 6858000"/>
              <a:gd name="connsiteX1" fmla="*/ 7148983 w 12192000"/>
              <a:gd name="connsiteY1" fmla="*/ 3527574 h 6858000"/>
              <a:gd name="connsiteX2" fmla="*/ 7032838 w 12192000"/>
              <a:gd name="connsiteY2" fmla="*/ 3623836 h 6858000"/>
              <a:gd name="connsiteX3" fmla="*/ 6951134 w 12192000"/>
              <a:gd name="connsiteY3" fmla="*/ 3556102 h 6858000"/>
              <a:gd name="connsiteX4" fmla="*/ 7031991 w 12192000"/>
              <a:gd name="connsiteY4" fmla="*/ 3480325 h 6858000"/>
              <a:gd name="connsiteX5" fmla="*/ 7098560 w 12192000"/>
              <a:gd name="connsiteY5" fmla="*/ 3467149 h 6858000"/>
              <a:gd name="connsiteX6" fmla="*/ 7152641 w 12192000"/>
              <a:gd name="connsiteY6" fmla="*/ 3448152 h 6858000"/>
              <a:gd name="connsiteX7" fmla="*/ 7153064 w 12192000"/>
              <a:gd name="connsiteY7" fmla="*/ 3448576 h 6858000"/>
              <a:gd name="connsiteX8" fmla="*/ 7152614 w 12192000"/>
              <a:gd name="connsiteY8" fmla="*/ 3448729 h 6858000"/>
              <a:gd name="connsiteX9" fmla="*/ 6118861 w 12192000"/>
              <a:gd name="connsiteY9" fmla="*/ 3129806 h 6858000"/>
              <a:gd name="connsiteX10" fmla="*/ 6318251 w 12192000"/>
              <a:gd name="connsiteY10" fmla="*/ 3727976 h 6858000"/>
              <a:gd name="connsiteX11" fmla="*/ 6543888 w 12192000"/>
              <a:gd name="connsiteY11" fmla="*/ 3727976 h 6858000"/>
              <a:gd name="connsiteX12" fmla="*/ 6744548 w 12192000"/>
              <a:gd name="connsiteY12" fmla="*/ 3129806 h 6858000"/>
              <a:gd name="connsiteX13" fmla="*/ 6545158 w 12192000"/>
              <a:gd name="connsiteY13" fmla="*/ 3129806 h 6858000"/>
              <a:gd name="connsiteX14" fmla="*/ 6435091 w 12192000"/>
              <a:gd name="connsiteY14" fmla="*/ 3524776 h 6858000"/>
              <a:gd name="connsiteX15" fmla="*/ 6432551 w 12192000"/>
              <a:gd name="connsiteY15" fmla="*/ 3524776 h 6858000"/>
              <a:gd name="connsiteX16" fmla="*/ 6323331 w 12192000"/>
              <a:gd name="connsiteY16" fmla="*/ 3129806 h 6858000"/>
              <a:gd name="connsiteX17" fmla="*/ 5880525 w 12192000"/>
              <a:gd name="connsiteY17" fmla="*/ 3129806 h 6858000"/>
              <a:gd name="connsiteX18" fmla="*/ 5880525 w 12192000"/>
              <a:gd name="connsiteY18" fmla="*/ 3450269 h 6858000"/>
              <a:gd name="connsiteX19" fmla="*/ 5773422 w 12192000"/>
              <a:gd name="connsiteY19" fmla="*/ 3584465 h 6858000"/>
              <a:gd name="connsiteX20" fmla="*/ 5676479 w 12192000"/>
              <a:gd name="connsiteY20" fmla="*/ 3477362 h 6858000"/>
              <a:gd name="connsiteX21" fmla="*/ 5676479 w 12192000"/>
              <a:gd name="connsiteY21" fmla="*/ 3130229 h 6858000"/>
              <a:gd name="connsiteX22" fmla="*/ 5480476 w 12192000"/>
              <a:gd name="connsiteY22" fmla="*/ 3130229 h 6858000"/>
              <a:gd name="connsiteX23" fmla="*/ 5480476 w 12192000"/>
              <a:gd name="connsiteY23" fmla="*/ 3489639 h 6858000"/>
              <a:gd name="connsiteX24" fmla="*/ 5701032 w 12192000"/>
              <a:gd name="connsiteY24" fmla="*/ 3745332 h 6858000"/>
              <a:gd name="connsiteX25" fmla="*/ 5883489 w 12192000"/>
              <a:gd name="connsiteY25" fmla="*/ 3645849 h 6858000"/>
              <a:gd name="connsiteX26" fmla="*/ 5885182 w 12192000"/>
              <a:gd name="connsiteY26" fmla="*/ 3645849 h 6858000"/>
              <a:gd name="connsiteX27" fmla="*/ 5885182 w 12192000"/>
              <a:gd name="connsiteY27" fmla="*/ 3728399 h 6858000"/>
              <a:gd name="connsiteX28" fmla="*/ 6075681 w 12192000"/>
              <a:gd name="connsiteY28" fmla="*/ 3728399 h 6858000"/>
              <a:gd name="connsiteX29" fmla="*/ 6075681 w 12192000"/>
              <a:gd name="connsiteY29" fmla="*/ 3129806 h 6858000"/>
              <a:gd name="connsiteX30" fmla="*/ 7063741 w 12192000"/>
              <a:gd name="connsiteY30" fmla="*/ 3112449 h 6858000"/>
              <a:gd name="connsiteX31" fmla="*/ 6873664 w 12192000"/>
              <a:gd name="connsiteY31" fmla="*/ 3154782 h 6858000"/>
              <a:gd name="connsiteX32" fmla="*/ 6780108 w 12192000"/>
              <a:gd name="connsiteY32" fmla="*/ 3314379 h 6858000"/>
              <a:gd name="connsiteX33" fmla="*/ 6963411 w 12192000"/>
              <a:gd name="connsiteY33" fmla="*/ 3314379 h 6858000"/>
              <a:gd name="connsiteX34" fmla="*/ 7061201 w 12192000"/>
              <a:gd name="connsiteY34" fmla="*/ 3240295 h 6858000"/>
              <a:gd name="connsiteX35" fmla="*/ 7155604 w 12192000"/>
              <a:gd name="connsiteY35" fmla="*/ 3301679 h 6858000"/>
              <a:gd name="connsiteX36" fmla="*/ 7103958 w 12192000"/>
              <a:gd name="connsiteY36" fmla="*/ 3357135 h 6858000"/>
              <a:gd name="connsiteX37" fmla="*/ 6755554 w 12192000"/>
              <a:gd name="connsiteY37" fmla="*/ 3563722 h 6858000"/>
              <a:gd name="connsiteX38" fmla="*/ 6960447 w 12192000"/>
              <a:gd name="connsiteY38" fmla="*/ 3745332 h 6858000"/>
              <a:gd name="connsiteX39" fmla="*/ 7157298 w 12192000"/>
              <a:gd name="connsiteY39" fmla="*/ 3670825 h 6858000"/>
              <a:gd name="connsiteX40" fmla="*/ 7169151 w 12192000"/>
              <a:gd name="connsiteY40" fmla="*/ 3727552 h 6858000"/>
              <a:gd name="connsiteX41" fmla="*/ 7366001 w 12192000"/>
              <a:gd name="connsiteY41" fmla="*/ 3727552 h 6858000"/>
              <a:gd name="connsiteX42" fmla="*/ 7343141 w 12192000"/>
              <a:gd name="connsiteY42" fmla="*/ 3574729 h 6858000"/>
              <a:gd name="connsiteX43" fmla="*/ 7343141 w 12192000"/>
              <a:gd name="connsiteY43" fmla="*/ 3313109 h 6858000"/>
              <a:gd name="connsiteX44" fmla="*/ 7063741 w 12192000"/>
              <a:gd name="connsiteY44" fmla="*/ 3112449 h 6858000"/>
              <a:gd name="connsiteX45" fmla="*/ 5109212 w 12192000"/>
              <a:gd name="connsiteY45" fmla="*/ 3112449 h 6858000"/>
              <a:gd name="connsiteX46" fmla="*/ 4835739 w 12192000"/>
              <a:gd name="connsiteY46" fmla="*/ 3295752 h 6858000"/>
              <a:gd name="connsiteX47" fmla="*/ 5113446 w 12192000"/>
              <a:gd name="connsiteY47" fmla="*/ 3492179 h 6858000"/>
              <a:gd name="connsiteX48" fmla="*/ 5207850 w 12192000"/>
              <a:gd name="connsiteY48" fmla="*/ 3555255 h 6858000"/>
              <a:gd name="connsiteX49" fmla="*/ 5115986 w 12192000"/>
              <a:gd name="connsiteY49" fmla="*/ 3619179 h 6858000"/>
              <a:gd name="connsiteX50" fmla="*/ 5043595 w 12192000"/>
              <a:gd name="connsiteY50" fmla="*/ 3598012 h 6858000"/>
              <a:gd name="connsiteX51" fmla="*/ 5012269 w 12192000"/>
              <a:gd name="connsiteY51" fmla="*/ 3531125 h 6858000"/>
              <a:gd name="connsiteX52" fmla="*/ 4826002 w 12192000"/>
              <a:gd name="connsiteY52" fmla="*/ 3531125 h 6858000"/>
              <a:gd name="connsiteX53" fmla="*/ 5118102 w 12192000"/>
              <a:gd name="connsiteY53" fmla="*/ 3745755 h 6858000"/>
              <a:gd name="connsiteX54" fmla="*/ 5405122 w 12192000"/>
              <a:gd name="connsiteY54" fmla="*/ 3532395 h 6858000"/>
              <a:gd name="connsiteX55" fmla="*/ 5253146 w 12192000"/>
              <a:gd name="connsiteY55" fmla="*/ 3371106 h 6858000"/>
              <a:gd name="connsiteX56" fmla="*/ 5032590 w 12192000"/>
              <a:gd name="connsiteY56" fmla="*/ 3285169 h 6858000"/>
              <a:gd name="connsiteX57" fmla="*/ 5116409 w 12192000"/>
              <a:gd name="connsiteY57" fmla="*/ 3240295 h 6858000"/>
              <a:gd name="connsiteX58" fmla="*/ 5177792 w 12192000"/>
              <a:gd name="connsiteY58" fmla="*/ 3254689 h 6858000"/>
              <a:gd name="connsiteX59" fmla="*/ 5203192 w 12192000"/>
              <a:gd name="connsiteY59" fmla="*/ 3306759 h 6858000"/>
              <a:gd name="connsiteX60" fmla="*/ 5384379 w 12192000"/>
              <a:gd name="connsiteY60" fmla="*/ 3306759 h 6858000"/>
              <a:gd name="connsiteX61" fmla="*/ 5109212 w 12192000"/>
              <a:gd name="connsiteY61" fmla="*/ 3112449 h 6858000"/>
              <a:gd name="connsiteX62" fmla="*/ 0 w 12192000"/>
              <a:gd name="connsiteY62" fmla="*/ 0 h 6858000"/>
              <a:gd name="connsiteX63" fmla="*/ 12192000 w 12192000"/>
              <a:gd name="connsiteY63" fmla="*/ 0 h 6858000"/>
              <a:gd name="connsiteX64" fmla="*/ 12192000 w 12192000"/>
              <a:gd name="connsiteY64" fmla="*/ 6858000 h 6858000"/>
              <a:gd name="connsiteX65" fmla="*/ 8200417 w 12192000"/>
              <a:gd name="connsiteY65" fmla="*/ 6858000 h 6858000"/>
              <a:gd name="connsiteX66" fmla="*/ 8200417 w 12192000"/>
              <a:gd name="connsiteY66" fmla="*/ 5184843 h 6858000"/>
              <a:gd name="connsiteX67" fmla="*/ 1 w 12192000"/>
              <a:gd name="connsiteY67" fmla="*/ 5184843 h 6858000"/>
              <a:gd name="connsiteX68" fmla="*/ 1 w 12192000"/>
              <a:gd name="connsiteY68" fmla="*/ 6858000 h 6858000"/>
              <a:gd name="connsiteX69" fmla="*/ 0 w 12192000"/>
              <a:gd name="connsiteY6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2192000" h="6858000">
                <a:moveTo>
                  <a:pt x="7152614" y="3448729"/>
                </a:moveTo>
                <a:lnTo>
                  <a:pt x="7148983" y="3527574"/>
                </a:lnTo>
                <a:cubicBezTo>
                  <a:pt x="7137772" y="3594308"/>
                  <a:pt x="7102688" y="3623836"/>
                  <a:pt x="7032838" y="3623836"/>
                </a:cubicBezTo>
                <a:cubicBezTo>
                  <a:pt x="6989234" y="3623836"/>
                  <a:pt x="6951134" y="3604785"/>
                  <a:pt x="6951134" y="3556102"/>
                </a:cubicBezTo>
                <a:cubicBezTo>
                  <a:pt x="6951134" y="3507419"/>
                  <a:pt x="6988387" y="3490485"/>
                  <a:pt x="7031991" y="3480325"/>
                </a:cubicBezTo>
                <a:cubicBezTo>
                  <a:pt x="7053793" y="3475245"/>
                  <a:pt x="7077182" y="3471647"/>
                  <a:pt x="7098560" y="3467149"/>
                </a:cubicBezTo>
                <a:close/>
                <a:moveTo>
                  <a:pt x="7152641" y="3448152"/>
                </a:moveTo>
                <a:lnTo>
                  <a:pt x="7153064" y="3448576"/>
                </a:lnTo>
                <a:lnTo>
                  <a:pt x="7152614" y="3448729"/>
                </a:lnTo>
                <a:close/>
                <a:moveTo>
                  <a:pt x="6118861" y="3129806"/>
                </a:moveTo>
                <a:lnTo>
                  <a:pt x="6318251" y="3727976"/>
                </a:lnTo>
                <a:lnTo>
                  <a:pt x="6543888" y="3727976"/>
                </a:lnTo>
                <a:lnTo>
                  <a:pt x="6744548" y="3129806"/>
                </a:lnTo>
                <a:lnTo>
                  <a:pt x="6545158" y="3129806"/>
                </a:lnTo>
                <a:lnTo>
                  <a:pt x="6435091" y="3524776"/>
                </a:lnTo>
                <a:lnTo>
                  <a:pt x="6432551" y="3524776"/>
                </a:lnTo>
                <a:lnTo>
                  <a:pt x="6323331" y="3129806"/>
                </a:lnTo>
                <a:close/>
                <a:moveTo>
                  <a:pt x="5880525" y="3129806"/>
                </a:moveTo>
                <a:lnTo>
                  <a:pt x="5880525" y="3450269"/>
                </a:lnTo>
                <a:cubicBezTo>
                  <a:pt x="5880525" y="3556102"/>
                  <a:pt x="5815755" y="3584465"/>
                  <a:pt x="5773422" y="3584465"/>
                </a:cubicBezTo>
                <a:cubicBezTo>
                  <a:pt x="5711192" y="3584465"/>
                  <a:pt x="5676479" y="3556949"/>
                  <a:pt x="5676479" y="3477362"/>
                </a:cubicBezTo>
                <a:lnTo>
                  <a:pt x="5676479" y="3130229"/>
                </a:lnTo>
                <a:lnTo>
                  <a:pt x="5480476" y="3130229"/>
                </a:lnTo>
                <a:lnTo>
                  <a:pt x="5480476" y="3489639"/>
                </a:lnTo>
                <a:cubicBezTo>
                  <a:pt x="5480476" y="3647119"/>
                  <a:pt x="5530005" y="3745332"/>
                  <a:pt x="5701032" y="3745332"/>
                </a:cubicBezTo>
                <a:cubicBezTo>
                  <a:pt x="5774692" y="3744485"/>
                  <a:pt x="5842848" y="3707232"/>
                  <a:pt x="5883489" y="3645849"/>
                </a:cubicBezTo>
                <a:lnTo>
                  <a:pt x="5885182" y="3645849"/>
                </a:lnTo>
                <a:lnTo>
                  <a:pt x="5885182" y="3728399"/>
                </a:lnTo>
                <a:lnTo>
                  <a:pt x="6075681" y="3728399"/>
                </a:lnTo>
                <a:lnTo>
                  <a:pt x="6075681" y="3129806"/>
                </a:lnTo>
                <a:close/>
                <a:moveTo>
                  <a:pt x="7063741" y="3112449"/>
                </a:moveTo>
                <a:cubicBezTo>
                  <a:pt x="6997701" y="3110332"/>
                  <a:pt x="6932508" y="3124726"/>
                  <a:pt x="6873664" y="3154782"/>
                </a:cubicBezTo>
                <a:cubicBezTo>
                  <a:pt x="6816091" y="3186955"/>
                  <a:pt x="6780108" y="3248339"/>
                  <a:pt x="6780108" y="3314379"/>
                </a:cubicBezTo>
                <a:lnTo>
                  <a:pt x="6963411" y="3314379"/>
                </a:lnTo>
                <a:cubicBezTo>
                  <a:pt x="6972724" y="3263579"/>
                  <a:pt x="7007014" y="3240295"/>
                  <a:pt x="7061201" y="3240295"/>
                </a:cubicBezTo>
                <a:cubicBezTo>
                  <a:pt x="7101418" y="3240295"/>
                  <a:pt x="7155604" y="3256806"/>
                  <a:pt x="7155604" y="3301679"/>
                </a:cubicBezTo>
                <a:cubicBezTo>
                  <a:pt x="7155604" y="3338509"/>
                  <a:pt x="7137401" y="3350362"/>
                  <a:pt x="7103958" y="3357135"/>
                </a:cubicBezTo>
                <a:cubicBezTo>
                  <a:pt x="6968067" y="3384652"/>
                  <a:pt x="6755554" y="3369412"/>
                  <a:pt x="6755554" y="3563722"/>
                </a:cubicBezTo>
                <a:cubicBezTo>
                  <a:pt x="6755554" y="3686912"/>
                  <a:pt x="6845725" y="3745332"/>
                  <a:pt x="6960447" y="3745332"/>
                </a:cubicBezTo>
                <a:cubicBezTo>
                  <a:pt x="7031991" y="3745332"/>
                  <a:pt x="7106498" y="3724165"/>
                  <a:pt x="7157298" y="3670825"/>
                </a:cubicBezTo>
                <a:cubicBezTo>
                  <a:pt x="7158991" y="3689876"/>
                  <a:pt x="7162801" y="3708925"/>
                  <a:pt x="7169151" y="3727552"/>
                </a:cubicBezTo>
                <a:lnTo>
                  <a:pt x="7366001" y="3727552"/>
                </a:lnTo>
                <a:cubicBezTo>
                  <a:pt x="7343141" y="3680139"/>
                  <a:pt x="7343141" y="3625529"/>
                  <a:pt x="7343141" y="3574729"/>
                </a:cubicBezTo>
                <a:lnTo>
                  <a:pt x="7343141" y="3313109"/>
                </a:lnTo>
                <a:cubicBezTo>
                  <a:pt x="7341871" y="3144199"/>
                  <a:pt x="7205558" y="3112449"/>
                  <a:pt x="7063741" y="3112449"/>
                </a:cubicBezTo>
                <a:close/>
                <a:moveTo>
                  <a:pt x="5109212" y="3112449"/>
                </a:moveTo>
                <a:cubicBezTo>
                  <a:pt x="4991949" y="3112449"/>
                  <a:pt x="4835739" y="3151819"/>
                  <a:pt x="4835739" y="3295752"/>
                </a:cubicBezTo>
                <a:cubicBezTo>
                  <a:pt x="4835739" y="3457042"/>
                  <a:pt x="4990255" y="3460429"/>
                  <a:pt x="5113446" y="3492179"/>
                </a:cubicBezTo>
                <a:cubicBezTo>
                  <a:pt x="5147735" y="3500222"/>
                  <a:pt x="5207850" y="3509535"/>
                  <a:pt x="5207850" y="3555255"/>
                </a:cubicBezTo>
                <a:cubicBezTo>
                  <a:pt x="5207850" y="3600976"/>
                  <a:pt x="5153662" y="3619179"/>
                  <a:pt x="5115986" y="3619179"/>
                </a:cubicBezTo>
                <a:cubicBezTo>
                  <a:pt x="5090162" y="3620025"/>
                  <a:pt x="5064763" y="3612405"/>
                  <a:pt x="5043595" y="3598012"/>
                </a:cubicBezTo>
                <a:cubicBezTo>
                  <a:pt x="5022852" y="3582349"/>
                  <a:pt x="5010999" y="3557372"/>
                  <a:pt x="5012269" y="3531125"/>
                </a:cubicBezTo>
                <a:lnTo>
                  <a:pt x="4826002" y="3531125"/>
                </a:lnTo>
                <a:cubicBezTo>
                  <a:pt x="4831930" y="3698342"/>
                  <a:pt x="4976285" y="3745755"/>
                  <a:pt x="5118102" y="3745755"/>
                </a:cubicBezTo>
                <a:cubicBezTo>
                  <a:pt x="5252723" y="3745755"/>
                  <a:pt x="5405122" y="3692416"/>
                  <a:pt x="5405122" y="3532395"/>
                </a:cubicBezTo>
                <a:cubicBezTo>
                  <a:pt x="5405122" y="3482865"/>
                  <a:pt x="5373795" y="3395235"/>
                  <a:pt x="5253146" y="3371106"/>
                </a:cubicBezTo>
                <a:cubicBezTo>
                  <a:pt x="5163399" y="3351632"/>
                  <a:pt x="5032590" y="3341472"/>
                  <a:pt x="5032590" y="3285169"/>
                </a:cubicBezTo>
                <a:cubicBezTo>
                  <a:pt x="5032590" y="3243259"/>
                  <a:pt x="5084236" y="3240295"/>
                  <a:pt x="5116409" y="3240295"/>
                </a:cubicBezTo>
                <a:cubicBezTo>
                  <a:pt x="5137999" y="3239026"/>
                  <a:pt x="5159166" y="3244106"/>
                  <a:pt x="5177792" y="3254689"/>
                </a:cubicBezTo>
                <a:cubicBezTo>
                  <a:pt x="5195149" y="3266119"/>
                  <a:pt x="5204886" y="3286016"/>
                  <a:pt x="5203192" y="3306759"/>
                </a:cubicBezTo>
                <a:lnTo>
                  <a:pt x="5384379" y="3306759"/>
                </a:lnTo>
                <a:cubicBezTo>
                  <a:pt x="5377606" y="3151396"/>
                  <a:pt x="5240446" y="3112449"/>
                  <a:pt x="5109212" y="31124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8200417" y="6858000"/>
                </a:lnTo>
                <a:lnTo>
                  <a:pt x="8200417" y="5184843"/>
                </a:lnTo>
                <a:lnTo>
                  <a:pt x="1" y="5184843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Rechteck 1">
            <a:extLst>
              <a:ext uri="{FF2B5EF4-FFF2-40B4-BE49-F238E27FC236}">
                <a16:creationId xmlns:a16="http://schemas.microsoft.com/office/drawing/2014/main" id="{AFA3CB23-EDCE-4D31-AB51-C72D4DDA771E}"/>
              </a:ext>
            </a:extLst>
          </p:cNvPr>
          <p:cNvSpPr/>
          <p:nvPr userDrawn="1"/>
        </p:nvSpPr>
        <p:spPr>
          <a:xfrm>
            <a:off x="1" y="5184843"/>
            <a:ext cx="8200416" cy="1673157"/>
          </a:xfrm>
          <a:prstGeom prst="rect">
            <a:avLst/>
          </a:prstGeom>
          <a:solidFill>
            <a:srgbClr val="FF82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1C3C907-06B5-4B8F-9792-483F4C1919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5157395"/>
            <a:ext cx="11197974" cy="71479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14EA2A7-FFDB-4225-8931-FEC927947E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5978103"/>
            <a:ext cx="11197974" cy="714797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60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Untertitel</a:t>
            </a:r>
            <a:endParaRPr lang="en-US"/>
          </a:p>
          <a:p>
            <a:pPr lvl="0"/>
            <a:r>
              <a:rPr lang="de-DE"/>
              <a:t>Name, Ort, Datum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606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8423B9C-CA37-4834-9628-C87A04B7A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8" y="3164991"/>
            <a:ext cx="3142471" cy="528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D5E4C2D-248B-4381-9E5A-261C0E7D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505" y="2896008"/>
            <a:ext cx="2953512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681D6B9B-CB40-4D88-93A7-B50514E5C0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660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630AC8B-6BE6-4A57-90E9-A6B33B3E3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45151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59CC0E0-977C-45FB-B0CB-5D609C157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7505" y="6321107"/>
            <a:ext cx="2953512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BB760E3E-167D-40D3-8EF6-6A439A6F21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660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910EF0DF-69BA-4403-AD22-57BA043617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151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57D0F15-8039-4EAC-A40F-FD4C772914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48038" y="1"/>
            <a:ext cx="2953512" cy="290149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354E4559-4833-450D-BDF7-C227133D80B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0375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FE89BABF-A529-417F-86F5-80C7E703B85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45600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8153C274-5CC4-44D7-B7D0-0A68941DB4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8038" y="3427412"/>
            <a:ext cx="2953512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77249C2B-DCDA-4BE8-91F1-1923DE48919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300375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042B47BA-F1DC-4C61-8E8B-9250162ED5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666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E0D43A-F4C6-4F51-A9A8-64C19BF055D7}"/>
              </a:ext>
            </a:extLst>
          </p:cNvPr>
          <p:cNvGrpSpPr/>
          <p:nvPr userDrawn="1"/>
        </p:nvGrpSpPr>
        <p:grpSpPr>
          <a:xfrm>
            <a:off x="520707" y="5967208"/>
            <a:ext cx="11148476" cy="96104"/>
            <a:chOff x="520707" y="1757726"/>
            <a:chExt cx="11148476" cy="96104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18B76B12-29B0-4CB4-AF6D-263403588E73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B0FEDE-85DA-4976-BC9E-F9769ACAFFA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58D4A1-AF5C-4973-98F8-82FDC061437D}"/>
              </a:ext>
            </a:extLst>
          </p:cNvPr>
          <p:cNvGrpSpPr/>
          <p:nvPr userDrawn="1"/>
        </p:nvGrpSpPr>
        <p:grpSpPr>
          <a:xfrm>
            <a:off x="520707" y="2060848"/>
            <a:ext cx="11148476" cy="96104"/>
            <a:chOff x="520707" y="1757726"/>
            <a:chExt cx="11148476" cy="96104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8CAFBC9-7148-4102-B7BB-BC61D9EB492D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4822D6-BA19-4EFE-B974-5C6CF0A4151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BC4BB4-5A20-4E19-9ADF-44FF7649B3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707" y="2156953"/>
            <a:ext cx="11148476" cy="381025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3F20F0-BE50-40DB-B471-9C9C91BF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03FAF27-537B-4890-8172-C9F80C708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A17AFB-349A-403A-B162-38BCE15A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DCB33C4-AA07-4CAD-9288-6DE89E1D4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3" y="476672"/>
            <a:ext cx="11059253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491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6260E4D-1EE4-4F1C-A28D-7E53EA9C9915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48B4A-FE2D-4545-95D1-C664E8631C52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B3F0620-84A1-414B-97F9-A28154EF1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9C87244-30F5-4485-9218-3BE9CB19BF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829" y="3455724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89D5D79-4EE1-4E71-9896-39AE9FD5A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908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66A9-B54D-4ACA-8A79-F4433EE03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A7B1D-4B47-4791-B27E-502F39C4DFBA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BC7FD7-393B-47A7-BFBC-21C669D02A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2AA5684E-CA28-4276-B7A2-6F6DED534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735515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5663215C-6416-4FFF-8EFC-2E0D9993A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706986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716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halb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5B4629-5115-4E8E-A7C3-DF2A09661179}"/>
              </a:ext>
            </a:extLst>
          </p:cNvPr>
          <p:cNvSpPr/>
          <p:nvPr userDrawn="1"/>
        </p:nvSpPr>
        <p:spPr>
          <a:xfrm>
            <a:off x="322818" y="3702050"/>
            <a:ext cx="3687579" cy="315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EF52F-8AB3-48DC-88D6-680EDDA172BA}"/>
              </a:ext>
            </a:extLst>
          </p:cNvPr>
          <p:cNvSpPr/>
          <p:nvPr userDrawn="1"/>
        </p:nvSpPr>
        <p:spPr>
          <a:xfrm>
            <a:off x="322818" y="4146550"/>
            <a:ext cx="3687579" cy="27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5FC88-1C29-4C36-A1A5-CA71D9EF8C53}"/>
              </a:ext>
            </a:extLst>
          </p:cNvPr>
          <p:cNvSpPr/>
          <p:nvPr userDrawn="1"/>
        </p:nvSpPr>
        <p:spPr>
          <a:xfrm>
            <a:off x="322818" y="4572000"/>
            <a:ext cx="3687579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22FFE-28E4-42A4-AD77-58D077021CE9}"/>
              </a:ext>
            </a:extLst>
          </p:cNvPr>
          <p:cNvSpPr/>
          <p:nvPr userDrawn="1"/>
        </p:nvSpPr>
        <p:spPr>
          <a:xfrm>
            <a:off x="322818" y="4972050"/>
            <a:ext cx="3687579" cy="18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E63BD47-8328-4B2D-B5AA-565ED8B55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9D5EF2-5EF3-4005-AA09-B945AA4A3A1D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FBD32ACA-4F35-4B85-98DB-BCD80C9C9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27" name="Text Placeholder 44">
            <a:extLst>
              <a:ext uri="{FF2B5EF4-FFF2-40B4-BE49-F238E27FC236}">
                <a16:creationId xmlns:a16="http://schemas.microsoft.com/office/drawing/2014/main" id="{80BAF96A-DC42-4763-9A44-1B5C9E9AF2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1319166"/>
            <a:ext cx="425375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83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D5AF5BB-75AB-4212-81BD-033C320110B7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E882D82-EA76-46BA-8D85-90832BCB2F68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0BE0BA0-6E18-4AFC-9404-6844E2827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EC42CA8A-B3B8-43DE-B34A-527E763E65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08247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710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8BEF2D-F441-4A51-8CC3-BC0A2EEE84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5733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B5D9E-8B92-4273-9217-A3B9C38A322A}"/>
              </a:ext>
            </a:extLst>
          </p:cNvPr>
          <p:cNvSpPr/>
          <p:nvPr userDrawn="1"/>
        </p:nvSpPr>
        <p:spPr>
          <a:xfrm>
            <a:off x="4957331" y="-1"/>
            <a:ext cx="113867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1075C28A-106B-43E8-BB07-E532A2C1B1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2921620"/>
            <a:ext cx="4411230" cy="5073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46202-4851-481F-8DAA-9DCBD9444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04B093D0-A8BA-4A84-BFE0-B67372F75CF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262132" y="1031173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754673A4-2677-4FE6-AEC0-8FAD3F07A9E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262132" y="188075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592836F0-613A-4D72-952A-6E8E0AD8F5E0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262132" y="2730327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05578DE4-9737-429C-AAAF-1827A1355CF2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5262132" y="3579904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C7EB27CD-3AA0-4908-86D1-C0D04F593DF0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262132" y="4429481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35886D1D-7A28-4EC8-8C1E-726241B47E2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62132" y="527906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3051FFEF-3700-4C62-8CB9-A4C54C440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9633" y="910404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2" name="Text Placeholder 44">
            <a:extLst>
              <a:ext uri="{FF2B5EF4-FFF2-40B4-BE49-F238E27FC236}">
                <a16:creationId xmlns:a16="http://schemas.microsoft.com/office/drawing/2014/main" id="{0F656EAD-77F0-4487-9BF7-DDE94D18E4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9633" y="1389388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A1F7C095-5BE6-4A74-8B2E-94F0BF7BFD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9633" y="1759981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4" name="Text Placeholder 44">
            <a:extLst>
              <a:ext uri="{FF2B5EF4-FFF2-40B4-BE49-F238E27FC236}">
                <a16:creationId xmlns:a16="http://schemas.microsoft.com/office/drawing/2014/main" id="{E4D61315-D5C9-46B9-8CAA-1E76A205B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9633" y="2238965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9B2297AA-8020-4952-BB70-198EFCBC39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633" y="2614793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6" name="Text Placeholder 44">
            <a:extLst>
              <a:ext uri="{FF2B5EF4-FFF2-40B4-BE49-F238E27FC236}">
                <a16:creationId xmlns:a16="http://schemas.microsoft.com/office/drawing/2014/main" id="{2064D067-6F44-40ED-8FFB-C5494E8C30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633" y="3093777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BDDCE87C-AD6A-49BC-A54A-B894208F05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633" y="3464370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8" name="Text Placeholder 44">
            <a:extLst>
              <a:ext uri="{FF2B5EF4-FFF2-40B4-BE49-F238E27FC236}">
                <a16:creationId xmlns:a16="http://schemas.microsoft.com/office/drawing/2014/main" id="{C0001823-DFE2-48AF-A229-6D1ABF5090F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633" y="3943354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A8445129-D0A2-4E36-BF1B-CCAD241EBF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9633" y="4312849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0" name="Text Placeholder 44">
            <a:extLst>
              <a:ext uri="{FF2B5EF4-FFF2-40B4-BE49-F238E27FC236}">
                <a16:creationId xmlns:a16="http://schemas.microsoft.com/office/drawing/2014/main" id="{5DBEBA79-EFA3-456A-BE7A-C7938C5293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9633" y="4791833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71AD845A-56AF-4810-B11D-61A0B09699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79633" y="5163526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2" name="Text Placeholder 44">
            <a:extLst>
              <a:ext uri="{FF2B5EF4-FFF2-40B4-BE49-F238E27FC236}">
                <a16:creationId xmlns:a16="http://schemas.microsoft.com/office/drawing/2014/main" id="{ED087B47-E204-4EEB-A5E5-1FB59251B7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79633" y="5619226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196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04ED14F8-5FA3-4992-BE0E-0A98CBEEFB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7" y="0"/>
            <a:ext cx="609600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F4CD7B-0CE7-4C9A-94C5-63826DFCFE4F}"/>
              </a:ext>
            </a:extLst>
          </p:cNvPr>
          <p:cNvSpPr/>
          <p:nvPr userDrawn="1"/>
        </p:nvSpPr>
        <p:spPr>
          <a:xfrm rot="10800000">
            <a:off x="3" y="3991895"/>
            <a:ext cx="5842000" cy="111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B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85319-CBBB-4888-AC10-A661831E2696}"/>
              </a:ext>
            </a:extLst>
          </p:cNvPr>
          <p:cNvSpPr/>
          <p:nvPr userDrawn="1"/>
        </p:nvSpPr>
        <p:spPr>
          <a:xfrm>
            <a:off x="0" y="4098783"/>
            <a:ext cx="6095997" cy="2759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A77D89CA-F361-4AF0-8473-987518319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224701"/>
            <a:ext cx="5110635" cy="50738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9107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01D9A89-5150-499D-B197-872B42B1D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195442-D2FF-4576-949E-97EAA7296CEA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6D661E-FF84-47B5-A1F3-6BF3E5F7AAB9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8BF8A6AD-3293-47B6-B400-98449DC57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9B4B9BEC-4CCF-44AD-9AB7-D4A753798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88741" y="0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C3F09143-427C-4847-9A42-4E94E448B9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8741" y="3429003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FD822A1-47AC-4B51-B588-7A5F0D23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9800" y="818514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AA6C1951-972D-49A6-BC72-6792D23AC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89800" y="4070542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0" name="Picture Placeholder 13">
            <a:extLst>
              <a:ext uri="{FF2B5EF4-FFF2-40B4-BE49-F238E27FC236}">
                <a16:creationId xmlns:a16="http://schemas.microsoft.com/office/drawing/2014/main" id="{B81447AD-5D08-4A71-90B3-CD2D98932F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557416" y="99134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1" name="Picture Placeholder 13">
            <a:extLst>
              <a:ext uri="{FF2B5EF4-FFF2-40B4-BE49-F238E27FC236}">
                <a16:creationId xmlns:a16="http://schemas.microsoft.com/office/drawing/2014/main" id="{CEB2F945-F0EF-4CDB-B408-7900D8D3A3A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57416" y="161477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2" name="Picture Placeholder 13">
            <a:extLst>
              <a:ext uri="{FF2B5EF4-FFF2-40B4-BE49-F238E27FC236}">
                <a16:creationId xmlns:a16="http://schemas.microsoft.com/office/drawing/2014/main" id="{999DA090-AFE2-4D1A-9140-F1E396E147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57416" y="2185051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80564B4-EAD8-4A7A-9A71-B82EFEF71F1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57416" y="4225915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3A0F69A8-3D71-4036-9175-6C9B713547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57416" y="4849339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06239AA3-4D17-4C75-BAAD-2EF05DEFEC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57416" y="541962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3882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D5AF35-7F8C-4111-B93A-C322909CD14D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763A5-3AAF-4052-AB1B-7BC86B871BE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2FB3C7C2-A6BE-44B9-85C3-14FA25330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8B7E47A2-BDF5-4BDF-B103-1FF5C791A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0860" y="1324870"/>
            <a:ext cx="7761665" cy="47095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8C597B-07A6-4713-B560-F8665F0463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794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60FC15-F799-4DF4-8F51-95FF9E7C5937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54B66-D6C8-4E44-8AF3-08E342A1278C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865C7-66D3-4125-A53E-CCF594575D68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9323F-A760-454C-A4DF-0CDB35A48AF3}"/>
              </a:ext>
            </a:extLst>
          </p:cNvPr>
          <p:cNvSpPr/>
          <p:nvPr userDrawn="1"/>
        </p:nvSpPr>
        <p:spPr>
          <a:xfrm>
            <a:off x="2031994" y="6329982"/>
            <a:ext cx="2031977" cy="5280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EC465F58-9687-46FA-8227-3129B6F18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ED2E40E3-8243-4CE0-8D84-8A28B4E734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6397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E9C7766F-5D7E-4683-8398-EC83159763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8" y="0"/>
            <a:ext cx="2031939" cy="2285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96AEDCCE-3420-42C7-B8DA-623DF0C55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8" y="4572001"/>
            <a:ext cx="2031939" cy="175798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DA5EFC67-568E-40E5-98B8-7FA9192448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9" name="Text Placeholder 44">
            <a:extLst>
              <a:ext uri="{FF2B5EF4-FFF2-40B4-BE49-F238E27FC236}">
                <a16:creationId xmlns:a16="http://schemas.microsoft.com/office/drawing/2014/main" id="{8CE70898-5CC6-4517-823C-3B95070386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CCC59C8C-19A2-4243-B929-BA5BCC8BD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8601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12D52377-FC53-4817-94BC-F254BA352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58601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AC89E523-A011-4E1A-8E6F-5347FBD072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052" y="3678814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3" name="Text Placeholder 44">
            <a:extLst>
              <a:ext uri="{FF2B5EF4-FFF2-40B4-BE49-F238E27FC236}">
                <a16:creationId xmlns:a16="http://schemas.microsoft.com/office/drawing/2014/main" id="{FA3029F2-B5EB-45B6-BB67-C3696FE1BB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052" y="3355692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FFFD806A-81DF-4484-B49F-F2349FAD9F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2368" y="6432430"/>
            <a:ext cx="2061576" cy="32312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 spc="-6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40BC30-05B0-4274-A983-AF5365B2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1604" y="2853451"/>
            <a:ext cx="509362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7B8CE99B-1FED-48EF-855B-15EE0298A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1604" y="3774302"/>
            <a:ext cx="509362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0D794E7-BC97-4D11-A03A-64F957931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007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94FF36-39B2-43D2-87C8-10BEA2CDA454}"/>
              </a:ext>
            </a:extLst>
          </p:cNvPr>
          <p:cNvSpPr/>
          <p:nvPr userDrawn="1"/>
        </p:nvSpPr>
        <p:spPr>
          <a:xfrm>
            <a:off x="0" y="5977467"/>
            <a:ext cx="12192000" cy="880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332F5CD-6BD8-426C-80C9-07720D443E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7031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0DE14BC-0CB5-4C9A-93AF-28937A1BB8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5A00935A-03B9-44A1-A904-F3452D01EB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4062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16B2CA74-99A6-4EDB-A7AA-4EAAB31F08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1094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8FE5D3D-FBDB-42B3-B4A0-F6ABCED9D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1CE9025D-ED9B-40AB-9169-E97491A9B4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202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F79CBD76-D3B6-49BD-B2CD-AAAB71DC8F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920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C402B17-C51B-426A-BAD3-5B66E65E61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7526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5" name="Text Placeholder 44">
            <a:extLst>
              <a:ext uri="{FF2B5EF4-FFF2-40B4-BE49-F238E27FC236}">
                <a16:creationId xmlns:a16="http://schemas.microsoft.com/office/drawing/2014/main" id="{1991C82C-5226-412E-B05A-FF5378736D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7526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F126347F-AEF0-43B6-ACFB-F2516E4053A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5850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7" name="Text Placeholder 44">
            <a:extLst>
              <a:ext uri="{FF2B5EF4-FFF2-40B4-BE49-F238E27FC236}">
                <a16:creationId xmlns:a16="http://schemas.microsoft.com/office/drawing/2014/main" id="{BE565A10-1918-4297-8F36-E003DD625A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85849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442692FC-615C-4913-B884-8E2D151659A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4173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61A93469-A418-4B69-A996-CA5BF578EFB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417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0893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96686-7D8E-41B4-B0F5-A1619E82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3344E-0C2C-4797-90CE-741E2D7D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E296-E56B-4F12-B618-D93A843CA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BC58F7-7D9E-4B0C-9876-1F45E3BB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9401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497E-880F-44A3-89EA-A5E557FA0034}"/>
              </a:ext>
            </a:extLst>
          </p:cNvPr>
          <p:cNvSpPr/>
          <p:nvPr userDrawn="1"/>
        </p:nvSpPr>
        <p:spPr>
          <a:xfrm>
            <a:off x="0" y="2474307"/>
            <a:ext cx="12192001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BAAE74-80A9-4E1A-A3DF-3A60A5BAA074}"/>
              </a:ext>
            </a:extLst>
          </p:cNvPr>
          <p:cNvSpPr/>
          <p:nvPr/>
        </p:nvSpPr>
        <p:spPr>
          <a:xfrm>
            <a:off x="10614969" y="2479330"/>
            <a:ext cx="1577031" cy="1130537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00E93-B478-4D7E-837A-077991A57840}"/>
              </a:ext>
            </a:extLst>
          </p:cNvPr>
          <p:cNvSpPr/>
          <p:nvPr/>
        </p:nvSpPr>
        <p:spPr>
          <a:xfrm>
            <a:off x="10614969" y="3609865"/>
            <a:ext cx="1577031" cy="116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0530DE-D8EE-4775-9099-2F22AFC94B96}"/>
              </a:ext>
            </a:extLst>
          </p:cNvPr>
          <p:cNvSpPr/>
          <p:nvPr/>
        </p:nvSpPr>
        <p:spPr>
          <a:xfrm>
            <a:off x="10614969" y="4772931"/>
            <a:ext cx="1577031" cy="1163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2D1201FA-3498-4A4B-9049-AF94587160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524" y="275676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D8673A0C-8869-4335-B49A-9C1D6D3594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99524" y="290119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01665F29-89C7-4965-BA50-0D6B4E8658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9524" y="3823494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82F3D4A2-DD56-488E-8AC2-FA648D4D33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9524" y="3967924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42AD19B4-0614-4762-8557-BFEFD26DA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524" y="486850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3353161C-8586-432C-B5DC-33B98E5CF0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9524" y="501293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07274AF3-854A-47BC-92E7-C9E3F6011B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14968" y="420778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BDBE2520-85C2-4F0B-A361-C378CD5FAF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14968" y="5402457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243A394F-509A-46E4-82E3-340240A3FD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14968" y="305431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F36DB01E-2A7E-4CC8-8842-F1314EB1BE6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80166" y="2594897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FF307A12-B5FC-43B0-9274-2AD6A7A9B74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1180166" y="3788862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086B85BD-AF90-4298-BDA4-09B93D21229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180166" y="501317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EC5EE9-C990-4ABA-81EE-BE8A3C6E9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F1C790F-5500-4F38-9C81-CCE68AFD48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2D9D2B79-4BFC-4D80-8C26-C195335325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2192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3070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2651829"/>
            <a:ext cx="503001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B8ACF-7EED-481D-9DCC-8AAF8C152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463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24A2C7-9ACC-4952-9009-45BB5234A0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37918"/>
            <a:ext cx="6096000" cy="4020082"/>
          </a:xfrm>
          <a:custGeom>
            <a:avLst/>
            <a:gdLst>
              <a:gd name="connsiteX0" fmla="*/ 0 w 6096000"/>
              <a:gd name="connsiteY0" fmla="*/ 0 h 4020082"/>
              <a:gd name="connsiteX1" fmla="*/ 6096000 w 6096000"/>
              <a:gd name="connsiteY1" fmla="*/ 0 h 4020082"/>
              <a:gd name="connsiteX2" fmla="*/ 6096000 w 6096000"/>
              <a:gd name="connsiteY2" fmla="*/ 1604965 h 4020082"/>
              <a:gd name="connsiteX3" fmla="*/ 5958254 w 6096000"/>
              <a:gd name="connsiteY3" fmla="*/ 2010041 h 4020082"/>
              <a:gd name="connsiteX4" fmla="*/ 6096000 w 6096000"/>
              <a:gd name="connsiteY4" fmla="*/ 2415117 h 4020082"/>
              <a:gd name="connsiteX5" fmla="*/ 6096000 w 6096000"/>
              <a:gd name="connsiteY5" fmla="*/ 4020082 h 4020082"/>
              <a:gd name="connsiteX6" fmla="*/ 0 w 6096000"/>
              <a:gd name="connsiteY6" fmla="*/ 4020082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4020082">
                <a:moveTo>
                  <a:pt x="0" y="0"/>
                </a:moveTo>
                <a:lnTo>
                  <a:pt x="6096000" y="0"/>
                </a:lnTo>
                <a:lnTo>
                  <a:pt x="6096000" y="1604965"/>
                </a:lnTo>
                <a:lnTo>
                  <a:pt x="5958254" y="2010041"/>
                </a:lnTo>
                <a:lnTo>
                  <a:pt x="6096000" y="2415117"/>
                </a:lnTo>
                <a:lnTo>
                  <a:pt x="6096000" y="4020082"/>
                </a:lnTo>
                <a:lnTo>
                  <a:pt x="0" y="402008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37875E-4C41-422B-94E7-98DC9A362ED9}"/>
              </a:ext>
            </a:extLst>
          </p:cNvPr>
          <p:cNvSpPr/>
          <p:nvPr userDrawn="1"/>
        </p:nvSpPr>
        <p:spPr>
          <a:xfrm>
            <a:off x="609600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BA4D5BD-E25F-4292-9072-9E232B55EC64}"/>
              </a:ext>
            </a:extLst>
          </p:cNvPr>
          <p:cNvSpPr/>
          <p:nvPr userDrawn="1"/>
        </p:nvSpPr>
        <p:spPr>
          <a:xfrm rot="16200000">
            <a:off x="5622051" y="4779086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86CDD96E-7915-44A7-921C-9BCB7D0B98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1600" y="4681056"/>
            <a:ext cx="5219693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7C556-9A59-4E9B-911E-D751D21EF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65C032E-95BE-4B06-8E87-BC9043FC1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097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70545B-2548-405B-8830-DE290C05C7F4}"/>
              </a:ext>
            </a:extLst>
          </p:cNvPr>
          <p:cNvSpPr/>
          <p:nvPr userDrawn="1"/>
        </p:nvSpPr>
        <p:spPr>
          <a:xfrm>
            <a:off x="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6ECAFB49-6D86-402E-B958-2417944715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681056"/>
            <a:ext cx="5016817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FCDA5D4-4418-428D-9296-261ADF491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8" y="2837918"/>
            <a:ext cx="6096002" cy="4020082"/>
          </a:xfrm>
          <a:custGeom>
            <a:avLst/>
            <a:gdLst>
              <a:gd name="connsiteX0" fmla="*/ 0 w 6096002"/>
              <a:gd name="connsiteY0" fmla="*/ 0 h 4020082"/>
              <a:gd name="connsiteX1" fmla="*/ 6096002 w 6096002"/>
              <a:gd name="connsiteY1" fmla="*/ 0 h 4020082"/>
              <a:gd name="connsiteX2" fmla="*/ 6096002 w 6096002"/>
              <a:gd name="connsiteY2" fmla="*/ 4020082 h 4020082"/>
              <a:gd name="connsiteX3" fmla="*/ 0 w 6096002"/>
              <a:gd name="connsiteY3" fmla="*/ 4020082 h 4020082"/>
              <a:gd name="connsiteX4" fmla="*/ 0 w 6096002"/>
              <a:gd name="connsiteY4" fmla="*/ 2415118 h 4020082"/>
              <a:gd name="connsiteX5" fmla="*/ 137746 w 6096002"/>
              <a:gd name="connsiteY5" fmla="*/ 2010042 h 4020082"/>
              <a:gd name="connsiteX6" fmla="*/ 0 w 6096002"/>
              <a:gd name="connsiteY6" fmla="*/ 1604966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4020082">
                <a:moveTo>
                  <a:pt x="0" y="0"/>
                </a:moveTo>
                <a:lnTo>
                  <a:pt x="6096002" y="0"/>
                </a:lnTo>
                <a:lnTo>
                  <a:pt x="6096002" y="4020082"/>
                </a:lnTo>
                <a:lnTo>
                  <a:pt x="0" y="4020082"/>
                </a:lnTo>
                <a:lnTo>
                  <a:pt x="0" y="2415118"/>
                </a:lnTo>
                <a:lnTo>
                  <a:pt x="137746" y="2010042"/>
                </a:lnTo>
                <a:lnTo>
                  <a:pt x="0" y="16049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F49390-6628-435C-9F80-17B20F2D2CB1}"/>
              </a:ext>
            </a:extLst>
          </p:cNvPr>
          <p:cNvSpPr/>
          <p:nvPr userDrawn="1"/>
        </p:nvSpPr>
        <p:spPr>
          <a:xfrm rot="5400000">
            <a:off x="5759795" y="4779087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97D30F-5B07-47C9-AA47-0DC710785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14346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F968DC-34C0-4914-A2F7-7B91B2F54179}"/>
              </a:ext>
            </a:extLst>
          </p:cNvPr>
          <p:cNvSpPr/>
          <p:nvPr userDrawn="1"/>
        </p:nvSpPr>
        <p:spPr>
          <a:xfrm>
            <a:off x="0" y="238024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0AAC5-EAE7-47B3-8D01-FE46F822F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064" y="6407803"/>
            <a:ext cx="719461" cy="1810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BE76159-A431-4CAA-B8DB-761A67EC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8A624B7-8019-4F7C-A6BB-F375EFB7EF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3477984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91E6DF-C73F-4C07-9A3B-013ADB7A3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A99CDFB-AD22-4208-BA91-8A1B4A256E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1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1AD37382-AB28-4DFA-83DD-B91F7E665F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2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0BF7EB-E515-4159-A569-F7BA3B524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144B8E-63E8-4E3E-8DB8-968197E37105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9E239B48-2796-4E0F-A5D5-B3D81D4BA8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633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50E0D05C-9CE2-4B44-A587-7B485873A6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93634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BE41CCB6-CB7E-472D-BCA9-83E2F52D9F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7635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00013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E8BD1-3D3B-4C54-AB97-713EF581ECF7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B36F-29F1-41E9-8C3B-6EC62F4435F0}"/>
              </a:ext>
            </a:extLst>
          </p:cNvPr>
          <p:cNvSpPr/>
          <p:nvPr userDrawn="1"/>
        </p:nvSpPr>
        <p:spPr>
          <a:xfrm>
            <a:off x="10200456" y="2476500"/>
            <a:ext cx="1991544" cy="3536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19272A-DD14-4EC6-B3A2-98B1DAC80658}"/>
              </a:ext>
            </a:extLst>
          </p:cNvPr>
          <p:cNvSpPr/>
          <p:nvPr/>
        </p:nvSpPr>
        <p:spPr>
          <a:xfrm>
            <a:off x="9908356" y="4190814"/>
            <a:ext cx="584200" cy="58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8DED8D-849E-46A1-AE93-57F548526AA3}"/>
              </a:ext>
            </a:extLst>
          </p:cNvPr>
          <p:cNvSpPr/>
          <p:nvPr userDrawn="1"/>
        </p:nvSpPr>
        <p:spPr>
          <a:xfrm>
            <a:off x="9908356" y="3526572"/>
            <a:ext cx="584200" cy="584200"/>
          </a:xfrm>
          <a:prstGeom prst="ellipse">
            <a:avLst/>
          </a:prstGeom>
          <a:solidFill>
            <a:srgbClr val="FFC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7020CCEA-3ABB-4536-B115-4B743D942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492555" y="3702856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20A97D59-2570-448C-9AC2-68BCBBAFFD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13915" y="363196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193FF8C5-1775-418A-9AA7-DB5FF8259E3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013915" y="429620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F248DDF2-36D2-4972-9E6D-C207013313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92555" y="4367098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B69A4C-972C-45F1-B79C-C6D6555F7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2710B5-38E7-40ED-8FF6-07C3F1CBA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707" y="476672"/>
            <a:ext cx="11089930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13ADB44-8158-4B91-9D1B-5BF8B29236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A60FCC5E-345C-48A2-A7C1-8C1C9F2C10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63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D79EF-EDD2-4FA8-BB1B-A7A4227F6838}"/>
              </a:ext>
            </a:extLst>
          </p:cNvPr>
          <p:cNvSpPr/>
          <p:nvPr userDrawn="1"/>
        </p:nvSpPr>
        <p:spPr>
          <a:xfrm>
            <a:off x="6095520" y="0"/>
            <a:ext cx="20391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1F516-9FC6-42D2-8755-2603313CC108}"/>
              </a:ext>
            </a:extLst>
          </p:cNvPr>
          <p:cNvSpPr/>
          <p:nvPr userDrawn="1"/>
        </p:nvSpPr>
        <p:spPr>
          <a:xfrm>
            <a:off x="8127680" y="4572000"/>
            <a:ext cx="203216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92F6C-B480-4AAB-89D2-1C7556788505}"/>
              </a:ext>
            </a:extLst>
          </p:cNvPr>
          <p:cNvSpPr/>
          <p:nvPr userDrawn="1"/>
        </p:nvSpPr>
        <p:spPr>
          <a:xfrm>
            <a:off x="10159834" y="2286000"/>
            <a:ext cx="203216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0499E3-3FEA-405F-8B17-A0903A232717}"/>
              </a:ext>
            </a:extLst>
          </p:cNvPr>
          <p:cNvSpPr/>
          <p:nvPr userDrawn="1"/>
        </p:nvSpPr>
        <p:spPr>
          <a:xfrm>
            <a:off x="8127680" y="2286000"/>
            <a:ext cx="203216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348FCA79-E91D-4079-9EE8-D3C0DC9A1F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3083120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804B9970-66E9-4CD3-92DC-F0FE293544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60023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00D49F62-1592-4D9E-973B-2962EB39B1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2064" y="0"/>
            <a:ext cx="4059936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5A7D7DED-FF32-400C-956D-F382D2BD3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176" y="2285999"/>
            <a:ext cx="2039112" cy="4572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0047143A-B9F1-4202-B363-A8A0E3297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1131" y="130777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C2F12956-4B24-4CD3-8C90-C359126F3A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1131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8A680DCD-7021-45FB-993B-82851F3F6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1985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4985934F-CEEB-4731-859D-8535887078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1985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7AA14F4F-EF5A-4F61-8F6F-76321F130E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60109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9124B234-070C-47DA-BA5F-32289000C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60109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69B11E39-F219-4411-A6A3-5AEF484827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31985" y="587778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7E24086-240A-4683-BA5D-B69F8D5904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1985" y="564162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40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6E5E5-6148-40F2-9440-2926FFEAF42B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A1925-F919-4D49-9E37-8312BA65FA15}"/>
              </a:ext>
            </a:extLst>
          </p:cNvPr>
          <p:cNvSpPr/>
          <p:nvPr userDrawn="1"/>
        </p:nvSpPr>
        <p:spPr>
          <a:xfrm>
            <a:off x="11" y="4572000"/>
            <a:ext cx="2031998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D4980-604A-4065-BB7B-30C5998CD339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95C7-AE98-4846-A3CC-2130ED943DCA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6348CA1-F089-438A-A775-EB41188537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3083120"/>
            <a:ext cx="4987565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19C5BFCA-AFD6-4965-8B83-CAF74605C2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28600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4C468E07-747C-4593-9746-41562E4F6E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7" y="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9AB6254A-F1C1-4272-9724-44523A4F31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7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14A0152F-0A8A-4194-AA72-398421C031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3943" y="2286000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2F711FDF-0FC8-438A-96C8-7EDCEE5DC3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5FECECA-2C63-467C-98FC-BE28A73FAA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E5893358-8A05-43E4-B335-20EAEEEB5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3857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4A8AFF1C-989D-4318-B00B-BDDC6193BB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3857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4B5D2260-543F-4737-8CD4-85A81A229D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1966" y="3609363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301C43BE-CA38-4960-AA65-56A58D59D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1966" y="3360497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6F2FB079-EC61-4634-BD59-D65BFBD407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913392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2D762B69-3F76-4D19-B2D6-0210E21E80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658176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65D955-894C-482B-AF53-77B50F3D1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85101"/>
      </p:ext>
    </p:extLst>
  </p:cSld>
  <p:clrMapOvr>
    <a:masterClrMapping/>
  </p:clrMapOvr>
  <p:transition spd="slow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Folie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17028B-1142-46DF-AD30-BCA7E25BBAE2}"/>
              </a:ext>
            </a:extLst>
          </p:cNvPr>
          <p:cNvSpPr/>
          <p:nvPr userDrawn="1"/>
        </p:nvSpPr>
        <p:spPr>
          <a:xfrm>
            <a:off x="6073140" y="0"/>
            <a:ext cx="6118860" cy="6858000"/>
          </a:xfrm>
          <a:custGeom>
            <a:avLst/>
            <a:gdLst>
              <a:gd name="connsiteX0" fmla="*/ 0 w 6118860"/>
              <a:gd name="connsiteY0" fmla="*/ 0 h 6858000"/>
              <a:gd name="connsiteX1" fmla="*/ 6118860 w 6118860"/>
              <a:gd name="connsiteY1" fmla="*/ 0 h 6858000"/>
              <a:gd name="connsiteX2" fmla="*/ 6118860 w 6118860"/>
              <a:gd name="connsiteY2" fmla="*/ 6858000 h 6858000"/>
              <a:gd name="connsiteX3" fmla="*/ 0 w 61188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860" h="6858000">
                <a:moveTo>
                  <a:pt x="0" y="0"/>
                </a:moveTo>
                <a:lnTo>
                  <a:pt x="6118860" y="0"/>
                </a:lnTo>
                <a:lnTo>
                  <a:pt x="61188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GB" sz="1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6B3B-33E7-4D4D-A9C8-642A36481447}"/>
              </a:ext>
            </a:extLst>
          </p:cNvPr>
          <p:cNvSpPr/>
          <p:nvPr userDrawn="1"/>
        </p:nvSpPr>
        <p:spPr>
          <a:xfrm>
            <a:off x="0" y="0"/>
            <a:ext cx="607314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AA6DDC-D79B-4A14-AAF3-6DAFAA7B19DD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0B84C179-24AB-4167-A87C-A8C2643CB2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194D75-F4E5-4802-94C1-2ED044E40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450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2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D05FBEFD-E8DD-4653-A7AA-2DE5C0DD0F2F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54FDE560-2E1D-491D-B6FD-AE12FBC825C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6829" y="2670011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85D7CE77-4FD9-4783-BAAB-54F6DF138F99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6829" y="3455724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0CA34A0-EB49-4131-87FB-70AE1E05EE1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3388740" y="0"/>
            <a:ext cx="2740404" cy="6858000"/>
          </a:xfrm>
          <a:custGeom>
            <a:avLst/>
            <a:gdLst>
              <a:gd name="connsiteX0" fmla="*/ 0 w 2740404"/>
              <a:gd name="connsiteY0" fmla="*/ 0 h 6858000"/>
              <a:gd name="connsiteX1" fmla="*/ 2740404 w 2740404"/>
              <a:gd name="connsiteY1" fmla="*/ 0 h 6858000"/>
              <a:gd name="connsiteX2" fmla="*/ 2740404 w 2740404"/>
              <a:gd name="connsiteY2" fmla="*/ 6858000 h 6858000"/>
              <a:gd name="connsiteX3" fmla="*/ 0 w 27404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0404" h="6858000">
                <a:moveTo>
                  <a:pt x="0" y="0"/>
                </a:moveTo>
                <a:lnTo>
                  <a:pt x="2740404" y="0"/>
                </a:lnTo>
                <a:lnTo>
                  <a:pt x="274040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4862E6-A288-4033-BD38-A2796E629EEC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53" name="Text Placeholder 44">
            <a:extLst>
              <a:ext uri="{FF2B5EF4-FFF2-40B4-BE49-F238E27FC236}">
                <a16:creationId xmlns:a16="http://schemas.microsoft.com/office/drawing/2014/main" id="{194CDB7A-5F2E-484D-8C44-11C3134D4C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71080" y="1123628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326B22DB-9D57-4C24-B79F-2A18214C1F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08167" y="105273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475AED07-7702-489E-9A51-0E559321AC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1080" y="1521729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8FD17A92-4FD3-4E1B-B340-60BB8779E08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8167" y="14508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7" name="Text Placeholder 44">
            <a:extLst>
              <a:ext uri="{FF2B5EF4-FFF2-40B4-BE49-F238E27FC236}">
                <a16:creationId xmlns:a16="http://schemas.microsoft.com/office/drawing/2014/main" id="{476769E9-99C4-4A54-A894-0C71513E51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71080" y="1919830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45C7ED2C-45DC-457D-9832-BB3F0D1E8F5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908167" y="184893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661086D9-1D96-4DFE-ADFB-ACB19C489C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71080" y="2317931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0" name="Picture Placeholder 13">
            <a:extLst>
              <a:ext uri="{FF2B5EF4-FFF2-40B4-BE49-F238E27FC236}">
                <a16:creationId xmlns:a16="http://schemas.microsoft.com/office/drawing/2014/main" id="{55F9A2AA-E856-4649-AECC-0EC750BBF4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908167" y="224703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1" name="Text Placeholder 44">
            <a:extLst>
              <a:ext uri="{FF2B5EF4-FFF2-40B4-BE49-F238E27FC236}">
                <a16:creationId xmlns:a16="http://schemas.microsoft.com/office/drawing/2014/main" id="{C2C95F77-479E-4D40-A77D-3124E779F5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71080" y="2716032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2" name="Picture Placeholder 13">
            <a:extLst>
              <a:ext uri="{FF2B5EF4-FFF2-40B4-BE49-F238E27FC236}">
                <a16:creationId xmlns:a16="http://schemas.microsoft.com/office/drawing/2014/main" id="{C2B2B93E-B9B6-463D-A7A7-747AD80B0D3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08167" y="2645140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68552027-6312-4552-BE9F-E335097982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71080" y="3114133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4" name="Picture Placeholder 13">
            <a:extLst>
              <a:ext uri="{FF2B5EF4-FFF2-40B4-BE49-F238E27FC236}">
                <a16:creationId xmlns:a16="http://schemas.microsoft.com/office/drawing/2014/main" id="{B024890A-CA94-47A6-A9FA-160714FABD7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908167" y="304324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C5FE879F-A306-4F2F-B19F-8386E901E8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71080" y="3512234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6" name="Picture Placeholder 13">
            <a:extLst>
              <a:ext uri="{FF2B5EF4-FFF2-40B4-BE49-F238E27FC236}">
                <a16:creationId xmlns:a16="http://schemas.microsoft.com/office/drawing/2014/main" id="{20ADAEDD-B6AD-4883-991B-658B5F72B4A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908167" y="3441342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06C58033-93DA-46C8-851E-BCA390BFC7E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371080" y="3910335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8" name="Picture Placeholder 13">
            <a:extLst>
              <a:ext uri="{FF2B5EF4-FFF2-40B4-BE49-F238E27FC236}">
                <a16:creationId xmlns:a16="http://schemas.microsoft.com/office/drawing/2014/main" id="{F0B66FD1-9A08-4C25-8644-C484D6DEC45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908167" y="383944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1EC41A70-E7FD-4559-8219-2B264DE118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1080" y="4308436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0" name="Picture Placeholder 13">
            <a:extLst>
              <a:ext uri="{FF2B5EF4-FFF2-40B4-BE49-F238E27FC236}">
                <a16:creationId xmlns:a16="http://schemas.microsoft.com/office/drawing/2014/main" id="{DAA74A53-AA6E-46B0-B7A6-245A6B183AB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908167" y="423754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B5320157-D814-4071-B3A5-7254F6AF646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71080" y="4706537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2" name="Picture Placeholder 13">
            <a:extLst>
              <a:ext uri="{FF2B5EF4-FFF2-40B4-BE49-F238E27FC236}">
                <a16:creationId xmlns:a16="http://schemas.microsoft.com/office/drawing/2014/main" id="{EC81555D-5514-4AEF-AF01-B4EE2423AF0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908167" y="46356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3" name="Text Placeholder 44">
            <a:extLst>
              <a:ext uri="{FF2B5EF4-FFF2-40B4-BE49-F238E27FC236}">
                <a16:creationId xmlns:a16="http://schemas.microsoft.com/office/drawing/2014/main" id="{28EA7EDA-1B23-4282-A7EE-7976007C150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71080" y="5104638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4" name="Picture Placeholder 13">
            <a:extLst>
              <a:ext uri="{FF2B5EF4-FFF2-40B4-BE49-F238E27FC236}">
                <a16:creationId xmlns:a16="http://schemas.microsoft.com/office/drawing/2014/main" id="{A790DEF0-E415-43A8-AAD2-68C289C81B4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908167" y="503374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5" name="Text Placeholder 44">
            <a:extLst>
              <a:ext uri="{FF2B5EF4-FFF2-40B4-BE49-F238E27FC236}">
                <a16:creationId xmlns:a16="http://schemas.microsoft.com/office/drawing/2014/main" id="{5BF5D609-A2B5-40B6-9854-06C51AA4E23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71080" y="5502740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6" name="Picture Placeholder 13">
            <a:extLst>
              <a:ext uri="{FF2B5EF4-FFF2-40B4-BE49-F238E27FC236}">
                <a16:creationId xmlns:a16="http://schemas.microsoft.com/office/drawing/2014/main" id="{4594F3DE-BB50-44ED-9DDC-AF906EDE62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908167" y="543184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2AF6D5E-9505-48FE-ACDD-85BB45AA09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905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F30243-83D5-40E0-9AD0-AE5510D9F7EE}"/>
              </a:ext>
            </a:extLst>
          </p:cNvPr>
          <p:cNvSpPr/>
          <p:nvPr userDrawn="1"/>
        </p:nvSpPr>
        <p:spPr>
          <a:xfrm>
            <a:off x="0" y="247649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7E57F-0585-43B0-839E-6CA6CE4CCB12}"/>
              </a:ext>
            </a:extLst>
          </p:cNvPr>
          <p:cNvSpPr/>
          <p:nvPr userDrawn="1"/>
        </p:nvSpPr>
        <p:spPr>
          <a:xfrm>
            <a:off x="0" y="2837929"/>
            <a:ext cx="12192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A38EFB-E2D6-4511-A41E-F13DBA1634AF}"/>
              </a:ext>
            </a:extLst>
          </p:cNvPr>
          <p:cNvSpPr/>
          <p:nvPr userDrawn="1"/>
        </p:nvSpPr>
        <p:spPr>
          <a:xfrm>
            <a:off x="-1" y="6022735"/>
            <a:ext cx="12191999" cy="83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7ACF75-326A-43C2-9FE1-9A9866490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5AFAE-E223-4155-90AF-5A944836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93883-05BC-4469-8DCC-44FF560CB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3E8AEC-E366-46CD-B1B3-31467F048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2B58-E980-46AE-9D49-D9E535CAE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7797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4A4778-FD03-41C0-8445-8969B99176D9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8393C7-A539-4938-A589-6E32BD24A2C8}"/>
              </a:ext>
            </a:extLst>
          </p:cNvPr>
          <p:cNvSpPr/>
          <p:nvPr userDrawn="1"/>
        </p:nvSpPr>
        <p:spPr>
          <a:xfrm>
            <a:off x="8837670" y="2476499"/>
            <a:ext cx="3354329" cy="3536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6C4C56-C69A-406E-BEC8-2798F8421DCA}"/>
              </a:ext>
            </a:extLst>
          </p:cNvPr>
          <p:cNvSpPr/>
          <p:nvPr userDrawn="1"/>
        </p:nvSpPr>
        <p:spPr>
          <a:xfrm rot="5400000">
            <a:off x="8501467" y="4175934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471B8904-DB22-4EB2-A3F1-7D0EC5C2B5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7326" y="4083246"/>
            <a:ext cx="2995338" cy="32312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609868-245D-4FC5-8C61-B73547669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67074A-4BBA-4872-ACB6-C44583C6E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CFD0C74-2C61-4B82-9B15-572B9F359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B93FF44F-F39D-4143-BDB3-278D5BF5D1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80403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1D28001-1DB5-41E3-8FDF-F2A1189CF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14CF-5698-4C5E-A1A5-7D2204B4097B}"/>
              </a:ext>
            </a:extLst>
          </p:cNvPr>
          <p:cNvSpPr/>
          <p:nvPr userDrawn="1"/>
        </p:nvSpPr>
        <p:spPr>
          <a:xfrm>
            <a:off x="6118860" y="2903283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9073D-62AC-4853-9D2D-498037EC1CD8}"/>
              </a:ext>
            </a:extLst>
          </p:cNvPr>
          <p:cNvSpPr/>
          <p:nvPr userDrawn="1"/>
        </p:nvSpPr>
        <p:spPr>
          <a:xfrm>
            <a:off x="6118860" y="6329982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4CC1ADC2-CF50-4947-A9A7-A9EAB14CF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62E8AB5-44A9-4ACA-9F68-D664AC7737A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18860" y="342900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20DAFE-A5A4-4C9E-85E7-1F617383C56B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DB5F2BB4-9EC2-48DF-AB45-D6EA432E5F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4666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DFF1D5B9-D7DF-4AD4-B0C9-0A293EAE58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84322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AB01B837-2779-4982-BFF1-A50035A446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666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2D4336E1-0CC3-417D-84E6-D0D2379F7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4322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F002C61-8AD7-4633-B8F8-9645156E64D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156192" y="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65DEB0A-953D-4549-AF35-D469FE364F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56192" y="342900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2907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 Folie_8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670EC50-8E83-4737-BB24-7203FD7D30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36468" y="0"/>
            <a:ext cx="2155531" cy="68580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A083B-E293-40E3-A7A9-02494E5DA636}"/>
              </a:ext>
            </a:extLst>
          </p:cNvPr>
          <p:cNvSpPr/>
          <p:nvPr/>
        </p:nvSpPr>
        <p:spPr>
          <a:xfrm flipH="1">
            <a:off x="6096000" y="1784"/>
            <a:ext cx="3940469" cy="6856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5D744E-A093-4C7B-BBAD-476E05AD6B4A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47727-001D-4A0D-B0E0-471E3B2A5D30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E82287D3-5F2D-4B89-B26C-4A931D9D6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B82BEE66-AF8F-402B-8EAB-8F97C3B29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18234" y="195455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279EB0F5-8D0F-4F9B-B975-89D8F664896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55321" y="188366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83D763B7-0105-46F9-8577-A250442CA6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234" y="241164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0831D361-1F79-4D5F-A518-34111774B5D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55321" y="234075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C9EAFC5B-D3A0-485E-B7FE-6EE755AEBB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18234" y="2868737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74F86A09-32F6-4FA9-9825-6EF95F7501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55321" y="27978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1C19619-9885-4593-AF0C-A5442DEC89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234" y="3325829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CC369303-3B94-4662-9724-A8F0EF7C5D8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55321" y="32549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4259BEE5-1BF9-4B05-AF9A-0B765B25312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18234" y="3782921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Picture Placeholder 13">
            <a:extLst>
              <a:ext uri="{FF2B5EF4-FFF2-40B4-BE49-F238E27FC236}">
                <a16:creationId xmlns:a16="http://schemas.microsoft.com/office/drawing/2014/main" id="{4AD239FB-8077-40A8-B19D-185FAED38C0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55321" y="371202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FA88694D-D0D0-4FB9-B786-DA6D53F0D8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18234" y="424001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3" name="Picture Placeholder 13">
            <a:extLst>
              <a:ext uri="{FF2B5EF4-FFF2-40B4-BE49-F238E27FC236}">
                <a16:creationId xmlns:a16="http://schemas.microsoft.com/office/drawing/2014/main" id="{F6650D5A-1F98-4959-AEE7-D7549BC0B27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455321" y="416912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6439D965-F130-4350-B00E-20ABCC774F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8234" y="469710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BA05551D-DA8C-4E8B-9DB7-B64D78EDAD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455321" y="462621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46E46EC-DCC2-4E9A-88C2-7D186A8C3E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8234" y="5154196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72D903E2-B2B1-4251-A40B-D62F493DBAA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321" y="508330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653C565E-7FD6-4D76-B076-F4EAC3A97A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55321" y="1213422"/>
            <a:ext cx="3457103" cy="453007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67684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3D9150-6F49-47EE-B723-992FC1E35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3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380D5B65-FA68-4DA4-BC83-2B7881A6A7E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7FA1568A-54BE-4729-9FBC-3AB8F54F9A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5333CBF-7020-492A-A9D1-10A3864F7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8411450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43FDE8-6046-4935-9B26-5C7D63DB459D}"/>
              </a:ext>
            </a:extLst>
          </p:cNvPr>
          <p:cNvSpPr/>
          <p:nvPr userDrawn="1"/>
        </p:nvSpPr>
        <p:spPr>
          <a:xfrm rot="5400000" flipH="1">
            <a:off x="-150967" y="4764276"/>
            <a:ext cx="469312" cy="16737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BF1ACF-24A7-44E6-B951-4CCC59624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577572DC-12F5-493A-970D-5A9A19B7704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3C9211E5-22DF-494D-845F-058CDE1810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CC1128C-AF74-4B02-8FC1-61CDD3940F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234629804"/>
      </p:ext>
    </p:extLst>
  </p:cSld>
  <p:clrMapOvr>
    <a:masterClrMapping/>
  </p:clrMapOvr>
  <p:transition spd="slow"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4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1DFF88-A13F-4A3C-8E90-0C0582EC2D64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996BD-DFEA-4148-ADC4-C90C03C8FA2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FAFB221F-45D8-439B-ABC4-EBF2F69A5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C1856B-F5CA-4BE9-9562-6401A807B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2507A4B-1D5D-4BF8-9963-507BFB176D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24822" y="18356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21518701-F1CF-45DB-9148-666AB68CF8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24822" y="2754871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587D3ADA-09D4-4E5E-8187-73F129AACF7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24822" y="36501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A3B0CEC-5E2A-400E-8A5D-2AC23608B39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24822" y="4545377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8072FB-FAED-4AC3-A04A-A26AE5CF7C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75106" y="1835623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C2538619-9328-47C2-8C06-8FBF06021869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975106" y="2754871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7C8C88C4-A557-4DD8-99C3-14729F1ABB0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75106" y="3650124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CD369225-AF51-4316-971E-478EFF8394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975106" y="4545378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0694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3CDF2B-CE32-4893-8D06-EF06294A5620}"/>
              </a:ext>
            </a:extLst>
          </p:cNvPr>
          <p:cNvSpPr/>
          <p:nvPr userDrawn="1"/>
        </p:nvSpPr>
        <p:spPr>
          <a:xfrm>
            <a:off x="0" y="0"/>
            <a:ext cx="539163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58B092D-1777-4796-8A1A-B5F5790E6C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633C5ABA-C203-4AD0-8675-6ED503BE710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64086" y="-7938"/>
            <a:ext cx="5327914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52AFDB-6B13-43C7-AC96-09BA3921276A}"/>
              </a:ext>
            </a:extLst>
          </p:cNvPr>
          <p:cNvSpPr/>
          <p:nvPr userDrawn="1"/>
        </p:nvSpPr>
        <p:spPr>
          <a:xfrm>
            <a:off x="5327915" y="0"/>
            <a:ext cx="1536171" cy="6865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</p:spTree>
    <p:extLst>
      <p:ext uri="{BB962C8B-B14F-4D97-AF65-F5344CB8AC3E}">
        <p14:creationId xmlns:p14="http://schemas.microsoft.com/office/powerpoint/2010/main" val="11954821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21AC32E-C87C-4B14-AC6A-15B69733F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314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44A3233-3C21-4398-9DCB-D228999E9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616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467A685-C491-4D48-9DDC-9E99F78A2F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78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58996-36CF-4AC6-8220-708F46641723}"/>
              </a:ext>
            </a:extLst>
          </p:cNvPr>
          <p:cNvSpPr/>
          <p:nvPr userDrawn="1"/>
        </p:nvSpPr>
        <p:spPr>
          <a:xfrm>
            <a:off x="0" y="0"/>
            <a:ext cx="7707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971981-B57F-4263-B1DE-BD49CA1E6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83550" y="-4763"/>
            <a:ext cx="4108450" cy="6858001"/>
          </a:xfrm>
          <a:custGeom>
            <a:avLst/>
            <a:gdLst>
              <a:gd name="connsiteX0" fmla="*/ 0 w 4108450"/>
              <a:gd name="connsiteY0" fmla="*/ 0 h 6858001"/>
              <a:gd name="connsiteX1" fmla="*/ 4108450 w 4108450"/>
              <a:gd name="connsiteY1" fmla="*/ 0 h 6858001"/>
              <a:gd name="connsiteX2" fmla="*/ 4108450 w 4108450"/>
              <a:gd name="connsiteY2" fmla="*/ 6858001 h 6858001"/>
              <a:gd name="connsiteX3" fmla="*/ 78713 w 4108450"/>
              <a:gd name="connsiteY3" fmla="*/ 6858001 h 6858001"/>
              <a:gd name="connsiteX4" fmla="*/ 78713 w 4108450"/>
              <a:gd name="connsiteY4" fmla="*/ 5487549 h 6858001"/>
              <a:gd name="connsiteX5" fmla="*/ 927134 w 4108450"/>
              <a:gd name="connsiteY5" fmla="*/ 5487549 h 6858001"/>
              <a:gd name="connsiteX6" fmla="*/ 927134 w 4108450"/>
              <a:gd name="connsiteY6" fmla="*/ 4336107 h 6858001"/>
              <a:gd name="connsiteX7" fmla="*/ 78713 w 4108450"/>
              <a:gd name="connsiteY7" fmla="*/ 4336107 h 6858001"/>
              <a:gd name="connsiteX8" fmla="*/ 78713 w 4108450"/>
              <a:gd name="connsiteY8" fmla="*/ 660 h 6858001"/>
              <a:gd name="connsiteX9" fmla="*/ 0 w 4108450"/>
              <a:gd name="connsiteY9" fmla="*/ 66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8450" h="6858001">
                <a:moveTo>
                  <a:pt x="0" y="0"/>
                </a:moveTo>
                <a:lnTo>
                  <a:pt x="4108450" y="0"/>
                </a:lnTo>
                <a:lnTo>
                  <a:pt x="4108450" y="6858001"/>
                </a:lnTo>
                <a:lnTo>
                  <a:pt x="78713" y="6858001"/>
                </a:lnTo>
                <a:lnTo>
                  <a:pt x="78713" y="5487549"/>
                </a:lnTo>
                <a:lnTo>
                  <a:pt x="927134" y="5487549"/>
                </a:lnTo>
                <a:lnTo>
                  <a:pt x="927134" y="4336107"/>
                </a:lnTo>
                <a:lnTo>
                  <a:pt x="78713" y="4336107"/>
                </a:lnTo>
                <a:lnTo>
                  <a:pt x="78713" y="660"/>
                </a:lnTo>
                <a:lnTo>
                  <a:pt x="0" y="6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19B1E-B8FE-41A2-B518-ED52E60A8A86}"/>
              </a:ext>
            </a:extLst>
          </p:cNvPr>
          <p:cNvSpPr txBox="1"/>
          <p:nvPr userDrawn="1"/>
        </p:nvSpPr>
        <p:spPr>
          <a:xfrm>
            <a:off x="4097198" y="-4103"/>
            <a:ext cx="4913486" cy="6862103"/>
          </a:xfrm>
          <a:custGeom>
            <a:avLst/>
            <a:gdLst/>
            <a:ahLst/>
            <a:cxnLst/>
            <a:rect l="l" t="t" r="r" b="b"/>
            <a:pathLst>
              <a:path w="78432" h="109537">
                <a:moveTo>
                  <a:pt x="44648" y="31923"/>
                </a:moveTo>
                <a:lnTo>
                  <a:pt x="19571" y="69205"/>
                </a:lnTo>
                <a:lnTo>
                  <a:pt x="44648" y="69205"/>
                </a:lnTo>
                <a:close/>
                <a:moveTo>
                  <a:pt x="47327" y="0"/>
                </a:moveTo>
                <a:lnTo>
                  <a:pt x="64889" y="0"/>
                </a:lnTo>
                <a:lnTo>
                  <a:pt x="64889" y="69205"/>
                </a:lnTo>
                <a:lnTo>
                  <a:pt x="78432" y="69205"/>
                </a:lnTo>
                <a:lnTo>
                  <a:pt x="78432" y="87585"/>
                </a:lnTo>
                <a:lnTo>
                  <a:pt x="64889" y="87585"/>
                </a:lnTo>
                <a:lnTo>
                  <a:pt x="64889" y="109537"/>
                </a:lnTo>
                <a:lnTo>
                  <a:pt x="44648" y="109537"/>
                </a:lnTo>
                <a:lnTo>
                  <a:pt x="44648" y="87585"/>
                </a:lnTo>
                <a:lnTo>
                  <a:pt x="0" y="87585"/>
                </a:lnTo>
                <a:lnTo>
                  <a:pt x="0" y="69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D49D851F-91A1-4CB9-8D2E-3BE631303D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749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320489-D8A5-4180-8BD0-4072F1299AAC}"/>
              </a:ext>
            </a:extLst>
          </p:cNvPr>
          <p:cNvSpPr/>
          <p:nvPr userDrawn="1"/>
        </p:nvSpPr>
        <p:spPr>
          <a:xfrm>
            <a:off x="0" y="0"/>
            <a:ext cx="5969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C5F0DC-3CB2-452C-811C-19F3E6B2ABD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1506" y="0"/>
            <a:ext cx="6100494" cy="6858000"/>
          </a:xfrm>
          <a:custGeom>
            <a:avLst/>
            <a:gdLst>
              <a:gd name="connsiteX0" fmla="*/ 2676088 w 6100494"/>
              <a:gd name="connsiteY0" fmla="*/ 0 h 6858000"/>
              <a:gd name="connsiteX1" fmla="*/ 6100494 w 6100494"/>
              <a:gd name="connsiteY1" fmla="*/ 0 h 6858000"/>
              <a:gd name="connsiteX2" fmla="*/ 6100494 w 6100494"/>
              <a:gd name="connsiteY2" fmla="*/ 6858000 h 6858000"/>
              <a:gd name="connsiteX3" fmla="*/ 741094 w 6100494"/>
              <a:gd name="connsiteY3" fmla="*/ 6858000 h 6858000"/>
              <a:gd name="connsiteX4" fmla="*/ 741094 w 6100494"/>
              <a:gd name="connsiteY4" fmla="*/ 6852977 h 6858000"/>
              <a:gd name="connsiteX5" fmla="*/ 926693 w 6100494"/>
              <a:gd name="connsiteY5" fmla="*/ 6843869 h 6858000"/>
              <a:gd name="connsiteX6" fmla="*/ 2489637 w 6100494"/>
              <a:gd name="connsiteY6" fmla="*/ 5953565 h 6858000"/>
              <a:gd name="connsiteX7" fmla="*/ 2979132 w 6100494"/>
              <a:gd name="connsiteY7" fmla="*/ 4447679 h 6858000"/>
              <a:gd name="connsiteX8" fmla="*/ 2373043 w 6100494"/>
              <a:gd name="connsiteY8" fmla="*/ 2801954 h 6858000"/>
              <a:gd name="connsiteX9" fmla="*/ 895162 w 6100494"/>
              <a:gd name="connsiteY9" fmla="*/ 2167923 h 6858000"/>
              <a:gd name="connsiteX10" fmla="*/ 0 w 6100494"/>
              <a:gd name="connsiteY10" fmla="*/ 2387015 h 6858000"/>
              <a:gd name="connsiteX11" fmla="*/ 205183 w 6100494"/>
              <a:gd name="connsiteY11" fmla="*/ 1226149 h 6858000"/>
              <a:gd name="connsiteX12" fmla="*/ 2676088 w 6100494"/>
              <a:gd name="connsiteY12" fmla="*/ 122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0494" h="6858000">
                <a:moveTo>
                  <a:pt x="2676088" y="0"/>
                </a:moveTo>
                <a:lnTo>
                  <a:pt x="6100494" y="0"/>
                </a:lnTo>
                <a:lnTo>
                  <a:pt x="6100494" y="6858000"/>
                </a:lnTo>
                <a:lnTo>
                  <a:pt x="741094" y="6858000"/>
                </a:lnTo>
                <a:lnTo>
                  <a:pt x="741094" y="6852977"/>
                </a:lnTo>
                <a:lnTo>
                  <a:pt x="926693" y="6843869"/>
                </a:lnTo>
                <a:cubicBezTo>
                  <a:pt x="1579737" y="6777920"/>
                  <a:pt x="2100690" y="6481153"/>
                  <a:pt x="2489637" y="5953565"/>
                </a:cubicBezTo>
                <a:cubicBezTo>
                  <a:pt x="2815988" y="5512250"/>
                  <a:pt x="2979132" y="5010287"/>
                  <a:pt x="2979132" y="4447679"/>
                </a:cubicBezTo>
                <a:cubicBezTo>
                  <a:pt x="2979132" y="3773237"/>
                  <a:pt x="2777082" y="3224663"/>
                  <a:pt x="2373043" y="2801954"/>
                </a:cubicBezTo>
                <a:cubicBezTo>
                  <a:pt x="1969005" y="2379246"/>
                  <a:pt x="1476378" y="2167923"/>
                  <a:pt x="895162" y="2167923"/>
                </a:cubicBezTo>
                <a:cubicBezTo>
                  <a:pt x="590551" y="2167923"/>
                  <a:pt x="292205" y="2240974"/>
                  <a:pt x="0" y="2387015"/>
                </a:cubicBezTo>
                <a:lnTo>
                  <a:pt x="205183" y="1226149"/>
                </a:lnTo>
                <a:lnTo>
                  <a:pt x="2676088" y="1226149"/>
                </a:lnTo>
                <a:close/>
              </a:path>
            </a:pathLst>
          </a:custGeom>
        </p:spPr>
        <p:txBody>
          <a:bodyPr wrap="square" lIns="73152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6E329-7678-4F64-9AC2-0D7EC750A464}"/>
              </a:ext>
            </a:extLst>
          </p:cNvPr>
          <p:cNvSpPr/>
          <p:nvPr userDrawn="1"/>
        </p:nvSpPr>
        <p:spPr>
          <a:xfrm>
            <a:off x="5130800" y="2959100"/>
            <a:ext cx="33147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F5FAD-29CF-472F-80F9-69D22A258CA2}"/>
              </a:ext>
            </a:extLst>
          </p:cNvPr>
          <p:cNvSpPr/>
          <p:nvPr userDrawn="1"/>
        </p:nvSpPr>
        <p:spPr>
          <a:xfrm>
            <a:off x="5130800" y="3810000"/>
            <a:ext cx="17145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D56DA-0856-4334-9E9F-9F1699E30E71}"/>
              </a:ext>
            </a:extLst>
          </p:cNvPr>
          <p:cNvSpPr txBox="1"/>
          <p:nvPr userDrawn="1"/>
        </p:nvSpPr>
        <p:spPr>
          <a:xfrm>
            <a:off x="4473786" y="0"/>
            <a:ext cx="4596852" cy="6858000"/>
          </a:xfrm>
          <a:custGeom>
            <a:avLst/>
            <a:gdLst/>
            <a:ahLst/>
            <a:cxnLst/>
            <a:rect l="l" t="t" r="r" b="b"/>
            <a:pathLst>
              <a:path w="73372" h="109463">
                <a:moveTo>
                  <a:pt x="13246" y="0"/>
                </a:moveTo>
                <a:lnTo>
                  <a:pt x="68535" y="0"/>
                </a:lnTo>
                <a:lnTo>
                  <a:pt x="68535" y="19571"/>
                </a:lnTo>
                <a:lnTo>
                  <a:pt x="29096" y="19571"/>
                </a:lnTo>
                <a:lnTo>
                  <a:pt x="25821" y="38100"/>
                </a:lnTo>
                <a:cubicBezTo>
                  <a:pt x="30485" y="35769"/>
                  <a:pt x="35247" y="34603"/>
                  <a:pt x="40109" y="34603"/>
                </a:cubicBezTo>
                <a:cubicBezTo>
                  <a:pt x="49386" y="34603"/>
                  <a:pt x="57249" y="37976"/>
                  <a:pt x="63698" y="44723"/>
                </a:cubicBezTo>
                <a:cubicBezTo>
                  <a:pt x="70147" y="51470"/>
                  <a:pt x="73372" y="60226"/>
                  <a:pt x="73372" y="70991"/>
                </a:cubicBezTo>
                <a:cubicBezTo>
                  <a:pt x="73372" y="79971"/>
                  <a:pt x="70768" y="87983"/>
                  <a:pt x="65559" y="95027"/>
                </a:cubicBezTo>
                <a:cubicBezTo>
                  <a:pt x="58464" y="104651"/>
                  <a:pt x="48617" y="109463"/>
                  <a:pt x="36016" y="109463"/>
                </a:cubicBezTo>
                <a:cubicBezTo>
                  <a:pt x="25946" y="109463"/>
                  <a:pt x="17735" y="106760"/>
                  <a:pt x="11385" y="101352"/>
                </a:cubicBezTo>
                <a:cubicBezTo>
                  <a:pt x="5035" y="95945"/>
                  <a:pt x="1240" y="88677"/>
                  <a:pt x="0" y="79549"/>
                </a:cubicBezTo>
                <a:lnTo>
                  <a:pt x="20836" y="77391"/>
                </a:lnTo>
                <a:cubicBezTo>
                  <a:pt x="21431" y="82104"/>
                  <a:pt x="23192" y="85837"/>
                  <a:pt x="26119" y="88590"/>
                </a:cubicBezTo>
                <a:cubicBezTo>
                  <a:pt x="29046" y="91344"/>
                  <a:pt x="32420" y="92720"/>
                  <a:pt x="36239" y="92720"/>
                </a:cubicBezTo>
                <a:cubicBezTo>
                  <a:pt x="40605" y="92720"/>
                  <a:pt x="44301" y="90947"/>
                  <a:pt x="47327" y="87400"/>
                </a:cubicBezTo>
                <a:cubicBezTo>
                  <a:pt x="50353" y="83853"/>
                  <a:pt x="51866" y="78507"/>
                  <a:pt x="51866" y="71363"/>
                </a:cubicBezTo>
                <a:cubicBezTo>
                  <a:pt x="51866" y="64666"/>
                  <a:pt x="50366" y="59643"/>
                  <a:pt x="47364" y="56295"/>
                </a:cubicBezTo>
                <a:cubicBezTo>
                  <a:pt x="44363" y="52946"/>
                  <a:pt x="40456" y="51272"/>
                  <a:pt x="35644" y="51272"/>
                </a:cubicBezTo>
                <a:cubicBezTo>
                  <a:pt x="29641" y="51272"/>
                  <a:pt x="24259" y="53926"/>
                  <a:pt x="19496" y="59234"/>
                </a:cubicBezTo>
                <a:lnTo>
                  <a:pt x="2530" y="56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445BA56-159D-4B3C-9980-6C2765D597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380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2E9CE9-8708-4D93-8CC7-34DBDAA64C6C}"/>
              </a:ext>
            </a:extLst>
          </p:cNvPr>
          <p:cNvSpPr/>
          <p:nvPr userDrawn="1"/>
        </p:nvSpPr>
        <p:spPr>
          <a:xfrm>
            <a:off x="0" y="0"/>
            <a:ext cx="57023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3FC175A-1FA2-4F38-B724-6EA17B6B65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95472" y="0"/>
            <a:ext cx="6396529" cy="6851650"/>
          </a:xfrm>
          <a:custGeom>
            <a:avLst/>
            <a:gdLst>
              <a:gd name="connsiteX0" fmla="*/ 1292860 w 6396529"/>
              <a:gd name="connsiteY0" fmla="*/ 0 h 6851650"/>
              <a:gd name="connsiteX1" fmla="*/ 6396529 w 6396529"/>
              <a:gd name="connsiteY1" fmla="*/ 0 h 6851650"/>
              <a:gd name="connsiteX2" fmla="*/ 6396529 w 6396529"/>
              <a:gd name="connsiteY2" fmla="*/ 6851650 h 6851650"/>
              <a:gd name="connsiteX3" fmla="*/ 1146121 w 6396529"/>
              <a:gd name="connsiteY3" fmla="*/ 6851650 h 6851650"/>
              <a:gd name="connsiteX4" fmla="*/ 1226875 w 6396529"/>
              <a:gd name="connsiteY4" fmla="*/ 6848258 h 6851650"/>
              <a:gd name="connsiteX5" fmla="*/ 2549384 w 6396529"/>
              <a:gd name="connsiteY5" fmla="*/ 6234426 h 6851650"/>
              <a:gd name="connsiteX6" fmla="*/ 3154596 w 6396529"/>
              <a:gd name="connsiteY6" fmla="*/ 4579181 h 6851650"/>
              <a:gd name="connsiteX7" fmla="*/ 2579145 w 6396529"/>
              <a:gd name="connsiteY7" fmla="*/ 2992641 h 6851650"/>
              <a:gd name="connsiteX8" fmla="*/ 1196745 w 6396529"/>
              <a:gd name="connsiteY8" fmla="*/ 2378248 h 6851650"/>
              <a:gd name="connsiteX9" fmla="*/ 0 w 6396529"/>
              <a:gd name="connsiteY9" fmla="*/ 2946797 h 6851650"/>
              <a:gd name="connsiteX10" fmla="*/ 355351 w 6396529"/>
              <a:gd name="connsiteY10" fmla="*/ 1419903 h 6851650"/>
              <a:gd name="connsiteX11" fmla="*/ 1045411 w 6396529"/>
              <a:gd name="connsiteY11" fmla="*/ 1053091 h 6851650"/>
              <a:gd name="connsiteX12" fmla="*/ 1545195 w 6396529"/>
              <a:gd name="connsiteY12" fmla="*/ 1236528 h 6851650"/>
              <a:gd name="connsiteX13" fmla="*/ 1783657 w 6396529"/>
              <a:gd name="connsiteY13" fmla="*/ 1805077 h 6851650"/>
              <a:gd name="connsiteX14" fmla="*/ 3030805 w 6396529"/>
              <a:gd name="connsiteY14" fmla="*/ 1667546 h 6851650"/>
              <a:gd name="connsiteX15" fmla="*/ 2391211 w 6396529"/>
              <a:gd name="connsiteY15" fmla="*/ 422616 h 6851650"/>
              <a:gd name="connsiteX16" fmla="*/ 1310677 w 6396529"/>
              <a:gd name="connsiteY16" fmla="*/ 637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96529" h="6851650">
                <a:moveTo>
                  <a:pt x="1292860" y="0"/>
                </a:moveTo>
                <a:lnTo>
                  <a:pt x="6396529" y="0"/>
                </a:lnTo>
                <a:lnTo>
                  <a:pt x="6396529" y="6851650"/>
                </a:lnTo>
                <a:lnTo>
                  <a:pt x="1146121" y="6851650"/>
                </a:lnTo>
                <a:lnTo>
                  <a:pt x="1226875" y="6848258"/>
                </a:lnTo>
                <a:cubicBezTo>
                  <a:pt x="1755495" y="6802792"/>
                  <a:pt x="2196290" y="6598196"/>
                  <a:pt x="2549384" y="6234426"/>
                </a:cubicBezTo>
                <a:cubicBezTo>
                  <a:pt x="2952859" y="5818689"/>
                  <a:pt x="3154596" y="5266961"/>
                  <a:pt x="3154596" y="4579181"/>
                </a:cubicBezTo>
                <a:cubicBezTo>
                  <a:pt x="3154596" y="3931083"/>
                  <a:pt x="2962779" y="3402278"/>
                  <a:pt x="2579145" y="2992641"/>
                </a:cubicBezTo>
                <a:cubicBezTo>
                  <a:pt x="2195573" y="2583066"/>
                  <a:pt x="1734732" y="2378248"/>
                  <a:pt x="1196745" y="2378248"/>
                </a:cubicBezTo>
                <a:cubicBezTo>
                  <a:pt x="719884" y="2378248"/>
                  <a:pt x="320969" y="2567785"/>
                  <a:pt x="0" y="2946797"/>
                </a:cubicBezTo>
                <a:cubicBezTo>
                  <a:pt x="48863" y="2173429"/>
                  <a:pt x="167355" y="1664465"/>
                  <a:pt x="355351" y="1419903"/>
                </a:cubicBezTo>
                <a:cubicBezTo>
                  <a:pt x="543348" y="1175403"/>
                  <a:pt x="773368" y="1053091"/>
                  <a:pt x="1045411" y="1053091"/>
                </a:cubicBezTo>
                <a:cubicBezTo>
                  <a:pt x="1250230" y="1053091"/>
                  <a:pt x="1416845" y="1114216"/>
                  <a:pt x="1545195" y="1236528"/>
                </a:cubicBezTo>
                <a:cubicBezTo>
                  <a:pt x="1673607" y="1358778"/>
                  <a:pt x="1753094" y="1548315"/>
                  <a:pt x="1783657" y="1805077"/>
                </a:cubicBezTo>
                <a:lnTo>
                  <a:pt x="3030805" y="1667546"/>
                </a:lnTo>
                <a:cubicBezTo>
                  <a:pt x="2939118" y="1123397"/>
                  <a:pt x="2725919" y="708461"/>
                  <a:pt x="2391211" y="422616"/>
                </a:cubicBezTo>
                <a:cubicBezTo>
                  <a:pt x="2098287" y="172554"/>
                  <a:pt x="1738136" y="31895"/>
                  <a:pt x="1310677" y="637"/>
                </a:cubicBezTo>
                <a:close/>
              </a:path>
            </a:pathLst>
          </a:custGeom>
        </p:spPr>
        <p:txBody>
          <a:bodyPr wrap="square" lIns="91440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55945-1E16-41C4-BBAB-3EB76DB542B7}"/>
              </a:ext>
            </a:extLst>
          </p:cNvPr>
          <p:cNvSpPr/>
          <p:nvPr userDrawn="1"/>
        </p:nvSpPr>
        <p:spPr>
          <a:xfrm>
            <a:off x="4749800" y="6155267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6A229F-2187-40FD-962F-2C579C3A2FF5}"/>
              </a:ext>
            </a:extLst>
          </p:cNvPr>
          <p:cNvSpPr/>
          <p:nvPr userDrawn="1"/>
        </p:nvSpPr>
        <p:spPr>
          <a:xfrm>
            <a:off x="5815800" y="3170767"/>
            <a:ext cx="2070900" cy="2722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1ED69-DE51-4AE5-AC43-9058E15C2132}"/>
              </a:ext>
            </a:extLst>
          </p:cNvPr>
          <p:cNvSpPr/>
          <p:nvPr userDrawn="1"/>
        </p:nvSpPr>
        <p:spPr>
          <a:xfrm>
            <a:off x="4749800" y="0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D6F50-4538-40EE-B13E-ABB0F5774260}"/>
              </a:ext>
            </a:extLst>
          </p:cNvPr>
          <p:cNvSpPr txBox="1"/>
          <p:nvPr userDrawn="1"/>
        </p:nvSpPr>
        <p:spPr>
          <a:xfrm>
            <a:off x="4461133" y="-6061"/>
            <a:ext cx="4488934" cy="6864061"/>
          </a:xfrm>
          <a:custGeom>
            <a:avLst/>
            <a:gdLst/>
            <a:ahLst/>
            <a:cxnLst/>
            <a:rect l="l" t="t" r="r" b="b"/>
            <a:pathLst>
              <a:path w="72851" h="111397">
                <a:moveTo>
                  <a:pt x="37802" y="54099"/>
                </a:moveTo>
                <a:cubicBezTo>
                  <a:pt x="33784" y="54099"/>
                  <a:pt x="30386" y="55674"/>
                  <a:pt x="27608" y="58824"/>
                </a:cubicBezTo>
                <a:cubicBezTo>
                  <a:pt x="24830" y="61974"/>
                  <a:pt x="23441" y="66625"/>
                  <a:pt x="23441" y="72777"/>
                </a:cubicBezTo>
                <a:cubicBezTo>
                  <a:pt x="23441" y="79573"/>
                  <a:pt x="25003" y="84819"/>
                  <a:pt x="28129" y="88515"/>
                </a:cubicBezTo>
                <a:cubicBezTo>
                  <a:pt x="31254" y="92211"/>
                  <a:pt x="34826" y="94059"/>
                  <a:pt x="38844" y="94059"/>
                </a:cubicBezTo>
                <a:cubicBezTo>
                  <a:pt x="42714" y="94059"/>
                  <a:pt x="45938" y="92546"/>
                  <a:pt x="48518" y="89520"/>
                </a:cubicBezTo>
                <a:cubicBezTo>
                  <a:pt x="51098" y="86494"/>
                  <a:pt x="52388" y="81533"/>
                  <a:pt x="52388" y="74637"/>
                </a:cubicBezTo>
                <a:cubicBezTo>
                  <a:pt x="52388" y="67543"/>
                  <a:pt x="50999" y="62346"/>
                  <a:pt x="48220" y="59047"/>
                </a:cubicBezTo>
                <a:cubicBezTo>
                  <a:pt x="45442" y="55748"/>
                  <a:pt x="41970" y="54099"/>
                  <a:pt x="37802" y="54099"/>
                </a:cubicBezTo>
                <a:close/>
                <a:moveTo>
                  <a:pt x="39886" y="0"/>
                </a:moveTo>
                <a:cubicBezTo>
                  <a:pt x="48171" y="0"/>
                  <a:pt x="55029" y="2319"/>
                  <a:pt x="60462" y="6957"/>
                </a:cubicBezTo>
                <a:cubicBezTo>
                  <a:pt x="65894" y="11596"/>
                  <a:pt x="69354" y="18330"/>
                  <a:pt x="70842" y="27161"/>
                </a:cubicBezTo>
                <a:lnTo>
                  <a:pt x="50602" y="29393"/>
                </a:lnTo>
                <a:cubicBezTo>
                  <a:pt x="50106" y="25226"/>
                  <a:pt x="48816" y="22150"/>
                  <a:pt x="46732" y="20166"/>
                </a:cubicBezTo>
                <a:cubicBezTo>
                  <a:pt x="44649" y="18181"/>
                  <a:pt x="41945" y="17189"/>
                  <a:pt x="38621" y="17189"/>
                </a:cubicBezTo>
                <a:cubicBezTo>
                  <a:pt x="34206" y="17189"/>
                  <a:pt x="30473" y="19174"/>
                  <a:pt x="27422" y="23142"/>
                </a:cubicBezTo>
                <a:cubicBezTo>
                  <a:pt x="24371" y="27111"/>
                  <a:pt x="22448" y="35371"/>
                  <a:pt x="21655" y="47922"/>
                </a:cubicBezTo>
                <a:cubicBezTo>
                  <a:pt x="26864" y="41771"/>
                  <a:pt x="33338" y="38695"/>
                  <a:pt x="41077" y="38695"/>
                </a:cubicBezTo>
                <a:cubicBezTo>
                  <a:pt x="49808" y="38695"/>
                  <a:pt x="57287" y="42019"/>
                  <a:pt x="63512" y="48666"/>
                </a:cubicBezTo>
                <a:cubicBezTo>
                  <a:pt x="69738" y="55314"/>
                  <a:pt x="72851" y="63896"/>
                  <a:pt x="72851" y="74414"/>
                </a:cubicBezTo>
                <a:cubicBezTo>
                  <a:pt x="72851" y="85576"/>
                  <a:pt x="69577" y="94530"/>
                  <a:pt x="63029" y="101277"/>
                </a:cubicBezTo>
                <a:cubicBezTo>
                  <a:pt x="56480" y="108024"/>
                  <a:pt x="48072" y="111397"/>
                  <a:pt x="37802" y="111397"/>
                </a:cubicBezTo>
                <a:cubicBezTo>
                  <a:pt x="26789" y="111397"/>
                  <a:pt x="17735" y="107119"/>
                  <a:pt x="10641" y="98561"/>
                </a:cubicBezTo>
                <a:cubicBezTo>
                  <a:pt x="3547" y="90003"/>
                  <a:pt x="0" y="75976"/>
                  <a:pt x="0" y="56480"/>
                </a:cubicBezTo>
                <a:cubicBezTo>
                  <a:pt x="0" y="36487"/>
                  <a:pt x="3696" y="22076"/>
                  <a:pt x="11088" y="13245"/>
                </a:cubicBezTo>
                <a:cubicBezTo>
                  <a:pt x="18480" y="4415"/>
                  <a:pt x="28079" y="0"/>
                  <a:pt x="3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8F7EED-72CE-4582-BF4F-9957D04CD1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896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AD188D5-7968-486E-A44C-E892F4DB86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3197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AC4629-75B3-4F79-B22C-D01914463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0107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4746B065-30E3-44AD-B92B-878695D4EE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040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B8B07D5-C75F-4705-A820-106BFADF1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9823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FB5262-451C-470E-B8E4-02FAC03198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166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5F26A26-9E05-4958-B36F-5970BE9D3AC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52614 w 12192000"/>
              <a:gd name="connsiteY0" fmla="*/ 3448729 h 6858000"/>
              <a:gd name="connsiteX1" fmla="*/ 7148983 w 12192000"/>
              <a:gd name="connsiteY1" fmla="*/ 3527574 h 6858000"/>
              <a:gd name="connsiteX2" fmla="*/ 7032838 w 12192000"/>
              <a:gd name="connsiteY2" fmla="*/ 3623836 h 6858000"/>
              <a:gd name="connsiteX3" fmla="*/ 6951134 w 12192000"/>
              <a:gd name="connsiteY3" fmla="*/ 3556102 h 6858000"/>
              <a:gd name="connsiteX4" fmla="*/ 7031991 w 12192000"/>
              <a:gd name="connsiteY4" fmla="*/ 3480325 h 6858000"/>
              <a:gd name="connsiteX5" fmla="*/ 7098560 w 12192000"/>
              <a:gd name="connsiteY5" fmla="*/ 3467149 h 6858000"/>
              <a:gd name="connsiteX6" fmla="*/ 7152641 w 12192000"/>
              <a:gd name="connsiteY6" fmla="*/ 3448152 h 6858000"/>
              <a:gd name="connsiteX7" fmla="*/ 7153064 w 12192000"/>
              <a:gd name="connsiteY7" fmla="*/ 3448576 h 6858000"/>
              <a:gd name="connsiteX8" fmla="*/ 7152614 w 12192000"/>
              <a:gd name="connsiteY8" fmla="*/ 3448729 h 6858000"/>
              <a:gd name="connsiteX9" fmla="*/ 6118861 w 12192000"/>
              <a:gd name="connsiteY9" fmla="*/ 3129806 h 6858000"/>
              <a:gd name="connsiteX10" fmla="*/ 6318251 w 12192000"/>
              <a:gd name="connsiteY10" fmla="*/ 3727976 h 6858000"/>
              <a:gd name="connsiteX11" fmla="*/ 6543888 w 12192000"/>
              <a:gd name="connsiteY11" fmla="*/ 3727976 h 6858000"/>
              <a:gd name="connsiteX12" fmla="*/ 6744548 w 12192000"/>
              <a:gd name="connsiteY12" fmla="*/ 3129806 h 6858000"/>
              <a:gd name="connsiteX13" fmla="*/ 6545158 w 12192000"/>
              <a:gd name="connsiteY13" fmla="*/ 3129806 h 6858000"/>
              <a:gd name="connsiteX14" fmla="*/ 6435091 w 12192000"/>
              <a:gd name="connsiteY14" fmla="*/ 3524776 h 6858000"/>
              <a:gd name="connsiteX15" fmla="*/ 6432551 w 12192000"/>
              <a:gd name="connsiteY15" fmla="*/ 3524776 h 6858000"/>
              <a:gd name="connsiteX16" fmla="*/ 6323331 w 12192000"/>
              <a:gd name="connsiteY16" fmla="*/ 3129806 h 6858000"/>
              <a:gd name="connsiteX17" fmla="*/ 5880525 w 12192000"/>
              <a:gd name="connsiteY17" fmla="*/ 3129806 h 6858000"/>
              <a:gd name="connsiteX18" fmla="*/ 5880525 w 12192000"/>
              <a:gd name="connsiteY18" fmla="*/ 3450269 h 6858000"/>
              <a:gd name="connsiteX19" fmla="*/ 5773422 w 12192000"/>
              <a:gd name="connsiteY19" fmla="*/ 3584465 h 6858000"/>
              <a:gd name="connsiteX20" fmla="*/ 5676479 w 12192000"/>
              <a:gd name="connsiteY20" fmla="*/ 3477362 h 6858000"/>
              <a:gd name="connsiteX21" fmla="*/ 5676479 w 12192000"/>
              <a:gd name="connsiteY21" fmla="*/ 3130229 h 6858000"/>
              <a:gd name="connsiteX22" fmla="*/ 5480476 w 12192000"/>
              <a:gd name="connsiteY22" fmla="*/ 3130229 h 6858000"/>
              <a:gd name="connsiteX23" fmla="*/ 5480476 w 12192000"/>
              <a:gd name="connsiteY23" fmla="*/ 3489639 h 6858000"/>
              <a:gd name="connsiteX24" fmla="*/ 5701032 w 12192000"/>
              <a:gd name="connsiteY24" fmla="*/ 3745332 h 6858000"/>
              <a:gd name="connsiteX25" fmla="*/ 5883489 w 12192000"/>
              <a:gd name="connsiteY25" fmla="*/ 3645849 h 6858000"/>
              <a:gd name="connsiteX26" fmla="*/ 5885182 w 12192000"/>
              <a:gd name="connsiteY26" fmla="*/ 3645849 h 6858000"/>
              <a:gd name="connsiteX27" fmla="*/ 5885182 w 12192000"/>
              <a:gd name="connsiteY27" fmla="*/ 3728399 h 6858000"/>
              <a:gd name="connsiteX28" fmla="*/ 6075681 w 12192000"/>
              <a:gd name="connsiteY28" fmla="*/ 3728399 h 6858000"/>
              <a:gd name="connsiteX29" fmla="*/ 6075681 w 12192000"/>
              <a:gd name="connsiteY29" fmla="*/ 3129806 h 6858000"/>
              <a:gd name="connsiteX30" fmla="*/ 7063741 w 12192000"/>
              <a:gd name="connsiteY30" fmla="*/ 3112449 h 6858000"/>
              <a:gd name="connsiteX31" fmla="*/ 6873664 w 12192000"/>
              <a:gd name="connsiteY31" fmla="*/ 3154782 h 6858000"/>
              <a:gd name="connsiteX32" fmla="*/ 6780108 w 12192000"/>
              <a:gd name="connsiteY32" fmla="*/ 3314379 h 6858000"/>
              <a:gd name="connsiteX33" fmla="*/ 6963411 w 12192000"/>
              <a:gd name="connsiteY33" fmla="*/ 3314379 h 6858000"/>
              <a:gd name="connsiteX34" fmla="*/ 7061201 w 12192000"/>
              <a:gd name="connsiteY34" fmla="*/ 3240295 h 6858000"/>
              <a:gd name="connsiteX35" fmla="*/ 7155604 w 12192000"/>
              <a:gd name="connsiteY35" fmla="*/ 3301679 h 6858000"/>
              <a:gd name="connsiteX36" fmla="*/ 7103958 w 12192000"/>
              <a:gd name="connsiteY36" fmla="*/ 3357135 h 6858000"/>
              <a:gd name="connsiteX37" fmla="*/ 6755554 w 12192000"/>
              <a:gd name="connsiteY37" fmla="*/ 3563722 h 6858000"/>
              <a:gd name="connsiteX38" fmla="*/ 6960447 w 12192000"/>
              <a:gd name="connsiteY38" fmla="*/ 3745332 h 6858000"/>
              <a:gd name="connsiteX39" fmla="*/ 7157298 w 12192000"/>
              <a:gd name="connsiteY39" fmla="*/ 3670825 h 6858000"/>
              <a:gd name="connsiteX40" fmla="*/ 7169151 w 12192000"/>
              <a:gd name="connsiteY40" fmla="*/ 3727552 h 6858000"/>
              <a:gd name="connsiteX41" fmla="*/ 7366001 w 12192000"/>
              <a:gd name="connsiteY41" fmla="*/ 3727552 h 6858000"/>
              <a:gd name="connsiteX42" fmla="*/ 7343141 w 12192000"/>
              <a:gd name="connsiteY42" fmla="*/ 3574729 h 6858000"/>
              <a:gd name="connsiteX43" fmla="*/ 7343141 w 12192000"/>
              <a:gd name="connsiteY43" fmla="*/ 3313109 h 6858000"/>
              <a:gd name="connsiteX44" fmla="*/ 7063741 w 12192000"/>
              <a:gd name="connsiteY44" fmla="*/ 3112449 h 6858000"/>
              <a:gd name="connsiteX45" fmla="*/ 5109212 w 12192000"/>
              <a:gd name="connsiteY45" fmla="*/ 3112449 h 6858000"/>
              <a:gd name="connsiteX46" fmla="*/ 4835739 w 12192000"/>
              <a:gd name="connsiteY46" fmla="*/ 3295752 h 6858000"/>
              <a:gd name="connsiteX47" fmla="*/ 5113446 w 12192000"/>
              <a:gd name="connsiteY47" fmla="*/ 3492179 h 6858000"/>
              <a:gd name="connsiteX48" fmla="*/ 5207849 w 12192000"/>
              <a:gd name="connsiteY48" fmla="*/ 3555255 h 6858000"/>
              <a:gd name="connsiteX49" fmla="*/ 5115986 w 12192000"/>
              <a:gd name="connsiteY49" fmla="*/ 3619179 h 6858000"/>
              <a:gd name="connsiteX50" fmla="*/ 5043595 w 12192000"/>
              <a:gd name="connsiteY50" fmla="*/ 3598012 h 6858000"/>
              <a:gd name="connsiteX51" fmla="*/ 5012269 w 12192000"/>
              <a:gd name="connsiteY51" fmla="*/ 3531125 h 6858000"/>
              <a:gd name="connsiteX52" fmla="*/ 4826002 w 12192000"/>
              <a:gd name="connsiteY52" fmla="*/ 3531125 h 6858000"/>
              <a:gd name="connsiteX53" fmla="*/ 5118102 w 12192000"/>
              <a:gd name="connsiteY53" fmla="*/ 3745755 h 6858000"/>
              <a:gd name="connsiteX54" fmla="*/ 5405122 w 12192000"/>
              <a:gd name="connsiteY54" fmla="*/ 3532395 h 6858000"/>
              <a:gd name="connsiteX55" fmla="*/ 5253146 w 12192000"/>
              <a:gd name="connsiteY55" fmla="*/ 3371106 h 6858000"/>
              <a:gd name="connsiteX56" fmla="*/ 5032589 w 12192000"/>
              <a:gd name="connsiteY56" fmla="*/ 3285169 h 6858000"/>
              <a:gd name="connsiteX57" fmla="*/ 5116409 w 12192000"/>
              <a:gd name="connsiteY57" fmla="*/ 3240295 h 6858000"/>
              <a:gd name="connsiteX58" fmla="*/ 5177792 w 12192000"/>
              <a:gd name="connsiteY58" fmla="*/ 3254689 h 6858000"/>
              <a:gd name="connsiteX59" fmla="*/ 5203192 w 12192000"/>
              <a:gd name="connsiteY59" fmla="*/ 3306759 h 6858000"/>
              <a:gd name="connsiteX60" fmla="*/ 5384379 w 12192000"/>
              <a:gd name="connsiteY60" fmla="*/ 3306759 h 6858000"/>
              <a:gd name="connsiteX61" fmla="*/ 5109212 w 12192000"/>
              <a:gd name="connsiteY61" fmla="*/ 3112449 h 6858000"/>
              <a:gd name="connsiteX62" fmla="*/ 0 w 12192000"/>
              <a:gd name="connsiteY62" fmla="*/ 0 h 6858000"/>
              <a:gd name="connsiteX63" fmla="*/ 12192000 w 12192000"/>
              <a:gd name="connsiteY63" fmla="*/ 0 h 6858000"/>
              <a:gd name="connsiteX64" fmla="*/ 12192000 w 12192000"/>
              <a:gd name="connsiteY64" fmla="*/ 6858000 h 6858000"/>
              <a:gd name="connsiteX65" fmla="*/ 0 w 12192000"/>
              <a:gd name="connsiteY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192000" h="6858000">
                <a:moveTo>
                  <a:pt x="7152614" y="3448729"/>
                </a:moveTo>
                <a:lnTo>
                  <a:pt x="7148983" y="3527574"/>
                </a:lnTo>
                <a:cubicBezTo>
                  <a:pt x="7137772" y="3594308"/>
                  <a:pt x="7102688" y="3623836"/>
                  <a:pt x="7032838" y="3623836"/>
                </a:cubicBezTo>
                <a:cubicBezTo>
                  <a:pt x="6989234" y="3623836"/>
                  <a:pt x="6951134" y="3604785"/>
                  <a:pt x="6951134" y="3556102"/>
                </a:cubicBezTo>
                <a:cubicBezTo>
                  <a:pt x="6951134" y="3507419"/>
                  <a:pt x="6988387" y="3490485"/>
                  <a:pt x="7031991" y="3480325"/>
                </a:cubicBezTo>
                <a:cubicBezTo>
                  <a:pt x="7053793" y="3475245"/>
                  <a:pt x="7077182" y="3471647"/>
                  <a:pt x="7098560" y="3467149"/>
                </a:cubicBezTo>
                <a:close/>
                <a:moveTo>
                  <a:pt x="7152641" y="3448152"/>
                </a:moveTo>
                <a:lnTo>
                  <a:pt x="7153064" y="3448576"/>
                </a:lnTo>
                <a:lnTo>
                  <a:pt x="7152614" y="3448729"/>
                </a:lnTo>
                <a:close/>
                <a:moveTo>
                  <a:pt x="6118861" y="3129806"/>
                </a:moveTo>
                <a:lnTo>
                  <a:pt x="6318251" y="3727976"/>
                </a:lnTo>
                <a:lnTo>
                  <a:pt x="6543888" y="3727976"/>
                </a:lnTo>
                <a:lnTo>
                  <a:pt x="6744548" y="3129806"/>
                </a:lnTo>
                <a:lnTo>
                  <a:pt x="6545158" y="3129806"/>
                </a:lnTo>
                <a:lnTo>
                  <a:pt x="6435091" y="3524776"/>
                </a:lnTo>
                <a:lnTo>
                  <a:pt x="6432551" y="3524776"/>
                </a:lnTo>
                <a:lnTo>
                  <a:pt x="6323331" y="3129806"/>
                </a:lnTo>
                <a:close/>
                <a:moveTo>
                  <a:pt x="5880525" y="3129806"/>
                </a:moveTo>
                <a:lnTo>
                  <a:pt x="5880525" y="3450269"/>
                </a:lnTo>
                <a:cubicBezTo>
                  <a:pt x="5880525" y="3556102"/>
                  <a:pt x="5815755" y="3584465"/>
                  <a:pt x="5773422" y="3584465"/>
                </a:cubicBezTo>
                <a:cubicBezTo>
                  <a:pt x="5711192" y="3584465"/>
                  <a:pt x="5676479" y="3556949"/>
                  <a:pt x="5676479" y="3477362"/>
                </a:cubicBezTo>
                <a:lnTo>
                  <a:pt x="5676479" y="3130229"/>
                </a:lnTo>
                <a:lnTo>
                  <a:pt x="5480476" y="3130229"/>
                </a:lnTo>
                <a:lnTo>
                  <a:pt x="5480476" y="3489639"/>
                </a:lnTo>
                <a:cubicBezTo>
                  <a:pt x="5480476" y="3647119"/>
                  <a:pt x="5530005" y="3745332"/>
                  <a:pt x="5701032" y="3745332"/>
                </a:cubicBezTo>
                <a:cubicBezTo>
                  <a:pt x="5774692" y="3744485"/>
                  <a:pt x="5842848" y="3707232"/>
                  <a:pt x="5883489" y="3645849"/>
                </a:cubicBezTo>
                <a:lnTo>
                  <a:pt x="5885182" y="3645849"/>
                </a:lnTo>
                <a:lnTo>
                  <a:pt x="5885182" y="3728399"/>
                </a:lnTo>
                <a:lnTo>
                  <a:pt x="6075681" y="3728399"/>
                </a:lnTo>
                <a:lnTo>
                  <a:pt x="6075681" y="3129806"/>
                </a:lnTo>
                <a:close/>
                <a:moveTo>
                  <a:pt x="7063741" y="3112449"/>
                </a:moveTo>
                <a:cubicBezTo>
                  <a:pt x="6997701" y="3110332"/>
                  <a:pt x="6932508" y="3124726"/>
                  <a:pt x="6873664" y="3154782"/>
                </a:cubicBezTo>
                <a:cubicBezTo>
                  <a:pt x="6816091" y="3186955"/>
                  <a:pt x="6780108" y="3248339"/>
                  <a:pt x="6780108" y="3314379"/>
                </a:cubicBezTo>
                <a:lnTo>
                  <a:pt x="6963411" y="3314379"/>
                </a:lnTo>
                <a:cubicBezTo>
                  <a:pt x="6972724" y="3263579"/>
                  <a:pt x="7007014" y="3240295"/>
                  <a:pt x="7061201" y="3240295"/>
                </a:cubicBezTo>
                <a:cubicBezTo>
                  <a:pt x="7101418" y="3240295"/>
                  <a:pt x="7155604" y="3256806"/>
                  <a:pt x="7155604" y="3301679"/>
                </a:cubicBezTo>
                <a:cubicBezTo>
                  <a:pt x="7155604" y="3338509"/>
                  <a:pt x="7137401" y="3350362"/>
                  <a:pt x="7103958" y="3357135"/>
                </a:cubicBezTo>
                <a:cubicBezTo>
                  <a:pt x="6968067" y="3384652"/>
                  <a:pt x="6755554" y="3369412"/>
                  <a:pt x="6755554" y="3563722"/>
                </a:cubicBezTo>
                <a:cubicBezTo>
                  <a:pt x="6755554" y="3686912"/>
                  <a:pt x="6845725" y="3745332"/>
                  <a:pt x="6960447" y="3745332"/>
                </a:cubicBezTo>
                <a:cubicBezTo>
                  <a:pt x="7031991" y="3745332"/>
                  <a:pt x="7106498" y="3724165"/>
                  <a:pt x="7157298" y="3670825"/>
                </a:cubicBezTo>
                <a:cubicBezTo>
                  <a:pt x="7158991" y="3689876"/>
                  <a:pt x="7162801" y="3708925"/>
                  <a:pt x="7169151" y="3727552"/>
                </a:cubicBezTo>
                <a:lnTo>
                  <a:pt x="7366001" y="3727552"/>
                </a:lnTo>
                <a:cubicBezTo>
                  <a:pt x="7343141" y="3680139"/>
                  <a:pt x="7343141" y="3625529"/>
                  <a:pt x="7343141" y="3574729"/>
                </a:cubicBezTo>
                <a:lnTo>
                  <a:pt x="7343141" y="3313109"/>
                </a:lnTo>
                <a:cubicBezTo>
                  <a:pt x="7341871" y="3144199"/>
                  <a:pt x="7205558" y="3112449"/>
                  <a:pt x="7063741" y="3112449"/>
                </a:cubicBezTo>
                <a:close/>
                <a:moveTo>
                  <a:pt x="5109212" y="3112449"/>
                </a:moveTo>
                <a:cubicBezTo>
                  <a:pt x="4991949" y="3112449"/>
                  <a:pt x="4835739" y="3151819"/>
                  <a:pt x="4835739" y="3295752"/>
                </a:cubicBezTo>
                <a:cubicBezTo>
                  <a:pt x="4835739" y="3457042"/>
                  <a:pt x="4990255" y="3460429"/>
                  <a:pt x="5113446" y="3492179"/>
                </a:cubicBezTo>
                <a:cubicBezTo>
                  <a:pt x="5147735" y="3500222"/>
                  <a:pt x="5207849" y="3509535"/>
                  <a:pt x="5207849" y="3555255"/>
                </a:cubicBezTo>
                <a:cubicBezTo>
                  <a:pt x="5207849" y="3600976"/>
                  <a:pt x="5153662" y="3619179"/>
                  <a:pt x="5115986" y="3619179"/>
                </a:cubicBezTo>
                <a:cubicBezTo>
                  <a:pt x="5090162" y="3620025"/>
                  <a:pt x="5064763" y="3612405"/>
                  <a:pt x="5043595" y="3598012"/>
                </a:cubicBezTo>
                <a:cubicBezTo>
                  <a:pt x="5022852" y="3582349"/>
                  <a:pt x="5010999" y="3557372"/>
                  <a:pt x="5012269" y="3531125"/>
                </a:cubicBezTo>
                <a:lnTo>
                  <a:pt x="4826002" y="3531125"/>
                </a:lnTo>
                <a:cubicBezTo>
                  <a:pt x="4831929" y="3698342"/>
                  <a:pt x="4976285" y="3745755"/>
                  <a:pt x="5118102" y="3745755"/>
                </a:cubicBezTo>
                <a:cubicBezTo>
                  <a:pt x="5252723" y="3745755"/>
                  <a:pt x="5405122" y="3692416"/>
                  <a:pt x="5405122" y="3532395"/>
                </a:cubicBezTo>
                <a:cubicBezTo>
                  <a:pt x="5405122" y="3482865"/>
                  <a:pt x="5373795" y="3395235"/>
                  <a:pt x="5253146" y="3371106"/>
                </a:cubicBezTo>
                <a:cubicBezTo>
                  <a:pt x="5163399" y="3351632"/>
                  <a:pt x="5032589" y="3341472"/>
                  <a:pt x="5032589" y="3285169"/>
                </a:cubicBezTo>
                <a:cubicBezTo>
                  <a:pt x="5032589" y="3243259"/>
                  <a:pt x="5084236" y="3240295"/>
                  <a:pt x="5116409" y="3240295"/>
                </a:cubicBezTo>
                <a:cubicBezTo>
                  <a:pt x="5137999" y="3239026"/>
                  <a:pt x="5159166" y="3244106"/>
                  <a:pt x="5177792" y="3254689"/>
                </a:cubicBezTo>
                <a:cubicBezTo>
                  <a:pt x="5195149" y="3266119"/>
                  <a:pt x="5204886" y="3286016"/>
                  <a:pt x="5203192" y="3306759"/>
                </a:cubicBezTo>
                <a:lnTo>
                  <a:pt x="5384379" y="3306759"/>
                </a:lnTo>
                <a:cubicBezTo>
                  <a:pt x="5377606" y="3151396"/>
                  <a:pt x="5240446" y="3112449"/>
                  <a:pt x="5109212" y="31124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06763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A37CC2-C51C-469F-9A2A-FDEF52066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993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FDF0CDD-59AB-434A-961F-95D628DB9C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316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C4F9AD-BAAA-4B64-800A-4D074742EF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744107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58996-36CF-4AC6-8220-708F46641723}"/>
              </a:ext>
            </a:extLst>
          </p:cNvPr>
          <p:cNvSpPr/>
          <p:nvPr userDrawn="1"/>
        </p:nvSpPr>
        <p:spPr>
          <a:xfrm>
            <a:off x="0" y="0"/>
            <a:ext cx="7707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D7F0971-8F97-44E6-9B63-A12F5F2454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971981-B57F-4263-B1DE-BD49CA1E6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83550" y="-4763"/>
            <a:ext cx="4108450" cy="6858001"/>
          </a:xfrm>
          <a:custGeom>
            <a:avLst/>
            <a:gdLst>
              <a:gd name="connsiteX0" fmla="*/ 0 w 4108450"/>
              <a:gd name="connsiteY0" fmla="*/ 0 h 6858001"/>
              <a:gd name="connsiteX1" fmla="*/ 4108450 w 4108450"/>
              <a:gd name="connsiteY1" fmla="*/ 0 h 6858001"/>
              <a:gd name="connsiteX2" fmla="*/ 4108450 w 4108450"/>
              <a:gd name="connsiteY2" fmla="*/ 6858001 h 6858001"/>
              <a:gd name="connsiteX3" fmla="*/ 78713 w 4108450"/>
              <a:gd name="connsiteY3" fmla="*/ 6858001 h 6858001"/>
              <a:gd name="connsiteX4" fmla="*/ 78713 w 4108450"/>
              <a:gd name="connsiteY4" fmla="*/ 5487549 h 6858001"/>
              <a:gd name="connsiteX5" fmla="*/ 927134 w 4108450"/>
              <a:gd name="connsiteY5" fmla="*/ 5487549 h 6858001"/>
              <a:gd name="connsiteX6" fmla="*/ 927134 w 4108450"/>
              <a:gd name="connsiteY6" fmla="*/ 4336107 h 6858001"/>
              <a:gd name="connsiteX7" fmla="*/ 78713 w 4108450"/>
              <a:gd name="connsiteY7" fmla="*/ 4336107 h 6858001"/>
              <a:gd name="connsiteX8" fmla="*/ 78713 w 4108450"/>
              <a:gd name="connsiteY8" fmla="*/ 660 h 6858001"/>
              <a:gd name="connsiteX9" fmla="*/ 0 w 4108450"/>
              <a:gd name="connsiteY9" fmla="*/ 66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8450" h="6858001">
                <a:moveTo>
                  <a:pt x="0" y="0"/>
                </a:moveTo>
                <a:lnTo>
                  <a:pt x="4108450" y="0"/>
                </a:lnTo>
                <a:lnTo>
                  <a:pt x="4108450" y="6858001"/>
                </a:lnTo>
                <a:lnTo>
                  <a:pt x="78713" y="6858001"/>
                </a:lnTo>
                <a:lnTo>
                  <a:pt x="78713" y="5487549"/>
                </a:lnTo>
                <a:lnTo>
                  <a:pt x="927134" y="5487549"/>
                </a:lnTo>
                <a:lnTo>
                  <a:pt x="927134" y="4336107"/>
                </a:lnTo>
                <a:lnTo>
                  <a:pt x="78713" y="4336107"/>
                </a:lnTo>
                <a:lnTo>
                  <a:pt x="78713" y="660"/>
                </a:lnTo>
                <a:lnTo>
                  <a:pt x="0" y="6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19B1E-B8FE-41A2-B518-ED52E60A8A86}"/>
              </a:ext>
            </a:extLst>
          </p:cNvPr>
          <p:cNvSpPr txBox="1"/>
          <p:nvPr userDrawn="1"/>
        </p:nvSpPr>
        <p:spPr>
          <a:xfrm>
            <a:off x="4097198" y="-4103"/>
            <a:ext cx="4913486" cy="6862103"/>
          </a:xfrm>
          <a:custGeom>
            <a:avLst/>
            <a:gdLst/>
            <a:ahLst/>
            <a:cxnLst/>
            <a:rect l="l" t="t" r="r" b="b"/>
            <a:pathLst>
              <a:path w="78432" h="109537">
                <a:moveTo>
                  <a:pt x="44648" y="31923"/>
                </a:moveTo>
                <a:lnTo>
                  <a:pt x="19571" y="69205"/>
                </a:lnTo>
                <a:lnTo>
                  <a:pt x="44648" y="69205"/>
                </a:lnTo>
                <a:close/>
                <a:moveTo>
                  <a:pt x="47327" y="0"/>
                </a:moveTo>
                <a:lnTo>
                  <a:pt x="64889" y="0"/>
                </a:lnTo>
                <a:lnTo>
                  <a:pt x="64889" y="69205"/>
                </a:lnTo>
                <a:lnTo>
                  <a:pt x="78432" y="69205"/>
                </a:lnTo>
                <a:lnTo>
                  <a:pt x="78432" y="87585"/>
                </a:lnTo>
                <a:lnTo>
                  <a:pt x="64889" y="87585"/>
                </a:lnTo>
                <a:lnTo>
                  <a:pt x="64889" y="109537"/>
                </a:lnTo>
                <a:lnTo>
                  <a:pt x="44648" y="109537"/>
                </a:lnTo>
                <a:lnTo>
                  <a:pt x="44648" y="87585"/>
                </a:lnTo>
                <a:lnTo>
                  <a:pt x="0" y="87585"/>
                </a:lnTo>
                <a:lnTo>
                  <a:pt x="0" y="69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4253262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320489-D8A5-4180-8BD0-4072F1299AAC}"/>
              </a:ext>
            </a:extLst>
          </p:cNvPr>
          <p:cNvSpPr/>
          <p:nvPr userDrawn="1"/>
        </p:nvSpPr>
        <p:spPr>
          <a:xfrm>
            <a:off x="0" y="0"/>
            <a:ext cx="596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76986D2-10D4-423E-BEF3-C995683D4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C5F0DC-3CB2-452C-811C-19F3E6B2ABD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1506" y="0"/>
            <a:ext cx="6100494" cy="6858000"/>
          </a:xfrm>
          <a:custGeom>
            <a:avLst/>
            <a:gdLst>
              <a:gd name="connsiteX0" fmla="*/ 2676088 w 6100494"/>
              <a:gd name="connsiteY0" fmla="*/ 0 h 6858000"/>
              <a:gd name="connsiteX1" fmla="*/ 6100494 w 6100494"/>
              <a:gd name="connsiteY1" fmla="*/ 0 h 6858000"/>
              <a:gd name="connsiteX2" fmla="*/ 6100494 w 6100494"/>
              <a:gd name="connsiteY2" fmla="*/ 6858000 h 6858000"/>
              <a:gd name="connsiteX3" fmla="*/ 741094 w 6100494"/>
              <a:gd name="connsiteY3" fmla="*/ 6858000 h 6858000"/>
              <a:gd name="connsiteX4" fmla="*/ 741094 w 6100494"/>
              <a:gd name="connsiteY4" fmla="*/ 6852977 h 6858000"/>
              <a:gd name="connsiteX5" fmla="*/ 926693 w 6100494"/>
              <a:gd name="connsiteY5" fmla="*/ 6843869 h 6858000"/>
              <a:gd name="connsiteX6" fmla="*/ 2489637 w 6100494"/>
              <a:gd name="connsiteY6" fmla="*/ 5953565 h 6858000"/>
              <a:gd name="connsiteX7" fmla="*/ 2979132 w 6100494"/>
              <a:gd name="connsiteY7" fmla="*/ 4447679 h 6858000"/>
              <a:gd name="connsiteX8" fmla="*/ 2373043 w 6100494"/>
              <a:gd name="connsiteY8" fmla="*/ 2801954 h 6858000"/>
              <a:gd name="connsiteX9" fmla="*/ 895162 w 6100494"/>
              <a:gd name="connsiteY9" fmla="*/ 2167923 h 6858000"/>
              <a:gd name="connsiteX10" fmla="*/ 0 w 6100494"/>
              <a:gd name="connsiteY10" fmla="*/ 2387015 h 6858000"/>
              <a:gd name="connsiteX11" fmla="*/ 205183 w 6100494"/>
              <a:gd name="connsiteY11" fmla="*/ 1226149 h 6858000"/>
              <a:gd name="connsiteX12" fmla="*/ 2676088 w 6100494"/>
              <a:gd name="connsiteY12" fmla="*/ 122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0494" h="6858000">
                <a:moveTo>
                  <a:pt x="2676088" y="0"/>
                </a:moveTo>
                <a:lnTo>
                  <a:pt x="6100494" y="0"/>
                </a:lnTo>
                <a:lnTo>
                  <a:pt x="6100494" y="6858000"/>
                </a:lnTo>
                <a:lnTo>
                  <a:pt x="741094" y="6858000"/>
                </a:lnTo>
                <a:lnTo>
                  <a:pt x="741094" y="6852977"/>
                </a:lnTo>
                <a:lnTo>
                  <a:pt x="926693" y="6843869"/>
                </a:lnTo>
                <a:cubicBezTo>
                  <a:pt x="1579737" y="6777920"/>
                  <a:pt x="2100690" y="6481153"/>
                  <a:pt x="2489637" y="5953565"/>
                </a:cubicBezTo>
                <a:cubicBezTo>
                  <a:pt x="2815988" y="5512250"/>
                  <a:pt x="2979132" y="5010287"/>
                  <a:pt x="2979132" y="4447679"/>
                </a:cubicBezTo>
                <a:cubicBezTo>
                  <a:pt x="2979132" y="3773237"/>
                  <a:pt x="2777082" y="3224663"/>
                  <a:pt x="2373043" y="2801954"/>
                </a:cubicBezTo>
                <a:cubicBezTo>
                  <a:pt x="1969005" y="2379246"/>
                  <a:pt x="1476378" y="2167923"/>
                  <a:pt x="895162" y="2167923"/>
                </a:cubicBezTo>
                <a:cubicBezTo>
                  <a:pt x="590551" y="2167923"/>
                  <a:pt x="292205" y="2240974"/>
                  <a:pt x="0" y="2387015"/>
                </a:cubicBezTo>
                <a:lnTo>
                  <a:pt x="205183" y="1226149"/>
                </a:lnTo>
                <a:lnTo>
                  <a:pt x="2676088" y="1226149"/>
                </a:lnTo>
                <a:close/>
              </a:path>
            </a:pathLst>
          </a:custGeom>
        </p:spPr>
        <p:txBody>
          <a:bodyPr wrap="square" lIns="73152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6E329-7678-4F64-9AC2-0D7EC750A464}"/>
              </a:ext>
            </a:extLst>
          </p:cNvPr>
          <p:cNvSpPr/>
          <p:nvPr userDrawn="1"/>
        </p:nvSpPr>
        <p:spPr>
          <a:xfrm>
            <a:off x="5130800" y="2959100"/>
            <a:ext cx="33147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F5FAD-29CF-472F-80F9-69D22A258CA2}"/>
              </a:ext>
            </a:extLst>
          </p:cNvPr>
          <p:cNvSpPr/>
          <p:nvPr userDrawn="1"/>
        </p:nvSpPr>
        <p:spPr>
          <a:xfrm>
            <a:off x="5130800" y="3810000"/>
            <a:ext cx="17145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D56DA-0856-4334-9E9F-9F1699E30E71}"/>
              </a:ext>
            </a:extLst>
          </p:cNvPr>
          <p:cNvSpPr txBox="1"/>
          <p:nvPr userDrawn="1"/>
        </p:nvSpPr>
        <p:spPr>
          <a:xfrm>
            <a:off x="4473786" y="0"/>
            <a:ext cx="4596852" cy="6858000"/>
          </a:xfrm>
          <a:custGeom>
            <a:avLst/>
            <a:gdLst/>
            <a:ahLst/>
            <a:cxnLst/>
            <a:rect l="l" t="t" r="r" b="b"/>
            <a:pathLst>
              <a:path w="73372" h="109463">
                <a:moveTo>
                  <a:pt x="13246" y="0"/>
                </a:moveTo>
                <a:lnTo>
                  <a:pt x="68535" y="0"/>
                </a:lnTo>
                <a:lnTo>
                  <a:pt x="68535" y="19571"/>
                </a:lnTo>
                <a:lnTo>
                  <a:pt x="29096" y="19571"/>
                </a:lnTo>
                <a:lnTo>
                  <a:pt x="25821" y="38100"/>
                </a:lnTo>
                <a:cubicBezTo>
                  <a:pt x="30485" y="35769"/>
                  <a:pt x="35247" y="34603"/>
                  <a:pt x="40109" y="34603"/>
                </a:cubicBezTo>
                <a:cubicBezTo>
                  <a:pt x="49386" y="34603"/>
                  <a:pt x="57249" y="37976"/>
                  <a:pt x="63698" y="44723"/>
                </a:cubicBezTo>
                <a:cubicBezTo>
                  <a:pt x="70147" y="51470"/>
                  <a:pt x="73372" y="60226"/>
                  <a:pt x="73372" y="70991"/>
                </a:cubicBezTo>
                <a:cubicBezTo>
                  <a:pt x="73372" y="79971"/>
                  <a:pt x="70768" y="87983"/>
                  <a:pt x="65559" y="95027"/>
                </a:cubicBezTo>
                <a:cubicBezTo>
                  <a:pt x="58464" y="104651"/>
                  <a:pt x="48617" y="109463"/>
                  <a:pt x="36016" y="109463"/>
                </a:cubicBezTo>
                <a:cubicBezTo>
                  <a:pt x="25946" y="109463"/>
                  <a:pt x="17735" y="106760"/>
                  <a:pt x="11385" y="101352"/>
                </a:cubicBezTo>
                <a:cubicBezTo>
                  <a:pt x="5035" y="95945"/>
                  <a:pt x="1240" y="88677"/>
                  <a:pt x="0" y="79549"/>
                </a:cubicBezTo>
                <a:lnTo>
                  <a:pt x="20836" y="77391"/>
                </a:lnTo>
                <a:cubicBezTo>
                  <a:pt x="21431" y="82104"/>
                  <a:pt x="23192" y="85837"/>
                  <a:pt x="26119" y="88590"/>
                </a:cubicBezTo>
                <a:cubicBezTo>
                  <a:pt x="29046" y="91344"/>
                  <a:pt x="32420" y="92720"/>
                  <a:pt x="36239" y="92720"/>
                </a:cubicBezTo>
                <a:cubicBezTo>
                  <a:pt x="40605" y="92720"/>
                  <a:pt x="44301" y="90947"/>
                  <a:pt x="47327" y="87400"/>
                </a:cubicBezTo>
                <a:cubicBezTo>
                  <a:pt x="50353" y="83853"/>
                  <a:pt x="51866" y="78507"/>
                  <a:pt x="51866" y="71363"/>
                </a:cubicBezTo>
                <a:cubicBezTo>
                  <a:pt x="51866" y="64666"/>
                  <a:pt x="50366" y="59643"/>
                  <a:pt x="47364" y="56295"/>
                </a:cubicBezTo>
                <a:cubicBezTo>
                  <a:pt x="44363" y="52946"/>
                  <a:pt x="40456" y="51272"/>
                  <a:pt x="35644" y="51272"/>
                </a:cubicBezTo>
                <a:cubicBezTo>
                  <a:pt x="29641" y="51272"/>
                  <a:pt x="24259" y="53926"/>
                  <a:pt x="19496" y="59234"/>
                </a:cubicBezTo>
                <a:lnTo>
                  <a:pt x="2530" y="56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937146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2E9CE9-8708-4D93-8CC7-34DBDAA64C6C}"/>
              </a:ext>
            </a:extLst>
          </p:cNvPr>
          <p:cNvSpPr/>
          <p:nvPr userDrawn="1"/>
        </p:nvSpPr>
        <p:spPr>
          <a:xfrm>
            <a:off x="0" y="0"/>
            <a:ext cx="57023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3FC175A-1FA2-4F38-B724-6EA17B6B65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95472" y="0"/>
            <a:ext cx="6396529" cy="6851650"/>
          </a:xfrm>
          <a:custGeom>
            <a:avLst/>
            <a:gdLst>
              <a:gd name="connsiteX0" fmla="*/ 1292860 w 6396529"/>
              <a:gd name="connsiteY0" fmla="*/ 0 h 6851650"/>
              <a:gd name="connsiteX1" fmla="*/ 6396529 w 6396529"/>
              <a:gd name="connsiteY1" fmla="*/ 0 h 6851650"/>
              <a:gd name="connsiteX2" fmla="*/ 6396529 w 6396529"/>
              <a:gd name="connsiteY2" fmla="*/ 6851650 h 6851650"/>
              <a:gd name="connsiteX3" fmla="*/ 1146121 w 6396529"/>
              <a:gd name="connsiteY3" fmla="*/ 6851650 h 6851650"/>
              <a:gd name="connsiteX4" fmla="*/ 1226875 w 6396529"/>
              <a:gd name="connsiteY4" fmla="*/ 6848258 h 6851650"/>
              <a:gd name="connsiteX5" fmla="*/ 2549384 w 6396529"/>
              <a:gd name="connsiteY5" fmla="*/ 6234426 h 6851650"/>
              <a:gd name="connsiteX6" fmla="*/ 3154596 w 6396529"/>
              <a:gd name="connsiteY6" fmla="*/ 4579181 h 6851650"/>
              <a:gd name="connsiteX7" fmla="*/ 2579145 w 6396529"/>
              <a:gd name="connsiteY7" fmla="*/ 2992641 h 6851650"/>
              <a:gd name="connsiteX8" fmla="*/ 1196745 w 6396529"/>
              <a:gd name="connsiteY8" fmla="*/ 2378248 h 6851650"/>
              <a:gd name="connsiteX9" fmla="*/ 0 w 6396529"/>
              <a:gd name="connsiteY9" fmla="*/ 2946797 h 6851650"/>
              <a:gd name="connsiteX10" fmla="*/ 355351 w 6396529"/>
              <a:gd name="connsiteY10" fmla="*/ 1419903 h 6851650"/>
              <a:gd name="connsiteX11" fmla="*/ 1045411 w 6396529"/>
              <a:gd name="connsiteY11" fmla="*/ 1053091 h 6851650"/>
              <a:gd name="connsiteX12" fmla="*/ 1545195 w 6396529"/>
              <a:gd name="connsiteY12" fmla="*/ 1236528 h 6851650"/>
              <a:gd name="connsiteX13" fmla="*/ 1783657 w 6396529"/>
              <a:gd name="connsiteY13" fmla="*/ 1805077 h 6851650"/>
              <a:gd name="connsiteX14" fmla="*/ 3030805 w 6396529"/>
              <a:gd name="connsiteY14" fmla="*/ 1667546 h 6851650"/>
              <a:gd name="connsiteX15" fmla="*/ 2391211 w 6396529"/>
              <a:gd name="connsiteY15" fmla="*/ 422616 h 6851650"/>
              <a:gd name="connsiteX16" fmla="*/ 1310677 w 6396529"/>
              <a:gd name="connsiteY16" fmla="*/ 637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96529" h="6851650">
                <a:moveTo>
                  <a:pt x="1292860" y="0"/>
                </a:moveTo>
                <a:lnTo>
                  <a:pt x="6396529" y="0"/>
                </a:lnTo>
                <a:lnTo>
                  <a:pt x="6396529" y="6851650"/>
                </a:lnTo>
                <a:lnTo>
                  <a:pt x="1146121" y="6851650"/>
                </a:lnTo>
                <a:lnTo>
                  <a:pt x="1226875" y="6848258"/>
                </a:lnTo>
                <a:cubicBezTo>
                  <a:pt x="1755495" y="6802792"/>
                  <a:pt x="2196290" y="6598196"/>
                  <a:pt x="2549384" y="6234426"/>
                </a:cubicBezTo>
                <a:cubicBezTo>
                  <a:pt x="2952859" y="5818689"/>
                  <a:pt x="3154596" y="5266961"/>
                  <a:pt x="3154596" y="4579181"/>
                </a:cubicBezTo>
                <a:cubicBezTo>
                  <a:pt x="3154596" y="3931083"/>
                  <a:pt x="2962779" y="3402278"/>
                  <a:pt x="2579145" y="2992641"/>
                </a:cubicBezTo>
                <a:cubicBezTo>
                  <a:pt x="2195573" y="2583066"/>
                  <a:pt x="1734732" y="2378248"/>
                  <a:pt x="1196745" y="2378248"/>
                </a:cubicBezTo>
                <a:cubicBezTo>
                  <a:pt x="719884" y="2378248"/>
                  <a:pt x="320969" y="2567785"/>
                  <a:pt x="0" y="2946797"/>
                </a:cubicBezTo>
                <a:cubicBezTo>
                  <a:pt x="48863" y="2173429"/>
                  <a:pt x="167355" y="1664465"/>
                  <a:pt x="355351" y="1419903"/>
                </a:cubicBezTo>
                <a:cubicBezTo>
                  <a:pt x="543348" y="1175403"/>
                  <a:pt x="773368" y="1053091"/>
                  <a:pt x="1045411" y="1053091"/>
                </a:cubicBezTo>
                <a:cubicBezTo>
                  <a:pt x="1250230" y="1053091"/>
                  <a:pt x="1416845" y="1114216"/>
                  <a:pt x="1545195" y="1236528"/>
                </a:cubicBezTo>
                <a:cubicBezTo>
                  <a:pt x="1673607" y="1358778"/>
                  <a:pt x="1753094" y="1548315"/>
                  <a:pt x="1783657" y="1805077"/>
                </a:cubicBezTo>
                <a:lnTo>
                  <a:pt x="3030805" y="1667546"/>
                </a:lnTo>
                <a:cubicBezTo>
                  <a:pt x="2939118" y="1123397"/>
                  <a:pt x="2725919" y="708461"/>
                  <a:pt x="2391211" y="422616"/>
                </a:cubicBezTo>
                <a:cubicBezTo>
                  <a:pt x="2098287" y="172554"/>
                  <a:pt x="1738136" y="31895"/>
                  <a:pt x="1310677" y="637"/>
                </a:cubicBezTo>
                <a:close/>
              </a:path>
            </a:pathLst>
          </a:custGeom>
        </p:spPr>
        <p:txBody>
          <a:bodyPr wrap="square" lIns="91440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55945-1E16-41C4-BBAB-3EB76DB542B7}"/>
              </a:ext>
            </a:extLst>
          </p:cNvPr>
          <p:cNvSpPr/>
          <p:nvPr userDrawn="1"/>
        </p:nvSpPr>
        <p:spPr>
          <a:xfrm>
            <a:off x="4749800" y="6155267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6A229F-2187-40FD-962F-2C579C3A2FF5}"/>
              </a:ext>
            </a:extLst>
          </p:cNvPr>
          <p:cNvSpPr/>
          <p:nvPr userDrawn="1"/>
        </p:nvSpPr>
        <p:spPr>
          <a:xfrm>
            <a:off x="5815800" y="3170767"/>
            <a:ext cx="2070900" cy="2722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1ED69-DE51-4AE5-AC43-9058E15C2132}"/>
              </a:ext>
            </a:extLst>
          </p:cNvPr>
          <p:cNvSpPr/>
          <p:nvPr userDrawn="1"/>
        </p:nvSpPr>
        <p:spPr>
          <a:xfrm>
            <a:off x="4749800" y="0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D6F50-4538-40EE-B13E-ABB0F5774260}"/>
              </a:ext>
            </a:extLst>
          </p:cNvPr>
          <p:cNvSpPr txBox="1"/>
          <p:nvPr userDrawn="1"/>
        </p:nvSpPr>
        <p:spPr>
          <a:xfrm>
            <a:off x="4461133" y="-6061"/>
            <a:ext cx="4488934" cy="6864061"/>
          </a:xfrm>
          <a:custGeom>
            <a:avLst/>
            <a:gdLst/>
            <a:ahLst/>
            <a:cxnLst/>
            <a:rect l="l" t="t" r="r" b="b"/>
            <a:pathLst>
              <a:path w="72851" h="111397">
                <a:moveTo>
                  <a:pt x="37802" y="54099"/>
                </a:moveTo>
                <a:cubicBezTo>
                  <a:pt x="33784" y="54099"/>
                  <a:pt x="30386" y="55674"/>
                  <a:pt x="27608" y="58824"/>
                </a:cubicBezTo>
                <a:cubicBezTo>
                  <a:pt x="24830" y="61974"/>
                  <a:pt x="23441" y="66625"/>
                  <a:pt x="23441" y="72777"/>
                </a:cubicBezTo>
                <a:cubicBezTo>
                  <a:pt x="23441" y="79573"/>
                  <a:pt x="25003" y="84819"/>
                  <a:pt x="28129" y="88515"/>
                </a:cubicBezTo>
                <a:cubicBezTo>
                  <a:pt x="31254" y="92211"/>
                  <a:pt x="34826" y="94059"/>
                  <a:pt x="38844" y="94059"/>
                </a:cubicBezTo>
                <a:cubicBezTo>
                  <a:pt x="42714" y="94059"/>
                  <a:pt x="45938" y="92546"/>
                  <a:pt x="48518" y="89520"/>
                </a:cubicBezTo>
                <a:cubicBezTo>
                  <a:pt x="51098" y="86494"/>
                  <a:pt x="52388" y="81533"/>
                  <a:pt x="52388" y="74637"/>
                </a:cubicBezTo>
                <a:cubicBezTo>
                  <a:pt x="52388" y="67543"/>
                  <a:pt x="50999" y="62346"/>
                  <a:pt x="48220" y="59047"/>
                </a:cubicBezTo>
                <a:cubicBezTo>
                  <a:pt x="45442" y="55748"/>
                  <a:pt x="41970" y="54099"/>
                  <a:pt x="37802" y="54099"/>
                </a:cubicBezTo>
                <a:close/>
                <a:moveTo>
                  <a:pt x="39886" y="0"/>
                </a:moveTo>
                <a:cubicBezTo>
                  <a:pt x="48171" y="0"/>
                  <a:pt x="55029" y="2319"/>
                  <a:pt x="60462" y="6957"/>
                </a:cubicBezTo>
                <a:cubicBezTo>
                  <a:pt x="65894" y="11596"/>
                  <a:pt x="69354" y="18330"/>
                  <a:pt x="70842" y="27161"/>
                </a:cubicBezTo>
                <a:lnTo>
                  <a:pt x="50602" y="29393"/>
                </a:lnTo>
                <a:cubicBezTo>
                  <a:pt x="50106" y="25226"/>
                  <a:pt x="48816" y="22150"/>
                  <a:pt x="46732" y="20166"/>
                </a:cubicBezTo>
                <a:cubicBezTo>
                  <a:pt x="44649" y="18181"/>
                  <a:pt x="41945" y="17189"/>
                  <a:pt x="38621" y="17189"/>
                </a:cubicBezTo>
                <a:cubicBezTo>
                  <a:pt x="34206" y="17189"/>
                  <a:pt x="30473" y="19174"/>
                  <a:pt x="27422" y="23142"/>
                </a:cubicBezTo>
                <a:cubicBezTo>
                  <a:pt x="24371" y="27111"/>
                  <a:pt x="22448" y="35371"/>
                  <a:pt x="21655" y="47922"/>
                </a:cubicBezTo>
                <a:cubicBezTo>
                  <a:pt x="26864" y="41771"/>
                  <a:pt x="33338" y="38695"/>
                  <a:pt x="41077" y="38695"/>
                </a:cubicBezTo>
                <a:cubicBezTo>
                  <a:pt x="49808" y="38695"/>
                  <a:pt x="57287" y="42019"/>
                  <a:pt x="63512" y="48666"/>
                </a:cubicBezTo>
                <a:cubicBezTo>
                  <a:pt x="69738" y="55314"/>
                  <a:pt x="72851" y="63896"/>
                  <a:pt x="72851" y="74414"/>
                </a:cubicBezTo>
                <a:cubicBezTo>
                  <a:pt x="72851" y="85576"/>
                  <a:pt x="69577" y="94530"/>
                  <a:pt x="63029" y="101277"/>
                </a:cubicBezTo>
                <a:cubicBezTo>
                  <a:pt x="56480" y="108024"/>
                  <a:pt x="48072" y="111397"/>
                  <a:pt x="37802" y="111397"/>
                </a:cubicBezTo>
                <a:cubicBezTo>
                  <a:pt x="26789" y="111397"/>
                  <a:pt x="17735" y="107119"/>
                  <a:pt x="10641" y="98561"/>
                </a:cubicBezTo>
                <a:cubicBezTo>
                  <a:pt x="3547" y="90003"/>
                  <a:pt x="0" y="75976"/>
                  <a:pt x="0" y="56480"/>
                </a:cubicBezTo>
                <a:cubicBezTo>
                  <a:pt x="0" y="36487"/>
                  <a:pt x="3696" y="22076"/>
                  <a:pt x="11088" y="13245"/>
                </a:cubicBezTo>
                <a:cubicBezTo>
                  <a:pt x="18480" y="4415"/>
                  <a:pt x="28079" y="0"/>
                  <a:pt x="3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5639535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8822861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2482972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149765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F78FC-CC6F-49D1-AE32-1DE144083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</p:spTree>
    <p:extLst>
      <p:ext uri="{BB962C8B-B14F-4D97-AF65-F5344CB8AC3E}">
        <p14:creationId xmlns:p14="http://schemas.microsoft.com/office/powerpoint/2010/main" val="17748836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97131-8E15-4615-B0EC-7084E02128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216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- 11.24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928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- 11.24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184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8BAB-65F4-4DEC-9AC9-4DEDBAEE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4E8B-4845-461C-A439-090FDE737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26F25-5301-4AF9-BAD7-55C0F18D7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6" r:id="rId56"/>
    <p:sldLayoutId id="2147483707" r:id="rId57"/>
    <p:sldLayoutId id="2147483708" r:id="rId58"/>
    <p:sldLayoutId id="2147483709" r:id="rId59"/>
    <p:sldLayoutId id="2147483710" r:id="rId60"/>
    <p:sldLayoutId id="2147483711" r:id="rId61"/>
    <p:sldLayoutId id="2147483712" r:id="rId62"/>
    <p:sldLayoutId id="2147483713" r:id="rId63"/>
    <p:sldLayoutId id="2147483714" r:id="rId64"/>
    <p:sldLayoutId id="2147483715" r:id="rId65"/>
    <p:sldLayoutId id="2147483716" r:id="rId66"/>
    <p:sldLayoutId id="2147483717" r:id="rId67"/>
    <p:sldLayoutId id="2147483718" r:id="rId68"/>
    <p:sldLayoutId id="2147483719" r:id="rId69"/>
    <p:sldLayoutId id="2147483720" r:id="rId70"/>
    <p:sldLayoutId id="2147483721" r:id="rId71"/>
    <p:sldLayoutId id="2147483722" r:id="rId72"/>
    <p:sldLayoutId id="2147483723" r:id="rId73"/>
    <p:sldLayoutId id="2147483724" r:id="rId7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>
          <p15:clr>
            <a:srgbClr val="F26B43"/>
          </p15:clr>
        </p15:guide>
        <p15:guide id="2" orient="horz" pos="482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981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orient="horz" pos="41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www.suva.ch/44026.d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suva.ch/67028.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23.png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963C-F9D1-4EAB-B837-809E62A33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/>
          <a:lstStyle/>
          <a:p>
            <a:r>
              <a:rPr lang="it-CH" noProof="0"/>
              <a:t>Lavorare in sicurezza con scale portatili e sgabelli a gradini</a:t>
            </a:r>
          </a:p>
        </p:txBody>
      </p:sp>
      <p:sp>
        <p:nvSpPr>
          <p:cNvPr id="12" name="Untertitel 11">
            <a:extLst>
              <a:ext uri="{FF2B5EF4-FFF2-40B4-BE49-F238E27FC236}">
                <a16:creationId xmlns:a16="http://schemas.microsoft.com/office/drawing/2014/main" id="{BFB50CD3-3867-E082-F7E1-AAD034CAF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CH" noProof="0"/>
              <a:t>Istruzione del personale nelle aziende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C216FB21-DD9F-3EB1-687F-59CBAA3769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696" t="1629" b="2325"/>
          <a:stretch/>
        </p:blipFill>
        <p:spPr>
          <a:xfrm>
            <a:off x="0" y="549275"/>
            <a:ext cx="11641138" cy="3887788"/>
          </a:xfrm>
        </p:spPr>
      </p:pic>
    </p:spTree>
    <p:extLst>
      <p:ext uri="{BB962C8B-B14F-4D97-AF65-F5344CB8AC3E}">
        <p14:creationId xmlns:p14="http://schemas.microsoft.com/office/powerpoint/2010/main" val="366190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7F9FE-8EA6-FCB6-1433-506FA2F3E6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CH" noProof="0"/>
              <a:t>13105.i - 02.25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CC41A-3790-9C03-1FE5-7B6A8C82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CH" noProof="0"/>
              <a:t>Scale portatili e sgabelli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CF3F58-39A7-7F62-6BFF-93B6FFCB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it-CH" noProof="0" smtClean="0"/>
              <a:pPr/>
              <a:t>2</a:t>
            </a:fld>
            <a:endParaRPr lang="it-CH" noProof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4D10FB3-1467-605D-0220-B974B52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it-CH" sz="2400" noProof="0">
                <a:solidFill>
                  <a:schemeClr val="bg1"/>
                </a:solidFill>
              </a:rPr>
              <a:t>Utilizzo di questa presentazione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5CC30E8-133E-A880-C264-974240EB7F46}"/>
              </a:ext>
            </a:extLst>
          </p:cNvPr>
          <p:cNvSpPr txBox="1">
            <a:spLocks/>
          </p:cNvSpPr>
          <p:nvPr/>
        </p:nvSpPr>
        <p:spPr>
          <a:xfrm>
            <a:off x="551384" y="1556792"/>
            <a:ext cx="9864463" cy="4586099"/>
          </a:xfrm>
          <a:prstGeom prst="rect">
            <a:avLst/>
          </a:prstGeom>
        </p:spPr>
        <p:txBody>
          <a:bodyPr lIns="0" tIns="0" rIns="0" bIns="0" anchor="t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1" noProof="0">
                <a:solidFill>
                  <a:srgbClr val="FFFFFF"/>
                </a:solidFill>
              </a:rPr>
              <a:t>Gruppi target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0" noProof="0">
                <a:solidFill>
                  <a:srgbClr val="FFFFFF"/>
                </a:solidFill>
              </a:rPr>
              <a:t>Addette/i alla sicurezza (AdSic), titolari d’azienda e quadri direttivi</a:t>
            </a:r>
            <a:endParaRPr lang="it-CH" b="0" noProof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it-CH" b="0" noProof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1" noProof="0">
                <a:solidFill>
                  <a:srgbClr val="FFFFFF"/>
                </a:solidFill>
              </a:rPr>
              <a:t>Impiego</a:t>
            </a:r>
            <a:endParaRPr lang="it-CH" b="1" noProof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0" noProof="0">
                <a:solidFill>
                  <a:srgbClr val="FFFFFF"/>
                </a:solidFill>
              </a:rPr>
              <a:t>Istruzione iniziale del personale e ripetizioni periodiche</a:t>
            </a:r>
            <a:endParaRPr lang="it-CH" b="0" noProof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it-CH" noProof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1" noProof="0">
                <a:solidFill>
                  <a:srgbClr val="FFFFFF"/>
                </a:solidFill>
              </a:rPr>
              <a:t>Contenuti</a:t>
            </a:r>
            <a:endParaRPr lang="it-CH" b="1" noProof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it-CH" noProof="0">
                <a:solidFill>
                  <a:srgbClr val="FFFFFF"/>
                </a:solidFill>
              </a:rPr>
              <a:t>Scale portatili e sgabelli a gradini, vademecum</a:t>
            </a:r>
            <a:endParaRPr lang="it-CH" b="0" noProof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it-CH" b="0" noProof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1" noProof="0">
                <a:solidFill>
                  <a:srgbClr val="FFFFFF"/>
                </a:solidFill>
              </a:rPr>
              <a:t>Modifiche</a:t>
            </a:r>
            <a:endParaRPr lang="it-CH" b="1" noProof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it-CH" noProof="0">
                <a:solidFill>
                  <a:srgbClr val="FFFFFF"/>
                </a:solidFill>
              </a:rPr>
              <a:t>Il contenuto della presentazione è in linea con l’opuscolo www.suva.ch/44026.i e la lista di controllo www.suva.ch/67028.i.</a:t>
            </a:r>
            <a:endParaRPr lang="it-CH" b="1" noProof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it-CH" noProof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b="0" noProof="0">
                <a:solidFill>
                  <a:srgbClr val="FFFFFF"/>
                </a:solidFill>
              </a:rPr>
              <a:t>Se si modifica la presentazione per adeguarla alle esigenze aziendali, ci si assume la responsabilità di quanto scritto e del contenuto tecnico. </a:t>
            </a:r>
            <a:endParaRPr lang="it-CH" b="0" noProof="0">
              <a:solidFill>
                <a:srgbClr val="FFFFFF"/>
              </a:solidFill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538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A5D7-E56A-4A35-9B78-9A0F5684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r>
              <a:rPr lang="it-CH" noProof="0"/>
              <a:t>Indice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63B74-B237-4C5B-A5B4-9C9713B7C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11089232" cy="4608513"/>
          </a:xfrm>
        </p:spPr>
        <p:txBody>
          <a:bodyPr/>
          <a:lstStyle/>
          <a:p>
            <a:r>
              <a:rPr lang="it-CH" noProof="0"/>
              <a:t>Andamento degli infortuni</a:t>
            </a:r>
          </a:p>
          <a:p>
            <a:r>
              <a:rPr lang="it-CH" noProof="0"/>
              <a:t>Aspetti giuridici e regole riconosciute</a:t>
            </a:r>
          </a:p>
          <a:p>
            <a:r>
              <a:rPr lang="it-CH" noProof="0"/>
              <a:t>Impiego di scale portatili e sgabelli a gradini</a:t>
            </a:r>
          </a:p>
          <a:p>
            <a:r>
              <a:rPr lang="it-CH" noProof="0"/>
              <a:t>Regole vitali e risposte a domande frequenti (FAQ)</a:t>
            </a:r>
          </a:p>
          <a:p>
            <a:endParaRPr lang="it-CH" noProof="0"/>
          </a:p>
          <a:p>
            <a:endParaRPr lang="it-CH" noProof="0"/>
          </a:p>
          <a:p>
            <a:endParaRPr lang="it-CH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6D5B0-4002-4CB1-B662-03A499176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it-CH" noProof="0"/>
              <a:t>13105.i - 02.25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08A5-B46B-4F41-807C-8C555ED80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it-CH" noProof="0"/>
              <a:t>Scale portatili e sgabelli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2DBA-AF6F-42BC-8AC7-2F806BDE2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</p:spPr>
        <p:txBody>
          <a:bodyPr/>
          <a:lstStyle/>
          <a:p>
            <a:fld id="{412089B8-B5CE-4061-B9F1-3C6A87901BAB}" type="slidenum">
              <a:rPr lang="it-CH" noProof="0" smtClean="0"/>
              <a:pPr/>
              <a:t>3</a:t>
            </a:fld>
            <a:endParaRPr lang="it-CH" noProof="0"/>
          </a:p>
        </p:txBody>
      </p:sp>
    </p:spTree>
    <p:extLst>
      <p:ext uri="{BB962C8B-B14F-4D97-AF65-F5344CB8AC3E}">
        <p14:creationId xmlns:p14="http://schemas.microsoft.com/office/powerpoint/2010/main" val="35612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5C7DF8-67EE-434A-FA64-0DF6D3ACB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CH" noProof="0"/>
              <a:t>Andamento degli infortuni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F81B801-F774-F8E5-5D83-468A809C0F0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t="-116" r="42915" b="116"/>
          <a:stretch/>
        </p:blipFill>
        <p:spPr>
          <a:xfrm>
            <a:off x="7081838" y="-7938"/>
            <a:ext cx="5110162" cy="6865938"/>
          </a:xfrm>
        </p:spPr>
      </p:pic>
    </p:spTree>
    <p:extLst>
      <p:ext uri="{BB962C8B-B14F-4D97-AF65-F5344CB8AC3E}">
        <p14:creationId xmlns:p14="http://schemas.microsoft.com/office/powerpoint/2010/main" val="247407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CH" noProof="0"/>
              <a:t>Infortuni con le scale portatili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noProof="0"/>
              <a:t>Ogni anno in Svizzera si verificano </a:t>
            </a:r>
            <a:r>
              <a:rPr lang="it-CH" b="1" noProof="0"/>
              <a:t>9000 infortuni</a:t>
            </a:r>
            <a:r>
              <a:rPr lang="it-CH" noProof="0"/>
              <a:t> connessi all’utilizzo di scale portatili.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b="1" noProof="0"/>
              <a:t>6000</a:t>
            </a:r>
            <a:r>
              <a:rPr lang="it-CH" noProof="0"/>
              <a:t> di questi sono </a:t>
            </a:r>
            <a:r>
              <a:rPr lang="it-CH" b="1" noProof="0"/>
              <a:t>infortuni professionali
</a:t>
            </a:r>
            <a:r>
              <a:rPr lang="it-CH" noProof="0"/>
              <a:t>e </a:t>
            </a:r>
            <a:r>
              <a:rPr lang="it-CH" b="1" noProof="0"/>
              <a:t>3000 infortuni nel tempo libero</a:t>
            </a:r>
            <a:r>
              <a:rPr lang="it-CH" noProof="0"/>
              <a:t>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b="1" noProof="0"/>
              <a:t>100 persone </a:t>
            </a:r>
            <a:r>
              <a:rPr lang="it-CH" noProof="0"/>
              <a:t>sono rimaste invalide a seguito di questo tipo di infortuni professionali.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noProof="0"/>
              <a:t>In media, </a:t>
            </a:r>
            <a:r>
              <a:rPr lang="it-CH" b="1" noProof="0"/>
              <a:t>quattro persone perdono la vita</a:t>
            </a:r>
            <a:r>
              <a:rPr lang="it-CH" noProof="0"/>
              <a:t> in </a:t>
            </a:r>
            <a:r>
              <a:rPr lang="it-CH" b="1" noProof="0"/>
              <a:t>infortuni professionali </a:t>
            </a:r>
            <a:r>
              <a:rPr lang="it-CH" noProof="0"/>
              <a:t>di questa natura.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5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327511D-8709-E855-9556-B1DAE631B6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8"/>
            <a:ext cx="6519788" cy="179014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it-CH" noProof="0"/>
              <a:t>Fonte: Servizio centrale delle statistiche dell’assicurazione contro gli infortuni LAINF (SSAINF)</a:t>
            </a:r>
          </a:p>
        </p:txBody>
      </p:sp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61E7AE61-EC6B-FC36-6B9F-0A8F9F86A95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r="5162"/>
          <a:stretch/>
        </p:blipFill>
        <p:spPr>
          <a:xfrm>
            <a:off x="6383338" y="1628774"/>
            <a:ext cx="5808662" cy="4320505"/>
          </a:xfrm>
        </p:spPr>
      </p:pic>
    </p:spTree>
    <p:extLst>
      <p:ext uri="{BB962C8B-B14F-4D97-AF65-F5344CB8AC3E}">
        <p14:creationId xmlns:p14="http://schemas.microsoft.com/office/powerpoint/2010/main" val="240570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034894"/>
          </a:xfrm>
        </p:spPr>
        <p:txBody>
          <a:bodyPr/>
          <a:lstStyle/>
          <a:p>
            <a:pPr marL="0" indent="0">
              <a:buNone/>
            </a:pPr>
            <a:r>
              <a:rPr lang="it-CH" b="1" noProof="0"/>
              <a:t>Un infortunio professionale con le scale portatili </a:t>
            </a:r>
            <a:r>
              <a:rPr lang="it-CH" noProof="0"/>
              <a:t>comporta costi pari a circa </a:t>
            </a:r>
            <a:r>
              <a:rPr lang="it-CH" b="1" noProof="0"/>
              <a:t>22 000</a:t>
            </a:r>
            <a:r>
              <a:rPr lang="it-CH" sz="1000" b="1" noProof="0"/>
              <a:t> </a:t>
            </a:r>
            <a:r>
              <a:rPr lang="it-CH" b="1" noProof="0"/>
              <a:t>franchi</a:t>
            </a:r>
            <a:r>
              <a:rPr lang="it-CH" noProof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6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4492C-06A9-984A-B781-B0A8C2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it-CH" noProof="0"/>
              <a:t>Infortuni con le scale portatili</a:t>
            </a:r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000ECB21-CBF4-734F-ACAA-207F59649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5119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0676B6-8412-28B3-A6A8-D3DF2FB80B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it-CH" noProof="0"/>
              <a:t>Le cifre si riferiscono alle aziende assicurate alla Suva</a:t>
            </a:r>
          </a:p>
          <a:p>
            <a:pPr>
              <a:lnSpc>
                <a:spcPts val="1600"/>
              </a:lnSpc>
            </a:pPr>
            <a:r>
              <a:rPr lang="it-CH" noProof="0"/>
              <a:t>Fonte: Suva, VTS</a:t>
            </a:r>
          </a:p>
        </p:txBody>
      </p:sp>
    </p:spTree>
    <p:extLst>
      <p:ext uri="{BB962C8B-B14F-4D97-AF65-F5344CB8AC3E}">
        <p14:creationId xmlns:p14="http://schemas.microsoft.com/office/powerpoint/2010/main" val="33287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7A4B-FD24-2C3A-FE13-A82EA4FC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A7E3-2CDA-591A-8746-53039D95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CH" noProof="0"/>
              <a:t>Andamento degli infortuni con scale portatili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A3FAF-413C-5B95-2F66-ADABECEE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13104.i; 11.24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5551A-B8DC-DF26-CEBA-691BA339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leggere con piattaforma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5DFCA-0911-0B2A-607F-00161541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7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4AC15FE-6B32-2F85-C2E6-86C9221B32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ts val="1600"/>
              </a:lnSpc>
            </a:pPr>
            <a:r>
              <a:rPr lang="en-US" dirty="0" err="1"/>
              <a:t>Riferimento</a:t>
            </a:r>
            <a:r>
              <a:rPr lang="en-US" dirty="0"/>
              <a:t>: Suva, VTS, DWH, </a:t>
            </a:r>
            <a:r>
              <a:rPr lang="en-US" dirty="0" err="1"/>
              <a:t>schede</a:t>
            </a:r>
            <a:r>
              <a:rPr lang="en-US" dirty="0"/>
              <a:t> </a:t>
            </a:r>
            <a:r>
              <a:rPr lang="en-US" dirty="0" err="1"/>
              <a:t>tematiche</a:t>
            </a:r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687D506-A2D0-66E7-0A60-CB8FF323A7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380567"/>
              </p:ext>
            </p:extLst>
          </p:nvPr>
        </p:nvGraphicFramePr>
        <p:xfrm>
          <a:off x="149411" y="2737417"/>
          <a:ext cx="3368912" cy="3204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feld 12">
            <a:extLst>
              <a:ext uri="{FF2B5EF4-FFF2-40B4-BE49-F238E27FC236}">
                <a16:creationId xmlns:a16="http://schemas.microsoft.com/office/drawing/2014/main" id="{D2437ADB-0EF4-62C7-A741-19EEEF8255DB}"/>
              </a:ext>
            </a:extLst>
          </p:cNvPr>
          <p:cNvSpPr txBox="1"/>
          <p:nvPr/>
        </p:nvSpPr>
        <p:spPr>
          <a:xfrm>
            <a:off x="3650436" y="5076561"/>
            <a:ext cx="5132125" cy="59157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1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de-CH" sz="1600" noProof="0" dirty="0" err="1"/>
              <a:t>Cadere</a:t>
            </a:r>
            <a:r>
              <a:rPr lang="de-CH" sz="1600" noProof="0" dirty="0"/>
              <a:t> </a:t>
            </a:r>
            <a:r>
              <a:rPr lang="de-CH" sz="1600" noProof="0" dirty="0" err="1"/>
              <a:t>dall’alto</a:t>
            </a:r>
            <a:r>
              <a:rPr lang="de-CH" sz="1600" noProof="0" dirty="0"/>
              <a:t> (</a:t>
            </a:r>
            <a:r>
              <a:rPr lang="de-CH" sz="1600" noProof="0" dirty="0" err="1"/>
              <a:t>persone</a:t>
            </a:r>
            <a:r>
              <a:rPr lang="de-CH" sz="1600" noProof="0" dirty="0"/>
              <a:t>)</a:t>
            </a:r>
          </a:p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3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it-IT" sz="1600" noProof="0" dirty="0"/>
              <a:t>Scivolare, cadere in piano (persone)</a:t>
            </a:r>
            <a:endParaRPr lang="de-CH" sz="1600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393146A-3487-8143-DE40-FECFCDE757E3}"/>
              </a:ext>
            </a:extLst>
          </p:cNvPr>
          <p:cNvSpPr txBox="1">
            <a:spLocks/>
          </p:cNvSpPr>
          <p:nvPr/>
        </p:nvSpPr>
        <p:spPr>
          <a:xfrm>
            <a:off x="550340" y="1552179"/>
            <a:ext cx="9810841" cy="1218941"/>
          </a:xfrm>
          <a:prstGeom prst="rect">
            <a:avLst/>
          </a:prstGeom>
        </p:spPr>
        <p:txBody>
          <a:bodyPr lIns="0" tIns="0" rIns="0" bIns="0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it-CH" b="1" noProof="0" dirty="0"/>
              <a:t>Dinamica degli infortuni professionali con scale portatili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it-CH" noProof="0" dirty="0"/>
              <a:t>In oltre il 90</a:t>
            </a:r>
            <a:r>
              <a:rPr lang="it-CH" sz="1100" noProof="0" dirty="0"/>
              <a:t> </a:t>
            </a:r>
            <a:r>
              <a:rPr lang="it-CH" noProof="0" dirty="0"/>
              <a:t>% delle aziende svizzere si utilizzano regolarmente scale portatili.</a:t>
            </a:r>
          </a:p>
          <a:p>
            <a:pPr marL="0" indent="0">
              <a:spcBef>
                <a:spcPts val="0"/>
              </a:spcBef>
              <a:buNone/>
            </a:pPr>
            <a:endParaRPr lang="it-CH" sz="500" dirty="0"/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it-CH" dirty="0"/>
              <a:t>Dalla registrazione delle dinamiche degli infortuni è possibile determinare i seguenti due valori principali:</a:t>
            </a:r>
            <a:endParaRPr lang="it-CH" dirty="0">
              <a:cs typeface="Arial"/>
            </a:endParaRPr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it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273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4F24FCE5-8DB5-36A3-56A7-C1B23EF38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7029" r="30710" b="24573"/>
          <a:stretch/>
        </p:blipFill>
        <p:spPr>
          <a:xfrm>
            <a:off x="6136588" y="0"/>
            <a:ext cx="6140082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711485-69C8-7E4C-9386-16D4680A1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8" y="3934541"/>
            <a:ext cx="3861329" cy="2220726"/>
          </a:xfrm>
        </p:spPr>
        <p:txBody>
          <a:bodyPr lIns="91440" tIns="45720" rIns="91440" bIns="45720" anchor="b"/>
          <a:lstStyle/>
          <a:p>
            <a:r>
              <a:rPr lang="it-CH" noProof="0"/>
              <a:t>Aspetti giuridici e regole riconosciute</a:t>
            </a:r>
          </a:p>
        </p:txBody>
      </p:sp>
    </p:spTree>
    <p:extLst>
      <p:ext uri="{BB962C8B-B14F-4D97-AF65-F5344CB8AC3E}">
        <p14:creationId xmlns:p14="http://schemas.microsoft.com/office/powerpoint/2010/main" val="375327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it-CH" noProof="0"/>
              <a:t>Ordinanza sui lavori di costruzione, OLCostr 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9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E8F1717-DDB0-E2D4-50F3-2BD436B6A81E}"/>
              </a:ext>
            </a:extLst>
          </p:cNvPr>
          <p:cNvSpPr txBox="1">
            <a:spLocks/>
          </p:cNvSpPr>
          <p:nvPr/>
        </p:nvSpPr>
        <p:spPr>
          <a:xfrm>
            <a:off x="6383338" y="1628774"/>
            <a:ext cx="5418802" cy="432050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it-CH" noProof="0"/>
              <a:t>Ordinanza sui lavori di costruzione (OLCostr), art. 21: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it-CH" noProof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it-CH" noProof="0"/>
              <a:t>1	Si possono effettuare lavori su scale portatili solo se non vi è nessun’altra attrezzatura di lavoro più adatta in termini di sicurezza.</a:t>
            </a:r>
          </a:p>
          <a:p>
            <a:pPr marL="182563" indent="-180975">
              <a:lnSpc>
                <a:spcPts val="2400"/>
              </a:lnSpc>
              <a:buFont typeface="Arial" panose="020B0604020202020204" pitchFamily="34" charset="0"/>
              <a:buNone/>
              <a:tabLst>
                <a:tab pos="266700" algn="l"/>
              </a:tabLst>
            </a:pPr>
            <a:endParaRPr lang="it-CH" noProof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it-CH" noProof="0"/>
              <a:t>2	A partire da un’altezza di caduta superiore a 
    2</a:t>
            </a:r>
            <a:r>
              <a:rPr lang="it-CH" sz="1000" noProof="0"/>
              <a:t> </a:t>
            </a:r>
            <a:r>
              <a:rPr lang="it-CH" noProof="0"/>
              <a:t>m, i lavori su scale portatili devono essere di breve durata e 
    si devono prendere misure di protezione contro le cadute.</a:t>
            </a:r>
          </a:p>
        </p:txBody>
      </p:sp>
      <p:pic>
        <p:nvPicPr>
          <p:cNvPr id="1026" name="Picture 2" descr="local-2e80f6b7a9d54f9f8202350f253f1421 (2880×2159)">
            <a:extLst>
              <a:ext uri="{FF2B5EF4-FFF2-40B4-BE49-F238E27FC236}">
                <a16:creationId xmlns:a16="http://schemas.microsoft.com/office/drawing/2014/main" id="{7F1B761D-C831-0F27-A7B2-33FE15D094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9000" r="22584" b="10002"/>
          <a:stretch/>
        </p:blipFill>
        <p:spPr bwMode="auto">
          <a:xfrm>
            <a:off x="551384" y="1628774"/>
            <a:ext cx="5279948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76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84A5452-187F-426E-B142-3E95D8DD0FBD}"/>
              </a:ext>
            </a:extLst>
          </p:cNvPr>
          <p:cNvSpPr txBox="1"/>
          <p:nvPr/>
        </p:nvSpPr>
        <p:spPr>
          <a:xfrm>
            <a:off x="785845" y="3159684"/>
            <a:ext cx="3029349" cy="31085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it-CH" sz="2000" noProof="0">
              <a:latin typeface="+mj-lt"/>
            </a:endParaRPr>
          </a:p>
          <a:p>
            <a:pPr marL="0" lvl="1">
              <a:tabLst>
                <a:tab pos="2863850" algn="l"/>
              </a:tabLst>
            </a:pPr>
            <a:endParaRPr lang="it-CH" sz="2000" noProof="0"/>
          </a:p>
          <a:p>
            <a:pPr marL="0" lvl="1">
              <a:tabLst>
                <a:tab pos="2863850" algn="l"/>
              </a:tabLst>
            </a:pPr>
            <a:endParaRPr lang="it-CH" sz="2000" noProof="0"/>
          </a:p>
          <a:p>
            <a:pPr marL="0" lvl="1">
              <a:tabLst>
                <a:tab pos="2863850" algn="l"/>
              </a:tabLst>
            </a:pPr>
            <a:r>
              <a:rPr lang="it-CH" sz="2000" noProof="0"/>
              <a:t>Opuscolo:</a:t>
            </a:r>
            <a:endParaRPr lang="it-CH" sz="2000" noProof="0">
              <a:cs typeface="Arial"/>
            </a:endParaRPr>
          </a:p>
          <a:p>
            <a:pPr marL="0" lvl="1">
              <a:tabLst>
                <a:tab pos="2863850" algn="l"/>
              </a:tabLst>
            </a:pPr>
            <a:r>
              <a:rPr lang="it-CH" sz="2000" noProof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www.suva.ch/44026.i</a:t>
            </a:r>
            <a:endParaRPr lang="it-CH" sz="2000" noProof="0">
              <a:solidFill>
                <a:schemeClr val="accent3"/>
              </a:solidFill>
            </a:endParaRPr>
          </a:p>
          <a:p>
            <a:pPr marL="0" lvl="1">
              <a:tabLst>
                <a:tab pos="2863850" algn="l"/>
              </a:tabLst>
            </a:pPr>
            <a:endParaRPr lang="it-CH" sz="2000" noProof="0">
              <a:latin typeface="+mj-lt"/>
            </a:endParaRPr>
          </a:p>
          <a:p>
            <a:pPr marL="0" lvl="1">
              <a:tabLst>
                <a:tab pos="2863850" algn="l"/>
              </a:tabLst>
            </a:pPr>
            <a:r>
              <a:rPr lang="it-CH" sz="2000" noProof="0">
                <a:latin typeface="+mj-lt"/>
              </a:rPr>
              <a:t>Lista di controllo:</a:t>
            </a:r>
            <a:endParaRPr lang="it-CH" sz="2000" noProof="0">
              <a:latin typeface="+mj-lt"/>
              <a:cs typeface="Arial"/>
            </a:endParaRPr>
          </a:p>
          <a:p>
            <a:pPr marL="0" lvl="1">
              <a:tabLst>
                <a:tab pos="2863850" algn="l"/>
              </a:tabLst>
            </a:pPr>
            <a:r>
              <a:rPr lang="it-CH" sz="2000" noProof="0">
                <a:solidFill>
                  <a:schemeClr val="accent3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www.suva.ch/67028.i</a:t>
            </a:r>
            <a:endParaRPr lang="it-CH" sz="2000" noProof="0">
              <a:solidFill>
                <a:schemeClr val="accent3"/>
              </a:solidFill>
              <a:latin typeface="+mj-lt"/>
            </a:endParaRPr>
          </a:p>
          <a:p>
            <a:pPr marL="0" lvl="1">
              <a:tabLst>
                <a:tab pos="2863850" algn="l"/>
              </a:tabLst>
            </a:pPr>
            <a:endParaRPr lang="it-CH" sz="1600" noProof="0">
              <a:highlight>
                <a:srgbClr val="FFFF00"/>
              </a:highlight>
              <a:latin typeface="+mj-lt"/>
              <a:cs typeface="Arial"/>
            </a:endParaRPr>
          </a:p>
          <a:p>
            <a:pPr marL="0" lvl="1">
              <a:tabLst>
                <a:tab pos="2863850" algn="l"/>
              </a:tabLst>
            </a:pPr>
            <a:endParaRPr lang="it-CH" sz="2000" noProof="0">
              <a:cs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DE1330F-3E2B-C9D9-97A2-2C4EF48E78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8" t="2003" r="1410" b="1204"/>
          <a:stretch/>
        </p:blipFill>
        <p:spPr>
          <a:xfrm>
            <a:off x="4232497" y="1217696"/>
            <a:ext cx="3497985" cy="494815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8C7A170-F481-1836-1375-82D7E3DD0C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" b="619"/>
          <a:stretch/>
        </p:blipFill>
        <p:spPr>
          <a:xfrm>
            <a:off x="8147785" y="1217696"/>
            <a:ext cx="3492831" cy="49481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DBA140-CED0-F373-06F4-E232D9D8D8CE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7DCDD9-8F70-DF94-16C7-5420FCA54370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4C5922-22F4-9FFF-818B-A1E1DEB1F72E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10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D3DAE7E-5BB5-6C0B-FC92-A0EFA818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it-CH" noProof="0"/>
              <a:t>Opuscolo e lista di controllo
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DEF1669-DA12-514D-FD41-38BB4592B5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r="704" b="507"/>
          <a:stretch/>
        </p:blipFill>
        <p:spPr>
          <a:xfrm>
            <a:off x="4232497" y="1217696"/>
            <a:ext cx="3526048" cy="49983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FF7CDFA-D396-17C3-B2AC-A5E0E1BB01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9857" y="1217696"/>
            <a:ext cx="3530008" cy="50238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361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7FDE0-A1F4-7BE8-174A-9136299F50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8" y="4902729"/>
            <a:ext cx="4105385" cy="1252538"/>
          </a:xfrm>
        </p:spPr>
        <p:txBody>
          <a:bodyPr/>
          <a:lstStyle/>
          <a:p>
            <a:r>
              <a:rPr lang="it-CH" noProof="0"/>
              <a:t>Impiego di scale portatili e sgabelli a gradini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FB25D61-671F-CCBE-DB9B-D94BA745CB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1052"/>
          <a:stretch/>
        </p:blipFill>
        <p:spPr>
          <a:xfrm>
            <a:off x="6694488" y="0"/>
            <a:ext cx="5497512" cy="6858000"/>
          </a:xfrm>
        </p:spPr>
      </p:pic>
    </p:spTree>
    <p:extLst>
      <p:ext uri="{BB962C8B-B14F-4D97-AF65-F5344CB8AC3E}">
        <p14:creationId xmlns:p14="http://schemas.microsoft.com/office/powerpoint/2010/main" val="101800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9F81C99-E18A-322D-CC08-98D69BE476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2" t="971" r="1994" b="2015"/>
          <a:stretch/>
        </p:blipFill>
        <p:spPr>
          <a:xfrm>
            <a:off x="6577566" y="1088351"/>
            <a:ext cx="3581057" cy="433137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3843B6C-CB7C-B6F3-5F77-475FD329D3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9675" y="1088351"/>
            <a:ext cx="1372296" cy="2329094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42CFFD5-2597-8D9F-E4C3-2353A6B2B317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9A4C5A4-306E-BCE2-188A-0650F4E3DE79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D0588AD-46CA-A18E-2DDE-4EE0072C1660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12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0ED8833-D101-59C9-879C-A10DBE184284}"/>
              </a:ext>
            </a:extLst>
          </p:cNvPr>
          <p:cNvSpPr txBox="1"/>
          <p:nvPr/>
        </p:nvSpPr>
        <p:spPr>
          <a:xfrm>
            <a:off x="6592064" y="5432763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it-CH" sz="1000" noProof="0"/>
              <a:t>Strumenti telescopici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0252432A-2D30-7142-28A5-AE7DEF9ED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39" y="476672"/>
            <a:ext cx="11089232" cy="864096"/>
          </a:xfrm>
        </p:spPr>
        <p:txBody>
          <a:bodyPr/>
          <a:lstStyle/>
          <a:p>
            <a:r>
              <a:rPr lang="it-CH" noProof="0"/>
              <a:t>Attrezzature di lavoro alternative
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9BC22C-10EE-B781-DD8E-9E172F62BF6A}"/>
              </a:ext>
            </a:extLst>
          </p:cNvPr>
          <p:cNvSpPr txBox="1"/>
          <p:nvPr/>
        </p:nvSpPr>
        <p:spPr>
          <a:xfrm>
            <a:off x="10291554" y="3455789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it-CH" sz="1000" noProof="0"/>
              <a:t>Scala a gradini da cantiere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BE90A72-6A93-32EC-98FE-6A3FA64F92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8842" y="3783926"/>
            <a:ext cx="1372296" cy="159769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DC0EB87-5F83-5078-A8FD-C930D34CF77E}"/>
              </a:ext>
            </a:extLst>
          </p:cNvPr>
          <p:cNvSpPr txBox="1"/>
          <p:nvPr/>
        </p:nvSpPr>
        <p:spPr>
          <a:xfrm>
            <a:off x="10291554" y="5413713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it-CH" sz="1000" noProof="0"/>
              <a:t>Torre scala per ponteggio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02B456F-F3E2-2FF3-8CFC-A08F0A2A5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39" y="1115078"/>
            <a:ext cx="4862159" cy="5184513"/>
          </a:xfrm>
          <a:prstGeom prst="rect">
            <a:avLst/>
          </a:prstGeom>
        </p:spPr>
      </p:pic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51DC9A8-2E98-935A-4D9D-03A6BCCA1F3A}"/>
              </a:ext>
            </a:extLst>
          </p:cNvPr>
          <p:cNvCxnSpPr>
            <a:cxnSpLocks/>
          </p:cNvCxnSpPr>
          <p:nvPr/>
        </p:nvCxnSpPr>
        <p:spPr>
          <a:xfrm flipH="1">
            <a:off x="2844204" y="3087158"/>
            <a:ext cx="6423621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90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1021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it-CH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26EAE09-C294-1E3B-FCFB-1383114F533E}"/>
              </a:ext>
            </a:extLst>
          </p:cNvPr>
          <p:cNvSpPr txBox="1"/>
          <p:nvPr/>
        </p:nvSpPr>
        <p:spPr>
          <a:xfrm>
            <a:off x="550863" y="1547832"/>
            <a:ext cx="3809564" cy="44012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CH" sz="2000" b="1" noProof="0"/>
              <a:t>Attrezzature di lavoro sicure </a:t>
            </a:r>
          </a:p>
          <a:p>
            <a:r>
              <a:rPr lang="it-CH" sz="2000" b="1" noProof="0"/>
              <a:t>a seconda dell’altezza di caduta:</a:t>
            </a:r>
            <a:endParaRPr lang="it-CH" sz="2000" b="1" noProof="0">
              <a:cs typeface="Arial"/>
            </a:endParaRPr>
          </a:p>
          <a:p>
            <a:endParaRPr lang="it-CH" sz="2000" b="1" noProof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it-CH" sz="2000" b="1" noProof="0"/>
              <a:t>sgabello a gradini</a:t>
            </a:r>
            <a:r>
              <a:rPr lang="it-CH" sz="2000" noProof="0"/>
              <a:t> con o senza dispositivo di trattenuta</a:t>
            </a:r>
            <a:endParaRPr lang="it-CH" sz="2000" noProof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endParaRPr lang="it-CH" sz="2000" noProof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it-CH" sz="2000" b="1" noProof="0"/>
              <a:t>scala leggera con piattaforma</a:t>
            </a:r>
            <a:endParaRPr lang="it-CH" sz="2000" b="1" noProof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endParaRPr lang="it-CH" sz="2000" noProof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it-CH" sz="2000" b="1" noProof="0"/>
              <a:t>scala movibile con piattaforma </a:t>
            </a:r>
            <a:r>
              <a:rPr lang="it-CH" sz="2000" noProof="0"/>
              <a:t>e cancelletto fisso (nessuna catena o altro)</a:t>
            </a:r>
            <a:endParaRPr lang="it-CH" sz="2000" noProof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sz="2000" noProof="0"/>
          </a:p>
          <a:p>
            <a:endParaRPr lang="it-CH" sz="2000" noProof="0">
              <a:cs typeface="Arial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21892E5-11F6-2D35-E0BC-1D7EF9348342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5190F7-D28E-94E6-26A2-4CFC9F7C0B95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13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D6B01C5-4B7B-9E39-11B1-19EB449A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it-CH" sz="2400" noProof="0"/>
              <a:t>Attrezzature di lavoro sicure
</a:t>
            </a:r>
            <a:endParaRPr lang="it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33A7B-D99D-A15A-1518-43751AE9CFAF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BB4FCDB-EB15-4B1A-A81C-C9D6A3043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716" y="1498600"/>
            <a:ext cx="6960379" cy="408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2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5BE92382-AAEC-7983-FD82-DD8627154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noProof="0"/>
              <a:t>Sgabelli a gradini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BAC3B6-05C2-8A41-99F4-D3E12FF36C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noProof="0"/>
              <a:t>Gli sgabelli a gradini devono essere conformi alla norma EN 14183: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endParaRPr lang="it-CH" noProof="0"/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noProof="0"/>
              <a:t>La superficie di appoggio superiore deve avere un’altezza massima di 1 m e un’area minima di 200 mm × 300 mm.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noProof="0"/>
              <a:t>Se la superficie di appoggio è minore di 240 mm × 400 mm, è necessario installare sullo sgabello un dispositivo di trattenuta a partire da un’altezza di 0,75 m.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noProof="0"/>
              <a:t>I gradini devono essere profondi almeno 80 mm.</a:t>
            </a: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407EC9FE-771E-EDBF-3A3C-C74CFFF16E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EF793867-2949-854D-44E1-1623599B5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12089B8-B5CE-4061-B9F1-3C6A87901BAB}" type="slidenum">
              <a:rPr lang="it-CH" noProof="0" smtClean="0"/>
              <a:pPr>
                <a:spcAft>
                  <a:spcPts val="600"/>
                </a:spcAft>
              </a:pPr>
              <a:t>14</a:t>
            </a:fld>
            <a:endParaRPr lang="it-CH" noProof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BCB5E60-4954-3AF9-7C9A-9FC9DB8EC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167"/>
          <a:stretch/>
        </p:blipFill>
        <p:spPr>
          <a:xfrm>
            <a:off x="6383338" y="1557338"/>
            <a:ext cx="5808662" cy="4325671"/>
          </a:xfrm>
          <a:prstGeom prst="rect">
            <a:avLst/>
          </a:prstGeom>
          <a:noFill/>
          <a:effectLst/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7AC0AD0-12C9-1CFD-0605-9481A386E692}"/>
              </a:ext>
            </a:extLst>
          </p:cNvPr>
          <p:cNvSpPr txBox="1">
            <a:spLocks/>
          </p:cNvSpPr>
          <p:nvPr/>
        </p:nvSpPr>
        <p:spPr>
          <a:xfrm>
            <a:off x="2407643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</p:spTree>
    <p:extLst>
      <p:ext uri="{BB962C8B-B14F-4D97-AF65-F5344CB8AC3E}">
        <p14:creationId xmlns:p14="http://schemas.microsoft.com/office/powerpoint/2010/main" val="116950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62739" y="452231"/>
            <a:ext cx="11089232" cy="3476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it-CH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A9E591-7E61-EBB8-F9F0-19549BDA7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83" y="624141"/>
            <a:ext cx="5694902" cy="560732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268A5E1-E3AF-45B5-5D99-04ABEB77968C}"/>
              </a:ext>
            </a:extLst>
          </p:cNvPr>
          <p:cNvSpPr txBox="1"/>
          <p:nvPr/>
        </p:nvSpPr>
        <p:spPr>
          <a:xfrm>
            <a:off x="563276" y="1557338"/>
            <a:ext cx="34460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CH" sz="2000" b="1" noProof="0">
                <a:cs typeface="Arial"/>
              </a:rPr>
              <a:t>Attenzione: </a:t>
            </a:r>
            <a:r>
              <a:rPr lang="it-CH" sz="2000" noProof="0">
                <a:cs typeface="Arial"/>
              </a:rPr>
              <a:t>le scale di piccole dimensioni conformi alla norma EN 131 non sono sgabelli a gradini conformi alla norma EN 14183.</a:t>
            </a:r>
            <a:endParaRPr lang="it-CH" sz="2000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6F3D8AB-C490-852E-EDD8-8B832808AC5D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3CADA0-1362-CBEE-753E-83D9173E83C8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F51AD30-B34F-A0DE-AF3B-348D5D5E502A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15</a:t>
            </a:fld>
            <a:endParaRPr lang="it-CH" noProof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D4B6327-26B5-8CA5-86F8-148BED0B201F}"/>
                  </a:ext>
                </a:extLst>
              </p14:cNvPr>
              <p14:cNvContentPartPr/>
              <p14:nvPr/>
            </p14:nvContentPartPr>
            <p14:xfrm>
              <a:off x="8809388" y="3790117"/>
              <a:ext cx="377280" cy="18180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D4B6327-26B5-8CA5-86F8-148BED0B20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55388" y="3682117"/>
                <a:ext cx="484920" cy="397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el 15">
            <a:extLst>
              <a:ext uri="{FF2B5EF4-FFF2-40B4-BE49-F238E27FC236}">
                <a16:creationId xmlns:a16="http://schemas.microsoft.com/office/drawing/2014/main" id="{B9586424-59D6-6456-1646-41AF133353A6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Sgabelli a gradini</a:t>
            </a:r>
          </a:p>
        </p:txBody>
      </p:sp>
    </p:spTree>
    <p:extLst>
      <p:ext uri="{BB962C8B-B14F-4D97-AF65-F5344CB8AC3E}">
        <p14:creationId xmlns:p14="http://schemas.microsoft.com/office/powerpoint/2010/main" val="85059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7187149" cy="4608513"/>
          </a:xfrm>
        </p:spPr>
        <p:txBody>
          <a:bodyPr lIns="0" tIns="0" rIns="0" bIns="0"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noProof="0"/>
              <a:t>Conformità alla norma SN EN 131-1 e SN EN 131-2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b="1" noProof="0"/>
              <a:t>Piattaforma</a:t>
            </a:r>
            <a:r>
              <a:rPr lang="it-CH" sz="2000" noProof="0"/>
              <a:t> almeno 360 mm × 360 mm, </a:t>
            </a:r>
            <a:r>
              <a:rPr lang="it-CH" sz="2000" b="1" noProof="0"/>
              <a:t>altezza ≤ 2,0 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noProof="0"/>
              <a:t>Profondità del gradino 80</a:t>
            </a:r>
            <a:r>
              <a:rPr lang="it-CH" sz="2000" b="1" noProof="0"/>
              <a:t> </a:t>
            </a:r>
            <a:r>
              <a:rPr lang="it-CH" sz="2000" noProof="0"/>
              <a:t>mm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noProof="0"/>
              <a:t>Peso &lt; 15 kg (raccomandazione)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b="1" noProof="0"/>
              <a:t>Protezione su tre lati </a:t>
            </a:r>
            <a:r>
              <a:rPr lang="it-CH" sz="2000" noProof="0"/>
              <a:t>realizzata con corrimano e strutture
di collegamento che superano la piattaforma di ca. 1 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noProof="0"/>
              <a:t>A partire al massimo dal quinto gradino, </a:t>
            </a:r>
            <a:r>
              <a:rPr lang="it-CH" sz="2000" b="1" noProof="0"/>
              <a:t>due corrimani fissi/pieghevoli</a:t>
            </a:r>
            <a:r>
              <a:rPr lang="it-CH" sz="2000" noProof="0"/>
              <a:t> fissati a entrambi i montanti laterali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it-CH" sz="2000" b="1" noProof="0"/>
              <a:t>Dispositivo di sicurezza contro l’apertura resistente alla trazione</a:t>
            </a:r>
            <a:r>
              <a:rPr lang="it-CH" sz="2000" noProof="0"/>
              <a:t> con blocco della piattaforma in posizione di utilizzo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AD620F-A6AF-D6A9-03BD-29252FA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2"/>
          <a:stretch/>
        </p:blipFill>
        <p:spPr>
          <a:xfrm>
            <a:off x="8060267" y="1557338"/>
            <a:ext cx="4131733" cy="4611526"/>
          </a:xfrm>
          <a:prstGeom prst="rect">
            <a:avLst/>
          </a:prstGeom>
          <a:effectLst/>
        </p:spPr>
      </p:pic>
      <p:sp>
        <p:nvSpPr>
          <p:cNvPr id="20" name="Titel 15">
            <a:extLst>
              <a:ext uri="{FF2B5EF4-FFF2-40B4-BE49-F238E27FC236}">
                <a16:creationId xmlns:a16="http://schemas.microsoft.com/office/drawing/2014/main" id="{4075ED1E-A6E2-3052-C80F-44A6FB316FCE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Scala leggera con piattaforma</a:t>
            </a:r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7117D69F-C573-1E1E-1C5B-56B033D82183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CEF81A1E-DCE2-3BD9-F747-C126539CA2D3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2196EA8-11CC-8A21-C01E-8F1C4A113DE6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16</a:t>
            </a:fld>
            <a:endParaRPr lang="it-CH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17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BD4B6D6-AE61-7A32-29DF-DCC6E350877A}"/>
              </a:ext>
            </a:extLst>
          </p:cNvPr>
          <p:cNvSpPr txBox="1"/>
          <p:nvPr/>
        </p:nvSpPr>
        <p:spPr>
          <a:xfrm>
            <a:off x="550863" y="1548343"/>
            <a:ext cx="5235573" cy="2154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it-CH" sz="2000" noProof="0"/>
              <a:t>Conformità alla norma SN EN 131-7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endParaRPr lang="it-CH" sz="2000" noProof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it-CH" sz="2000" noProof="0">
                <a:cs typeface="Arial"/>
              </a:rPr>
              <a:t>Nella zona di accesso un </a:t>
            </a:r>
            <a:r>
              <a:rPr lang="it-CH" sz="2000" b="1" noProof="0">
                <a:cs typeface="Arial"/>
              </a:rPr>
              <a:t>cancelletto fisso composto da almeno due elementi</a:t>
            </a:r>
            <a:r>
              <a:rPr lang="it-CH" sz="2000" noProof="0">
                <a:cs typeface="Arial"/>
              </a:rPr>
              <a:t> (nessuna catena)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endParaRPr lang="it-CH" sz="2000" noProof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it-CH" sz="2000" b="1" noProof="0">
                <a:cs typeface="Arial"/>
              </a:rPr>
              <a:t>Parapetto di protezione su tutti i lati </a:t>
            </a:r>
            <a:r>
              <a:rPr lang="it-CH" sz="2000" noProof="0">
                <a:cs typeface="Arial"/>
              </a:rPr>
              <a:t>della piattaforma alto almeno 1 m</a:t>
            </a:r>
            <a:endParaRPr lang="it-CH" noProof="0">
              <a:cs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DBCBE1-25FC-00B2-D46E-524B7259B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88" y="1557338"/>
            <a:ext cx="4608512" cy="4608512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CAD862F-C665-CDA1-8206-4614700DB6A0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80FB12-5A9E-5E2E-53A4-690270DD0E37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4903E-6CA4-91FE-A295-DB232AC2FE70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17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CC4A836-4D0F-4657-C3F5-D47E866F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it-CH" noProof="0"/>
              <a:t>Scala movibile con piattaforma</a:t>
            </a:r>
          </a:p>
        </p:txBody>
      </p:sp>
    </p:spTree>
    <p:extLst>
      <p:ext uri="{BB962C8B-B14F-4D97-AF65-F5344CB8AC3E}">
        <p14:creationId xmlns:p14="http://schemas.microsoft.com/office/powerpoint/2010/main" val="77984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62739" y="452231"/>
            <a:ext cx="11089232" cy="1021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it-CH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8F82B5A-8A74-7489-C289-D122662935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7" t="24522" b="18574"/>
          <a:stretch/>
        </p:blipFill>
        <p:spPr>
          <a:xfrm>
            <a:off x="7120035" y="1557339"/>
            <a:ext cx="5071965" cy="4608511"/>
          </a:xfrm>
          <a:prstGeom prst="rect">
            <a:avLst/>
          </a:prstGeom>
          <a:effectLst/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7C785CC-FB6F-B886-AEA3-B0059EAC07AF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19C0639-C58B-F965-F13F-662C14F75DED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0256C1-CA76-82CB-1548-D1FC3C56AEAE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18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10" name="Titel 15">
            <a:extLst>
              <a:ext uri="{FF2B5EF4-FFF2-40B4-BE49-F238E27FC236}">
                <a16:creationId xmlns:a16="http://schemas.microsoft.com/office/drawing/2014/main" id="{24E69DD7-B926-7857-3AD0-F894240CBC9A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Gradini anziché pioli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A8F094B-8038-4923-4374-F44B1945B8AF}"/>
              </a:ext>
            </a:extLst>
          </p:cNvPr>
          <p:cNvSpPr txBox="1">
            <a:spLocks/>
          </p:cNvSpPr>
          <p:nvPr/>
        </p:nvSpPr>
        <p:spPr>
          <a:xfrm>
            <a:off x="550863" y="1557339"/>
            <a:ext cx="5256000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it-CH" sz="2000" noProof="0"/>
              <a:t>Utilizzate scale con gradini anziché con pioli, in base allo stato attuale della tecnica.</a:t>
            </a:r>
            <a:endParaRPr lang="it-CH" sz="2000" noProof="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endParaRPr lang="it-CH" sz="2000" noProof="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it-CH" sz="2000" noProof="0"/>
              <a:t>Le prime sono notevolmente più sicure.</a:t>
            </a:r>
            <a:endParaRPr lang="it-CH" sz="2000" noProof="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endParaRPr lang="it-CH" sz="2000" b="1" noProof="0"/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it-CH" sz="2000" noProof="0"/>
              <a:t>Quando acquistate una nuova scala, scegliete le scale con i gradini.</a:t>
            </a:r>
            <a:endParaRPr lang="it-CH" sz="2000" noProof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46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7F56B1C-4791-D6C1-B61C-95746F0E0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CH" noProof="0"/>
              <a:t>Regole vitali e FAQ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C93B2481-FBF3-9F90-FE01-2F8D15CB33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6" t="-69" r="23596" b="69"/>
          <a:stretch/>
        </p:blipFill>
        <p:spPr>
          <a:xfrm>
            <a:off x="8083550" y="-4763"/>
            <a:ext cx="4108450" cy="6858001"/>
          </a:xfrm>
        </p:spPr>
      </p:pic>
    </p:spTree>
    <p:extLst>
      <p:ext uri="{BB962C8B-B14F-4D97-AF65-F5344CB8AC3E}">
        <p14:creationId xmlns:p14="http://schemas.microsoft.com/office/powerpoint/2010/main" val="2956787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2D5FDA-A10E-5291-4135-47E6B36D502C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D05420A-EC6C-1FF7-B642-56D069E07494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AEE2C0-EDF2-FACB-7017-86C52940BB79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20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36858BC8-D122-54B1-8A71-BA95F6858828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Regole vitali per l’industria e l’artigianato: regola 2</a:t>
            </a:r>
          </a:p>
        </p:txBody>
      </p:sp>
      <p:pic>
        <p:nvPicPr>
          <p:cNvPr id="5" name="suva-regole_vitali-industria_artigianato-regola_02-it.mp4 (1080p)">
            <a:hlinkClick r:id="" action="ppaction://media"/>
            <a:extLst>
              <a:ext uri="{FF2B5EF4-FFF2-40B4-BE49-F238E27FC236}">
                <a16:creationId xmlns:a16="http://schemas.microsoft.com/office/drawing/2014/main" id="{28A6D9D2-4555-4D1B-FDF3-13B4A327F2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9996" y="1047805"/>
            <a:ext cx="8892468" cy="500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4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CCFA5E-2F9E-004C-D736-B98BFEE72343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562B8D9-E66C-B63C-D638-E8D56EC72A5D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878A9F-FF07-E1A6-D310-7B35397F5339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21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4981DB45-487F-B89E-FFBB-BFAEF18DA30F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Regole vitali per i tecnici della costruzione: regola 7</a:t>
            </a:r>
          </a:p>
        </p:txBody>
      </p:sp>
      <p:pic>
        <p:nvPicPr>
          <p:cNvPr id="5" name="suva-regole_vitali-_tecnici_della_costruzione-regola_7-it_original_it_55133.mp4 (1080p)">
            <a:hlinkClick r:id="" action="ppaction://media"/>
            <a:extLst>
              <a:ext uri="{FF2B5EF4-FFF2-40B4-BE49-F238E27FC236}">
                <a16:creationId xmlns:a16="http://schemas.microsoft.com/office/drawing/2014/main" id="{64F885DB-8D36-B980-CB8B-BDC9CDF22D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7183" y="979915"/>
            <a:ext cx="8974263" cy="504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5">
            <a:extLst>
              <a:ext uri="{FF2B5EF4-FFF2-40B4-BE49-F238E27FC236}">
                <a16:creationId xmlns:a16="http://schemas.microsoft.com/office/drawing/2014/main" id="{1D45EFE1-1135-40A3-B992-75371014EA91}"/>
              </a:ext>
            </a:extLst>
          </p:cNvPr>
          <p:cNvSpPr txBox="1">
            <a:spLocks/>
          </p:cNvSpPr>
          <p:nvPr/>
        </p:nvSpPr>
        <p:spPr>
          <a:xfrm>
            <a:off x="803412" y="-1123528"/>
            <a:ext cx="11089232" cy="864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CH" sz="2800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46086E-9F05-1B25-B1F4-F0C9618D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6638"/>
          <a:stretch/>
        </p:blipFill>
        <p:spPr>
          <a:xfrm>
            <a:off x="6096000" y="1560652"/>
            <a:ext cx="6096001" cy="4605198"/>
          </a:xfrm>
          <a:prstGeom prst="rect">
            <a:avLst/>
          </a:prstGeom>
          <a:effectLst/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0495B2-10B9-7B69-BB9D-EC6F6993595D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13105.i - 02.25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88C68-91D1-E3DF-DA13-BF8E31E39FAE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>
                <a:solidFill>
                  <a:schemeClr val="tx1"/>
                </a:solidFill>
              </a:rPr>
              <a:t>Scale portatili e sgabelli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50575-A81C-4B67-FD8A-0B4B70B854A4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it-CH" noProof="0" smtClean="0">
                <a:solidFill>
                  <a:schemeClr val="tx1"/>
                </a:solidFill>
              </a:rPr>
              <a:pPr/>
              <a:t>22</a:t>
            </a:fld>
            <a:endParaRPr lang="it-CH" noProof="0">
              <a:solidFill>
                <a:schemeClr val="tx1"/>
              </a:solidFill>
            </a:endParaRPr>
          </a:p>
        </p:txBody>
      </p:sp>
      <p:sp>
        <p:nvSpPr>
          <p:cNvPr id="7" name="Titel 15">
            <a:extLst>
              <a:ext uri="{FF2B5EF4-FFF2-40B4-BE49-F238E27FC236}">
                <a16:creationId xmlns:a16="http://schemas.microsoft.com/office/drawing/2014/main" id="{DB9E8CC2-2C12-B036-B434-94CDF4FC78FE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Risposte a domande frequenti (FAQ)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6C0B4EB-9313-D041-B9B0-9511E89A1151}"/>
              </a:ext>
            </a:extLst>
          </p:cNvPr>
          <p:cNvSpPr txBox="1">
            <a:spLocks/>
          </p:cNvSpPr>
          <p:nvPr/>
        </p:nvSpPr>
        <p:spPr>
          <a:xfrm>
            <a:off x="550863" y="1557339"/>
            <a:ext cx="5256000" cy="389519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it-CH" b="1" noProof="0"/>
              <a:t>I lavori su scale portatili fino a 2 m di altezza </a:t>
            </a:r>
            <a:r>
              <a:rPr lang="it-CH" noProof="0"/>
              <a:t>sono consentiti solo in mancanza di alternative.</a:t>
            </a:r>
          </a:p>
          <a:p>
            <a:pPr marL="179705" indent="0"/>
            <a:endParaRPr lang="it-CH" sz="2000" noProof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it-CH" b="1" noProof="0"/>
              <a:t>I lavori su scale portatili oltre i 2 m di altezza</a:t>
            </a:r>
            <a:r>
              <a:rPr lang="it-CH" noProof="0"/>
              <a:t> sono consentiti solo con misure di protezione anticaduta.</a:t>
            </a:r>
            <a:endParaRPr lang="it-CH" noProof="0">
              <a:cs typeface="Arial"/>
            </a:endParaRPr>
          </a:p>
          <a:p>
            <a:pPr marL="179705" indent="0"/>
            <a:endParaRPr lang="it-CH" sz="2000" noProof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it-CH" b="1" noProof="0"/>
              <a:t>Le scale semplici a gradini </a:t>
            </a:r>
            <a:r>
              <a:rPr lang="it-CH" noProof="0"/>
              <a:t>sono consentite come mezzo di accesso.</a:t>
            </a:r>
            <a:endParaRPr lang="it-CH" noProof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99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68AC1-94D1-48AB-86E8-AA6589D234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/>
              <a:t>13105.i - 02.25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8E293-9B83-4F1F-AEC3-D1DD8D07C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noProof="0"/>
              <a:t>Scale portatili e sgabelli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8064F-7519-4805-B080-C5F6875F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1CA1D8-EB92-4908-AF20-BCAA06C7A08A}" type="slidenum">
              <a:rPr lang="it-CH" noProof="0" smtClean="0"/>
              <a:pPr/>
              <a:t>23</a:t>
            </a:fld>
            <a:endParaRPr lang="it-CH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6E3A87-9236-A5B1-8ED8-AF88AD76C49B}"/>
              </a:ext>
            </a:extLst>
          </p:cNvPr>
          <p:cNvSpPr txBox="1">
            <a:spLocks/>
          </p:cNvSpPr>
          <p:nvPr/>
        </p:nvSpPr>
        <p:spPr>
          <a:xfrm>
            <a:off x="550863" y="1556792"/>
            <a:ext cx="11090275" cy="46090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it-CH" noProof="0"/>
              <a:t>Grazie per l’attenzione 
e per il vostro impegno
a utilizzare scale sicure.</a:t>
            </a:r>
          </a:p>
        </p:txBody>
      </p:sp>
    </p:spTree>
    <p:extLst>
      <p:ext uri="{BB962C8B-B14F-4D97-AF65-F5344CB8AC3E}">
        <p14:creationId xmlns:p14="http://schemas.microsoft.com/office/powerpoint/2010/main" val="1809899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Office">
  <a:themeElements>
    <a:clrScheme name="SUVA_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666666"/>
      </a:accent1>
      <a:accent2>
        <a:srgbClr val="FF8200"/>
      </a:accent2>
      <a:accent3>
        <a:srgbClr val="00B8CF"/>
      </a:accent3>
      <a:accent4>
        <a:srgbClr val="C1E200"/>
      </a:accent4>
      <a:accent5>
        <a:srgbClr val="EB0064"/>
      </a:accent5>
      <a:accent6>
        <a:srgbClr val="FCE300"/>
      </a:accent6>
      <a:hlink>
        <a:srgbClr val="0563C1"/>
      </a:hlink>
      <a:folHlink>
        <a:srgbClr val="954F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Vorlage_16x9_DE_20211020" id="{221BA18F-DB41-4DBB-BC73-9471870DB19A}" vid="{244D8B8D-A57F-4363-BF48-32963099A58B}"/>
    </a:ext>
  </a:extLst>
</a:theme>
</file>

<file path=ppt/theme/theme2.xml><?xml version="1.0" encoding="utf-8"?>
<a:theme xmlns:a="http://schemas.openxmlformats.org/drawingml/2006/main" name="1_Office">
  <a:themeElements>
    <a:clrScheme name="SUV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8200"/>
      </a:accent1>
      <a:accent2>
        <a:srgbClr val="FFC180"/>
      </a:accent2>
      <a:accent3>
        <a:srgbClr val="00B8CF"/>
      </a:accent3>
      <a:accent4>
        <a:srgbClr val="80DCE7"/>
      </a:accent4>
      <a:accent5>
        <a:srgbClr val="666666"/>
      </a:accent5>
      <a:accent6>
        <a:srgbClr val="B3B3B3"/>
      </a:accent6>
      <a:hlink>
        <a:srgbClr val="44546A"/>
      </a:hlink>
      <a:folHlink>
        <a:srgbClr val="AEABAB"/>
      </a:folHlink>
    </a:clrScheme>
    <a:fontScheme name="SUV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16_9_Dt_Ver 1.2.potx" id="{FB3788C4-1614-4A84-8B9F-1251881F2C38}" vid="{316743F1-C23D-427A-B1A4-EF0EADB12BF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ec88b331-1fd0-485e-a90e-2905f4c89d0c">
      <Terms xmlns="http://schemas.microsoft.com/office/infopath/2007/PartnerControls"/>
    </lcf76f155ced4ddcb4097134ff3c332f>
    <TaxCatchAll xmlns="07f87285-b57b-43fb-8d15-ec53b412e168" xsi:nil="true"/>
    <SharedWithUsers xmlns="07f87285-b57b-43fb-8d15-ec53b412e168">
      <UserInfo>
        <DisplayName>Meier Peter (MPR)</DisplayName>
        <AccountId>559</AccountId>
        <AccountType/>
      </UserInfo>
      <UserInfo>
        <DisplayName>Thomas Andreas (THO)</DisplayName>
        <AccountId>17</AccountId>
        <AccountType/>
      </UserInfo>
      <UserInfo>
        <DisplayName>Richli Roland (RIR)</DisplayName>
        <AccountId>26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8108AD3F2F3C4692C8F155B64CF5A5" ma:contentTypeVersion="19" ma:contentTypeDescription="Ein neues Dokument erstellen." ma:contentTypeScope="" ma:versionID="69d371653550ef71f5a32d817cf77d1c">
  <xsd:schema xmlns:xsd="http://www.w3.org/2001/XMLSchema" xmlns:xs="http://www.w3.org/2001/XMLSchema" xmlns:p="http://schemas.microsoft.com/office/2006/metadata/properties" xmlns:ns1="http://schemas.microsoft.com/sharepoint/v3" xmlns:ns2="ec88b331-1fd0-485e-a90e-2905f4c89d0c" xmlns:ns3="07f87285-b57b-43fb-8d15-ec53b412e168" targetNamespace="http://schemas.microsoft.com/office/2006/metadata/properties" ma:root="true" ma:fieldsID="5f3b908027deacc51aa7a29925182610" ns1:_="" ns2:_="" ns3:_="">
    <xsd:import namespace="http://schemas.microsoft.com/sharepoint/v3"/>
    <xsd:import namespace="ec88b331-1fd0-485e-a90e-2905f4c89d0c"/>
    <xsd:import namespace="07f87285-b57b-43fb-8d15-ec53b412e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8b331-1fd0-485e-a90e-2905f4c89d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5398598b-1692-41ba-b181-08e92b7f9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87285-b57b-43fb-8d15-ec53b412e16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be014ae-6277-46ad-b167-dacedec6b34c}" ma:internalName="TaxCatchAll" ma:showField="CatchAllData" ma:web="07f87285-b57b-43fb-8d15-ec53b412e1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0F1429-0DAF-4A94-BE35-0B9F163C0E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354AAB-119C-4603-A063-B284A7339318}">
  <ds:schemaRefs>
    <ds:schemaRef ds:uri="07f87285-b57b-43fb-8d15-ec53b412e168"/>
    <ds:schemaRef ds:uri="ec88b331-1fd0-485e-a90e-2905f4c89d0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A36FC5-C840-412E-AEBF-F6DAFDB25437}">
  <ds:schemaRefs>
    <ds:schemaRef ds:uri="07f87285-b57b-43fb-8d15-ec53b412e168"/>
    <ds:schemaRef ds:uri="ec88b331-1fd0-485e-a90e-2905f4c89d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7a56758-cff2-477b-bb1d-5b1675037bee}" enabled="1" method="Privileged" siteId="{98616167-5668-4e66-acbf-925e81df8b0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DE_Präsentation_ganzneu</Template>
  <TotalTime>0</TotalTime>
  <Words>1076</Words>
  <Application>Microsoft Office PowerPoint</Application>
  <PresentationFormat>Breitbild</PresentationFormat>
  <Paragraphs>184</Paragraphs>
  <Slides>23</Slides>
  <Notes>11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32" baseType="lpstr">
      <vt:lpstr>Arial</vt:lpstr>
      <vt:lpstr>Arial Nova Light</vt:lpstr>
      <vt:lpstr>Calibri</vt:lpstr>
      <vt:lpstr>Premier League Light</vt:lpstr>
      <vt:lpstr>SBB</vt:lpstr>
      <vt:lpstr>Ubuntu Light</vt:lpstr>
      <vt:lpstr>Wingdings 2</vt:lpstr>
      <vt:lpstr>Office</vt:lpstr>
      <vt:lpstr>1_Office</vt:lpstr>
      <vt:lpstr>Lavorare in sicurezza con scale portatili e sgabelli a gradini</vt:lpstr>
      <vt:lpstr>Utilizzo di questa presentazione</vt:lpstr>
      <vt:lpstr>Indice</vt:lpstr>
      <vt:lpstr>PowerPoint-Präsentation</vt:lpstr>
      <vt:lpstr>Infortuni con le scale portatili</vt:lpstr>
      <vt:lpstr>Infortuni con le scale portatili</vt:lpstr>
      <vt:lpstr>Andamento degli infortuni con scale portatili</vt:lpstr>
      <vt:lpstr>PowerPoint-Präsentation</vt:lpstr>
      <vt:lpstr>Ordinanza sui lavori di costruzione, OLCostr 2022</vt:lpstr>
      <vt:lpstr>Opuscolo e lista di controllo
</vt:lpstr>
      <vt:lpstr>PowerPoint-Präsentation</vt:lpstr>
      <vt:lpstr>Attrezzature di lavoro alternative
</vt:lpstr>
      <vt:lpstr>Attrezzature di lavoro sicure
</vt:lpstr>
      <vt:lpstr>Sgabelli a gradini</vt:lpstr>
      <vt:lpstr>PowerPoint-Präsentation</vt:lpstr>
      <vt:lpstr>PowerPoint-Präsentation</vt:lpstr>
      <vt:lpstr>Scala movibile con piattaforma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Böck Florian (BOF)</dc:creator>
  <cp:lastModifiedBy>Hertling Cécile (HER)</cp:lastModifiedBy>
  <cp:revision>4</cp:revision>
  <dcterms:created xsi:type="dcterms:W3CDTF">2021-12-06T15:08:30Z</dcterms:created>
  <dcterms:modified xsi:type="dcterms:W3CDTF">2025-07-08T13:02:30Z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a56758-cff2-477b-bb1d-5b1675037bee_Enabled">
    <vt:lpwstr>true</vt:lpwstr>
  </property>
  <property fmtid="{D5CDD505-2E9C-101B-9397-08002B2CF9AE}" pid="3" name="MSIP_Label_a7a56758-cff2-477b-bb1d-5b1675037bee_SetDate">
    <vt:lpwstr>2022-04-14T12:12:25Z</vt:lpwstr>
  </property>
  <property fmtid="{D5CDD505-2E9C-101B-9397-08002B2CF9AE}" pid="4" name="MSIP_Label_a7a56758-cff2-477b-bb1d-5b1675037bee_Method">
    <vt:lpwstr>Privileged</vt:lpwstr>
  </property>
  <property fmtid="{D5CDD505-2E9C-101B-9397-08002B2CF9AE}" pid="5" name="MSIP_Label_a7a56758-cff2-477b-bb1d-5b1675037bee_Name">
    <vt:lpwstr>Öffentlich</vt:lpwstr>
  </property>
  <property fmtid="{D5CDD505-2E9C-101B-9397-08002B2CF9AE}" pid="6" name="MSIP_Label_a7a56758-cff2-477b-bb1d-5b1675037bee_SiteId">
    <vt:lpwstr>98616167-5668-4e66-acbf-925e81df8b00</vt:lpwstr>
  </property>
  <property fmtid="{D5CDD505-2E9C-101B-9397-08002B2CF9AE}" pid="7" name="MSIP_Label_a7a56758-cff2-477b-bb1d-5b1675037bee_ActionId">
    <vt:lpwstr>d4d31eda-6360-45cb-8110-09a96c2c78d4</vt:lpwstr>
  </property>
  <property fmtid="{D5CDD505-2E9C-101B-9397-08002B2CF9AE}" pid="8" name="MSIP_Label_a7a56758-cff2-477b-bb1d-5b1675037bee_ContentBits">
    <vt:lpwstr>0</vt:lpwstr>
  </property>
  <property fmtid="{D5CDD505-2E9C-101B-9397-08002B2CF9AE}" pid="9" name="ContentTypeId">
    <vt:lpwstr>0x010100748108AD3F2F3C4692C8F155B64CF5A5</vt:lpwstr>
  </property>
  <property fmtid="{D5CDD505-2E9C-101B-9397-08002B2CF9AE}" pid="10" name="MediaServiceImageTags">
    <vt:lpwstr/>
  </property>
</Properties>
</file>