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7" r:id="rId5"/>
    <p:sldId id="4682" r:id="rId6"/>
    <p:sldId id="301" r:id="rId7"/>
    <p:sldId id="4629" r:id="rId8"/>
    <p:sldId id="4683" r:id="rId9"/>
    <p:sldId id="4684" r:id="rId10"/>
    <p:sldId id="4693" r:id="rId11"/>
    <p:sldId id="4686" r:id="rId12"/>
    <p:sldId id="4630" r:id="rId13"/>
    <p:sldId id="4687" r:id="rId14"/>
    <p:sldId id="4631" r:id="rId15"/>
    <p:sldId id="4688" r:id="rId16"/>
    <p:sldId id="4689" r:id="rId17"/>
    <p:sldId id="4690" r:id="rId18"/>
    <p:sldId id="4691" r:id="rId19"/>
    <p:sldId id="4692" r:id="rId20"/>
    <p:sldId id="290" r:id="rId21"/>
  </p:sldIdLst>
  <p:sldSz cx="12192000" cy="6858000"/>
  <p:notesSz cx="6858000" cy="9144000"/>
  <p:custDataLst>
    <p:tags r:id="rId24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EF13D1-DF71-406E-CCA8-F4DF08F35532}" name="Wüthrich Nicole (WUN)" initials="WN(" userId="Wüthrich Nicole (WUN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80"/>
    <a:srgbClr val="80DCE7"/>
    <a:srgbClr val="F0F0F0"/>
    <a:srgbClr val="B3B3B3"/>
    <a:srgbClr val="F2F2F2"/>
    <a:srgbClr val="00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24" y="60"/>
      </p:cViewPr>
      <p:guideLst>
        <p:guide orient="horz" pos="1207"/>
        <p:guide pos="3840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708" y="-1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5526199665195"/>
          <c:y val="8.1203524412808967E-2"/>
          <c:w val="0.78960558664696112"/>
          <c:h val="0.830111497227443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AF-4176-B34E-2D14D6F233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AF-4176-B34E-2D14D6F233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AF-4176-B34E-2D14D6F233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5AF-4176-B34E-2D14D6F233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5AF-4176-B34E-2D14D6F233B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5AF-4176-B34E-2D14D6F233B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174BEBD-4770-45A9-A5C9-EC4B952FA9DB}" type="VALUE">
                      <a:rPr lang="en-US" b="1" smtClean="0"/>
                      <a:pPr/>
                      <a:t>[WERT]</a:t>
                    </a:fld>
                    <a:r>
                      <a:rPr lang="en-US" b="1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AF-4176-B34E-2D14D6F233B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AF-4176-B34E-2D14D6F233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23B61AD-FD4B-499C-A551-B3C011A261F3}" type="VALUE">
                      <a:rPr lang="en-US" sz="2000" b="1" smtClean="0"/>
                      <a:pPr/>
                      <a:t>[WERT]</a:t>
                    </a:fld>
                    <a:r>
                      <a:rPr lang="en-US" sz="2000" b="1" i="0" u="none" strike="noStrike" kern="1200" baseline="0" dirty="0">
                        <a:solidFill>
                          <a:prstClr val="white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6875862407106"/>
                      <c:h val="0.252087590742083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5AF-4176-B34E-2D14D6F233B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AF-4176-B34E-2D14D6F233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4"/>
                <c:pt idx="0">
                  <c:v>Suva Orange 100%</c:v>
                </c:pt>
                <c:pt idx="1">
                  <c:v>Suva Orange 50%</c:v>
                </c:pt>
                <c:pt idx="2">
                  <c:v>Suva Blau 100%</c:v>
                </c:pt>
                <c:pt idx="3">
                  <c:v>Suva Blau 50%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60</c:v>
                </c:pt>
                <c:pt idx="1">
                  <c:v>0</c:v>
                </c:pt>
                <c:pt idx="2">
                  <c:v>40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5AF-4176-B34E-2D14D6F233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7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10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1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Master-Untertitelformat bearbeiten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3CDB79-FA74-426F-A41E-6A7EEF3E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31BBC-1C6B-4256-A27E-03ADEA5DC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EE095E-1195-448C-85F1-EC339D35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A0F79-4028-4701-AD7F-F2E78E9154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6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D6DD20-5463-499E-A858-EBC2FD03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BDE227-CE3D-4736-A8C6-54677386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2D7FF7-3EB1-4488-BF4A-6D00C252D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55C5-F223-45E2-835E-C3B2A410D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94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E1CDF-DA65-4AAB-8E93-09C7CD686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976BFA-AF39-4200-B7EF-72C4EFA5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D06B7-9228-43AE-89D7-6755169FE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42A80-AC63-43D0-8E99-65013AF52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58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oran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50E34E-E000-4E4C-8BF5-FF4C233B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6B9CC9-3F60-400D-8636-A44C6B6F9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4B4D9E-C23C-4C69-8602-78EA1596D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867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E3D9B-849F-4CD0-BC47-C6235C7A3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1065FA-2607-4102-B454-D26C99F5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83AAFB-0B4B-4944-B65C-A01DA548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767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2D3E9A-5847-471A-82CB-647AF52AE7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678A3C-88B0-47F8-A363-117742638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B6F365-572C-4CC6-B441-C5648F47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0F0EF-9653-48D9-B5FF-C94918FCA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6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12E321-C8A8-472F-AE5E-485FEE9BB2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1996FF-1D8E-4AE6-A42A-23645A1A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CE7D55-8AF4-40E8-B0CA-32BFB373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F9F83-D637-4124-8468-157AC6402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76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CH" noProof="0" dirty="0"/>
              <a:t>Mastertextformat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 dirty="0"/>
              <a:t>Bild durch Klicken auf Symbol hinzufügen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23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863" y="1628774"/>
            <a:ext cx="11641137" cy="4537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D23D829-40D1-47E9-9BE1-187CA95F5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600E9-2BE2-4880-BA4C-BD1C66E5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1" y="6491775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747E23-3633-4302-865D-AFFA13CC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F1E4-6C75-44D0-858D-EFC0A2704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52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2000" cy="61658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0C6A67-1152-4075-9E7F-C7D9214AD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FC9695-87F8-4054-80A0-629D7DC9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F0CC-E8BD-46B8-B5B7-F2097BC1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B41C0-A21B-4364-BFEE-8390F6EBE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Master-Untertitelformat bearbeiten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12363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08049A-F458-43E1-9AD4-261C3EF15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0DE5CF-59D0-4DDC-8CA5-5D5FBE97F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44FC57-0A5A-49B8-8652-07401BD1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A7E9A-39ED-40E2-A0F3-97F5FCBC3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4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056983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 userDrawn="1"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3ED0D1-C769-4D43-A83D-393CF2637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5117BB-7E9F-4763-9056-9B8D181A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FDCCE4-3961-4B04-95EE-DEB5918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BC0AD-73FD-48AD-90D8-950A11A0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72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Master-Untertitelformat bearbeiten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871FF4-4A96-4C5D-B1D3-9B7D0338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4D012F-9BE7-40F3-88CE-4F2E422A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BEC3A5-6364-4E12-B4B8-B65E6B11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FD154-A213-4213-B679-9FE07E79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Master-Untertitelformat bearbeiten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9880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Hintergrundbild)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Master-Untertitelformat bearbeiten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BDF5E-46EF-4160-BEFC-FDAC5FC91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A5A1E-5FF6-4E3F-A042-D1171DAD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860FF8-583D-4A3A-A36D-39D206C6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5237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2227C3-606A-4CF6-8F8D-CE57A5E61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B0BA20-8EA8-4AD6-8A8A-9F446F31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E2A90-BAF3-47A2-863F-8E210E57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40E2C-FBC3-421E-B098-8B2E03F19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2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8DB4F-1C55-447A-B1E9-84062014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05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4553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23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Master-Untertitelformat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02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E85E7-85A8-42CC-82B4-99832321A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383" y="1886678"/>
            <a:ext cx="11101142" cy="3523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9C1831-CB19-4B91-83C5-C7BEF5DE2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947189"/>
            <a:ext cx="4092506" cy="396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de-CH" noProof="0"/>
              <a:t>Datum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4B93A-BC6E-495F-BFB4-832F3218A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5718A8-EE0F-45AD-9E50-8049760AB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03693-D228-409C-AA9F-A978720C1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025A5-6742-4826-831B-A2C79213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42BF0A-1BDD-447A-B464-3F93994A7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476672"/>
            <a:ext cx="11101142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41671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423B9C-CA37-4834-9628-C87A04B7A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8" y="3164991"/>
            <a:ext cx="3142471" cy="5280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5E4C2D-248B-4381-9E5A-261C0E7D79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7505" y="2896008"/>
            <a:ext cx="2953512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81D6B9B-CB40-4D88-93A7-B50514E5C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660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630AC8B-6BE6-4A57-90E9-A6B33B3E3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151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59CC0E0-977C-45FB-B0CB-5D609C1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505" y="6321107"/>
            <a:ext cx="2953512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760E3E-167D-40D3-8EF6-6A439A6F2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9660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10EF0DF-69BA-4403-AD22-57BA04361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5151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57D0F15-8039-4EAC-A40F-FD4C772914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38" y="1"/>
            <a:ext cx="2953512" cy="290149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354E4559-4833-450D-BDF7-C227133D80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00375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FE89BABF-A529-417F-86F5-80C7E703B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8153C274-5CC4-44D7-B7D0-0A68941DB46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48038" y="3427412"/>
            <a:ext cx="2953512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77249C2B-DCDA-4BE8-91F1-1923DE4891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00375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042B47BA-F1DC-4C61-8E8B-9250162ED5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766504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E0D43A-F4C6-4F51-A9A8-64C19BF055D7}"/>
              </a:ext>
            </a:extLst>
          </p:cNvPr>
          <p:cNvGrpSpPr/>
          <p:nvPr userDrawn="1"/>
        </p:nvGrpSpPr>
        <p:grpSpPr>
          <a:xfrm>
            <a:off x="520707" y="5967208"/>
            <a:ext cx="11148476" cy="96104"/>
            <a:chOff x="520707" y="1757726"/>
            <a:chExt cx="11148476" cy="9610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8B76B12-29B0-4CB4-AF6D-263403588E73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B0FEDE-85DA-4976-BC9E-F9769ACAFFA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D4A1-AF5C-4973-98F8-82FDC061437D}"/>
              </a:ext>
            </a:extLst>
          </p:cNvPr>
          <p:cNvGrpSpPr/>
          <p:nvPr userDrawn="1"/>
        </p:nvGrpSpPr>
        <p:grpSpPr>
          <a:xfrm>
            <a:off x="520707" y="2060848"/>
            <a:ext cx="11148476" cy="96104"/>
            <a:chOff x="520707" y="1757726"/>
            <a:chExt cx="11148476" cy="9610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8CAFBC9-7148-4102-B7BB-BC61D9EB492D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4822D6-BA19-4EFE-B974-5C6CF0A4151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BC4BB4-5A20-4E19-9ADF-44FF7649B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7" y="2156953"/>
            <a:ext cx="11148476" cy="38102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53F20F0-BE50-40DB-B471-9C9C91BF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FAF27-537B-4890-8172-C9F80C708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A17AFB-349A-403A-B162-38BCE15AF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CB33C4-AA07-4CAD-9288-6DE89E1D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980" y="458745"/>
            <a:ext cx="1108993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65535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260E4D-1EE4-4F1C-A28D-7E53EA9C9915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B48B4A-FE2D-4545-95D1-C664E8631C52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B3F0620-84A1-414B-97F9-A28154EF1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9C87244-30F5-4485-9218-3BE9CB19B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29" y="3455724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89D5D79-4EE1-4E71-9896-39AE9FD5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6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F66A9-B54D-4ACA-8A79-F4433EE03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6A7B1D-4B47-4791-B27E-502F39C4DFBA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FBC7FD7-393B-47A7-BFBC-21C669D02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2AA5684E-CA28-4276-B7A2-6F6DED53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735515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5663215C-6416-4FFF-8EFC-2E0D9993A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3706986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49563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alb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B4629-5115-4E8E-A7C3-DF2A09661179}"/>
              </a:ext>
            </a:extLst>
          </p:cNvPr>
          <p:cNvSpPr/>
          <p:nvPr userDrawn="1"/>
        </p:nvSpPr>
        <p:spPr>
          <a:xfrm>
            <a:off x="322818" y="3702050"/>
            <a:ext cx="3687579" cy="315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F52F-8AB3-48DC-88D6-680EDDA172BA}"/>
              </a:ext>
            </a:extLst>
          </p:cNvPr>
          <p:cNvSpPr/>
          <p:nvPr userDrawn="1"/>
        </p:nvSpPr>
        <p:spPr>
          <a:xfrm>
            <a:off x="322818" y="4146550"/>
            <a:ext cx="3687579" cy="271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5FC88-1C29-4C36-A1A5-CA71D9EF8C53}"/>
              </a:ext>
            </a:extLst>
          </p:cNvPr>
          <p:cNvSpPr/>
          <p:nvPr userDrawn="1"/>
        </p:nvSpPr>
        <p:spPr>
          <a:xfrm>
            <a:off x="322818" y="4572000"/>
            <a:ext cx="3687579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22FFE-28E4-42A4-AD77-58D077021CE9}"/>
              </a:ext>
            </a:extLst>
          </p:cNvPr>
          <p:cNvSpPr/>
          <p:nvPr userDrawn="1"/>
        </p:nvSpPr>
        <p:spPr>
          <a:xfrm>
            <a:off x="322818" y="4972050"/>
            <a:ext cx="3687579" cy="18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E63BD47-8328-4B2D-B5AA-565ED8B55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39D5EF2-5EF3-4005-AA09-B945AA4A3A1D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BD32ACA-4F35-4B85-98DB-BCD80C9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27" name="Text Placeholder 44">
            <a:extLst>
              <a:ext uri="{FF2B5EF4-FFF2-40B4-BE49-F238E27FC236}">
                <a16:creationId xmlns:a16="http://schemas.microsoft.com/office/drawing/2014/main" id="{80BAF96A-DC42-4763-9A44-1B5C9E9AF2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319166"/>
            <a:ext cx="425375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53897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D5AF5BB-75AB-4212-81BD-033C320110B7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882D82-EA76-46BA-8D85-90832BCB2F68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0BE0BA0-6E18-4AFC-9404-6844E2827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90" name="Text Placeholder 44">
            <a:extLst>
              <a:ext uri="{FF2B5EF4-FFF2-40B4-BE49-F238E27FC236}">
                <a16:creationId xmlns:a16="http://schemas.microsoft.com/office/drawing/2014/main" id="{EC42CA8A-B3B8-43DE-B34A-527E763E65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08247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693261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F8BEF2D-F441-4A51-8CC3-BC0A2EEE84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5733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B5D9E-8B92-4273-9217-A3B9C38A322A}"/>
              </a:ext>
            </a:extLst>
          </p:cNvPr>
          <p:cNvSpPr/>
          <p:nvPr userDrawn="1"/>
        </p:nvSpPr>
        <p:spPr>
          <a:xfrm>
            <a:off x="4957331" y="-1"/>
            <a:ext cx="113867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1075C28A-106B-43E8-BB07-E532A2C1B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921620"/>
            <a:ext cx="4411230" cy="5073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46202-4851-481F-8DAA-9DCBD944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4B093D0-A8BA-4A84-BFE0-B67372F75CF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262132" y="1031173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754673A4-2677-4FE6-AEC0-8FAD3F07A9E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62132" y="188075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Picture Placeholder 13">
            <a:extLst>
              <a:ext uri="{FF2B5EF4-FFF2-40B4-BE49-F238E27FC236}">
                <a16:creationId xmlns:a16="http://schemas.microsoft.com/office/drawing/2014/main" id="{592836F0-613A-4D72-952A-6E8E0AD8F5E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262132" y="2730327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05578DE4-9737-429C-AAAF-1827A1355CF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5262132" y="3579904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C7EB27CD-3AA0-4908-86D1-C0D04F593DF0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262132" y="4429481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35886D1D-7A28-4EC8-8C1E-726241B47E2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62132" y="527906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3051FFEF-3700-4C62-8CB9-A4C54C440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634" y="910404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2" name="Text Placeholder 44">
            <a:extLst>
              <a:ext uri="{FF2B5EF4-FFF2-40B4-BE49-F238E27FC236}">
                <a16:creationId xmlns:a16="http://schemas.microsoft.com/office/drawing/2014/main" id="{0F656EAD-77F0-4487-9BF7-DDE94D18E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634" y="1389388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A1F7C095-5BE6-4A74-8B2E-94F0BF7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634" y="1759981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4" name="Text Placeholder 44">
            <a:extLst>
              <a:ext uri="{FF2B5EF4-FFF2-40B4-BE49-F238E27FC236}">
                <a16:creationId xmlns:a16="http://schemas.microsoft.com/office/drawing/2014/main" id="{E4D61315-D5C9-46B9-8CAA-1E76A205B7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634" y="2238965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B2297AA-8020-4952-BB70-198EFCBC3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634" y="2614793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2064D067-6F44-40ED-8FFB-C5494E8C3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634" y="3093777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BDDCE87C-AD6A-49BC-A54A-B894208F0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634" y="3464370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C0001823-DFE2-48AF-A229-6D1ABF5090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634" y="3943354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A8445129-D0A2-4E36-BF1B-CCAD241EBF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634" y="4312849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Text Placeholder 44">
            <a:extLst>
              <a:ext uri="{FF2B5EF4-FFF2-40B4-BE49-F238E27FC236}">
                <a16:creationId xmlns:a16="http://schemas.microsoft.com/office/drawing/2014/main" id="{5DBEBA79-EFA3-456A-BE7A-C7938C529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9634" y="4791833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71AD845A-56AF-4810-B11D-61A0B0969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634" y="5163526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ED087B47-E204-4EEB-A5E5-1FB59251B7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634" y="5619226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78338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4ED14F8-5FA3-4992-BE0E-0A98CBEEF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CD7B-0CE7-4C9A-94C5-63826DFCFE4F}"/>
              </a:ext>
            </a:extLst>
          </p:cNvPr>
          <p:cNvSpPr/>
          <p:nvPr userDrawn="1"/>
        </p:nvSpPr>
        <p:spPr>
          <a:xfrm rot="10800000">
            <a:off x="3" y="3991895"/>
            <a:ext cx="5842000" cy="111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B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85319-CBBB-4888-AC10-A661831E2696}"/>
              </a:ext>
            </a:extLst>
          </p:cNvPr>
          <p:cNvSpPr/>
          <p:nvPr userDrawn="1"/>
        </p:nvSpPr>
        <p:spPr>
          <a:xfrm>
            <a:off x="0" y="4098783"/>
            <a:ext cx="6095997" cy="2759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A77D89CA-F361-4AF0-8473-987518319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224701"/>
            <a:ext cx="5110635" cy="5073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08030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01D9A89-5150-499D-B197-872B42B1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195442-D2FF-4576-949E-97EAA7296CEA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6D661E-FF84-47B5-A1F3-6BF3E5F7AAB9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8BF8A6AD-3293-47B6-B400-98449DC57D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9B4B9BEC-4CCF-44AD-9AB7-D4A7537984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8741" y="0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C3F09143-427C-4847-9A42-4E94E448B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8741" y="3429003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FD822A1-47AC-4B51-B588-7A5F0D23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800" y="818514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A6C1951-972D-49A6-BC72-6792D23AC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9800" y="4070542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B81447AD-5D08-4A71-90B3-CD2D98932F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7416" y="99134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CEB2F945-F0EF-4CDB-B408-7900D8D3A3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7416" y="161477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999DA090-AFE2-4D1A-9140-F1E396E147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7416" y="2185051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80564B4-EAD8-4A7A-9A71-B82EFEF71F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57416" y="4225915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0F69A8-3D71-4036-9175-6C9B713547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7416" y="4849339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06239AA3-4D17-4C75-BAAD-2EF05DEFEC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7416" y="541962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80264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Master-Untertitelformat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06659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5AF35-7F8C-4111-B93A-C322909CD14D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763A5-3AAF-4052-AB1B-7BC86B871BE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2FB3C7C2-A6BE-44B9-85C3-14FA25330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8B7E47A2-BDF5-4BDF-B103-1FF5C791A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60" y="1324870"/>
            <a:ext cx="7750277" cy="4709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C597B-07A6-4713-B560-F8665F046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89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60FC15-F799-4DF4-8F51-95FF9E7C5937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54B66-D6C8-4E44-8AF3-08E342A1278C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865C7-66D3-4125-A53E-CCF594575D68}"/>
              </a:ext>
            </a:extLst>
          </p:cNvPr>
          <p:cNvSpPr/>
          <p:nvPr userDrawn="1"/>
        </p:nvSpPr>
        <p:spPr>
          <a:xfrm>
            <a:off x="4058494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9323F-A760-454C-A4DF-0CDB35A48AF3}"/>
              </a:ext>
            </a:extLst>
          </p:cNvPr>
          <p:cNvSpPr/>
          <p:nvPr userDrawn="1"/>
        </p:nvSpPr>
        <p:spPr>
          <a:xfrm>
            <a:off x="2031994" y="6329982"/>
            <a:ext cx="2031977" cy="528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400" b="1" noProof="0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EC465F58-9687-46FA-8227-3129B6F18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D2E40E3-8243-4CE0-8D84-8A28B4E73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97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E9C7766F-5D7E-4683-8398-EC8315976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8" y="0"/>
            <a:ext cx="2031939" cy="2285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96AEDCCE-3420-42C7-B8DA-623DF0C55E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8" y="4572001"/>
            <a:ext cx="2031939" cy="1757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DA5EFC67-568E-40E5-98B8-7FA919244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8CE70898-5CC6-4517-823C-3B950703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CCC59C8C-19A2-4243-B929-BA5BCC8BD6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8601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12D52377-FC53-4817-94BC-F254BA352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8601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AC89E523-A011-4E1A-8E6F-5347FBD072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52" y="3678814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FA3029F2-B5EB-45B6-BB67-C3696FE1B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2052" y="3355692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FFFD806A-81DF-4484-B49F-F2349FAD9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368" y="6432430"/>
            <a:ext cx="2061576" cy="32312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140BC30-05B0-4274-A983-AF5365B2B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1604" y="2853451"/>
            <a:ext cx="5099107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7B8CE99B-1FED-48EF-855B-15EE0298AD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1604" y="3774302"/>
            <a:ext cx="5099107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D794E7-BC97-4D11-A03A-64F95793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27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4FF36-39B2-43D2-87C8-10BEA2CDA454}"/>
              </a:ext>
            </a:extLst>
          </p:cNvPr>
          <p:cNvSpPr/>
          <p:nvPr userDrawn="1"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332F5CD-6BD8-426C-80C9-07720D443E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031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0DE14BC-0CB5-4C9A-93AF-28937A1BB8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A00935A-03B9-44A1-A904-F3452D01E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062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6B2CA74-99A6-4EDB-A7AA-4EAAB31F08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1094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233DAA18-03CF-4D93-BEAE-61C7602D33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02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B9EF0BB-EE83-4AFB-BF4E-E11E144ABA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20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Name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2C393EB6-28B1-4C34-A83F-52C08B9259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26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23D8E131-40DB-4803-BE0D-9120908903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7526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Name</a:t>
            </a:r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2B87FD6C-57AD-40C1-9905-2A620DC259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5850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78F6764D-888B-4E40-BB87-FF6B79ED37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849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Name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2A2DED93-445B-4D88-B661-E0E1BC0E61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4173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6775C944-40B7-45CB-8DD8-038E7350FA7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17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Name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8FE5D3D-FBDB-42B3-B4A0-F6ABCED9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35836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96686-7D8E-41B4-B0F5-A1619E82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344E-0C2C-4797-90CE-741E2D7D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E296-E56B-4F12-B618-D93A843C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C58F7-7D9E-4B0C-9876-1F45E3BB7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14207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0497E-880F-44A3-89EA-A5E557FA0034}"/>
              </a:ext>
            </a:extLst>
          </p:cNvPr>
          <p:cNvSpPr/>
          <p:nvPr userDrawn="1"/>
        </p:nvSpPr>
        <p:spPr>
          <a:xfrm>
            <a:off x="0" y="2474307"/>
            <a:ext cx="12192001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AAE74-80A9-4E1A-A3DF-3A60A5BAA074}"/>
              </a:ext>
            </a:extLst>
          </p:cNvPr>
          <p:cNvSpPr/>
          <p:nvPr/>
        </p:nvSpPr>
        <p:spPr>
          <a:xfrm>
            <a:off x="10614969" y="2479330"/>
            <a:ext cx="1577031" cy="113053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00E93-B478-4D7E-837A-077991A57840}"/>
              </a:ext>
            </a:extLst>
          </p:cNvPr>
          <p:cNvSpPr/>
          <p:nvPr/>
        </p:nvSpPr>
        <p:spPr>
          <a:xfrm>
            <a:off x="10614969" y="3609865"/>
            <a:ext cx="1577031" cy="116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err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530DE-D8EE-4775-9099-2F22AFC94B96}"/>
              </a:ext>
            </a:extLst>
          </p:cNvPr>
          <p:cNvSpPr/>
          <p:nvPr/>
        </p:nvSpPr>
        <p:spPr>
          <a:xfrm>
            <a:off x="10614969" y="4772931"/>
            <a:ext cx="1577031" cy="1163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err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2D1201FA-3498-4A4B-9049-AF9458716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9524" y="275676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8673A0C-8869-4335-B49A-9C1D6D3594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99524" y="290119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01665F29-89C7-4965-BA50-0D6B4E8658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9524" y="3823494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82F3D4A2-DD56-488E-8AC2-FA648D4D33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9524" y="3967924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2AD19B4-0614-4762-8557-BFEFD26DA1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9524" y="486850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3353161C-8586-432C-B5DC-33B98E5CF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99524" y="501293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07274AF3-854A-47BC-92E7-C9E3F6011B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14968" y="420778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BDBE2520-85C2-4F0B-A361-C378CD5FA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14968" y="5402457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43A394F-509A-46E4-82E3-340240A3F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14968" y="305431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F36DB01E-2A7E-4CC8-8842-F1314EB1B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0166" y="2594897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FF307A12-B5FC-43B0-9274-2AD6A7A9B7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180166" y="3788862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086B85BD-AF90-4298-BDA4-09B93D21229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180166" y="501317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EC5EE9-C990-4ABA-81EE-BE8A3C6E9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E9B49551-4A18-49DA-9046-D550F097A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2CB489CB-AABA-4CBC-A2B3-E9F4AAEF4A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59925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4573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2" y="2651829"/>
            <a:ext cx="502973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8ACF-7EED-481D-9DCC-8AAF8C152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22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24A2C7-9ACC-4952-9009-45BB5234A0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37918"/>
            <a:ext cx="6096000" cy="4020082"/>
          </a:xfrm>
          <a:custGeom>
            <a:avLst/>
            <a:gdLst>
              <a:gd name="connsiteX0" fmla="*/ 0 w 6096000"/>
              <a:gd name="connsiteY0" fmla="*/ 0 h 4020082"/>
              <a:gd name="connsiteX1" fmla="*/ 6096000 w 6096000"/>
              <a:gd name="connsiteY1" fmla="*/ 0 h 4020082"/>
              <a:gd name="connsiteX2" fmla="*/ 6096000 w 6096000"/>
              <a:gd name="connsiteY2" fmla="*/ 1604965 h 4020082"/>
              <a:gd name="connsiteX3" fmla="*/ 5958254 w 6096000"/>
              <a:gd name="connsiteY3" fmla="*/ 2010041 h 4020082"/>
              <a:gd name="connsiteX4" fmla="*/ 6096000 w 6096000"/>
              <a:gd name="connsiteY4" fmla="*/ 2415117 h 4020082"/>
              <a:gd name="connsiteX5" fmla="*/ 6096000 w 6096000"/>
              <a:gd name="connsiteY5" fmla="*/ 4020082 h 4020082"/>
              <a:gd name="connsiteX6" fmla="*/ 0 w 6096000"/>
              <a:gd name="connsiteY6" fmla="*/ 4020082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4020082">
                <a:moveTo>
                  <a:pt x="0" y="0"/>
                </a:moveTo>
                <a:lnTo>
                  <a:pt x="6096000" y="0"/>
                </a:lnTo>
                <a:lnTo>
                  <a:pt x="6096000" y="1604965"/>
                </a:lnTo>
                <a:lnTo>
                  <a:pt x="5958254" y="2010041"/>
                </a:lnTo>
                <a:lnTo>
                  <a:pt x="6096000" y="2415117"/>
                </a:lnTo>
                <a:lnTo>
                  <a:pt x="6096000" y="4020082"/>
                </a:lnTo>
                <a:lnTo>
                  <a:pt x="0" y="4020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7875E-4C41-422B-94E7-98DC9A362ED9}"/>
              </a:ext>
            </a:extLst>
          </p:cNvPr>
          <p:cNvSpPr/>
          <p:nvPr userDrawn="1"/>
        </p:nvSpPr>
        <p:spPr>
          <a:xfrm>
            <a:off x="609600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BA4D5BD-E25F-4292-9072-9E232B55EC64}"/>
              </a:ext>
            </a:extLst>
          </p:cNvPr>
          <p:cNvSpPr/>
          <p:nvPr userDrawn="1"/>
        </p:nvSpPr>
        <p:spPr>
          <a:xfrm rot="16200000">
            <a:off x="5622051" y="4779086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86CDD96E-7915-44A7-921C-9BCB7D0B98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1600" y="4681056"/>
            <a:ext cx="5219693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7C556-9A59-4E9B-911E-D751D21E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5C032E-95BE-4B06-8E87-BC9043FC1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43561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70545B-2548-405B-8830-DE290C05C7F4}"/>
              </a:ext>
            </a:extLst>
          </p:cNvPr>
          <p:cNvSpPr/>
          <p:nvPr userDrawn="1"/>
        </p:nvSpPr>
        <p:spPr>
          <a:xfrm>
            <a:off x="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ECAFB49-6D86-402E-B958-2417944715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681056"/>
            <a:ext cx="5016817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DA5D4-4418-428D-9296-261ADF491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2837918"/>
            <a:ext cx="6096002" cy="4020082"/>
          </a:xfrm>
          <a:custGeom>
            <a:avLst/>
            <a:gdLst>
              <a:gd name="connsiteX0" fmla="*/ 0 w 6096002"/>
              <a:gd name="connsiteY0" fmla="*/ 0 h 4020082"/>
              <a:gd name="connsiteX1" fmla="*/ 6096002 w 6096002"/>
              <a:gd name="connsiteY1" fmla="*/ 0 h 4020082"/>
              <a:gd name="connsiteX2" fmla="*/ 6096002 w 6096002"/>
              <a:gd name="connsiteY2" fmla="*/ 4020082 h 4020082"/>
              <a:gd name="connsiteX3" fmla="*/ 0 w 6096002"/>
              <a:gd name="connsiteY3" fmla="*/ 4020082 h 4020082"/>
              <a:gd name="connsiteX4" fmla="*/ 0 w 6096002"/>
              <a:gd name="connsiteY4" fmla="*/ 2415118 h 4020082"/>
              <a:gd name="connsiteX5" fmla="*/ 137746 w 6096002"/>
              <a:gd name="connsiteY5" fmla="*/ 2010042 h 4020082"/>
              <a:gd name="connsiteX6" fmla="*/ 0 w 6096002"/>
              <a:gd name="connsiteY6" fmla="*/ 1604966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4020082">
                <a:moveTo>
                  <a:pt x="0" y="0"/>
                </a:moveTo>
                <a:lnTo>
                  <a:pt x="6096002" y="0"/>
                </a:lnTo>
                <a:lnTo>
                  <a:pt x="6096002" y="4020082"/>
                </a:lnTo>
                <a:lnTo>
                  <a:pt x="0" y="4020082"/>
                </a:lnTo>
                <a:lnTo>
                  <a:pt x="0" y="2415118"/>
                </a:lnTo>
                <a:lnTo>
                  <a:pt x="137746" y="2010042"/>
                </a:lnTo>
                <a:lnTo>
                  <a:pt x="0" y="16049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F49390-6628-435C-9F80-17B20F2D2CB1}"/>
              </a:ext>
            </a:extLst>
          </p:cNvPr>
          <p:cNvSpPr/>
          <p:nvPr userDrawn="1"/>
        </p:nvSpPr>
        <p:spPr>
          <a:xfrm rot="5400000">
            <a:off x="5759795" y="4779087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7D30F-5B07-47C9-AA47-0DC710785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96651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968DC-34C0-4914-A2F7-7B91B2F54179}"/>
              </a:ext>
            </a:extLst>
          </p:cNvPr>
          <p:cNvSpPr/>
          <p:nvPr userDrawn="1"/>
        </p:nvSpPr>
        <p:spPr>
          <a:xfrm>
            <a:off x="0" y="238024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0AAC5-EAE7-47B3-8D01-FE46F822F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64" y="6407803"/>
            <a:ext cx="719461" cy="181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E76159-A431-4CAA-B8DB-761A67EC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47FF30B-A1A8-4616-8AB4-9AF1BAE77D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400434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CH" noProof="0" dirty="0"/>
              <a:t>Mastertextformat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27BE0E-F424-413E-83C3-3AA47146F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32BB42-726A-47BB-A9A0-CD3B1884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ED04BB-5F55-491C-AD03-1D7BA14F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E70F-5EE3-4633-BCA3-F9773951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23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91E6DF-C73F-4C07-9A3B-013ADB7A3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3F92B7-2327-49E5-80E2-D3566BB59EA3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A99CDFB-AD22-4208-BA91-8A1B4A256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4001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1AD37382-AB28-4DFA-83DD-B91F7E665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8002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3B252BF9-4A4E-4FBA-8EB0-D65D91F459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33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1E5A6C84-0224-402F-B92B-1C49C4CD566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93634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63DA57CA-C9C0-456F-AB8C-5CEBBCCE1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7635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0BF7EB-E515-4159-A569-F7BA3B52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221980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E8BD1-3D3B-4C54-AB97-713EF581ECF7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CB36F-29F1-41E9-8C3B-6EC62F4435F0}"/>
              </a:ext>
            </a:extLst>
          </p:cNvPr>
          <p:cNvSpPr/>
          <p:nvPr userDrawn="1"/>
        </p:nvSpPr>
        <p:spPr>
          <a:xfrm>
            <a:off x="10200456" y="2476500"/>
            <a:ext cx="1991544" cy="353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err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9272A-DD14-4EC6-B3A2-98B1DAC80658}"/>
              </a:ext>
            </a:extLst>
          </p:cNvPr>
          <p:cNvSpPr/>
          <p:nvPr/>
        </p:nvSpPr>
        <p:spPr>
          <a:xfrm>
            <a:off x="9908356" y="4190814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DED8D-849E-46A1-AE93-57F548526AA3}"/>
              </a:ext>
            </a:extLst>
          </p:cNvPr>
          <p:cNvSpPr/>
          <p:nvPr userDrawn="1"/>
        </p:nvSpPr>
        <p:spPr>
          <a:xfrm>
            <a:off x="9908356" y="3526572"/>
            <a:ext cx="584200" cy="584200"/>
          </a:xfrm>
          <a:prstGeom prst="ellipse">
            <a:avLst/>
          </a:prstGeom>
          <a:solidFill>
            <a:srgbClr val="FFC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7020CCEA-3ABB-4536-B115-4B743D942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2555" y="3702856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20A97D59-2570-448C-9AC2-68BCBBAFFD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13915" y="363196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93FF8C5-1775-418A-9AA7-DB5FF8259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13915" y="429620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248DDF2-36D2-4972-9E6D-C207013313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2555" y="4367098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69A4C-972C-45F1-B79C-C6D6555F7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2710B5-38E7-40ED-8FF6-07C3F1CBA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FF3506D-FF20-4FCC-9E6C-293D0B5457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067E7C-7507-406D-89F7-AEF93C3A7F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741341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8D79EF-EDD2-4FA8-BB1B-A7A4227F6838}"/>
              </a:ext>
            </a:extLst>
          </p:cNvPr>
          <p:cNvSpPr/>
          <p:nvPr userDrawn="1"/>
        </p:nvSpPr>
        <p:spPr>
          <a:xfrm>
            <a:off x="6095520" y="0"/>
            <a:ext cx="20391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F516-9FC6-42D2-8755-2603313CC108}"/>
              </a:ext>
            </a:extLst>
          </p:cNvPr>
          <p:cNvSpPr/>
          <p:nvPr userDrawn="1"/>
        </p:nvSpPr>
        <p:spPr>
          <a:xfrm>
            <a:off x="8127680" y="4572000"/>
            <a:ext cx="203216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92F6C-B480-4AAB-89D2-1C7556788505}"/>
              </a:ext>
            </a:extLst>
          </p:cNvPr>
          <p:cNvSpPr/>
          <p:nvPr userDrawn="1"/>
        </p:nvSpPr>
        <p:spPr>
          <a:xfrm>
            <a:off x="10159834" y="2286000"/>
            <a:ext cx="203216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499E3-3FEA-405F-8B17-A0903A232717}"/>
              </a:ext>
            </a:extLst>
          </p:cNvPr>
          <p:cNvSpPr/>
          <p:nvPr userDrawn="1"/>
        </p:nvSpPr>
        <p:spPr>
          <a:xfrm>
            <a:off x="8127680" y="2286000"/>
            <a:ext cx="203216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348FCA79-E91D-4079-9EE8-D3C0DC9A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3083120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804B9970-66E9-4CD3-92DC-F0FE293544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60023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00D49F62-1592-4D9E-973B-2962EB39B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2064" y="0"/>
            <a:ext cx="4059936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5A7D7DED-FF32-400C-956D-F382D2BD3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176" y="2285999"/>
            <a:ext cx="2039112" cy="4572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0047143A-B9F1-4202-B363-A8A0E3297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1131" y="130777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C2F12956-4B24-4CD3-8C90-C359126F3A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1131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A680DCD-7021-45FB-993B-82851F3F6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1985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985934F-CEEB-4731-859D-8535887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1985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AA14F4F-EF5A-4F61-8F6F-76321F130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109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9124B234-070C-47DA-BA5F-32289000C1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0109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9B11E39-F219-4411-A6A3-5AEF4848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1985" y="587778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C7E24086-240A-4683-BA5D-B69F8D590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85" y="564162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663915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6E5E5-6148-40F2-9440-2926FFEAF42B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A1925-F919-4D49-9E37-8312BA65FA15}"/>
              </a:ext>
            </a:extLst>
          </p:cNvPr>
          <p:cNvSpPr/>
          <p:nvPr userDrawn="1"/>
        </p:nvSpPr>
        <p:spPr>
          <a:xfrm>
            <a:off x="11" y="4572000"/>
            <a:ext cx="20319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D4980-604A-4065-BB7B-30C5998CD339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F95C7-AE98-4846-A3CC-2130ED943DCA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6348CA1-F089-438A-A775-EB4118853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3083120"/>
            <a:ext cx="4987565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19C5BFCA-AFD6-4965-8B83-CAF74605C2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8600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4C468E07-747C-4593-9746-41562E4F6E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7" y="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9AB6254A-F1C1-4272-9724-44523A4F31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7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14A0152F-0A8A-4194-AA72-398421C031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943" y="2286000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F711FDF-0FC8-438A-96C8-7EDCEE5DC3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5FECECA-2C63-467C-98FC-BE28A73FAA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E5893358-8A05-43E4-B335-20EAEEEB5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3857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A8AFF1C-989D-4318-B00B-BDDC6193BB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57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XX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4B5D2260-543F-4737-8CD4-85A81A229D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966" y="3609363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301C43BE-CA38-4960-AA65-56A58D59D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1966" y="3360497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XX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6F2FB079-EC61-4634-BD59-D65BFBD40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913392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2D762B69-3F76-4D19-B2D6-0210E21E80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5658176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65D955-894C-482B-AF53-77B50F3D1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42905"/>
      </p:ext>
    </p:extLst>
  </p:cSld>
  <p:clrMapOvr>
    <a:masterClrMapping/>
  </p:clrMapOvr>
  <p:transition spd="slow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Fol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17028B-1142-46DF-AD30-BCA7E25BBAE2}"/>
              </a:ext>
            </a:extLst>
          </p:cNvPr>
          <p:cNvSpPr/>
          <p:nvPr userDrawn="1"/>
        </p:nvSpPr>
        <p:spPr>
          <a:xfrm>
            <a:off x="6073140" y="0"/>
            <a:ext cx="6118860" cy="6858000"/>
          </a:xfrm>
          <a:custGeom>
            <a:avLst/>
            <a:gdLst>
              <a:gd name="connsiteX0" fmla="*/ 0 w 6118860"/>
              <a:gd name="connsiteY0" fmla="*/ 0 h 6858000"/>
              <a:gd name="connsiteX1" fmla="*/ 6118860 w 6118860"/>
              <a:gd name="connsiteY1" fmla="*/ 0 h 6858000"/>
              <a:gd name="connsiteX2" fmla="*/ 6118860 w 6118860"/>
              <a:gd name="connsiteY2" fmla="*/ 6858000 h 6858000"/>
              <a:gd name="connsiteX3" fmla="*/ 0 w 6118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860" h="6858000">
                <a:moveTo>
                  <a:pt x="0" y="0"/>
                </a:moveTo>
                <a:lnTo>
                  <a:pt x="6118860" y="0"/>
                </a:lnTo>
                <a:lnTo>
                  <a:pt x="61188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GB" sz="1400" b="1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D6B3B-33E7-4D4D-A9C8-642A36481447}"/>
              </a:ext>
            </a:extLst>
          </p:cNvPr>
          <p:cNvSpPr/>
          <p:nvPr userDrawn="1"/>
        </p:nvSpPr>
        <p:spPr>
          <a:xfrm>
            <a:off x="0" y="0"/>
            <a:ext cx="60731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A6DDC-D79B-4A14-AAF3-6DAFAA7B19DD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B84C179-24AB-4167-A87C-A8C2643CB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94D75-F4E5-4802-94C1-2ED044E40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31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5FBEFD-E8DD-4653-A7AA-2DE5C0DD0F2F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54FDE560-2E1D-491D-B6FD-AE12FBC825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6829" y="2670011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5D7CE77-4FD9-4783-BAAB-54F6DF138F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6829" y="3455724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0CA34A0-EB49-4131-87FB-70AE1E05EE1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388740" y="0"/>
            <a:ext cx="2740404" cy="6858000"/>
          </a:xfrm>
          <a:custGeom>
            <a:avLst/>
            <a:gdLst>
              <a:gd name="connsiteX0" fmla="*/ 0 w 2740404"/>
              <a:gd name="connsiteY0" fmla="*/ 0 h 6858000"/>
              <a:gd name="connsiteX1" fmla="*/ 2740404 w 2740404"/>
              <a:gd name="connsiteY1" fmla="*/ 0 h 6858000"/>
              <a:gd name="connsiteX2" fmla="*/ 2740404 w 2740404"/>
              <a:gd name="connsiteY2" fmla="*/ 6858000 h 6858000"/>
              <a:gd name="connsiteX3" fmla="*/ 0 w 27404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404" h="6858000">
                <a:moveTo>
                  <a:pt x="0" y="0"/>
                </a:moveTo>
                <a:lnTo>
                  <a:pt x="2740404" y="0"/>
                </a:lnTo>
                <a:lnTo>
                  <a:pt x="27404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4862E6-A288-4033-BD38-A2796E629EEC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err="1"/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194CDB7A-5F2E-484D-8C44-11C3134D4C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71080" y="1123628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326B22DB-9D57-4C24-B79F-2A18214C1F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08167" y="105273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475AED07-7702-489E-9A51-0E559321A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1080" y="1521729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8FD17A92-4FD3-4E1B-B340-60BB8779E0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8167" y="14508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476769E9-99C4-4A54-A894-0C71513E51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1080" y="1919830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45C7ED2C-45DC-457D-9832-BB3F0D1E8F5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8167" y="184893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661086D9-1D96-4DFE-ADFB-ACB19C489C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080" y="2317931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55F9A2AA-E856-4649-AECC-0EC750BBF46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08167" y="224703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1" name="Text Placeholder 44">
            <a:extLst>
              <a:ext uri="{FF2B5EF4-FFF2-40B4-BE49-F238E27FC236}">
                <a16:creationId xmlns:a16="http://schemas.microsoft.com/office/drawing/2014/main" id="{C2C95F77-479E-4D40-A77D-3124E779F5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1080" y="2716032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C2B2B93E-B9B6-463D-A7A7-747AD80B0D3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908167" y="2645140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68552027-6312-4552-BE9F-E335097982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71080" y="3114133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Picture Placeholder 13">
            <a:extLst>
              <a:ext uri="{FF2B5EF4-FFF2-40B4-BE49-F238E27FC236}">
                <a16:creationId xmlns:a16="http://schemas.microsoft.com/office/drawing/2014/main" id="{B024890A-CA94-47A6-A9FA-160714FABD7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08167" y="304324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C5FE879F-A306-4F2F-B19F-8386E901E8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71080" y="3512234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20ADAEDD-B6AD-4883-991B-658B5F72B4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08167" y="3441342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06C58033-93DA-46C8-851E-BCA390BFC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71080" y="3910335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Picture Placeholder 13">
            <a:extLst>
              <a:ext uri="{FF2B5EF4-FFF2-40B4-BE49-F238E27FC236}">
                <a16:creationId xmlns:a16="http://schemas.microsoft.com/office/drawing/2014/main" id="{F0B66FD1-9A08-4C25-8644-C484D6DEC45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908167" y="383944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1EC41A70-E7FD-4559-8219-2B264DE118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71080" y="4308436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Picture Placeholder 13">
            <a:extLst>
              <a:ext uri="{FF2B5EF4-FFF2-40B4-BE49-F238E27FC236}">
                <a16:creationId xmlns:a16="http://schemas.microsoft.com/office/drawing/2014/main" id="{DAA74A53-AA6E-46B0-B7A6-245A6B183A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08167" y="423754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B5320157-D814-4071-B3A5-7254F6AF6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080" y="4706537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72" name="Picture Placeholder 13">
            <a:extLst>
              <a:ext uri="{FF2B5EF4-FFF2-40B4-BE49-F238E27FC236}">
                <a16:creationId xmlns:a16="http://schemas.microsoft.com/office/drawing/2014/main" id="{EC81555D-5514-4AEF-AF01-B4EE2423AF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908167" y="46356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28EA7EDA-1B23-4282-A7EE-7976007C150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1080" y="5104638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74" name="Picture Placeholder 13">
            <a:extLst>
              <a:ext uri="{FF2B5EF4-FFF2-40B4-BE49-F238E27FC236}">
                <a16:creationId xmlns:a16="http://schemas.microsoft.com/office/drawing/2014/main" id="{A790DEF0-E415-43A8-AAD2-68C289C81B4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08167" y="503374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5" name="Text Placeholder 44">
            <a:extLst>
              <a:ext uri="{FF2B5EF4-FFF2-40B4-BE49-F238E27FC236}">
                <a16:creationId xmlns:a16="http://schemas.microsoft.com/office/drawing/2014/main" id="{5BF5D609-A2B5-40B6-9854-06C51AA4E2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1080" y="5502740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76" name="Picture Placeholder 13">
            <a:extLst>
              <a:ext uri="{FF2B5EF4-FFF2-40B4-BE49-F238E27FC236}">
                <a16:creationId xmlns:a16="http://schemas.microsoft.com/office/drawing/2014/main" id="{4594F3DE-BB50-44ED-9DDC-AF906EDE62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908167" y="543184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AF6D5E-9505-48FE-ACDD-85BB45AA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876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30243-83D5-40E0-9AD0-AE5510D9F7EE}"/>
              </a:ext>
            </a:extLst>
          </p:cNvPr>
          <p:cNvSpPr/>
          <p:nvPr userDrawn="1"/>
        </p:nvSpPr>
        <p:spPr>
          <a:xfrm>
            <a:off x="0" y="247649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E57F-0585-43B0-839E-6CA6CE4CCB12}"/>
              </a:ext>
            </a:extLst>
          </p:cNvPr>
          <p:cNvSpPr/>
          <p:nvPr userDrawn="1"/>
        </p:nvSpPr>
        <p:spPr>
          <a:xfrm>
            <a:off x="0" y="2837929"/>
            <a:ext cx="12192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8EFB-E2D6-4511-A41E-F13DBA1634AF}"/>
              </a:ext>
            </a:extLst>
          </p:cNvPr>
          <p:cNvSpPr/>
          <p:nvPr userDrawn="1"/>
        </p:nvSpPr>
        <p:spPr>
          <a:xfrm>
            <a:off x="-1" y="6022735"/>
            <a:ext cx="12191999" cy="83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7ACF75-326A-43C2-9FE1-9A986649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C5AFAE-E223-4155-90AF-5A9448360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693883-05BC-4469-8DCC-44FF560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E8AEC-E366-46CD-B1B3-31467F04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92B58-E980-46AE-9D49-D9E535CA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EB0A39B-A677-4BBC-9FFE-CCCF02347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165850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0492251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A4778-FD03-41C0-8445-8969B99176D9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393C7-A539-4938-A589-6E32BD24A2C8}"/>
              </a:ext>
            </a:extLst>
          </p:cNvPr>
          <p:cNvSpPr/>
          <p:nvPr userDrawn="1"/>
        </p:nvSpPr>
        <p:spPr>
          <a:xfrm>
            <a:off x="8837670" y="2476499"/>
            <a:ext cx="3354329" cy="3536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06C4C56-C69A-406E-BEC8-2798F8421DCA}"/>
              </a:ext>
            </a:extLst>
          </p:cNvPr>
          <p:cNvSpPr/>
          <p:nvPr userDrawn="1"/>
        </p:nvSpPr>
        <p:spPr>
          <a:xfrm rot="5400000">
            <a:off x="8501467" y="4175934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C72AFA33-9506-4056-880B-B422140599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471B8904-DB22-4EB2-A3F1-7D0EC5C2B5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7326" y="4083246"/>
            <a:ext cx="2995338" cy="32312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609868-245D-4FC5-8C61-B73547669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67074A-4BBA-4872-ACB6-C44583C6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613E01-575E-4326-AC75-987994884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35834960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1D28001-1DB5-41E3-8FDF-F2A1189CFE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14CF-5698-4C5E-A1A5-7D2204B4097B}"/>
              </a:ext>
            </a:extLst>
          </p:cNvPr>
          <p:cNvSpPr/>
          <p:nvPr userDrawn="1"/>
        </p:nvSpPr>
        <p:spPr>
          <a:xfrm>
            <a:off x="6118860" y="2903283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9073D-62AC-4853-9D2D-498037EC1CD8}"/>
              </a:ext>
            </a:extLst>
          </p:cNvPr>
          <p:cNvSpPr/>
          <p:nvPr userDrawn="1"/>
        </p:nvSpPr>
        <p:spPr>
          <a:xfrm>
            <a:off x="6118860" y="6329982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4CC1ADC2-CF50-4947-A9A7-A9EAB14CF0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62E8AB5-44A9-4ACA-9F68-D664AC7737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18860" y="342900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0DAFE-A5A4-4C9E-85E7-1F617383C56B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DB5F2BB4-9EC2-48DF-AB45-D6EA432E5F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4666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DFF1D5B9-D7DF-4AD4-B0C9-0A293EAE58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84322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AB01B837-2779-4982-BFF1-A50035A446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666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D4336E1-0CC3-417D-84E6-D0D2379F7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322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F002C61-8AD7-4633-B8F8-9645156E64D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56192" y="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65DEB0A-953D-4549-AF35-D469FE364F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56192" y="342900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1724549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 Folie_8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670EC50-8E83-4737-BB24-7203FD7D3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6468" y="0"/>
            <a:ext cx="2155531" cy="68580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A083B-E293-40E3-A7A9-02494E5DA636}"/>
              </a:ext>
            </a:extLst>
          </p:cNvPr>
          <p:cNvSpPr/>
          <p:nvPr/>
        </p:nvSpPr>
        <p:spPr>
          <a:xfrm flipH="1">
            <a:off x="6096000" y="1784"/>
            <a:ext cx="3940469" cy="68562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D744E-A093-4C7B-BBAD-476E05AD6B4A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47727-001D-4A0D-B0E0-471E3B2A5D30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E82287D3-5F2D-4B89-B26C-4A931D9D6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82BEE66-AF8F-402B-8EAB-8F97C3B290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8234" y="195455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279EB0F5-8D0F-4F9B-B975-89D8F66489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321" y="188366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83D763B7-0105-46F9-8577-A250442CA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8234" y="241164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831D361-1F79-4D5F-A518-34111774B5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55321" y="234075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C9EAFC5B-D3A0-485E-B7FE-6EE755AEBB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8234" y="2868737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4F86A09-32F6-4FA9-9825-6EF95F75014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55321" y="27978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71C19619-9885-4593-AF0C-A5442DEC89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18234" y="3325829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CC369303-3B94-4662-9724-A8F0EF7C5D8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55321" y="32549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4259BEE5-1BF9-4B05-AF9A-0B765B253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8234" y="3782921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4AD239FB-8077-40A8-B19D-185FAED38C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55321" y="371202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FA88694D-D0D0-4FB9-B786-DA6D53F0D8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18234" y="424001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F6650D5A-1F98-4959-AEE7-D7549BC0B27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55321" y="416912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6439D965-F130-4350-B00E-20ABCC774F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18234" y="469710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A05551D-DA8C-4E8B-9DB7-B64D78EDADE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55321" y="462621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346E46EC-DCC2-4E9A-88C2-7D186A8C3E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18234" y="5154196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72D903E2-B2B1-4251-A40B-D62F493DBAA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321" y="508330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653C565E-7FD6-4D76-B076-F4EAC3A97A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55321" y="1213422"/>
            <a:ext cx="3457103" cy="453007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5987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30907F-2379-4DCF-A222-EA150FC1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DB240-30B8-4025-B33A-BF4D6E3E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D51C68-F5FD-43CE-B11A-BCC31212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B8C09B-7744-41C0-939A-EB78C428C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858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>
              <a:solidFill>
                <a:schemeClr val="tx1"/>
              </a:solidFill>
            </a:endParaRP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3CE41A76-29C5-40F4-99DA-8D69F0D009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21FF7303-9702-44A9-B7C7-06686E53AF0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D9150-6F49-47EE-B723-992FC1E35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27360D0-F19B-4BC3-854B-F5DED92E29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7977580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>
              <a:solidFill>
                <a:schemeClr val="tx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43FDE8-6046-4935-9B26-5C7D63DB459D}"/>
              </a:ext>
            </a:extLst>
          </p:cNvPr>
          <p:cNvSpPr/>
          <p:nvPr userDrawn="1"/>
        </p:nvSpPr>
        <p:spPr>
          <a:xfrm rot="5400000" flipH="1">
            <a:off x="-150967" y="4764276"/>
            <a:ext cx="469312" cy="16737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BF1ACF-24A7-44E6-B951-4CCC59624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0BB79-EEA1-492A-9B3C-5965F2E3B4F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16CCE47-DAAB-49A7-9D17-8E851B81410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3134613-8DDA-4568-AD4E-451DD0007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577384043"/>
      </p:ext>
    </p:extLst>
  </p:cSld>
  <p:clrMapOvr>
    <a:masterClrMapping/>
  </p:clrMapOvr>
  <p:transition spd="slow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B1DFF88-A13F-4A3C-8E90-0C0582EC2D64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996BD-DFEA-4148-ADC4-C90C03C8FA2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err="1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FAFB221F-45D8-439B-ABC4-EBF2F69A5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1856B-F5CA-4BE9-9562-6401A807B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2507A4B-1D5D-4BF8-9963-507BFB176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24822" y="18356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1518701-F1CF-45DB-9148-666AB68CF8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4822" y="2754871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587D3ADA-09D4-4E5E-8187-73F129AACF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822" y="36501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A3B0CEC-5E2A-400E-8A5D-2AC23608B3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4822" y="4545377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228072FB-FAED-4AC3-A04A-A26AE5CF7C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75106" y="1835623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C2538619-9328-47C2-8C06-8FBF0602186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75106" y="2754871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C8C88C4-A557-4DD8-99C3-14729F1ABB0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975106" y="3650124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CD369225-AF51-4316-971E-478EFF83940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975106" y="4545378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2058207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A37CC2-C51C-469F-9A2A-FDEF520668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8437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err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err="1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FDF0CDD-59AB-434A-961F-95D628DB9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657207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err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2C4F9AD-BAAA-4B64-800A-4D074742EF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322640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2331815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3174457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9792045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7F78FC-CC6F-49D1-AE32-1DE144083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err="1"/>
          </a:p>
        </p:txBody>
      </p:sp>
    </p:spTree>
    <p:extLst>
      <p:ext uri="{BB962C8B-B14F-4D97-AF65-F5344CB8AC3E}">
        <p14:creationId xmlns:p14="http://schemas.microsoft.com/office/powerpoint/2010/main" val="83948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6509-F0B3-4BF9-A0C6-E93CB38F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A0446-D37F-4C00-AF43-A0FF233E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A15949-C65A-4455-9D60-B56A3F6D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80BC9-32EC-44F3-88B2-A486E2C5B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72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01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959049-17CF-4261-9E46-316DB5F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3AAC3-9B14-455A-AAC8-F3822277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5D1FBB-DF06-423C-8ECF-AB8CA040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8911A-EB62-40CF-8E1E-ADE7541B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53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CH" noProof="0" dirty="0"/>
              <a:t>Mastertextformat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9E8D31-6576-46D6-B128-550FF64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41DDB0-BDF0-4F5B-AC2E-1DF980E9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2C3635-3F1C-466B-A597-B70006A3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4FDCF-B304-474B-B1B9-CF6E6E175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2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Mastertextformat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8BAB-65F4-4DEC-9AC9-4DEDBAEEF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4E8B-4845-461C-A439-090FDE73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6F25-5301-4AF9-BAD7-55C0F18D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7" r:id="rId2"/>
    <p:sldLayoutId id="2147483649" r:id="rId3"/>
    <p:sldLayoutId id="2147483678" r:id="rId4"/>
    <p:sldLayoutId id="2147483662" r:id="rId5"/>
    <p:sldLayoutId id="2147483664" r:id="rId6"/>
    <p:sldLayoutId id="2147483681" r:id="rId7"/>
    <p:sldLayoutId id="2147483650" r:id="rId8"/>
    <p:sldLayoutId id="2147483682" r:id="rId9"/>
    <p:sldLayoutId id="2147483663" r:id="rId10"/>
    <p:sldLayoutId id="2147483683" r:id="rId11"/>
    <p:sldLayoutId id="2147483651" r:id="rId12"/>
    <p:sldLayoutId id="2147483666" r:id="rId13"/>
    <p:sldLayoutId id="2147483667" r:id="rId14"/>
    <p:sldLayoutId id="2147483652" r:id="rId15"/>
    <p:sldLayoutId id="2147483665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80" r:id="rId22"/>
    <p:sldLayoutId id="2147483673" r:id="rId23"/>
    <p:sldLayoutId id="2147483674" r:id="rId24"/>
    <p:sldLayoutId id="2147483675" r:id="rId25"/>
    <p:sldLayoutId id="2147483654" r:id="rId26"/>
    <p:sldLayoutId id="2147483655" r:id="rId27"/>
    <p:sldLayoutId id="2147483676" r:id="rId28"/>
    <p:sldLayoutId id="2147483679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20" r:id="rId46"/>
    <p:sldLayoutId id="2147483714" r:id="rId47"/>
    <p:sldLayoutId id="2147483722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1" r:id="rId54"/>
    <p:sldLayoutId id="2147483725" r:id="rId55"/>
    <p:sldLayoutId id="2147483726" r:id="rId56"/>
    <p:sldLayoutId id="2147483727" r:id="rId57"/>
    <p:sldLayoutId id="2147483728" r:id="rId58"/>
    <p:sldLayoutId id="2147483729" r:id="rId59"/>
    <p:sldLayoutId id="2147483730" r:id="rId60"/>
    <p:sldLayoutId id="2147483731" r:id="rId61"/>
    <p:sldLayoutId id="2147483732" r:id="rId62"/>
    <p:sldLayoutId id="2147483686" r:id="rId63"/>
    <p:sldLayoutId id="2147483688" r:id="rId64"/>
    <p:sldLayoutId id="2147483689" r:id="rId65"/>
    <p:sldLayoutId id="2147483693" r:id="rId66"/>
    <p:sldLayoutId id="2147483694" r:id="rId67"/>
    <p:sldLayoutId id="2147483695" r:id="rId68"/>
    <p:sldLayoutId id="2147483696" r:id="rId69"/>
    <p:sldLayoutId id="2147483733" r:id="rId7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8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ebäude, Leiter, draußen, Gerüstbau enthält.&#10;&#10;Beschreibung automatisch generiert.">
            <a:extLst>
              <a:ext uri="{FF2B5EF4-FFF2-40B4-BE49-F238E27FC236}">
                <a16:creationId xmlns:a16="http://schemas.microsoft.com/office/drawing/2014/main" id="{144C14F4-5779-3AD6-2F77-D16B32688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4" b="34788"/>
          <a:stretch/>
        </p:blipFill>
        <p:spPr>
          <a:xfrm>
            <a:off x="0" y="549275"/>
            <a:ext cx="11641138" cy="3887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AB047-F8F7-4066-A12B-5F2C8FC022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3800"/>
              </a:lnSpc>
            </a:pPr>
            <a:r>
              <a:rPr lang="it-IT" noProof="0" dirty="0"/>
              <a:t>Lavorare in sicurezza sulle scale leggere con piattaforma</a:t>
            </a:r>
            <a:endParaRPr lang="de-CH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98D4D-5C94-4D58-BA8C-3586A40A3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r>
              <a:rPr lang="de-CH" noProof="0" dirty="0" err="1"/>
              <a:t>Presentazione</a:t>
            </a:r>
            <a:r>
              <a:rPr lang="de-CH" noProof="0" dirty="0"/>
              <a:t> per le </a:t>
            </a:r>
            <a:r>
              <a:rPr lang="de-CH" noProof="0" dirty="0" err="1"/>
              <a:t>aziende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4041876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it-IT" dirty="0"/>
              <a:t>Ordinanza sui lavori di costruzione, </a:t>
            </a:r>
            <a:r>
              <a:rPr lang="it-IT" dirty="0" err="1"/>
              <a:t>OLCostr</a:t>
            </a:r>
            <a:r>
              <a:rPr lang="it-IT" dirty="0"/>
              <a:t> 2022</a:t>
            </a:r>
            <a:endParaRPr lang="de-CH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10</a:t>
            </a:fld>
            <a:endParaRPr lang="de-CH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6549BE-5B26-0557-F5CF-5EAD48039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4" b="8914"/>
          <a:stretch/>
        </p:blipFill>
        <p:spPr>
          <a:xfrm>
            <a:off x="551384" y="1627200"/>
            <a:ext cx="5257278" cy="4320000"/>
          </a:xfrm>
          <a:prstGeom prst="rect">
            <a:avLst/>
          </a:prstGeom>
        </p:spPr>
      </p:pic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9E8F1717-DDB0-E2D4-50F3-2BD436B6A81E}"/>
              </a:ext>
            </a:extLst>
          </p:cNvPr>
          <p:cNvSpPr txBox="1">
            <a:spLocks/>
          </p:cNvSpPr>
          <p:nvPr/>
        </p:nvSpPr>
        <p:spPr>
          <a:xfrm>
            <a:off x="6383338" y="1628774"/>
            <a:ext cx="5257278" cy="432050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it-IT" dirty="0"/>
              <a:t>Ordinanza sui lavori di costruzione (</a:t>
            </a:r>
            <a:r>
              <a:rPr lang="it-IT" dirty="0" err="1"/>
              <a:t>OLCostr</a:t>
            </a:r>
            <a:r>
              <a:rPr lang="it-IT" dirty="0"/>
              <a:t>), art. 21: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dirty="0"/>
          </a:p>
          <a:p>
            <a:pPr marL="270000" indent="-270000">
              <a:lnSpc>
                <a:spcPts val="2400"/>
              </a:lnSpc>
              <a:buNone/>
              <a:tabLst>
                <a:tab pos="266700" algn="l"/>
              </a:tabLst>
            </a:pPr>
            <a:r>
              <a:rPr lang="de-CH" dirty="0"/>
              <a:t>1	</a:t>
            </a:r>
            <a:r>
              <a:rPr lang="it-IT" dirty="0"/>
              <a:t>Si possono effettuare lavori su scale portatili solo se non vi è nessun’altra attrezzatura di lavoro più adatta in termini di sicurezza.</a:t>
            </a:r>
          </a:p>
          <a:p>
            <a:pPr marL="182563" indent="-180975">
              <a:lnSpc>
                <a:spcPts val="2400"/>
              </a:lnSpc>
              <a:buFont typeface="Arial" panose="020B0604020202020204" pitchFamily="34" charset="0"/>
              <a:buNone/>
              <a:tabLst>
                <a:tab pos="266700" algn="l"/>
              </a:tabLst>
            </a:pPr>
            <a:endParaRPr lang="de-CH" dirty="0"/>
          </a:p>
          <a:p>
            <a:pPr marL="270000" indent="-270000">
              <a:lnSpc>
                <a:spcPts val="2400"/>
              </a:lnSpc>
              <a:buNone/>
              <a:tabLst>
                <a:tab pos="266700" algn="l"/>
              </a:tabLst>
            </a:pPr>
            <a:r>
              <a:rPr lang="de-CH" dirty="0"/>
              <a:t>2	</a:t>
            </a:r>
            <a:r>
              <a:rPr lang="it-IT" dirty="0"/>
              <a:t>A partire da un’altezza di caduta superiore a 2</a:t>
            </a:r>
            <a:r>
              <a:rPr lang="it-IT" sz="1000" dirty="0"/>
              <a:t> </a:t>
            </a:r>
            <a:r>
              <a:rPr lang="it-IT" dirty="0"/>
              <a:t>m, i lavori su scale portatili devono essere di breve durata e si devono prendere misure di protezione contro le cadute.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1E82AA0-5FC1-1FFC-3DA0-981F7ACE0A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13104.i – 11.24</a:t>
            </a:r>
            <a:endParaRPr lang="de-CH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415854E5-4032-973B-82AD-6EF3BC3B5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Scale</a:t>
            </a:r>
            <a:r>
              <a:rPr lang="de-CH" dirty="0"/>
              <a:t> </a:t>
            </a:r>
            <a:r>
              <a:rPr lang="de-CH" dirty="0" err="1"/>
              <a:t>leggere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piattaforma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42763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A67FDE0-A1F4-7BE8-174A-9136299F50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2" y="3333404"/>
            <a:ext cx="4162453" cy="2832446"/>
          </a:xfrm>
        </p:spPr>
        <p:txBody>
          <a:bodyPr lIns="0" tIns="0" rIns="0" bIns="0"/>
          <a:lstStyle/>
          <a:p>
            <a:pPr>
              <a:lnSpc>
                <a:spcPts val="4600"/>
              </a:lnSpc>
            </a:pPr>
            <a:r>
              <a:rPr lang="it-IT" dirty="0"/>
              <a:t>Impiego delle scale leggere </a:t>
            </a:r>
            <a:br>
              <a:rPr lang="it-IT" dirty="0"/>
            </a:br>
            <a:r>
              <a:rPr lang="it-IT" dirty="0"/>
              <a:t>con piattaforma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0FB25D61-671F-CCBE-DB9B-D94BA745CB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41052"/>
          <a:stretch/>
        </p:blipFill>
        <p:spPr>
          <a:xfrm>
            <a:off x="6694488" y="0"/>
            <a:ext cx="5497512" cy="6858000"/>
          </a:xfrm>
        </p:spPr>
      </p:pic>
    </p:spTree>
    <p:extLst>
      <p:ext uri="{BB962C8B-B14F-4D97-AF65-F5344CB8AC3E}">
        <p14:creationId xmlns:p14="http://schemas.microsoft.com/office/powerpoint/2010/main" val="101800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Scala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leggera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piattaforma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1" y="1557339"/>
            <a:ext cx="7191061" cy="4608512"/>
          </a:xfrm>
        </p:spPr>
        <p:txBody>
          <a:bodyPr/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Conformità alla norma SN EN 131-1 e SN EN 131-2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b="1" noProof="0" dirty="0" err="1"/>
              <a:t>Piattaforma</a:t>
            </a:r>
            <a:r>
              <a:rPr lang="de-CH" noProof="0" dirty="0"/>
              <a:t> </a:t>
            </a:r>
            <a:r>
              <a:rPr lang="de-CH" noProof="0" dirty="0" err="1"/>
              <a:t>almeno</a:t>
            </a:r>
            <a:r>
              <a:rPr lang="de-CH" noProof="0" dirty="0"/>
              <a:t> 360</a:t>
            </a:r>
            <a:r>
              <a:rPr lang="de-CH" sz="1000" noProof="0" dirty="0"/>
              <a:t> </a:t>
            </a:r>
            <a:r>
              <a:rPr lang="de-CH" noProof="0" dirty="0"/>
              <a:t>mm</a:t>
            </a:r>
            <a:r>
              <a:rPr lang="de-CH" sz="1000" noProof="0" dirty="0"/>
              <a:t> </a:t>
            </a:r>
            <a:r>
              <a:rPr lang="de-CH" noProof="0" dirty="0"/>
              <a:t>×</a:t>
            </a:r>
            <a:r>
              <a:rPr lang="de-CH" sz="1000" noProof="0" dirty="0"/>
              <a:t> </a:t>
            </a:r>
            <a:r>
              <a:rPr lang="de-CH" noProof="0" dirty="0"/>
              <a:t>360</a:t>
            </a:r>
            <a:r>
              <a:rPr lang="de-CH" sz="1000" noProof="0" dirty="0"/>
              <a:t> </a:t>
            </a:r>
            <a:r>
              <a:rPr lang="de-CH" noProof="0" dirty="0"/>
              <a:t>mm, </a:t>
            </a:r>
            <a:r>
              <a:rPr lang="de-CH" b="1" noProof="0" dirty="0" err="1"/>
              <a:t>altezza</a:t>
            </a:r>
            <a:r>
              <a:rPr lang="de-CH" b="1" noProof="0" dirty="0"/>
              <a:t> ≤</a:t>
            </a:r>
            <a:r>
              <a:rPr lang="de-CH" sz="1000" b="1" noProof="0" dirty="0"/>
              <a:t> </a:t>
            </a:r>
            <a:r>
              <a:rPr lang="de-CH" b="1" noProof="0" dirty="0"/>
              <a:t>2,0</a:t>
            </a:r>
            <a:r>
              <a:rPr lang="de-CH" sz="1000" b="1" noProof="0" dirty="0"/>
              <a:t> </a:t>
            </a:r>
            <a:r>
              <a:rPr lang="de-CH" b="1" noProof="0" dirty="0"/>
              <a:t>m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Profondità del gradino 80</a:t>
            </a:r>
            <a:r>
              <a:rPr lang="it-IT" sz="1000" noProof="0" dirty="0"/>
              <a:t> </a:t>
            </a:r>
            <a:r>
              <a:rPr lang="it-IT" noProof="0" dirty="0"/>
              <a:t>mm; antisdrucciolo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Peso &lt;</a:t>
            </a:r>
            <a:r>
              <a:rPr lang="de-CH" sz="1000" noProof="0" dirty="0"/>
              <a:t> </a:t>
            </a:r>
            <a:r>
              <a:rPr lang="de-CH" noProof="0" dirty="0"/>
              <a:t>15</a:t>
            </a:r>
            <a:r>
              <a:rPr lang="de-CH" sz="1000" noProof="0" dirty="0"/>
              <a:t> </a:t>
            </a:r>
            <a:r>
              <a:rPr lang="de-CH" noProof="0" dirty="0"/>
              <a:t>kg (</a:t>
            </a:r>
            <a:r>
              <a:rPr lang="de-CH" noProof="0" dirty="0" err="1"/>
              <a:t>raccomandazione</a:t>
            </a:r>
            <a:r>
              <a:rPr lang="de-CH" noProof="0" dirty="0"/>
              <a:t>)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b="1" noProof="0" dirty="0"/>
              <a:t>Protezione su tre lati </a:t>
            </a:r>
            <a:r>
              <a:rPr lang="it-IT" noProof="0" dirty="0"/>
              <a:t>realizzata con corrimani e strutture di collegamento, che supera la piattaforma di 1,0</a:t>
            </a:r>
            <a:r>
              <a:rPr lang="it-IT" sz="1000" noProof="0" dirty="0"/>
              <a:t> </a:t>
            </a:r>
            <a:r>
              <a:rPr lang="it-IT" noProof="0" dirty="0"/>
              <a:t>m ca.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A partire al massimo dal quinto gradino, </a:t>
            </a:r>
            <a:r>
              <a:rPr lang="it-IT" b="1" noProof="0" dirty="0"/>
              <a:t>due corrimani fissi/pieghevoli </a:t>
            </a:r>
            <a:r>
              <a:rPr lang="it-IT" noProof="0" dirty="0"/>
              <a:t>fissati a entrambi i montanti laterali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b="1" noProof="0" dirty="0"/>
              <a:t>Dispositivo di sicurezza contro l’apertura resistente alla trazione </a:t>
            </a:r>
            <a:r>
              <a:rPr lang="it-IT" noProof="0" dirty="0"/>
              <a:t>con blocco della piattaforma in posizione di utilizzo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12</a:t>
            </a:fld>
            <a:endParaRPr lang="de-CH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AD620F-A6AF-D6A9-03BD-29252FA13A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2"/>
          <a:stretch/>
        </p:blipFill>
        <p:spPr>
          <a:xfrm>
            <a:off x="8321462" y="1627200"/>
            <a:ext cx="3870538" cy="4320000"/>
          </a:xfrm>
          <a:prstGeom prst="rect">
            <a:avLst/>
          </a:prstGeom>
          <a:effectLst/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5FD7F055-9820-B2DD-3C53-A67585F489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13104.i – 11.24</a:t>
            </a:r>
            <a:endParaRPr lang="de-CH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9C22DF2D-EE6A-376C-35BE-A03DCB810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Scale</a:t>
            </a:r>
            <a:r>
              <a:rPr lang="de-CH" dirty="0"/>
              <a:t> </a:t>
            </a:r>
            <a:r>
              <a:rPr lang="de-CH" dirty="0" err="1"/>
              <a:t>leggere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piattaforma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4917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Nutzenargumentarium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leichte Plattformleiter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1" y="1557339"/>
            <a:ext cx="7192800" cy="4320000"/>
          </a:xfrm>
        </p:spPr>
        <p:txBody>
          <a:bodyPr/>
          <a:lstStyle/>
          <a:p>
            <a:pPr marL="0" indent="0">
              <a:lnSpc>
                <a:spcPts val="2400"/>
              </a:lnSpc>
              <a:buNone/>
            </a:pPr>
            <a:r>
              <a:rPr lang="it-IT" noProof="0" dirty="0"/>
              <a:t>Grazie all’impiego di scale leggere con piattaforma, in Germania è stato possibile ridurre gli infortuni e i costi nell’edilizia del 20</a:t>
            </a:r>
            <a:r>
              <a:rPr lang="it-IT" sz="1000" noProof="0" dirty="0"/>
              <a:t> </a:t>
            </a:r>
            <a:r>
              <a:rPr lang="it-IT" noProof="0" dirty="0"/>
              <a:t>%.</a:t>
            </a:r>
          </a:p>
          <a:p>
            <a:pPr>
              <a:lnSpc>
                <a:spcPts val="2400"/>
              </a:lnSpc>
            </a:pPr>
            <a:endParaRPr lang="de-CH" noProof="0" dirty="0"/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it-IT" noProof="0" dirty="0"/>
              <a:t>Vantaggi delle scale leggere con piattaforma: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Maggiore stabilità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Disponibili anche con ruote scorrevoli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Maggiore sicurezza grazie ai gradini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Protezione su 3 lati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Maggiore sicurezza sul lavoro grazie alla piattaforma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Sono considerate un’alternativa sicura alle scale doppie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endParaRPr lang="de-CH" noProof="0" dirty="0"/>
          </a:p>
          <a:p>
            <a:pPr>
              <a:lnSpc>
                <a:spcPts val="2400"/>
              </a:lnSpc>
            </a:pPr>
            <a:endParaRPr lang="de-CH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13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AD1428C-400F-4327-2275-FDCE4F2F2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de-CH" noProof="0" dirty="0" err="1"/>
              <a:t>Fonte</a:t>
            </a:r>
            <a:r>
              <a:rPr lang="de-CH" noProof="0" dirty="0"/>
              <a:t>: BG Bau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121220B-E425-6AD0-287C-65AA28BD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7" b="5604"/>
          <a:stretch/>
        </p:blipFill>
        <p:spPr>
          <a:xfrm>
            <a:off x="8321463" y="1627200"/>
            <a:ext cx="3870537" cy="4320000"/>
          </a:xfrm>
          <a:prstGeom prst="rect">
            <a:avLst/>
          </a:prstGeom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8C458028-AFC3-ABC2-6626-614AB3A813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13104.i – 11.24</a:t>
            </a:r>
            <a:endParaRPr lang="de-CH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F18C994E-5BF0-8B3A-A499-7E559FCB0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Scale</a:t>
            </a:r>
            <a:r>
              <a:rPr lang="de-CH" dirty="0"/>
              <a:t> </a:t>
            </a:r>
            <a:r>
              <a:rPr lang="de-CH" dirty="0" err="1"/>
              <a:t>leggere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piattaforma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19296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rgbClr val="FF8200"/>
                </a:solidFill>
                <a:latin typeface="Arial"/>
              </a:rPr>
              <a:t>Esempi di utilizzo di scale leggere con piattaforma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14</a:t>
            </a:fld>
            <a:endParaRPr lang="de-CH">
              <a:solidFill>
                <a:schemeClr val="tx1"/>
              </a:solidFill>
            </a:endParaRPr>
          </a:p>
        </p:txBody>
      </p:sp>
      <p:pic>
        <p:nvPicPr>
          <p:cNvPr id="11" name="Grafik 10" descr="Ein Bild, das Im Haus, Regal, Warenbestand, Lagerhaus enthält.&#10;&#10;Beschreibung automatisch generiert.">
            <a:extLst>
              <a:ext uri="{FF2B5EF4-FFF2-40B4-BE49-F238E27FC236}">
                <a16:creationId xmlns:a16="http://schemas.microsoft.com/office/drawing/2014/main" id="{C36A1CE4-DF18-7C1D-A08C-7E85DDC4C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7" b="3839"/>
          <a:stretch/>
        </p:blipFill>
        <p:spPr>
          <a:xfrm>
            <a:off x="8311138" y="1628773"/>
            <a:ext cx="3330000" cy="4320506"/>
          </a:xfrm>
          <a:prstGeom prst="rect">
            <a:avLst/>
          </a:prstGeom>
        </p:spPr>
      </p:pic>
      <p:pic>
        <p:nvPicPr>
          <p:cNvPr id="12" name="Grafik 11" descr="Ein Bild, das Leiter, Kleidung, Gebäude, Blue Collar enthält.&#10;&#10;Beschreibung automatisch generiert.">
            <a:extLst>
              <a:ext uri="{FF2B5EF4-FFF2-40B4-BE49-F238E27FC236}">
                <a16:creationId xmlns:a16="http://schemas.microsoft.com/office/drawing/2014/main" id="{C4CE8747-D695-13F7-F83D-204315537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36"/>
          <a:stretch/>
        </p:blipFill>
        <p:spPr>
          <a:xfrm>
            <a:off x="4431000" y="1628773"/>
            <a:ext cx="3330000" cy="4320505"/>
          </a:xfrm>
          <a:prstGeom prst="rect">
            <a:avLst/>
          </a:prstGeom>
        </p:spPr>
      </p:pic>
      <p:pic>
        <p:nvPicPr>
          <p:cNvPr id="13" name="Grafik 12" descr="Ein Bild, das Leiter, Wand, Im Haus, Tripod enthält.&#10;&#10;Beschreibung automatisch generiert.">
            <a:extLst>
              <a:ext uri="{FF2B5EF4-FFF2-40B4-BE49-F238E27FC236}">
                <a16:creationId xmlns:a16="http://schemas.microsoft.com/office/drawing/2014/main" id="{994B7EAE-EE72-2188-D19B-A21C98FC4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2" b="10733"/>
          <a:stretch/>
        </p:blipFill>
        <p:spPr>
          <a:xfrm>
            <a:off x="550863" y="1628773"/>
            <a:ext cx="3330000" cy="4320505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A9C8CBF-7553-7AF8-9CBD-69B5BE27D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13104.i – 11.24</a:t>
            </a:r>
            <a:endParaRPr lang="de-CH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49D9CEE7-ACAC-86BF-FC15-9CDF8A261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Scale</a:t>
            </a:r>
            <a:r>
              <a:rPr lang="de-CH" dirty="0"/>
              <a:t> </a:t>
            </a:r>
            <a:r>
              <a:rPr lang="de-CH" dirty="0" err="1"/>
              <a:t>leggere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piattaforma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7245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FD44BB0-6DBB-D229-B465-981734197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2" b="6712"/>
          <a:stretch/>
        </p:blipFill>
        <p:spPr>
          <a:xfrm>
            <a:off x="8311138" y="1628773"/>
            <a:ext cx="3330000" cy="432050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1A3C30-27FE-8162-0E78-91253599D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9" b="6739"/>
          <a:stretch/>
        </p:blipFill>
        <p:spPr>
          <a:xfrm>
            <a:off x="4431000" y="1628773"/>
            <a:ext cx="3330000" cy="432050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1F6C018-F3D5-255D-77FA-BA834E479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2" b="6712"/>
          <a:stretch/>
        </p:blipFill>
        <p:spPr>
          <a:xfrm>
            <a:off x="550863" y="1628773"/>
            <a:ext cx="3330000" cy="4320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rgbClr val="FF8200"/>
                </a:solidFill>
                <a:latin typeface="Arial"/>
              </a:rPr>
              <a:t>Esempi di utilizzo di scale leggere con piattaforma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15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236ED666-1C90-C793-821E-3F46ADCFE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13104.i – 11.24</a:t>
            </a:r>
            <a:endParaRPr lang="de-CH" dirty="0"/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62E1EC91-A00E-E2D5-E0AE-8DB237268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Scale</a:t>
            </a:r>
            <a:r>
              <a:rPr lang="de-CH" dirty="0"/>
              <a:t> </a:t>
            </a:r>
            <a:r>
              <a:rPr lang="de-CH" dirty="0" err="1"/>
              <a:t>leggere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piattaforma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0017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Leiter, Gebäude, Kompositmaterial, Blue Collar enthält.&#10;&#10;Beschreibung automatisch generiert.">
            <a:extLst>
              <a:ext uri="{FF2B5EF4-FFF2-40B4-BE49-F238E27FC236}">
                <a16:creationId xmlns:a16="http://schemas.microsoft.com/office/drawing/2014/main" id="{493BF0D3-1545-F9B3-944B-1A9C75A49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5" b="3831"/>
          <a:stretch/>
        </p:blipFill>
        <p:spPr>
          <a:xfrm>
            <a:off x="550861" y="1628773"/>
            <a:ext cx="3330000" cy="4320506"/>
          </a:xfrm>
          <a:prstGeom prst="rect">
            <a:avLst/>
          </a:prstGeom>
        </p:spPr>
      </p:pic>
      <p:pic>
        <p:nvPicPr>
          <p:cNvPr id="7" name="Grafik 6" descr="Ein Bild, das draußen, Himmel, Leiter, Wolke enthält.&#10;&#10;Beschreibung automatisch generiert.">
            <a:extLst>
              <a:ext uri="{FF2B5EF4-FFF2-40B4-BE49-F238E27FC236}">
                <a16:creationId xmlns:a16="http://schemas.microsoft.com/office/drawing/2014/main" id="{E9186004-858A-5876-CC46-4DED12737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2" b="8275"/>
          <a:stretch/>
        </p:blipFill>
        <p:spPr>
          <a:xfrm>
            <a:off x="8310616" y="1628774"/>
            <a:ext cx="3330000" cy="4320505"/>
          </a:xfrm>
          <a:prstGeom prst="rect">
            <a:avLst/>
          </a:prstGeom>
        </p:spPr>
      </p:pic>
      <p:pic>
        <p:nvPicPr>
          <p:cNvPr id="8" name="Grafik 7" descr="Ein Bild, das Wand, Leiter, Im Haus, Sauberkeit enthält.&#10;&#10;Beschreibung automatisch generiert.">
            <a:extLst>
              <a:ext uri="{FF2B5EF4-FFF2-40B4-BE49-F238E27FC236}">
                <a16:creationId xmlns:a16="http://schemas.microsoft.com/office/drawing/2014/main" id="{38750534-8D3A-FA38-6F4F-79AF3DD17B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44" b="8840"/>
          <a:stretch/>
        </p:blipFill>
        <p:spPr>
          <a:xfrm>
            <a:off x="4431000" y="1628773"/>
            <a:ext cx="3330000" cy="4320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rgbClr val="FF8200"/>
                </a:solidFill>
                <a:latin typeface="Arial"/>
              </a:rPr>
              <a:t>Esempi di utilizzo di scale leggere con piattaforma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16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21192CF9-F40D-99E0-C223-26986CCB57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13104.i – 11.24</a:t>
            </a:r>
            <a:endParaRPr lang="de-CH" dirty="0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5B0CE8E0-F60B-CB57-2B39-67DA5E8D5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Scale</a:t>
            </a:r>
            <a:r>
              <a:rPr lang="de-CH" dirty="0"/>
              <a:t> </a:t>
            </a:r>
            <a:r>
              <a:rPr lang="de-CH" dirty="0" err="1"/>
              <a:t>leggere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piattaforma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26927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8064F-7519-4805-B080-C5F6875F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CA1D8-EB92-4908-AF20-BCAA06C7A08A}" type="slidenum">
              <a:rPr lang="de-CH" smtClean="0"/>
              <a:pPr/>
              <a:t>17</a:t>
            </a:fld>
            <a:endParaRPr lang="de-CH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6E3A87-9236-A5B1-8ED8-AF88AD76C49B}"/>
              </a:ext>
            </a:extLst>
          </p:cNvPr>
          <p:cNvSpPr txBox="1">
            <a:spLocks/>
          </p:cNvSpPr>
          <p:nvPr/>
        </p:nvSpPr>
        <p:spPr>
          <a:xfrm>
            <a:off x="550863" y="1556792"/>
            <a:ext cx="11090275" cy="46090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it-IT" dirty="0"/>
              <a:t>Vi ringraziamo per l’attenzione e contiamo su di voi nell’impiego di scale leggere con piattaforma sicure.</a:t>
            </a:r>
            <a:endParaRPr lang="de-CH" dirty="0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572A4E18-68FA-71AD-D420-57131E7D8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13104.i – 11.24</a:t>
            </a:r>
            <a:endParaRPr lang="de-CH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7434223F-CD14-1DC9-39F5-DF96C26F6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Scale</a:t>
            </a:r>
            <a:r>
              <a:rPr lang="de-CH" dirty="0"/>
              <a:t> </a:t>
            </a:r>
            <a:r>
              <a:rPr lang="de-CH" dirty="0" err="1"/>
              <a:t>leggere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piattaforma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989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B7F9FE-8EA6-FCB6-1433-506FA2F3E6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13104.i – 11.24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DCC41A-3790-9C03-1FE5-7B6A8C825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CH" dirty="0" err="1"/>
              <a:t>Scale</a:t>
            </a:r>
            <a:r>
              <a:rPr lang="de-CH" dirty="0"/>
              <a:t> </a:t>
            </a:r>
            <a:r>
              <a:rPr lang="de-CH" dirty="0" err="1"/>
              <a:t>leggere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piattaforma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CF3F58-39A7-7F62-6BFF-93B6FFCBF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4D10FB3-1467-605D-0220-B974B525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de-CH" sz="2400" dirty="0" err="1">
                <a:solidFill>
                  <a:schemeClr val="bg1"/>
                </a:solidFill>
              </a:rPr>
              <a:t>Utilizzo</a:t>
            </a:r>
            <a:r>
              <a:rPr lang="de-CH" sz="2400" dirty="0">
                <a:solidFill>
                  <a:schemeClr val="bg1"/>
                </a:solidFill>
              </a:rPr>
              <a:t> di </a:t>
            </a:r>
            <a:r>
              <a:rPr lang="de-CH" sz="2400" dirty="0" err="1">
                <a:solidFill>
                  <a:schemeClr val="bg1"/>
                </a:solidFill>
              </a:rPr>
              <a:t>questa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presentazione</a:t>
            </a:r>
            <a:endParaRPr lang="de-CH" sz="2400" dirty="0">
              <a:solidFill>
                <a:schemeClr val="bg1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5CC30E8-133E-A880-C264-974240EB7F46}"/>
              </a:ext>
            </a:extLst>
          </p:cNvPr>
          <p:cNvSpPr txBox="1">
            <a:spLocks/>
          </p:cNvSpPr>
          <p:nvPr/>
        </p:nvSpPr>
        <p:spPr>
          <a:xfrm>
            <a:off x="551384" y="1556793"/>
            <a:ext cx="9864463" cy="360575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 dirty="0" err="1">
                <a:solidFill>
                  <a:srgbClr val="FFFFFF"/>
                </a:solidFill>
              </a:rPr>
              <a:t>Gruppi</a:t>
            </a:r>
            <a:r>
              <a:rPr lang="de-CH" b="1" dirty="0">
                <a:solidFill>
                  <a:srgbClr val="FFFFFF"/>
                </a:solidFill>
              </a:rPr>
              <a:t> </a:t>
            </a:r>
            <a:r>
              <a:rPr lang="de-CH" b="1" dirty="0" err="1">
                <a:solidFill>
                  <a:srgbClr val="FFFFFF"/>
                </a:solidFill>
              </a:rPr>
              <a:t>target</a:t>
            </a:r>
            <a:endParaRPr lang="de-CH" b="1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it-IT" b="0" dirty="0">
                <a:solidFill>
                  <a:srgbClr val="FFFFFF"/>
                </a:solidFill>
              </a:rPr>
              <a:t>Addette/i alla sicurezza (</a:t>
            </a:r>
            <a:r>
              <a:rPr lang="it-IT" b="0" dirty="0" err="1">
                <a:solidFill>
                  <a:srgbClr val="FFFFFF"/>
                </a:solidFill>
              </a:rPr>
              <a:t>AdSic</a:t>
            </a:r>
            <a:r>
              <a:rPr lang="it-IT" b="0" dirty="0">
                <a:solidFill>
                  <a:srgbClr val="FFFFFF"/>
                </a:solidFill>
              </a:rPr>
              <a:t>), titolari d’azienda e quadri direttivi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b="0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 dirty="0" err="1">
                <a:solidFill>
                  <a:srgbClr val="FFFFFF"/>
                </a:solidFill>
              </a:rPr>
              <a:t>Impiego</a:t>
            </a:r>
            <a:endParaRPr lang="de-CH" b="1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it-IT" b="0" dirty="0">
                <a:solidFill>
                  <a:srgbClr val="FFFFFF"/>
                </a:solidFill>
              </a:rPr>
              <a:t>Istruzione iniziale del personale e ripetizioni periodiche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b="0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 dirty="0" err="1">
                <a:solidFill>
                  <a:srgbClr val="FFFFFF"/>
                </a:solidFill>
              </a:rPr>
              <a:t>Contenuto</a:t>
            </a:r>
            <a:endParaRPr lang="de-CH" b="1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it-IT" b="0" dirty="0">
                <a:solidFill>
                  <a:srgbClr val="FFFFFF"/>
                </a:solidFill>
              </a:rPr>
              <a:t>Vantaggi e impieghi delle scale leggere con piattaforma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b="0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 dirty="0" err="1">
                <a:solidFill>
                  <a:srgbClr val="FFFFFF"/>
                </a:solidFill>
              </a:rPr>
              <a:t>Modifiche</a:t>
            </a:r>
            <a:endParaRPr lang="de-CH" b="1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it-IT" b="0" dirty="0">
                <a:solidFill>
                  <a:srgbClr val="FFFFFF"/>
                </a:solidFill>
              </a:rPr>
              <a:t>Se si modifica la presentazione per adeguarla alle esigenze aziendali, </a:t>
            </a:r>
            <a:br>
              <a:rPr lang="it-IT" b="0" dirty="0">
                <a:solidFill>
                  <a:srgbClr val="FFFFFF"/>
                </a:solidFill>
              </a:rPr>
            </a:br>
            <a:r>
              <a:rPr lang="it-IT" b="0" dirty="0">
                <a:solidFill>
                  <a:srgbClr val="FFFFFF"/>
                </a:solidFill>
              </a:rPr>
              <a:t>ci si assume la responsabilità di quanto scritto e del contenuto tecnico. </a:t>
            </a:r>
          </a:p>
        </p:txBody>
      </p:sp>
    </p:spTree>
    <p:extLst>
      <p:ext uri="{BB962C8B-B14F-4D97-AF65-F5344CB8AC3E}">
        <p14:creationId xmlns:p14="http://schemas.microsoft.com/office/powerpoint/2010/main" val="3453841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A5D7-E56A-4A35-9B78-9A0F5684C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de-CH" noProof="0" dirty="0" err="1"/>
              <a:t>Indice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63B74-B237-4C5B-A5B4-9C9713B7C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500"/>
              </a:spcBef>
            </a:pPr>
            <a:r>
              <a:rPr lang="de-CH" sz="2000" b="1" dirty="0" err="1"/>
              <a:t>Andamento</a:t>
            </a:r>
            <a:r>
              <a:rPr lang="de-CH" sz="2000" b="1" dirty="0"/>
              <a:t> </a:t>
            </a:r>
            <a:r>
              <a:rPr lang="de-CH" sz="2000" b="1" dirty="0" err="1"/>
              <a:t>infortunistico</a:t>
            </a:r>
            <a:endParaRPr lang="de-CH" sz="2000" b="1" dirty="0"/>
          </a:p>
          <a:p>
            <a:pPr>
              <a:spcBef>
                <a:spcPts val="1500"/>
              </a:spcBef>
            </a:pPr>
            <a:r>
              <a:rPr lang="it-IT" sz="2000" b="1" dirty="0"/>
              <a:t>Ordinanza sui lavori di costruzione (</a:t>
            </a:r>
            <a:r>
              <a:rPr lang="it-IT" sz="2000" b="1" dirty="0" err="1"/>
              <a:t>OLCostr</a:t>
            </a:r>
            <a:r>
              <a:rPr lang="it-IT" sz="2000" b="1" dirty="0"/>
              <a:t>)</a:t>
            </a:r>
          </a:p>
          <a:p>
            <a:pPr>
              <a:spcBef>
                <a:spcPts val="1500"/>
              </a:spcBef>
            </a:pPr>
            <a:r>
              <a:rPr lang="it-IT" sz="2000" b="1" dirty="0">
                <a:cs typeface="Arial"/>
              </a:rPr>
              <a:t>Impiego delle scale leggere con piattaforma </a:t>
            </a:r>
          </a:p>
          <a:p>
            <a:pPr marL="0" indent="0">
              <a:spcBef>
                <a:spcPts val="1500"/>
              </a:spcBef>
              <a:buNone/>
            </a:pPr>
            <a:endParaRPr lang="de-CH" sz="20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82DBA-AF6F-42BC-8AC7-2F806BDE2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B19BBC0C-2F00-E692-DFD7-7E87F1D59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13104.i – 11.24</a:t>
            </a:r>
            <a:endParaRPr lang="de-CH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99506DA8-3024-778B-4340-27E6ED567D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Scale</a:t>
            </a:r>
            <a:r>
              <a:rPr lang="de-CH" dirty="0"/>
              <a:t> </a:t>
            </a:r>
            <a:r>
              <a:rPr lang="de-CH" dirty="0" err="1"/>
              <a:t>leggere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piattaforma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6124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5C7DF8-67EE-434A-FA64-0DF6D3ACBA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4293220"/>
            <a:ext cx="4745966" cy="1862047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de-CH" dirty="0" err="1"/>
              <a:t>Andamento</a:t>
            </a:r>
            <a:r>
              <a:rPr lang="de-CH" dirty="0"/>
              <a:t> </a:t>
            </a:r>
            <a:r>
              <a:rPr lang="de-CH" dirty="0" err="1"/>
              <a:t>infortunistico</a:t>
            </a:r>
            <a:endParaRPr lang="de-CH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7F81B801-F774-F8E5-5D83-468A809C0F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t="-116" r="42915" b="116"/>
          <a:stretch/>
        </p:blipFill>
        <p:spPr>
          <a:xfrm>
            <a:off x="7081838" y="-7938"/>
            <a:ext cx="5110162" cy="6865938"/>
          </a:xfrm>
        </p:spPr>
      </p:pic>
    </p:spTree>
    <p:extLst>
      <p:ext uri="{BB962C8B-B14F-4D97-AF65-F5344CB8AC3E}">
        <p14:creationId xmlns:p14="http://schemas.microsoft.com/office/powerpoint/2010/main" val="2474078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it-IT" noProof="0" dirty="0"/>
              <a:t>Infortuni con le scale portatili</a:t>
            </a:r>
            <a:endParaRPr lang="de-CH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319586"/>
          </a:xfrm>
        </p:spPr>
        <p:txBody>
          <a:bodyPr/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Ogni anno in Svizzera si verificano </a:t>
            </a:r>
            <a:br>
              <a:rPr lang="it-IT" noProof="0" dirty="0"/>
            </a:br>
            <a:r>
              <a:rPr lang="it-IT" b="1" noProof="0" dirty="0"/>
              <a:t>9000 infortuni</a:t>
            </a:r>
            <a:r>
              <a:rPr lang="it-IT" noProof="0" dirty="0"/>
              <a:t> connessi all’utilizzo di scale portatili.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b="1" noProof="0" dirty="0"/>
              <a:t>6000</a:t>
            </a:r>
            <a:r>
              <a:rPr lang="it-IT" noProof="0" dirty="0"/>
              <a:t> di questi sono </a:t>
            </a:r>
            <a:r>
              <a:rPr lang="it-IT" b="1" noProof="0" dirty="0"/>
              <a:t>infortuni professionali </a:t>
            </a:r>
            <a:r>
              <a:rPr lang="it-IT" noProof="0" dirty="0"/>
              <a:t>e</a:t>
            </a:r>
            <a:r>
              <a:rPr lang="it-IT" b="1" noProof="0" dirty="0"/>
              <a:t> 3000 infortuni nel tempo libero</a:t>
            </a:r>
            <a:r>
              <a:rPr lang="it-IT" noProof="0" dirty="0"/>
              <a:t>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b="1" noProof="0" dirty="0"/>
              <a:t>100 persone </a:t>
            </a:r>
            <a:r>
              <a:rPr lang="it-IT" noProof="0" dirty="0"/>
              <a:t>sono rimaste invalide a seguito di questo tipo di infortuni professionali.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In media, </a:t>
            </a:r>
            <a:r>
              <a:rPr lang="it-IT" b="1" noProof="0" dirty="0"/>
              <a:t>quattro persone perdono la vita in infortuni professionali di questa natura</a:t>
            </a:r>
            <a:r>
              <a:rPr lang="it-IT" noProof="0" dirty="0"/>
              <a:t>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5</a:t>
            </a:fld>
            <a:endParaRPr lang="de-CH">
              <a:solidFill>
                <a:schemeClr val="tx1"/>
              </a:solidFill>
            </a:endParaRPr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61E7AE61-EC6B-FC36-6B9F-0A8F9F86A9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r="5162"/>
          <a:stretch/>
        </p:blipFill>
        <p:spPr>
          <a:xfrm>
            <a:off x="6383338" y="1628774"/>
            <a:ext cx="5808662" cy="4320505"/>
          </a:xfrm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55DCABEA-FF4E-AB25-1ECC-0AD7EF43B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13104.i – 11.24</a:t>
            </a:r>
            <a:endParaRPr lang="de-CH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DC236B58-3C62-7909-31D5-E6FE6FB1F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Scale</a:t>
            </a:r>
            <a:r>
              <a:rPr lang="de-CH" dirty="0"/>
              <a:t> </a:t>
            </a:r>
            <a:r>
              <a:rPr lang="de-CH" dirty="0" err="1"/>
              <a:t>leggere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piattaforma</a:t>
            </a:r>
            <a:endParaRPr lang="de-CH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7F2A340-252A-26E0-A2F4-D14B83E9D260}"/>
              </a:ext>
            </a:extLst>
          </p:cNvPr>
          <p:cNvSpPr txBox="1">
            <a:spLocks/>
          </p:cNvSpPr>
          <p:nvPr/>
        </p:nvSpPr>
        <p:spPr>
          <a:xfrm>
            <a:off x="550863" y="5985917"/>
            <a:ext cx="5545137" cy="179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it-IT" dirty="0"/>
              <a:t>Fonte: Servizio centrale delle statistiche dell’assicurazione contro gli infortuni LAINF (SSAINF)</a:t>
            </a:r>
          </a:p>
        </p:txBody>
      </p:sp>
    </p:spTree>
    <p:extLst>
      <p:ext uri="{BB962C8B-B14F-4D97-AF65-F5344CB8AC3E}">
        <p14:creationId xmlns:p14="http://schemas.microsoft.com/office/powerpoint/2010/main" val="240570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034894"/>
          </a:xfrm>
        </p:spPr>
        <p:txBody>
          <a:bodyPr/>
          <a:lstStyle/>
          <a:p>
            <a:pPr marL="0" indent="0">
              <a:buNone/>
            </a:pPr>
            <a:r>
              <a:rPr lang="it-IT" b="1" noProof="0" dirty="0"/>
              <a:t>Un infortunio professionale con le </a:t>
            </a:r>
            <a:br>
              <a:rPr lang="it-IT" b="1" noProof="0" dirty="0"/>
            </a:br>
            <a:r>
              <a:rPr lang="it-IT" b="1" noProof="0" dirty="0"/>
              <a:t>scale portatili </a:t>
            </a:r>
            <a:r>
              <a:rPr lang="it-IT" noProof="0" dirty="0"/>
              <a:t>comporta costi pari a circa </a:t>
            </a:r>
            <a:r>
              <a:rPr lang="it-IT" b="1" noProof="0" dirty="0"/>
              <a:t>22</a:t>
            </a:r>
            <a:r>
              <a:rPr lang="it-IT" sz="1000" b="1" noProof="0" dirty="0"/>
              <a:t> </a:t>
            </a:r>
            <a:r>
              <a:rPr lang="it-IT" b="1" noProof="0" dirty="0"/>
              <a:t>000 franchi</a:t>
            </a:r>
            <a:r>
              <a:rPr lang="it-IT" noProof="0" dirty="0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6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4492C-06A9-984A-B781-B0A8C242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it-IT" noProof="0" dirty="0"/>
              <a:t>Infortuni con le scale portatili</a:t>
            </a:r>
            <a:endParaRPr lang="de-CH" noProof="0" dirty="0"/>
          </a:p>
        </p:txBody>
      </p:sp>
      <p:pic>
        <p:nvPicPr>
          <p:cNvPr id="11" name="Picture Placeholder 11">
            <a:extLst>
              <a:ext uri="{FF2B5EF4-FFF2-40B4-BE49-F238E27FC236}">
                <a16:creationId xmlns:a16="http://schemas.microsoft.com/office/drawing/2014/main" id="{000ECB21-CBF4-734F-ACAA-207F596499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r="5119"/>
          <a:stretch/>
        </p:blipFill>
        <p:spPr>
          <a:xfrm>
            <a:off x="6383338" y="1628774"/>
            <a:ext cx="5808662" cy="4320505"/>
          </a:xfr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80676B6-8412-28B3-A6A8-D3DF2FB80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 anchor="b"/>
          <a:lstStyle/>
          <a:p>
            <a:pPr>
              <a:lnSpc>
                <a:spcPts val="1600"/>
              </a:lnSpc>
            </a:pPr>
            <a:r>
              <a:rPr lang="it-IT" noProof="0" dirty="0"/>
              <a:t>Le cifre si riferiscono alle aziende assicurate alla Suva</a:t>
            </a:r>
          </a:p>
          <a:p>
            <a:pPr>
              <a:lnSpc>
                <a:spcPts val="1600"/>
              </a:lnSpc>
            </a:pPr>
            <a:r>
              <a:rPr lang="it-IT" noProof="0" dirty="0"/>
              <a:t>Fonte: Suva, VTS</a:t>
            </a: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E79BE117-C4E5-DD32-5FCB-9DAAC3CF7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13104.i – 11.24</a:t>
            </a:r>
            <a:endParaRPr lang="de-CH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0028B451-E58E-9D11-A507-11F23153E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Scale</a:t>
            </a:r>
            <a:r>
              <a:rPr lang="de-CH" dirty="0"/>
              <a:t> </a:t>
            </a:r>
            <a:r>
              <a:rPr lang="de-CH" dirty="0" err="1"/>
              <a:t>leggere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piattaforma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287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it-CH" noProof="0" dirty="0"/>
              <a:t>Andamento degli infortuni con scale portatili</a:t>
            </a:r>
            <a:endParaRPr lang="de-CH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7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3C4FB56-20A5-FE6D-B7B9-99EE94981715}"/>
              </a:ext>
            </a:extLst>
          </p:cNvPr>
          <p:cNvSpPr txBox="1"/>
          <p:nvPr/>
        </p:nvSpPr>
        <p:spPr>
          <a:xfrm>
            <a:off x="851025" y="3059668"/>
            <a:ext cx="8039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de-CH" sz="2400" b="1" dirty="0">
                <a:solidFill>
                  <a:schemeClr val="bg1"/>
                </a:solidFill>
              </a:rPr>
              <a:t>43</a:t>
            </a:r>
            <a:r>
              <a:rPr lang="de-CH" sz="1200" b="1" dirty="0">
                <a:solidFill>
                  <a:schemeClr val="bg1"/>
                </a:solidFill>
              </a:rPr>
              <a:t> </a:t>
            </a:r>
            <a:r>
              <a:rPr lang="de-CH" sz="2400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C648E91-F90D-302B-A554-507C89BFFFDB}"/>
              </a:ext>
            </a:extLst>
          </p:cNvPr>
          <p:cNvSpPr txBox="1"/>
          <p:nvPr/>
        </p:nvSpPr>
        <p:spPr>
          <a:xfrm>
            <a:off x="3070308" y="4211228"/>
            <a:ext cx="8039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de-CH" sz="2400" b="1" dirty="0">
                <a:solidFill>
                  <a:schemeClr val="bg1"/>
                </a:solidFill>
              </a:rPr>
              <a:t>62</a:t>
            </a:r>
            <a:r>
              <a:rPr lang="de-CH" sz="1200" b="1" dirty="0">
                <a:solidFill>
                  <a:schemeClr val="bg1"/>
                </a:solidFill>
              </a:rPr>
              <a:t> </a:t>
            </a:r>
            <a:r>
              <a:rPr lang="de-CH" sz="2400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90BC9E0-A655-4304-6691-58AC37B10ABE}"/>
              </a:ext>
            </a:extLst>
          </p:cNvPr>
          <p:cNvSpPr txBox="1"/>
          <p:nvPr/>
        </p:nvSpPr>
        <p:spPr>
          <a:xfrm>
            <a:off x="1253008" y="4950405"/>
            <a:ext cx="8039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de-CH" sz="2400" b="1" dirty="0">
                <a:solidFill>
                  <a:schemeClr val="bg1"/>
                </a:solidFill>
              </a:rPr>
              <a:t>16</a:t>
            </a:r>
            <a:r>
              <a:rPr lang="de-CH" sz="1200" b="1" dirty="0">
                <a:solidFill>
                  <a:schemeClr val="bg1"/>
                </a:solidFill>
              </a:rPr>
              <a:t> </a:t>
            </a:r>
            <a:r>
              <a:rPr lang="de-CH" sz="2400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712B43-1D39-B8F4-DA93-6FEDFFAF1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13104.i – 11.24</a:t>
            </a:r>
            <a:endParaRPr lang="de-CH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3C8F7ED4-E0FF-DBCC-76C0-173A2E2F74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Scale</a:t>
            </a:r>
            <a:r>
              <a:rPr lang="de-CH" dirty="0"/>
              <a:t> </a:t>
            </a:r>
            <a:r>
              <a:rPr lang="de-CH" dirty="0" err="1"/>
              <a:t>leggere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piattaforma</a:t>
            </a:r>
            <a:endParaRPr lang="de-CH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D88F57-116B-E8FB-5206-0D6495A3499E}"/>
              </a:ext>
            </a:extLst>
          </p:cNvPr>
          <p:cNvSpPr txBox="1">
            <a:spLocks/>
          </p:cNvSpPr>
          <p:nvPr/>
        </p:nvSpPr>
        <p:spPr>
          <a:xfrm>
            <a:off x="550340" y="1552179"/>
            <a:ext cx="9810841" cy="1218941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it-CH" b="1" noProof="0" dirty="0"/>
              <a:t>Dinamica degli infortuni professionali con scale portatili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it-CH" noProof="0" dirty="0"/>
              <a:t>In oltre il 90</a:t>
            </a:r>
            <a:r>
              <a:rPr lang="it-CH" sz="1100" noProof="0" dirty="0"/>
              <a:t> </a:t>
            </a:r>
            <a:r>
              <a:rPr lang="it-CH" noProof="0" dirty="0"/>
              <a:t>% delle aziende svizzere si utilizzano regolarmente scale portatili.</a:t>
            </a:r>
          </a:p>
          <a:p>
            <a:pPr marL="0" indent="0">
              <a:spcBef>
                <a:spcPts val="0"/>
              </a:spcBef>
              <a:buNone/>
            </a:pPr>
            <a:endParaRPr lang="it-CH" sz="5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it-CH" dirty="0"/>
              <a:t>Dalla registrazione delle dinamiche degli infortuni è possibile determinare i seguenti due valori principali:</a:t>
            </a:r>
            <a:endParaRPr lang="it-CH" dirty="0">
              <a:cs typeface="Arial"/>
            </a:endParaRPr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it-CH" dirty="0"/>
              <a:t>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AE5777E-044E-1C99-CAF6-7EF64E2160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ts val="1600"/>
              </a:lnSpc>
            </a:pPr>
            <a:r>
              <a:rPr lang="en-US" dirty="0" err="1"/>
              <a:t>Riferimento</a:t>
            </a:r>
            <a:r>
              <a:rPr lang="en-US" dirty="0"/>
              <a:t>: Suva, VTS, DWH, </a:t>
            </a:r>
            <a:r>
              <a:rPr lang="en-US" dirty="0" err="1"/>
              <a:t>schede</a:t>
            </a:r>
            <a:r>
              <a:rPr lang="en-US" dirty="0"/>
              <a:t> </a:t>
            </a:r>
            <a:r>
              <a:rPr lang="en-US" dirty="0" err="1"/>
              <a:t>tematiche</a:t>
            </a:r>
            <a:endParaRPr lang="en-US" dirty="0"/>
          </a:p>
        </p:txBody>
      </p:sp>
      <p:graphicFrame>
        <p:nvGraphicFramePr>
          <p:cNvPr id="10" name="Chart 11">
            <a:extLst>
              <a:ext uri="{FF2B5EF4-FFF2-40B4-BE49-F238E27FC236}">
                <a16:creationId xmlns:a16="http://schemas.microsoft.com/office/drawing/2014/main" id="{7105EA88-929E-7D3D-D246-A052E8CAE2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9069329"/>
              </p:ext>
            </p:extLst>
          </p:nvPr>
        </p:nvGraphicFramePr>
        <p:xfrm>
          <a:off x="149411" y="2737417"/>
          <a:ext cx="3368912" cy="320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feld 13">
            <a:extLst>
              <a:ext uri="{FF2B5EF4-FFF2-40B4-BE49-F238E27FC236}">
                <a16:creationId xmlns:a16="http://schemas.microsoft.com/office/drawing/2014/main" id="{D3C62329-8944-7199-9220-BC4F9A719C1C}"/>
              </a:ext>
            </a:extLst>
          </p:cNvPr>
          <p:cNvSpPr txBox="1"/>
          <p:nvPr/>
        </p:nvSpPr>
        <p:spPr>
          <a:xfrm>
            <a:off x="3650436" y="5076561"/>
            <a:ext cx="5132125" cy="591579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>
              <a:lnSpc>
                <a:spcPts val="2000"/>
              </a:lnSpc>
              <a:spcAft>
                <a:spcPts val="500"/>
              </a:spcAft>
              <a:tabLst>
                <a:tab pos="266700" algn="l"/>
              </a:tabLst>
            </a:pPr>
            <a:r>
              <a:rPr lang="de-CH" sz="1600" noProof="0" dirty="0">
                <a:solidFill>
                  <a:schemeClr val="accent1"/>
                </a:solidFill>
                <a:sym typeface="Wingdings 2" panose="05020102010507070707" pitchFamily="18" charset="2"/>
              </a:rPr>
              <a:t></a:t>
            </a:r>
            <a:r>
              <a:rPr lang="de-CH" sz="1600" noProof="0" dirty="0">
                <a:sym typeface="Wingdings 2" panose="05020102010507070707" pitchFamily="18" charset="2"/>
              </a:rPr>
              <a:t>	</a:t>
            </a:r>
            <a:r>
              <a:rPr lang="de-CH" sz="1600" noProof="0" dirty="0"/>
              <a:t> </a:t>
            </a:r>
            <a:r>
              <a:rPr lang="de-CH" sz="1600" noProof="0" dirty="0" err="1"/>
              <a:t>Cadere</a:t>
            </a:r>
            <a:r>
              <a:rPr lang="de-CH" sz="1600" noProof="0" dirty="0"/>
              <a:t> </a:t>
            </a:r>
            <a:r>
              <a:rPr lang="de-CH" sz="1600" noProof="0" dirty="0" err="1"/>
              <a:t>dall’alto</a:t>
            </a:r>
            <a:r>
              <a:rPr lang="de-CH" sz="1600" noProof="0" dirty="0"/>
              <a:t> (</a:t>
            </a:r>
            <a:r>
              <a:rPr lang="de-CH" sz="1600" noProof="0" dirty="0" err="1"/>
              <a:t>persone</a:t>
            </a:r>
            <a:r>
              <a:rPr lang="de-CH" sz="1600" noProof="0" dirty="0"/>
              <a:t>)</a:t>
            </a:r>
          </a:p>
          <a:p>
            <a:pPr>
              <a:lnSpc>
                <a:spcPts val="2000"/>
              </a:lnSpc>
              <a:spcAft>
                <a:spcPts val="500"/>
              </a:spcAft>
              <a:tabLst>
                <a:tab pos="266700" algn="l"/>
              </a:tabLst>
            </a:pPr>
            <a:r>
              <a:rPr lang="de-CH" sz="1600" noProof="0" dirty="0">
                <a:solidFill>
                  <a:schemeClr val="accent3"/>
                </a:solidFill>
                <a:sym typeface="Wingdings 2" panose="05020102010507070707" pitchFamily="18" charset="2"/>
              </a:rPr>
              <a:t></a:t>
            </a:r>
            <a:r>
              <a:rPr lang="de-CH" sz="1600" noProof="0" dirty="0">
                <a:sym typeface="Wingdings 2" panose="05020102010507070707" pitchFamily="18" charset="2"/>
              </a:rPr>
              <a:t>	</a:t>
            </a:r>
            <a:r>
              <a:rPr lang="de-CH" sz="1600" noProof="0" dirty="0"/>
              <a:t> </a:t>
            </a:r>
            <a:r>
              <a:rPr lang="it-IT" sz="1600" noProof="0" dirty="0"/>
              <a:t>Scivolare, cadere in piano (persone)</a:t>
            </a:r>
            <a:endParaRPr lang="de-CH" sz="1600" noProof="0" dirty="0"/>
          </a:p>
        </p:txBody>
      </p:sp>
    </p:spTree>
    <p:extLst>
      <p:ext uri="{BB962C8B-B14F-4D97-AF65-F5344CB8AC3E}">
        <p14:creationId xmlns:p14="http://schemas.microsoft.com/office/powerpoint/2010/main" val="345532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it-IT" noProof="0" dirty="0"/>
              <a:t>Andamento degli infortuni per classe assicurativa</a:t>
            </a:r>
            <a:endParaRPr lang="de-CH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319586"/>
          </a:xfrm>
        </p:spPr>
        <p:txBody>
          <a:bodyPr/>
          <a:lstStyle/>
          <a:p>
            <a:pPr marL="0" indent="0">
              <a:lnSpc>
                <a:spcPts val="2400"/>
              </a:lnSpc>
              <a:buNone/>
            </a:pPr>
            <a:r>
              <a:rPr lang="it-IT" noProof="0" dirty="0"/>
              <a:t>Il 90</a:t>
            </a:r>
            <a:r>
              <a:rPr lang="it-IT" sz="1000" noProof="0" dirty="0"/>
              <a:t> </a:t>
            </a:r>
            <a:r>
              <a:rPr lang="it-IT" noProof="0" dirty="0"/>
              <a:t>% degli infortuni professionali con scale portatili avviene nel </a:t>
            </a:r>
            <a:r>
              <a:rPr lang="it-IT" b="1" noProof="0" dirty="0"/>
              <a:t>settore principale dell’edilizia e imprese di finitura</a:t>
            </a:r>
            <a:r>
              <a:rPr lang="it-IT" noProof="0" dirty="0"/>
              <a:t>. </a:t>
            </a:r>
          </a:p>
          <a:p>
            <a:pPr marL="0" indent="0">
              <a:lnSpc>
                <a:spcPts val="2400"/>
              </a:lnSpc>
              <a:buNone/>
            </a:pPr>
            <a:endParaRPr lang="de-CH" noProof="0" dirty="0"/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it-IT" noProof="0" dirty="0"/>
              <a:t>Sono interessate soprattutto le seguenti classi assicurative: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41A: settore principale dell’edilizia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70C: prestito di personale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44D: pittura e gessatura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55D: installazioni elettriche e costruzione </a:t>
            </a:r>
            <a:br>
              <a:rPr lang="it-IT" noProof="0" dirty="0"/>
            </a:br>
            <a:r>
              <a:rPr lang="it-IT" noProof="0" dirty="0">
                <a:solidFill>
                  <a:schemeClr val="bg1"/>
                </a:solidFill>
              </a:rPr>
              <a:t>55D: </a:t>
            </a:r>
            <a:r>
              <a:rPr lang="it-IT" noProof="0" dirty="0"/>
              <a:t>di reti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45G: tecnica della costruzione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45D: pulizia di edifici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IT" noProof="0" dirty="0"/>
              <a:t>ecc.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8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4D26E2-3055-0804-7B48-3C692E6F67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338" y="5985917"/>
            <a:ext cx="5257800" cy="179387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en-US" noProof="0" dirty="0"/>
              <a:t>Suva, VTS, DWH, </a:t>
            </a:r>
            <a:r>
              <a:rPr lang="en-US" noProof="0" dirty="0" err="1"/>
              <a:t>schede</a:t>
            </a:r>
            <a:r>
              <a:rPr lang="en-US" noProof="0" dirty="0"/>
              <a:t> </a:t>
            </a:r>
            <a:r>
              <a:rPr lang="en-US" noProof="0" dirty="0" err="1"/>
              <a:t>tematiche</a:t>
            </a:r>
            <a:endParaRPr lang="en-US" noProof="0" dirty="0"/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1077FDC6-C1A1-C796-E7F2-43E995B68D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" b="383"/>
          <a:stretch/>
        </p:blipFill>
        <p:spPr>
          <a:xfrm>
            <a:off x="6383338" y="1628774"/>
            <a:ext cx="5808662" cy="4320505"/>
          </a:xfrm>
        </p:spPr>
      </p:pic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4B397EC8-09BB-FA04-0A41-48E8E6551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13104.i – 11.24</a:t>
            </a:r>
            <a:endParaRPr lang="de-CH" dirty="0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1F5D5775-C5E8-8BEA-32A4-3EC160E42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Scale</a:t>
            </a:r>
            <a:r>
              <a:rPr lang="de-CH" dirty="0"/>
              <a:t> </a:t>
            </a:r>
            <a:r>
              <a:rPr lang="de-CH" dirty="0" err="1"/>
              <a:t>leggere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piattaforma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1361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F24FCE5-8DB5-36A3-56A7-C1B23EF380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r="37102"/>
          <a:stretch/>
        </p:blipFill>
        <p:spPr>
          <a:xfrm>
            <a:off x="6051917" y="0"/>
            <a:ext cx="614008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711485-69C8-7E4C-9386-16D4680A1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934540"/>
            <a:ext cx="3686704" cy="2231310"/>
          </a:xfrm>
        </p:spPr>
        <p:txBody>
          <a:bodyPr lIns="0" tIns="0" rIns="0" bIns="0" anchor="b"/>
          <a:lstStyle/>
          <a:p>
            <a:pPr>
              <a:lnSpc>
                <a:spcPts val="4600"/>
              </a:lnSpc>
            </a:pPr>
            <a:r>
              <a:rPr lang="de-CH" dirty="0" err="1"/>
              <a:t>OLCostr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532713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">
  <a:themeElements>
    <a:clrScheme name="SUVA_1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666666"/>
      </a:accent1>
      <a:accent2>
        <a:srgbClr val="FF8200"/>
      </a:accent2>
      <a:accent3>
        <a:srgbClr val="00B8CF"/>
      </a:accent3>
      <a:accent4>
        <a:srgbClr val="C1E200"/>
      </a:accent4>
      <a:accent5>
        <a:srgbClr val="EB0064"/>
      </a:accent5>
      <a:accent6>
        <a:srgbClr val="FCE300"/>
      </a:accent6>
      <a:hlink>
        <a:srgbClr val="0563C1"/>
      </a:hlink>
      <a:folHlink>
        <a:srgbClr val="954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Mustervorlage_16x9_DE_20220913" id="{5142B0E0-2CD3-4E3D-A143-CBE810C630EA}" vid="{8A47BC82-E867-4FED-877D-F959FC6073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4CE2AC49BCDFB4AA96019A9E3C64354" ma:contentTypeVersion="16" ma:contentTypeDescription="Ein neues Dokument erstellen." ma:contentTypeScope="" ma:versionID="13e684a2afafa87cbf18d102c2484f10">
  <xsd:schema xmlns:xsd="http://www.w3.org/2001/XMLSchema" xmlns:xs="http://www.w3.org/2001/XMLSchema" xmlns:p="http://schemas.microsoft.com/office/2006/metadata/properties" xmlns:ns2="13ea6b9f-9aef-4595-b04a-fd2e86e9b89b" xmlns:ns3="5334777e-a454-486a-afd6-5413361f9386" targetNamespace="http://schemas.microsoft.com/office/2006/metadata/properties" ma:root="true" ma:fieldsID="4afce4c0dd1563d11a748e171ad6db0e" ns2:_="" ns3:_="">
    <xsd:import namespace="13ea6b9f-9aef-4595-b04a-fd2e86e9b89b"/>
    <xsd:import namespace="5334777e-a454-486a-afd6-5413361f93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ea6b9f-9aef-4595-b04a-fd2e86e9b8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4777e-a454-486a-afd6-5413361f9386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c57657c3-b241-4ebc-a048-b9ca99e7b9fb}" ma:internalName="TaxCatchAll" ma:showField="CatchAllData" ma:web="5334777e-a454-486a-afd6-5413361f93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ea6b9f-9aef-4595-b04a-fd2e86e9b89b">
      <Terms xmlns="http://schemas.microsoft.com/office/infopath/2007/PartnerControls"/>
    </lcf76f155ced4ddcb4097134ff3c332f>
    <TaxCatchAll xmlns="5334777e-a454-486a-afd6-5413361f938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3C6E3F-108B-4C80-A733-A5AC550522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ea6b9f-9aef-4595-b04a-fd2e86e9b89b"/>
    <ds:schemaRef ds:uri="5334777e-a454-486a-afd6-5413361f93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D7115D-0BA7-4F99-94D7-032C724A2D02}">
  <ds:schemaRefs>
    <ds:schemaRef ds:uri="http://schemas.microsoft.com/office/2006/metadata/properties"/>
    <ds:schemaRef ds:uri="http://schemas.microsoft.com/office/infopath/2007/PartnerControls"/>
    <ds:schemaRef ds:uri="13ea6b9f-9aef-4595-b04a-fd2e86e9b89b"/>
    <ds:schemaRef ds:uri="5334777e-a454-486a-afd6-5413361f9386"/>
  </ds:schemaRefs>
</ds:datastoreItem>
</file>

<file path=customXml/itemProps3.xml><?xml version="1.0" encoding="utf-8"?>
<ds:datastoreItem xmlns:ds="http://schemas.openxmlformats.org/officeDocument/2006/customXml" ds:itemID="{81303775-7CB0-42C8-9D0A-BEDACA6443B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0f20d95-30f1-4757-92d7-5495691a0c29}" enabled="1" method="Privileged" siteId="{98616167-5668-4e66-acbf-925e81df8b0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790</Words>
  <Application>Microsoft Office PowerPoint</Application>
  <PresentationFormat>Breitbild</PresentationFormat>
  <Paragraphs>128</Paragraphs>
  <Slides>17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Arial</vt:lpstr>
      <vt:lpstr>Arial Nova Light</vt:lpstr>
      <vt:lpstr>Calibri</vt:lpstr>
      <vt:lpstr>Premier League Light</vt:lpstr>
      <vt:lpstr>SBB</vt:lpstr>
      <vt:lpstr>Ubuntu Light</vt:lpstr>
      <vt:lpstr>Wingdings 2</vt:lpstr>
      <vt:lpstr>Office</vt:lpstr>
      <vt:lpstr>Lavorare in sicurezza sulle scale leggere con piattaforma</vt:lpstr>
      <vt:lpstr>Utilizzo di questa presentazione</vt:lpstr>
      <vt:lpstr>Indice</vt:lpstr>
      <vt:lpstr>PowerPoint-Präsentation</vt:lpstr>
      <vt:lpstr>Infortuni con le scale portatili</vt:lpstr>
      <vt:lpstr>Infortuni con le scale portatili</vt:lpstr>
      <vt:lpstr>Andamento degli infortuni con scale portatili</vt:lpstr>
      <vt:lpstr>Andamento degli infortuni per classe assicurativa</vt:lpstr>
      <vt:lpstr>PowerPoint-Präsentation</vt:lpstr>
      <vt:lpstr>Ordinanza sui lavori di costruzione, OLCostr 2022</vt:lpstr>
      <vt:lpstr>PowerPoint-Präsentation</vt:lpstr>
      <vt:lpstr>Scala leggera con piattaforma</vt:lpstr>
      <vt:lpstr>Nutzenargumentarium leichte Plattformleiter</vt:lpstr>
      <vt:lpstr>Esempi di utilizzo di scale leggere con piattaforma</vt:lpstr>
      <vt:lpstr>Esempi di utilizzo di scale leggere con piattaforma</vt:lpstr>
      <vt:lpstr>Esempi di utilizzo di scale leggere con piattaforma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 (Arial Bold, 36 pt/Zab 38 pt)</dc:title>
  <dc:creator>Wüthrich Nicole (WUN)</dc:creator>
  <cp:lastModifiedBy>Glanzmann Andrea (GA1)</cp:lastModifiedBy>
  <cp:revision>39</cp:revision>
  <dcterms:created xsi:type="dcterms:W3CDTF">2020-11-04T06:39:08Z</dcterms:created>
  <dcterms:modified xsi:type="dcterms:W3CDTF">2025-03-06T16:29:35Z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0x01010044CE2AC49BCDFB4AA96019A9E3C64354</vt:lpwstr>
  </property>
  <property fmtid="{D5CDD505-2E9C-101B-9397-08002B2CF9AE}" pid="3" name="MSIP_Label_40f20d95-30f1-4757-92d7-5495691a0c29_Enabled">
    <vt:lpwstr>true</vt:lpwstr>
  </property>
  <property fmtid="{D5CDD505-2E9C-101B-9397-08002B2CF9AE}" pid="4" name="MSIP_Label_40f20d95-30f1-4757-92d7-5495691a0c29_SetDate">
    <vt:lpwstr>2022-10-27T13:23:44Z</vt:lpwstr>
  </property>
  <property fmtid="{D5CDD505-2E9C-101B-9397-08002B2CF9AE}" pid="5" name="MSIP_Label_40f20d95-30f1-4757-92d7-5495691a0c29_Method">
    <vt:lpwstr>Privileged</vt:lpwstr>
  </property>
  <property fmtid="{D5CDD505-2E9C-101B-9397-08002B2CF9AE}" pid="6" name="MSIP_Label_40f20d95-30f1-4757-92d7-5495691a0c29_Name">
    <vt:lpwstr>Intern</vt:lpwstr>
  </property>
  <property fmtid="{D5CDD505-2E9C-101B-9397-08002B2CF9AE}" pid="7" name="MSIP_Label_40f20d95-30f1-4757-92d7-5495691a0c29_SiteId">
    <vt:lpwstr>98616167-5668-4e66-acbf-925e81df8b00</vt:lpwstr>
  </property>
  <property fmtid="{D5CDD505-2E9C-101B-9397-08002B2CF9AE}" pid="8" name="MSIP_Label_40f20d95-30f1-4757-92d7-5495691a0c29_ActionId">
    <vt:lpwstr>cbb16204-4cbd-4572-ad63-976c3bfee92c</vt:lpwstr>
  </property>
  <property fmtid="{D5CDD505-2E9C-101B-9397-08002B2CF9AE}" pid="9" name="MSIP_Label_40f20d95-30f1-4757-92d7-5495691a0c29_ContentBits">
    <vt:lpwstr>0</vt:lpwstr>
  </property>
  <property fmtid="{D5CDD505-2E9C-101B-9397-08002B2CF9AE}" pid="10" name="MediaServiceImageTags">
    <vt:lpwstr/>
  </property>
</Properties>
</file>