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4867" r:id="rId5"/>
    <p:sldId id="4775" r:id="rId6"/>
    <p:sldId id="4868" r:id="rId7"/>
    <p:sldId id="4882" r:id="rId8"/>
    <p:sldId id="4871" r:id="rId9"/>
    <p:sldId id="4888" r:id="rId10"/>
    <p:sldId id="4887" r:id="rId11"/>
    <p:sldId id="4879" r:id="rId12"/>
    <p:sldId id="4880" r:id="rId13"/>
    <p:sldId id="4873" r:id="rId14"/>
    <p:sldId id="4869" r:id="rId15"/>
    <p:sldId id="4875" r:id="rId16"/>
    <p:sldId id="4876" r:id="rId17"/>
    <p:sldId id="4877" r:id="rId18"/>
    <p:sldId id="4891" r:id="rId19"/>
    <p:sldId id="4810" r:id="rId20"/>
    <p:sldId id="4884" r:id="rId21"/>
    <p:sldId id="4860" r:id="rId22"/>
    <p:sldId id="4801" r:id="rId23"/>
    <p:sldId id="4859" r:id="rId24"/>
    <p:sldId id="4862" r:id="rId25"/>
    <p:sldId id="4885" r:id="rId26"/>
    <p:sldId id="4864" r:id="rId27"/>
    <p:sldId id="4814" r:id="rId28"/>
    <p:sldId id="4863" r:id="rId29"/>
    <p:sldId id="4818" r:id="rId30"/>
    <p:sldId id="4855" r:id="rId31"/>
    <p:sldId id="4836" r:id="rId32"/>
    <p:sldId id="4890" r:id="rId33"/>
  </p:sldIdLst>
  <p:sldSz cx="12192000" cy="6858000"/>
  <p:notesSz cx="6858000" cy="9144000"/>
  <p:custDataLst>
    <p:tags r:id="rId36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682045C-6D82-41F8-BACC-B542A61918E0}">
          <p14:sldIdLst>
            <p14:sldId id="4867"/>
            <p14:sldId id="4775"/>
          </p14:sldIdLst>
        </p14:section>
        <p14:section name="GL - Präsentation" id="{32B0ECAF-AF55-4C24-9138-F7594D10DD29}">
          <p14:sldIdLst>
            <p14:sldId id="4868"/>
            <p14:sldId id="4882"/>
            <p14:sldId id="4871"/>
            <p14:sldId id="4888"/>
            <p14:sldId id="4887"/>
            <p14:sldId id="4879"/>
            <p14:sldId id="4880"/>
            <p14:sldId id="4873"/>
          </p14:sldIdLst>
        </p14:section>
        <p14:section name="Anleitung SiBe" id="{EE6443C9-F2DE-44A2-8682-ABC0EACAD764}">
          <p14:sldIdLst>
            <p14:sldId id="4869"/>
            <p14:sldId id="4875"/>
            <p14:sldId id="4876"/>
            <p14:sldId id="4877"/>
            <p14:sldId id="4891"/>
            <p14:sldId id="4810"/>
            <p14:sldId id="4884"/>
            <p14:sldId id="4860"/>
            <p14:sldId id="4801"/>
            <p14:sldId id="4859"/>
            <p14:sldId id="4862"/>
            <p14:sldId id="4885"/>
            <p14:sldId id="4864"/>
            <p14:sldId id="4814"/>
            <p14:sldId id="4863"/>
            <p14:sldId id="4818"/>
            <p14:sldId id="4855"/>
            <p14:sldId id="4836"/>
            <p14:sldId id="48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E86E19-090C-C35B-1AE6-6D02ED2BA28C}" name="Landtwing Silke (LAS)" initials="LS(" userId="Landtwing Silke (LAS)" providerId="None"/>
  <p188:author id="{35A45929-E41F-ABFF-8379-37D2EE8C7437}" name="Arnold Victoria (AV8)" initials="AV(" userId="Arnold Victoria (AV8)" providerId="None"/>
  <p188:author id="{DF83382D-D2BD-1FF7-0025-DE5589930894}" name="Lauber Joshua (LJ3)" initials="LJ(" userId="Lauber Joshua (LJ3)" providerId="None"/>
  <p188:author id="{173A8532-82E2-F17E-D6BF-736A38B18B78}" name="von Moos Erwin (EVO)" initials="vME(" userId="von Moos Erwin (EVO)" providerId="None"/>
  <p188:author id="{3825FB58-5B1E-5751-9423-C6D4BA6D9071}" name="von Moos Erwin (EVO)" initials="v(" userId="S::erwin.vonmoos@suva.ch::cc62506b-4cd2-49f8-b06a-e1e995ab752f" providerId="AD"/>
  <p188:author id="{2A0198DC-83F4-2ED0-9447-7883E83FA2B7}" name="Frey Valena (FRV)" initials="F(" userId="S::valena.frey@suva.ch::cd36fd6b-e894-47fb-85a6-d9e2a3cf7e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FFF064"/>
    <a:srgbClr val="E7E6E6"/>
    <a:srgbClr val="FFC180"/>
    <a:srgbClr val="80DCE7"/>
    <a:srgbClr val="F0F0F0"/>
    <a:srgbClr val="B3B3B3"/>
    <a:srgbClr val="F2F2F2"/>
    <a:srgbClr val="00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20" autoAdjust="0"/>
  </p:normalViewPr>
  <p:slideViewPr>
    <p:cSldViewPr snapToGrid="0">
      <p:cViewPr varScale="1">
        <p:scale>
          <a:sx n="148" d="100"/>
          <a:sy n="148" d="100"/>
        </p:scale>
        <p:origin x="1134" y="114"/>
      </p:cViewPr>
      <p:guideLst>
        <p:guide orient="horz" pos="1207"/>
        <p:guide pos="3840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gina Brodbeck" userId="f0f4c27895b4add1" providerId="LiveId" clId="{16533692-83C1-4482-9DAD-AD82B5317E9F}"/>
    <pc:docChg chg="undo custSel modSld">
      <pc:chgData name="Regina Brodbeck" userId="f0f4c27895b4add1" providerId="LiveId" clId="{16533692-83C1-4482-9DAD-AD82B5317E9F}" dt="2026-04-13T08:00:11.926" v="435" actId="20577"/>
      <pc:docMkLst>
        <pc:docMk/>
      </pc:docMkLst>
      <pc:sldChg chg="modSp mod">
        <pc:chgData name="Regina Brodbeck" userId="f0f4c27895b4add1" providerId="LiveId" clId="{16533692-83C1-4482-9DAD-AD82B5317E9F}" dt="2026-04-13T08:00:11.926" v="435" actId="20577"/>
        <pc:sldMkLst>
          <pc:docMk/>
          <pc:sldMk cId="55765115" sldId="4814"/>
        </pc:sldMkLst>
        <pc:spChg chg="mod">
          <ac:chgData name="Regina Brodbeck" userId="f0f4c27895b4add1" providerId="LiveId" clId="{16533692-83C1-4482-9DAD-AD82B5317E9F}" dt="2026-04-13T07:53:56.441" v="400" actId="6549"/>
          <ac:spMkLst>
            <pc:docMk/>
            <pc:sldMk cId="55765115" sldId="4814"/>
            <ac:spMk id="2" creationId="{2568B5BB-5B1E-6974-D786-0DD989C1B3C6}"/>
          </ac:spMkLst>
        </pc:spChg>
        <pc:spChg chg="mod">
          <ac:chgData name="Regina Brodbeck" userId="f0f4c27895b4add1" providerId="LiveId" clId="{16533692-83C1-4482-9DAD-AD82B5317E9F}" dt="2026-04-13T08:00:11.926" v="435" actId="20577"/>
          <ac:spMkLst>
            <pc:docMk/>
            <pc:sldMk cId="55765115" sldId="4814"/>
            <ac:spMk id="4" creationId="{65487AFC-7FC3-6A77-707E-E4EDAB05D8CC}"/>
          </ac:spMkLst>
        </pc:spChg>
      </pc:sldChg>
      <pc:sldChg chg="modSp mod">
        <pc:chgData name="Regina Brodbeck" userId="f0f4c27895b4add1" providerId="LiveId" clId="{16533692-83C1-4482-9DAD-AD82B5317E9F}" dt="2026-04-12T09:42:38.707" v="19" actId="6549"/>
        <pc:sldMkLst>
          <pc:docMk/>
          <pc:sldMk cId="1131497777" sldId="4836"/>
        </pc:sldMkLst>
        <pc:spChg chg="mod">
          <ac:chgData name="Regina Brodbeck" userId="f0f4c27895b4add1" providerId="LiveId" clId="{16533692-83C1-4482-9DAD-AD82B5317E9F}" dt="2026-04-12T09:42:38.707" v="19" actId="6549"/>
          <ac:spMkLst>
            <pc:docMk/>
            <pc:sldMk cId="1131497777" sldId="4836"/>
            <ac:spMk id="3" creationId="{FCCC419B-2BA0-14AB-2E8D-5FD7264692B3}"/>
          </ac:spMkLst>
        </pc:spChg>
      </pc:sldChg>
      <pc:sldChg chg="modSp mod">
        <pc:chgData name="Regina Brodbeck" userId="f0f4c27895b4add1" providerId="LiveId" clId="{16533692-83C1-4482-9DAD-AD82B5317E9F}" dt="2026-04-12T09:44:19.023" v="43" actId="20577"/>
        <pc:sldMkLst>
          <pc:docMk/>
          <pc:sldMk cId="3983279542" sldId="4867"/>
        </pc:sldMkLst>
        <pc:spChg chg="mod">
          <ac:chgData name="Regina Brodbeck" userId="f0f4c27895b4add1" providerId="LiveId" clId="{16533692-83C1-4482-9DAD-AD82B5317E9F}" dt="2026-04-12T09:44:19.023" v="43" actId="20577"/>
          <ac:spMkLst>
            <pc:docMk/>
            <pc:sldMk cId="3983279542" sldId="4867"/>
            <ac:spMk id="5" creationId="{4999DEA5-6DC5-02A3-9D3B-3B821108487E}"/>
          </ac:spMkLst>
        </pc:spChg>
      </pc:sldChg>
      <pc:sldChg chg="modSp mod">
        <pc:chgData name="Regina Brodbeck" userId="f0f4c27895b4add1" providerId="LiveId" clId="{16533692-83C1-4482-9DAD-AD82B5317E9F}" dt="2026-04-12T10:01:44.344" v="230" actId="20577"/>
        <pc:sldMkLst>
          <pc:docMk/>
          <pc:sldMk cId="4092558741" sldId="4869"/>
        </pc:sldMkLst>
        <pc:spChg chg="mod">
          <ac:chgData name="Regina Brodbeck" userId="f0f4c27895b4add1" providerId="LiveId" clId="{16533692-83C1-4482-9DAD-AD82B5317E9F}" dt="2026-04-12T10:01:44.344" v="230" actId="20577"/>
          <ac:spMkLst>
            <pc:docMk/>
            <pc:sldMk cId="4092558741" sldId="4869"/>
            <ac:spMk id="2" creationId="{354D494E-F1FA-D546-604C-DAD949E2DDF2}"/>
          </ac:spMkLst>
        </pc:spChg>
      </pc:sldChg>
      <pc:sldChg chg="modSp mod">
        <pc:chgData name="Regina Brodbeck" userId="f0f4c27895b4add1" providerId="LiveId" clId="{16533692-83C1-4482-9DAD-AD82B5317E9F}" dt="2026-04-12T09:52:24.099" v="159" actId="20577"/>
        <pc:sldMkLst>
          <pc:docMk/>
          <pc:sldMk cId="3265726815" sldId="4871"/>
        </pc:sldMkLst>
        <pc:spChg chg="mod">
          <ac:chgData name="Regina Brodbeck" userId="f0f4c27895b4add1" providerId="LiveId" clId="{16533692-83C1-4482-9DAD-AD82B5317E9F}" dt="2026-04-12T09:52:24.099" v="159" actId="20577"/>
          <ac:spMkLst>
            <pc:docMk/>
            <pc:sldMk cId="3265726815" sldId="4871"/>
            <ac:spMk id="3" creationId="{A4B8B7F7-C185-ECFB-1888-F54CAF7D08EB}"/>
          </ac:spMkLst>
        </pc:spChg>
      </pc:sldChg>
      <pc:sldChg chg="modSp mod">
        <pc:chgData name="Regina Brodbeck" userId="f0f4c27895b4add1" providerId="LiveId" clId="{16533692-83C1-4482-9DAD-AD82B5317E9F}" dt="2026-04-12T10:00:54.578" v="219" actId="20577"/>
        <pc:sldMkLst>
          <pc:docMk/>
          <pc:sldMk cId="1352681282" sldId="4873"/>
        </pc:sldMkLst>
        <pc:graphicFrameChg chg="modGraphic">
          <ac:chgData name="Regina Brodbeck" userId="f0f4c27895b4add1" providerId="LiveId" clId="{16533692-83C1-4482-9DAD-AD82B5317E9F}" dt="2026-04-12T10:00:54.578" v="219" actId="20577"/>
          <ac:graphicFrameMkLst>
            <pc:docMk/>
            <pc:sldMk cId="1352681282" sldId="4873"/>
            <ac:graphicFrameMk id="9" creationId="{7FB971D4-8D41-0811-739A-967B4165C763}"/>
          </ac:graphicFrameMkLst>
        </pc:graphicFrameChg>
      </pc:sldChg>
      <pc:sldChg chg="modSp mod">
        <pc:chgData name="Regina Brodbeck" userId="f0f4c27895b4add1" providerId="LiveId" clId="{16533692-83C1-4482-9DAD-AD82B5317E9F}" dt="2026-04-12T10:02:57.413" v="241" actId="20577"/>
        <pc:sldMkLst>
          <pc:docMk/>
          <pc:sldMk cId="4105997395" sldId="4875"/>
        </pc:sldMkLst>
        <pc:spChg chg="mod">
          <ac:chgData name="Regina Brodbeck" userId="f0f4c27895b4add1" providerId="LiveId" clId="{16533692-83C1-4482-9DAD-AD82B5317E9F}" dt="2026-04-12T10:02:57.413" v="241" actId="20577"/>
          <ac:spMkLst>
            <pc:docMk/>
            <pc:sldMk cId="4105997395" sldId="4875"/>
            <ac:spMk id="4" creationId="{FDD78FB1-AB2E-C132-5A82-F074AF3AA2AD}"/>
          </ac:spMkLst>
        </pc:spChg>
      </pc:sldChg>
      <pc:sldChg chg="modSp mod">
        <pc:chgData name="Regina Brodbeck" userId="f0f4c27895b4add1" providerId="LiveId" clId="{16533692-83C1-4482-9DAD-AD82B5317E9F}" dt="2026-04-12T10:05:23.892" v="291" actId="20577"/>
        <pc:sldMkLst>
          <pc:docMk/>
          <pc:sldMk cId="3448050844" sldId="4876"/>
        </pc:sldMkLst>
        <pc:spChg chg="mod">
          <ac:chgData name="Regina Brodbeck" userId="f0f4c27895b4add1" providerId="LiveId" clId="{16533692-83C1-4482-9DAD-AD82B5317E9F}" dt="2026-04-12T10:05:23.892" v="291" actId="20577"/>
          <ac:spMkLst>
            <pc:docMk/>
            <pc:sldMk cId="3448050844" sldId="4876"/>
            <ac:spMk id="5" creationId="{6850305C-7A0B-93B6-AE8D-28E158907225}"/>
          </ac:spMkLst>
        </pc:spChg>
      </pc:sldChg>
      <pc:sldChg chg="modSp mod">
        <pc:chgData name="Regina Brodbeck" userId="f0f4c27895b4add1" providerId="LiveId" clId="{16533692-83C1-4482-9DAD-AD82B5317E9F}" dt="2026-04-12T10:10:14.047" v="343" actId="20577"/>
        <pc:sldMkLst>
          <pc:docMk/>
          <pc:sldMk cId="3257443967" sldId="4877"/>
        </pc:sldMkLst>
        <pc:spChg chg="mod">
          <ac:chgData name="Regina Brodbeck" userId="f0f4c27895b4add1" providerId="LiveId" clId="{16533692-83C1-4482-9DAD-AD82B5317E9F}" dt="2026-04-12T10:10:14.047" v="343" actId="20577"/>
          <ac:spMkLst>
            <pc:docMk/>
            <pc:sldMk cId="3257443967" sldId="4877"/>
            <ac:spMk id="3" creationId="{CC302743-46AE-5F43-BD86-78B9CD6214A1}"/>
          </ac:spMkLst>
        </pc:spChg>
      </pc:sldChg>
      <pc:sldChg chg="modSp mod">
        <pc:chgData name="Regina Brodbeck" userId="f0f4c27895b4add1" providerId="LiveId" clId="{16533692-83C1-4482-9DAD-AD82B5317E9F}" dt="2026-04-13T07:44:41.772" v="392" actId="20577"/>
        <pc:sldMkLst>
          <pc:docMk/>
          <pc:sldMk cId="2532643623" sldId="4879"/>
        </pc:sldMkLst>
        <pc:spChg chg="mod">
          <ac:chgData name="Regina Brodbeck" userId="f0f4c27895b4add1" providerId="LiveId" clId="{16533692-83C1-4482-9DAD-AD82B5317E9F}" dt="2026-04-13T07:44:41.772" v="392" actId="20577"/>
          <ac:spMkLst>
            <pc:docMk/>
            <pc:sldMk cId="2532643623" sldId="4879"/>
            <ac:spMk id="2" creationId="{13FCBB9B-3598-6213-0725-190D8B77A8DB}"/>
          </ac:spMkLst>
        </pc:spChg>
        <pc:spChg chg="mod">
          <ac:chgData name="Regina Brodbeck" userId="f0f4c27895b4add1" providerId="LiveId" clId="{16533692-83C1-4482-9DAD-AD82B5317E9F}" dt="2026-04-12T09:58:58.652" v="200" actId="6549"/>
          <ac:spMkLst>
            <pc:docMk/>
            <pc:sldMk cId="2532643623" sldId="4879"/>
            <ac:spMk id="3" creationId="{01085024-F26A-A574-B27E-F6CCF0083ADE}"/>
          </ac:spMkLst>
        </pc:spChg>
      </pc:sldChg>
      <pc:sldChg chg="modSp mod">
        <pc:chgData name="Regina Brodbeck" userId="f0f4c27895b4add1" providerId="LiveId" clId="{16533692-83C1-4482-9DAD-AD82B5317E9F}" dt="2026-04-13T07:36:28.326" v="371" actId="6549"/>
        <pc:sldMkLst>
          <pc:docMk/>
          <pc:sldMk cId="1378243385" sldId="4882"/>
        </pc:sldMkLst>
        <pc:spChg chg="mod">
          <ac:chgData name="Regina Brodbeck" userId="f0f4c27895b4add1" providerId="LiveId" clId="{16533692-83C1-4482-9DAD-AD82B5317E9F}" dt="2026-04-13T07:36:28.326" v="371" actId="6549"/>
          <ac:spMkLst>
            <pc:docMk/>
            <pc:sldMk cId="1378243385" sldId="4882"/>
            <ac:spMk id="8" creationId="{B708B772-451F-FB1E-C24B-38F5965984C6}"/>
          </ac:spMkLst>
        </pc:spChg>
        <pc:picChg chg="mod">
          <ac:chgData name="Regina Brodbeck" userId="f0f4c27895b4add1" providerId="LiveId" clId="{16533692-83C1-4482-9DAD-AD82B5317E9F}" dt="2026-04-12T09:45:25.321" v="44" actId="1076"/>
          <ac:picMkLst>
            <pc:docMk/>
            <pc:sldMk cId="1378243385" sldId="4882"/>
            <ac:picMk id="10" creationId="{67315726-C715-A128-9F71-0CDA39DAF97A}"/>
          </ac:picMkLst>
        </pc:picChg>
        <pc:picChg chg="mod">
          <ac:chgData name="Regina Brodbeck" userId="f0f4c27895b4add1" providerId="LiveId" clId="{16533692-83C1-4482-9DAD-AD82B5317E9F}" dt="2026-04-12T09:45:31.252" v="45" actId="1076"/>
          <ac:picMkLst>
            <pc:docMk/>
            <pc:sldMk cId="1378243385" sldId="4882"/>
            <ac:picMk id="12" creationId="{6692C739-B9CA-86F2-576E-5C8B9397120F}"/>
          </ac:picMkLst>
        </pc:picChg>
      </pc:sldChg>
      <pc:sldChg chg="modSp mod">
        <pc:chgData name="Regina Brodbeck" userId="f0f4c27895b4add1" providerId="LiveId" clId="{16533692-83C1-4482-9DAD-AD82B5317E9F}" dt="2026-04-13T07:57:02.841" v="411" actId="20577"/>
        <pc:sldMkLst>
          <pc:docMk/>
          <pc:sldMk cId="2684803287" sldId="4885"/>
        </pc:sldMkLst>
        <pc:spChg chg="mod">
          <ac:chgData name="Regina Brodbeck" userId="f0f4c27895b4add1" providerId="LiveId" clId="{16533692-83C1-4482-9DAD-AD82B5317E9F}" dt="2026-04-12T10:21:04.564" v="356" actId="6549"/>
          <ac:spMkLst>
            <pc:docMk/>
            <pc:sldMk cId="2684803287" sldId="4885"/>
            <ac:spMk id="2" creationId="{AFC5B847-3627-9ABC-CB05-499D50CD66CE}"/>
          </ac:spMkLst>
        </pc:spChg>
        <pc:spChg chg="mod">
          <ac:chgData name="Regina Brodbeck" userId="f0f4c27895b4add1" providerId="LiveId" clId="{16533692-83C1-4482-9DAD-AD82B5317E9F}" dt="2026-04-13T07:57:02.841" v="411" actId="20577"/>
          <ac:spMkLst>
            <pc:docMk/>
            <pc:sldMk cId="2684803287" sldId="4885"/>
            <ac:spMk id="4" creationId="{BDF87D97-8DBD-F853-70F7-01B447E3B2DB}"/>
          </ac:spMkLst>
        </pc:spChg>
      </pc:sldChg>
      <pc:sldChg chg="modSp mod">
        <pc:chgData name="Regina Brodbeck" userId="f0f4c27895b4add1" providerId="LiveId" clId="{16533692-83C1-4482-9DAD-AD82B5317E9F}" dt="2026-04-12T09:55:49.627" v="194" actId="20577"/>
        <pc:sldMkLst>
          <pc:docMk/>
          <pc:sldMk cId="598205014" sldId="4887"/>
        </pc:sldMkLst>
        <pc:spChg chg="mod">
          <ac:chgData name="Regina Brodbeck" userId="f0f4c27895b4add1" providerId="LiveId" clId="{16533692-83C1-4482-9DAD-AD82B5317E9F}" dt="2026-04-12T09:55:49.627" v="194" actId="20577"/>
          <ac:spMkLst>
            <pc:docMk/>
            <pc:sldMk cId="598205014" sldId="4887"/>
            <ac:spMk id="52" creationId="{C1D50E4E-261C-5F55-66D0-12CBF5397DDE}"/>
          </ac:spMkLst>
        </pc:spChg>
      </pc:sldChg>
      <pc:sldChg chg="modSp mod">
        <pc:chgData name="Regina Brodbeck" userId="f0f4c27895b4add1" providerId="LiveId" clId="{16533692-83C1-4482-9DAD-AD82B5317E9F}" dt="2026-04-12T09:55:04.505" v="175" actId="6549"/>
        <pc:sldMkLst>
          <pc:docMk/>
          <pc:sldMk cId="2155934972" sldId="4888"/>
        </pc:sldMkLst>
        <pc:spChg chg="mod">
          <ac:chgData name="Regina Brodbeck" userId="f0f4c27895b4add1" providerId="LiveId" clId="{16533692-83C1-4482-9DAD-AD82B5317E9F}" dt="2026-04-12T09:55:04.505" v="175" actId="6549"/>
          <ac:spMkLst>
            <pc:docMk/>
            <pc:sldMk cId="2155934972" sldId="4888"/>
            <ac:spMk id="6" creationId="{D9830C08-7AFB-7B49-CF8C-1E17CB75CE12}"/>
          </ac:spMkLst>
        </pc:spChg>
        <pc:spChg chg="mod">
          <ac:chgData name="Regina Brodbeck" userId="f0f4c27895b4add1" providerId="LiveId" clId="{16533692-83C1-4482-9DAD-AD82B5317E9F}" dt="2026-04-12T09:53:58.437" v="174" actId="6549"/>
          <ac:spMkLst>
            <pc:docMk/>
            <pc:sldMk cId="2155934972" sldId="4888"/>
            <ac:spMk id="10" creationId="{7CC5C500-0759-7AAB-B0D3-B501C1301EC6}"/>
          </ac:spMkLst>
        </pc:spChg>
      </pc:sldChg>
      <pc:sldChg chg="modSp mod">
        <pc:chgData name="Regina Brodbeck" userId="f0f4c27895b4add1" providerId="LiveId" clId="{16533692-83C1-4482-9DAD-AD82B5317E9F}" dt="2026-04-12T10:11:06.759" v="354" actId="6549"/>
        <pc:sldMkLst>
          <pc:docMk/>
          <pc:sldMk cId="373921416" sldId="4891"/>
        </pc:sldMkLst>
        <pc:spChg chg="mod">
          <ac:chgData name="Regina Brodbeck" userId="f0f4c27895b4add1" providerId="LiveId" clId="{16533692-83C1-4482-9DAD-AD82B5317E9F}" dt="2026-04-12T10:11:06.759" v="354" actId="6549"/>
          <ac:spMkLst>
            <pc:docMk/>
            <pc:sldMk cId="373921416" sldId="4891"/>
            <ac:spMk id="2" creationId="{0D267392-48D7-747F-DA29-57CC097B34F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7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49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59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21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54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5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544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00187-F0EE-6EED-3FAA-7AC9531B4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B524406-F1E8-9A9C-B420-4CEC6FFB1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72A4DB-D9B7-4DB7-D302-DAC06A9A1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3ED2C8-3EF1-8469-B6EA-A35B44EF8B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9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BC294-68B7-2FA5-E9A0-500FF786B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4C0A856-BF38-B6DE-522E-566DC5B65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CE34303-C271-30A6-8435-588571FBC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97D46D-3395-064A-80EB-4E0A9D272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45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L’entreprise télécharge le fichier contenant les données du personnel. Le numéro AVS sert d'identifiant pour la connexion. Le numéro AVS figure par exemple sur la carte d’assuré de la caisse-maladie. </a:t>
            </a:r>
          </a:p>
          <a:p>
            <a:r>
              <a:rPr lang="fr-CH" dirty="0"/>
              <a:t>Indiquer aux collaborateurs et collaboratrices quelle adresse e-mail a été utilisée pour l'invitation.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86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09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Certificats, attestations de formation, justificatifs d’instruction, etc.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3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1620B-1A8E-C9CD-7ED4-4E82183AE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8B512D-595A-1773-D9E4-B1AE9CA8B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A4FDD2-F80C-A4FA-B017-266459C6A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9B93BE-6A28-3FFF-EE7C-365F7A3B5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7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3CDB79-FA74-426F-A41E-6A7EEF3E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F504AEB-753F-4EE6-A308-87922D3B64C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31BBC-1C6B-4256-A27E-03ADEA5DC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EE095E-1195-448C-85F1-EC339D35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A0F79-4028-4701-AD7F-F2E78E9154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D6DD20-5463-499E-A858-EBC2FD03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8CD58E8-FDDE-4B94-ADC9-1E4F20973766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BDE227-CE3D-4736-A8C6-54677386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2D7FF7-3EB1-4488-BF4A-6D00C252D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55C5-F223-45E2-835E-C3B2A410D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E1CDF-DA65-4AAB-8E93-09C7CD686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A8A3A19-42B8-4464-A1FB-F557690B01C0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976BFA-AF39-4200-B7EF-72C4EFA5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D06B7-9228-43AE-89D7-6755169FE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42A80-AC63-43D0-8E99-65013AF52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3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oran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50E34E-E000-4E4C-8BF5-FF4C233B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9B218F1-87EA-4593-BC9D-ABA6DCB04403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6B9CC9-3F60-400D-8636-A44C6B6F9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4B4D9E-C23C-4C69-8602-78EA1596D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6784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E3D9B-849F-4CD0-BC47-C6235C7A3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DC86019-FF90-45BD-8C35-9C23AA1DF45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1065FA-2607-4102-B454-D26C99F5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83AAFB-0B4B-4944-B65C-A01DA548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08885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2D3E9A-5847-471A-82CB-647AF52AE7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00D56ED-BA41-4D44-AB93-19A22B85ADA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678A3C-88B0-47F8-A363-117742638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B6F365-572C-4CC6-B441-C5648F47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0F0EF-9653-48D9-B5FF-C94918FCA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12E321-C8A8-472F-AE5E-485FEE9BB2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1F745EF-801F-4CA3-A5DC-7514D00E9F1E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1996FF-1D8E-4AE6-A42A-23645A1A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CE7D55-8AF4-40E8-B0CA-32BFB373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F9F83-D637-4124-8468-157AC6402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8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5ABD361-AF9E-49BA-8848-957C1B4A0A40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28774"/>
            <a:ext cx="11641137" cy="4537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D23D829-40D1-47E9-9BE1-187CA95F5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C3D6D67-EBEB-41D0-9A4C-7CF352F4335D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600E9-2BE2-4880-BA4C-BD1C66E5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747E23-3633-4302-865D-AFFA13CC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F1E4-6C75-44D0-858D-EFC0A2704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5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1658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0C6A67-1152-4075-9E7F-C7D9214AD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F4A7480-F1C5-4AB9-B5F2-1C90A1932580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FC9695-87F8-4054-80A0-629D7DC9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F0CC-E8BD-46B8-B5B7-F2097BC1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B41C0-A21B-4364-BFEE-8390F6EBE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99596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 dirty="0"/>
              <a:t>Video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08049A-F458-43E1-9AD4-261C3EF15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6B64B03-6FD6-414D-A2AA-F1A528DE8E3E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0DE5CF-59D0-4DDC-8CA5-5D5FBE97F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44FC57-0A5A-49B8-8652-07401BD1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A7E9A-39ED-40E2-A0F3-97F5FCBC3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5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9124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 userDrawn="1"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3ED0D1-C769-4D43-A83D-393CF2637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3AEA9D8-559B-4B60-8393-7EE5ED2C6C32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5117BB-7E9F-4763-9056-9B8D181A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FDCCE4-3961-4B04-95EE-DEB5918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BC0AD-73FD-48AD-90D8-950A11A0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45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871FF4-4A96-4C5D-B1D3-9B7D0338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4D98D24-1889-4BE0-BC2A-F014B5941C11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4D012F-9BE7-40F3-88CE-4F2E422A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BEC3A5-6364-4E12-B4B8-B65E6B11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FD154-A213-4213-B679-9FE07E79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41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1DDD03B7-8349-49C6-8C73-C2DEF5EE4FDC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38883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Hintergrundbild)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BDF5E-46EF-4160-BEFC-FDAC5FC91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55E048F-A39B-4D65-94EA-087697EBD1C7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A5A1E-5FF6-4E3F-A042-D1171DAD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860FF8-583D-4A3A-A36D-39D206C6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99509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2227C3-606A-4CF6-8F8D-CE57A5E61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20FCA2D-60D8-4FC0-B279-266059E4D0DB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B0BA20-8EA8-4AD6-8A8A-9F446F31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E2A90-BAF3-47A2-863F-8E210E57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40E2C-FBC3-421E-B098-8B2E03F19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5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8DB4F-1C55-447A-B1E9-84062014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7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7756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0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E85E7-85A8-42CC-82B4-99832321A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1886678"/>
            <a:ext cx="11101664" cy="3523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9C1831-CB19-4B91-83C5-C7BEF5DE2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947189"/>
            <a:ext cx="4092507" cy="396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de-CH" noProof="0"/>
              <a:t>Datum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4B93A-BC6E-495F-BFB4-832F3218A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5718A8-EE0F-45AD-9E50-8049760AB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94E763C-735F-4F0D-8542-9B92C3CD41BB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03693-D228-409C-AA9F-A978720C1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025A5-6742-4826-831B-A2C79213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42BF0A-1BDD-447A-B464-3F93994A7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90275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9522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B73394-0A27-47CD-899B-E241A7C6E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52614 w 12192000"/>
              <a:gd name="connsiteY0" fmla="*/ 3448729 h 6858000"/>
              <a:gd name="connsiteX1" fmla="*/ 7148983 w 12192000"/>
              <a:gd name="connsiteY1" fmla="*/ 3527574 h 6858000"/>
              <a:gd name="connsiteX2" fmla="*/ 7032838 w 12192000"/>
              <a:gd name="connsiteY2" fmla="*/ 3623836 h 6858000"/>
              <a:gd name="connsiteX3" fmla="*/ 6951134 w 12192000"/>
              <a:gd name="connsiteY3" fmla="*/ 3556102 h 6858000"/>
              <a:gd name="connsiteX4" fmla="*/ 7031991 w 12192000"/>
              <a:gd name="connsiteY4" fmla="*/ 3480325 h 6858000"/>
              <a:gd name="connsiteX5" fmla="*/ 7098560 w 12192000"/>
              <a:gd name="connsiteY5" fmla="*/ 3467149 h 6858000"/>
              <a:gd name="connsiteX6" fmla="*/ 7152641 w 12192000"/>
              <a:gd name="connsiteY6" fmla="*/ 3448152 h 6858000"/>
              <a:gd name="connsiteX7" fmla="*/ 7153064 w 12192000"/>
              <a:gd name="connsiteY7" fmla="*/ 3448576 h 6858000"/>
              <a:gd name="connsiteX8" fmla="*/ 7152614 w 12192000"/>
              <a:gd name="connsiteY8" fmla="*/ 3448729 h 6858000"/>
              <a:gd name="connsiteX9" fmla="*/ 6118861 w 12192000"/>
              <a:gd name="connsiteY9" fmla="*/ 3129806 h 6858000"/>
              <a:gd name="connsiteX10" fmla="*/ 6318251 w 12192000"/>
              <a:gd name="connsiteY10" fmla="*/ 3727976 h 6858000"/>
              <a:gd name="connsiteX11" fmla="*/ 6543888 w 12192000"/>
              <a:gd name="connsiteY11" fmla="*/ 3727976 h 6858000"/>
              <a:gd name="connsiteX12" fmla="*/ 6744548 w 12192000"/>
              <a:gd name="connsiteY12" fmla="*/ 3129806 h 6858000"/>
              <a:gd name="connsiteX13" fmla="*/ 6545158 w 12192000"/>
              <a:gd name="connsiteY13" fmla="*/ 3129806 h 6858000"/>
              <a:gd name="connsiteX14" fmla="*/ 6435091 w 12192000"/>
              <a:gd name="connsiteY14" fmla="*/ 3524776 h 6858000"/>
              <a:gd name="connsiteX15" fmla="*/ 6432551 w 12192000"/>
              <a:gd name="connsiteY15" fmla="*/ 3524776 h 6858000"/>
              <a:gd name="connsiteX16" fmla="*/ 6323331 w 12192000"/>
              <a:gd name="connsiteY16" fmla="*/ 3129806 h 6858000"/>
              <a:gd name="connsiteX17" fmla="*/ 5880525 w 12192000"/>
              <a:gd name="connsiteY17" fmla="*/ 3129806 h 6858000"/>
              <a:gd name="connsiteX18" fmla="*/ 5880525 w 12192000"/>
              <a:gd name="connsiteY18" fmla="*/ 3450269 h 6858000"/>
              <a:gd name="connsiteX19" fmla="*/ 5773422 w 12192000"/>
              <a:gd name="connsiteY19" fmla="*/ 3584465 h 6858000"/>
              <a:gd name="connsiteX20" fmla="*/ 5676479 w 12192000"/>
              <a:gd name="connsiteY20" fmla="*/ 3477362 h 6858000"/>
              <a:gd name="connsiteX21" fmla="*/ 5676479 w 12192000"/>
              <a:gd name="connsiteY21" fmla="*/ 3130229 h 6858000"/>
              <a:gd name="connsiteX22" fmla="*/ 5480476 w 12192000"/>
              <a:gd name="connsiteY22" fmla="*/ 3130229 h 6858000"/>
              <a:gd name="connsiteX23" fmla="*/ 5480476 w 12192000"/>
              <a:gd name="connsiteY23" fmla="*/ 3489639 h 6858000"/>
              <a:gd name="connsiteX24" fmla="*/ 5701032 w 12192000"/>
              <a:gd name="connsiteY24" fmla="*/ 3745332 h 6858000"/>
              <a:gd name="connsiteX25" fmla="*/ 5883489 w 12192000"/>
              <a:gd name="connsiteY25" fmla="*/ 3645849 h 6858000"/>
              <a:gd name="connsiteX26" fmla="*/ 5885182 w 12192000"/>
              <a:gd name="connsiteY26" fmla="*/ 3645849 h 6858000"/>
              <a:gd name="connsiteX27" fmla="*/ 5885182 w 12192000"/>
              <a:gd name="connsiteY27" fmla="*/ 3728399 h 6858000"/>
              <a:gd name="connsiteX28" fmla="*/ 6075681 w 12192000"/>
              <a:gd name="connsiteY28" fmla="*/ 3728399 h 6858000"/>
              <a:gd name="connsiteX29" fmla="*/ 6075681 w 12192000"/>
              <a:gd name="connsiteY29" fmla="*/ 3129806 h 6858000"/>
              <a:gd name="connsiteX30" fmla="*/ 7063741 w 12192000"/>
              <a:gd name="connsiteY30" fmla="*/ 3112449 h 6858000"/>
              <a:gd name="connsiteX31" fmla="*/ 6873664 w 12192000"/>
              <a:gd name="connsiteY31" fmla="*/ 3154782 h 6858000"/>
              <a:gd name="connsiteX32" fmla="*/ 6780108 w 12192000"/>
              <a:gd name="connsiteY32" fmla="*/ 3314379 h 6858000"/>
              <a:gd name="connsiteX33" fmla="*/ 6963411 w 12192000"/>
              <a:gd name="connsiteY33" fmla="*/ 3314379 h 6858000"/>
              <a:gd name="connsiteX34" fmla="*/ 7061201 w 12192000"/>
              <a:gd name="connsiteY34" fmla="*/ 3240295 h 6858000"/>
              <a:gd name="connsiteX35" fmla="*/ 7155604 w 12192000"/>
              <a:gd name="connsiteY35" fmla="*/ 3301679 h 6858000"/>
              <a:gd name="connsiteX36" fmla="*/ 7103958 w 12192000"/>
              <a:gd name="connsiteY36" fmla="*/ 3357135 h 6858000"/>
              <a:gd name="connsiteX37" fmla="*/ 6755554 w 12192000"/>
              <a:gd name="connsiteY37" fmla="*/ 3563722 h 6858000"/>
              <a:gd name="connsiteX38" fmla="*/ 6960447 w 12192000"/>
              <a:gd name="connsiteY38" fmla="*/ 3745332 h 6858000"/>
              <a:gd name="connsiteX39" fmla="*/ 7157298 w 12192000"/>
              <a:gd name="connsiteY39" fmla="*/ 3670825 h 6858000"/>
              <a:gd name="connsiteX40" fmla="*/ 7169151 w 12192000"/>
              <a:gd name="connsiteY40" fmla="*/ 3727552 h 6858000"/>
              <a:gd name="connsiteX41" fmla="*/ 7366001 w 12192000"/>
              <a:gd name="connsiteY41" fmla="*/ 3727552 h 6858000"/>
              <a:gd name="connsiteX42" fmla="*/ 7343141 w 12192000"/>
              <a:gd name="connsiteY42" fmla="*/ 3574729 h 6858000"/>
              <a:gd name="connsiteX43" fmla="*/ 7343141 w 12192000"/>
              <a:gd name="connsiteY43" fmla="*/ 3313109 h 6858000"/>
              <a:gd name="connsiteX44" fmla="*/ 7063741 w 12192000"/>
              <a:gd name="connsiteY44" fmla="*/ 3112449 h 6858000"/>
              <a:gd name="connsiteX45" fmla="*/ 5109212 w 12192000"/>
              <a:gd name="connsiteY45" fmla="*/ 3112449 h 6858000"/>
              <a:gd name="connsiteX46" fmla="*/ 4835739 w 12192000"/>
              <a:gd name="connsiteY46" fmla="*/ 3295752 h 6858000"/>
              <a:gd name="connsiteX47" fmla="*/ 5113446 w 12192000"/>
              <a:gd name="connsiteY47" fmla="*/ 3492179 h 6858000"/>
              <a:gd name="connsiteX48" fmla="*/ 5207850 w 12192000"/>
              <a:gd name="connsiteY48" fmla="*/ 3555255 h 6858000"/>
              <a:gd name="connsiteX49" fmla="*/ 5115986 w 12192000"/>
              <a:gd name="connsiteY49" fmla="*/ 3619179 h 6858000"/>
              <a:gd name="connsiteX50" fmla="*/ 5043595 w 12192000"/>
              <a:gd name="connsiteY50" fmla="*/ 3598012 h 6858000"/>
              <a:gd name="connsiteX51" fmla="*/ 5012269 w 12192000"/>
              <a:gd name="connsiteY51" fmla="*/ 3531125 h 6858000"/>
              <a:gd name="connsiteX52" fmla="*/ 4826002 w 12192000"/>
              <a:gd name="connsiteY52" fmla="*/ 3531125 h 6858000"/>
              <a:gd name="connsiteX53" fmla="*/ 5118102 w 12192000"/>
              <a:gd name="connsiteY53" fmla="*/ 3745755 h 6858000"/>
              <a:gd name="connsiteX54" fmla="*/ 5405122 w 12192000"/>
              <a:gd name="connsiteY54" fmla="*/ 3532395 h 6858000"/>
              <a:gd name="connsiteX55" fmla="*/ 5253146 w 12192000"/>
              <a:gd name="connsiteY55" fmla="*/ 3371106 h 6858000"/>
              <a:gd name="connsiteX56" fmla="*/ 5032590 w 12192000"/>
              <a:gd name="connsiteY56" fmla="*/ 3285169 h 6858000"/>
              <a:gd name="connsiteX57" fmla="*/ 5116409 w 12192000"/>
              <a:gd name="connsiteY57" fmla="*/ 3240295 h 6858000"/>
              <a:gd name="connsiteX58" fmla="*/ 5177792 w 12192000"/>
              <a:gd name="connsiteY58" fmla="*/ 3254689 h 6858000"/>
              <a:gd name="connsiteX59" fmla="*/ 5203192 w 12192000"/>
              <a:gd name="connsiteY59" fmla="*/ 3306759 h 6858000"/>
              <a:gd name="connsiteX60" fmla="*/ 5384379 w 12192000"/>
              <a:gd name="connsiteY60" fmla="*/ 3306759 h 6858000"/>
              <a:gd name="connsiteX61" fmla="*/ 5109212 w 12192000"/>
              <a:gd name="connsiteY61" fmla="*/ 3112449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8200417 w 12192000"/>
              <a:gd name="connsiteY65" fmla="*/ 6858000 h 6858000"/>
              <a:gd name="connsiteX66" fmla="*/ 8200417 w 12192000"/>
              <a:gd name="connsiteY66" fmla="*/ 5184843 h 6858000"/>
              <a:gd name="connsiteX67" fmla="*/ 1 w 12192000"/>
              <a:gd name="connsiteY67" fmla="*/ 5184843 h 6858000"/>
              <a:gd name="connsiteX68" fmla="*/ 1 w 12192000"/>
              <a:gd name="connsiteY68" fmla="*/ 6858000 h 6858000"/>
              <a:gd name="connsiteX69" fmla="*/ 0 w 12192000"/>
              <a:gd name="connsiteY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192000" h="6858000">
                <a:moveTo>
                  <a:pt x="7152614" y="3448729"/>
                </a:moveTo>
                <a:lnTo>
                  <a:pt x="7148983" y="3527574"/>
                </a:lnTo>
                <a:cubicBezTo>
                  <a:pt x="7137772" y="3594308"/>
                  <a:pt x="7102688" y="3623836"/>
                  <a:pt x="7032838" y="3623836"/>
                </a:cubicBezTo>
                <a:cubicBezTo>
                  <a:pt x="6989234" y="3623836"/>
                  <a:pt x="6951134" y="3604785"/>
                  <a:pt x="6951134" y="3556102"/>
                </a:cubicBezTo>
                <a:cubicBezTo>
                  <a:pt x="6951134" y="3507419"/>
                  <a:pt x="6988387" y="3490485"/>
                  <a:pt x="7031991" y="3480325"/>
                </a:cubicBezTo>
                <a:cubicBezTo>
                  <a:pt x="7053793" y="3475245"/>
                  <a:pt x="7077182" y="3471647"/>
                  <a:pt x="7098560" y="3467149"/>
                </a:cubicBezTo>
                <a:close/>
                <a:moveTo>
                  <a:pt x="7152641" y="3448152"/>
                </a:moveTo>
                <a:lnTo>
                  <a:pt x="7153064" y="3448576"/>
                </a:lnTo>
                <a:lnTo>
                  <a:pt x="7152614" y="3448729"/>
                </a:lnTo>
                <a:close/>
                <a:moveTo>
                  <a:pt x="6118861" y="3129806"/>
                </a:moveTo>
                <a:lnTo>
                  <a:pt x="6318251" y="3727976"/>
                </a:lnTo>
                <a:lnTo>
                  <a:pt x="6543888" y="3727976"/>
                </a:lnTo>
                <a:lnTo>
                  <a:pt x="6744548" y="3129806"/>
                </a:lnTo>
                <a:lnTo>
                  <a:pt x="6545158" y="3129806"/>
                </a:lnTo>
                <a:lnTo>
                  <a:pt x="6435091" y="3524776"/>
                </a:lnTo>
                <a:lnTo>
                  <a:pt x="6432551" y="3524776"/>
                </a:lnTo>
                <a:lnTo>
                  <a:pt x="6323331" y="3129806"/>
                </a:lnTo>
                <a:close/>
                <a:moveTo>
                  <a:pt x="5880525" y="3129806"/>
                </a:moveTo>
                <a:lnTo>
                  <a:pt x="5880525" y="3450269"/>
                </a:lnTo>
                <a:cubicBezTo>
                  <a:pt x="5880525" y="3556102"/>
                  <a:pt x="5815755" y="3584465"/>
                  <a:pt x="5773422" y="3584465"/>
                </a:cubicBezTo>
                <a:cubicBezTo>
                  <a:pt x="5711192" y="3584465"/>
                  <a:pt x="5676479" y="3556949"/>
                  <a:pt x="5676479" y="3477362"/>
                </a:cubicBezTo>
                <a:lnTo>
                  <a:pt x="5676479" y="3130229"/>
                </a:lnTo>
                <a:lnTo>
                  <a:pt x="5480476" y="3130229"/>
                </a:lnTo>
                <a:lnTo>
                  <a:pt x="5480476" y="3489639"/>
                </a:lnTo>
                <a:cubicBezTo>
                  <a:pt x="5480476" y="3647119"/>
                  <a:pt x="5530005" y="3745332"/>
                  <a:pt x="5701032" y="3745332"/>
                </a:cubicBezTo>
                <a:cubicBezTo>
                  <a:pt x="5774692" y="3744485"/>
                  <a:pt x="5842848" y="3707232"/>
                  <a:pt x="5883489" y="3645849"/>
                </a:cubicBezTo>
                <a:lnTo>
                  <a:pt x="5885182" y="3645849"/>
                </a:lnTo>
                <a:lnTo>
                  <a:pt x="5885182" y="3728399"/>
                </a:lnTo>
                <a:lnTo>
                  <a:pt x="6075681" y="3728399"/>
                </a:lnTo>
                <a:lnTo>
                  <a:pt x="6075681" y="3129806"/>
                </a:lnTo>
                <a:close/>
                <a:moveTo>
                  <a:pt x="7063741" y="3112449"/>
                </a:moveTo>
                <a:cubicBezTo>
                  <a:pt x="6997701" y="3110332"/>
                  <a:pt x="6932508" y="3124726"/>
                  <a:pt x="6873664" y="3154782"/>
                </a:cubicBezTo>
                <a:cubicBezTo>
                  <a:pt x="6816091" y="3186955"/>
                  <a:pt x="6780108" y="3248339"/>
                  <a:pt x="6780108" y="3314379"/>
                </a:cubicBezTo>
                <a:lnTo>
                  <a:pt x="6963411" y="3314379"/>
                </a:lnTo>
                <a:cubicBezTo>
                  <a:pt x="6972724" y="3263579"/>
                  <a:pt x="7007014" y="3240295"/>
                  <a:pt x="7061201" y="3240295"/>
                </a:cubicBezTo>
                <a:cubicBezTo>
                  <a:pt x="7101418" y="3240295"/>
                  <a:pt x="7155604" y="3256806"/>
                  <a:pt x="7155604" y="3301679"/>
                </a:cubicBezTo>
                <a:cubicBezTo>
                  <a:pt x="7155604" y="3338509"/>
                  <a:pt x="7137401" y="3350362"/>
                  <a:pt x="7103958" y="3357135"/>
                </a:cubicBezTo>
                <a:cubicBezTo>
                  <a:pt x="6968067" y="3384652"/>
                  <a:pt x="6755554" y="3369412"/>
                  <a:pt x="6755554" y="3563722"/>
                </a:cubicBezTo>
                <a:cubicBezTo>
                  <a:pt x="6755554" y="3686912"/>
                  <a:pt x="6845725" y="3745332"/>
                  <a:pt x="6960447" y="3745332"/>
                </a:cubicBezTo>
                <a:cubicBezTo>
                  <a:pt x="7031991" y="3745332"/>
                  <a:pt x="7106498" y="3724165"/>
                  <a:pt x="7157298" y="3670825"/>
                </a:cubicBezTo>
                <a:cubicBezTo>
                  <a:pt x="7158991" y="3689876"/>
                  <a:pt x="7162801" y="3708925"/>
                  <a:pt x="7169151" y="3727552"/>
                </a:cubicBezTo>
                <a:lnTo>
                  <a:pt x="7366001" y="3727552"/>
                </a:lnTo>
                <a:cubicBezTo>
                  <a:pt x="7343141" y="3680139"/>
                  <a:pt x="7343141" y="3625529"/>
                  <a:pt x="7343141" y="3574729"/>
                </a:cubicBezTo>
                <a:lnTo>
                  <a:pt x="7343141" y="3313109"/>
                </a:lnTo>
                <a:cubicBezTo>
                  <a:pt x="7341871" y="3144199"/>
                  <a:pt x="7205558" y="3112449"/>
                  <a:pt x="7063741" y="3112449"/>
                </a:cubicBezTo>
                <a:close/>
                <a:moveTo>
                  <a:pt x="5109212" y="3112449"/>
                </a:moveTo>
                <a:cubicBezTo>
                  <a:pt x="4991949" y="3112449"/>
                  <a:pt x="4835739" y="3151819"/>
                  <a:pt x="4835739" y="3295752"/>
                </a:cubicBezTo>
                <a:cubicBezTo>
                  <a:pt x="4835739" y="3457042"/>
                  <a:pt x="4990255" y="3460429"/>
                  <a:pt x="5113446" y="3492179"/>
                </a:cubicBezTo>
                <a:cubicBezTo>
                  <a:pt x="5147735" y="3500222"/>
                  <a:pt x="5207850" y="3509535"/>
                  <a:pt x="5207850" y="3555255"/>
                </a:cubicBezTo>
                <a:cubicBezTo>
                  <a:pt x="5207850" y="3600976"/>
                  <a:pt x="5153662" y="3619179"/>
                  <a:pt x="5115986" y="3619179"/>
                </a:cubicBezTo>
                <a:cubicBezTo>
                  <a:pt x="5090162" y="3620025"/>
                  <a:pt x="5064763" y="3612405"/>
                  <a:pt x="5043595" y="3598012"/>
                </a:cubicBezTo>
                <a:cubicBezTo>
                  <a:pt x="5022852" y="3582349"/>
                  <a:pt x="5010999" y="3557372"/>
                  <a:pt x="5012269" y="3531125"/>
                </a:cubicBezTo>
                <a:lnTo>
                  <a:pt x="4826002" y="3531125"/>
                </a:lnTo>
                <a:cubicBezTo>
                  <a:pt x="4831930" y="3698342"/>
                  <a:pt x="4976285" y="3745755"/>
                  <a:pt x="5118102" y="3745755"/>
                </a:cubicBezTo>
                <a:cubicBezTo>
                  <a:pt x="5252723" y="3745755"/>
                  <a:pt x="5405122" y="3692416"/>
                  <a:pt x="5405122" y="3532395"/>
                </a:cubicBezTo>
                <a:cubicBezTo>
                  <a:pt x="5405122" y="3482865"/>
                  <a:pt x="5373795" y="3395235"/>
                  <a:pt x="5253146" y="3371106"/>
                </a:cubicBezTo>
                <a:cubicBezTo>
                  <a:pt x="5163399" y="3351632"/>
                  <a:pt x="5032590" y="3341472"/>
                  <a:pt x="5032590" y="3285169"/>
                </a:cubicBezTo>
                <a:cubicBezTo>
                  <a:pt x="5032590" y="3243259"/>
                  <a:pt x="5084236" y="3240295"/>
                  <a:pt x="5116409" y="3240295"/>
                </a:cubicBezTo>
                <a:cubicBezTo>
                  <a:pt x="5137999" y="3239026"/>
                  <a:pt x="5159166" y="3244106"/>
                  <a:pt x="5177792" y="3254689"/>
                </a:cubicBezTo>
                <a:cubicBezTo>
                  <a:pt x="5195149" y="3266119"/>
                  <a:pt x="5204886" y="3286016"/>
                  <a:pt x="5203192" y="3306759"/>
                </a:cubicBezTo>
                <a:lnTo>
                  <a:pt x="5384379" y="3306759"/>
                </a:lnTo>
                <a:cubicBezTo>
                  <a:pt x="5377606" y="3151396"/>
                  <a:pt x="5240446" y="3112449"/>
                  <a:pt x="5109212" y="31124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200417" y="6858000"/>
                </a:lnTo>
                <a:lnTo>
                  <a:pt x="8200417" y="5184843"/>
                </a:lnTo>
                <a:lnTo>
                  <a:pt x="1" y="518484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AFA3CB23-EDCE-4D31-AB51-C72D4DDA771E}"/>
              </a:ext>
            </a:extLst>
          </p:cNvPr>
          <p:cNvSpPr/>
          <p:nvPr userDrawn="1"/>
        </p:nvSpPr>
        <p:spPr>
          <a:xfrm>
            <a:off x="1" y="5184843"/>
            <a:ext cx="8200416" cy="1673157"/>
          </a:xfrm>
          <a:prstGeom prst="rect">
            <a:avLst/>
          </a:prstGeom>
          <a:solidFill>
            <a:srgbClr val="FF8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1C3C907-06B5-4B8F-9792-483F4C1919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157395"/>
            <a:ext cx="11197974" cy="7147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14EA2A7-FFDB-4225-8931-FEC927947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978103"/>
            <a:ext cx="11197974" cy="714797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60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Untertitel</a:t>
            </a:r>
          </a:p>
          <a:p>
            <a:pPr lvl="0"/>
            <a:r>
              <a:rPr lang="de-CH" noProof="0"/>
              <a:t>Name, Ort, Datum</a:t>
            </a:r>
          </a:p>
        </p:txBody>
      </p:sp>
    </p:spTree>
    <p:extLst>
      <p:ext uri="{BB962C8B-B14F-4D97-AF65-F5344CB8AC3E}">
        <p14:creationId xmlns:p14="http://schemas.microsoft.com/office/powerpoint/2010/main" val="1421660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423B9C-CA37-4834-9628-C87A04B7A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8" y="3164991"/>
            <a:ext cx="3142471" cy="5280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5E4C2D-248B-4381-9E5A-261C0E7D79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7505" y="2896008"/>
            <a:ext cx="2953512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81D6B9B-CB40-4D88-93A7-B50514E5C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660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630AC8B-6BE6-4A57-90E9-A6B33B3E3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151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59CC0E0-977C-45FB-B0CB-5D609C1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505" y="6321107"/>
            <a:ext cx="2953512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760E3E-167D-40D3-8EF6-6A439A6F2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9660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10EF0DF-69BA-4403-AD22-57BA04361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5151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57D0F15-8039-4EAC-A40F-FD4C772914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38" y="1"/>
            <a:ext cx="2953512" cy="290149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354E4559-4833-450D-BDF7-C227133D80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00375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FE89BABF-A529-417F-86F5-80C7E703B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8153C274-5CC4-44D7-B7D0-0A68941DB46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48038" y="3427412"/>
            <a:ext cx="2953512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77249C2B-DCDA-4BE8-91F1-1923DE4891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00375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042B47BA-F1DC-4C61-8E8B-9250162ED5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060666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E0D43A-F4C6-4F51-A9A8-64C19BF055D7}"/>
              </a:ext>
            </a:extLst>
          </p:cNvPr>
          <p:cNvGrpSpPr/>
          <p:nvPr userDrawn="1"/>
        </p:nvGrpSpPr>
        <p:grpSpPr>
          <a:xfrm>
            <a:off x="520707" y="5967208"/>
            <a:ext cx="11148476" cy="96104"/>
            <a:chOff x="520707" y="1757726"/>
            <a:chExt cx="11148476" cy="9610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8B76B12-29B0-4CB4-AF6D-263403588E73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B0FEDE-85DA-4976-BC9E-F9769ACAFFA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D4A1-AF5C-4973-98F8-82FDC061437D}"/>
              </a:ext>
            </a:extLst>
          </p:cNvPr>
          <p:cNvGrpSpPr/>
          <p:nvPr userDrawn="1"/>
        </p:nvGrpSpPr>
        <p:grpSpPr>
          <a:xfrm>
            <a:off x="520707" y="2060848"/>
            <a:ext cx="11148476" cy="96104"/>
            <a:chOff x="520707" y="1757726"/>
            <a:chExt cx="11148476" cy="9610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8CAFBC9-7148-4102-B7BB-BC61D9EB492D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4822D6-BA19-4EFE-B974-5C6CF0A4151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BC4BB4-5A20-4E19-9ADF-44FF7649B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7" y="2156953"/>
            <a:ext cx="11148476" cy="38102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53F20F0-BE50-40DB-B471-9C9C91BF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3A50C6B-6428-442A-A250-7EAADD63F27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FAF27-537B-4890-8172-C9F80C708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A17AFB-349A-403A-B162-38BCE15AF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CB33C4-AA07-4CAD-9288-6DE89E1D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476672"/>
            <a:ext cx="1105925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349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260E4D-1EE4-4F1C-A28D-7E53EA9C9915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B48B4A-FE2D-4545-95D1-C664E8631C52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B3F0620-84A1-414B-97F9-A28154EF1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9C87244-30F5-4485-9218-3BE9CB19B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29" y="3455724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89D5D79-4EE1-4E71-9896-39AE9FD5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0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F66A9-B54D-4ACA-8A79-F4433EE03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6A7B1D-4B47-4791-B27E-502F39C4DFBA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FBC7FD7-393B-47A7-BFBC-21C669D02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2AA5684E-CA28-4276-B7A2-6F6DED53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735515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5663215C-6416-4FFF-8EFC-2E0D9993A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3706986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68716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alb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B4629-5115-4E8E-A7C3-DF2A09661179}"/>
              </a:ext>
            </a:extLst>
          </p:cNvPr>
          <p:cNvSpPr/>
          <p:nvPr userDrawn="1"/>
        </p:nvSpPr>
        <p:spPr>
          <a:xfrm>
            <a:off x="322818" y="3702050"/>
            <a:ext cx="3687579" cy="315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F52F-8AB3-48DC-88D6-680EDDA172BA}"/>
              </a:ext>
            </a:extLst>
          </p:cNvPr>
          <p:cNvSpPr/>
          <p:nvPr userDrawn="1"/>
        </p:nvSpPr>
        <p:spPr>
          <a:xfrm>
            <a:off x="322818" y="4146550"/>
            <a:ext cx="3687579" cy="271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5FC88-1C29-4C36-A1A5-CA71D9EF8C53}"/>
              </a:ext>
            </a:extLst>
          </p:cNvPr>
          <p:cNvSpPr/>
          <p:nvPr userDrawn="1"/>
        </p:nvSpPr>
        <p:spPr>
          <a:xfrm>
            <a:off x="322818" y="4572000"/>
            <a:ext cx="3687579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22FFE-28E4-42A4-AD77-58D077021CE9}"/>
              </a:ext>
            </a:extLst>
          </p:cNvPr>
          <p:cNvSpPr/>
          <p:nvPr userDrawn="1"/>
        </p:nvSpPr>
        <p:spPr>
          <a:xfrm>
            <a:off x="322818" y="4972050"/>
            <a:ext cx="3687579" cy="18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E63BD47-8328-4B2D-B5AA-565ED8B55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39D5EF2-5EF3-4005-AA09-B945AA4A3A1D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BD32ACA-4F35-4B85-98DB-BCD80C9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27" name="Text Placeholder 44">
            <a:extLst>
              <a:ext uri="{FF2B5EF4-FFF2-40B4-BE49-F238E27FC236}">
                <a16:creationId xmlns:a16="http://schemas.microsoft.com/office/drawing/2014/main" id="{80BAF96A-DC42-4763-9A44-1B5C9E9AF2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319166"/>
            <a:ext cx="425375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26837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D5AF5BB-75AB-4212-81BD-033C320110B7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882D82-EA76-46BA-8D85-90832BCB2F68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0BE0BA0-6E18-4AFC-9404-6844E2827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90" name="Text Placeholder 44">
            <a:extLst>
              <a:ext uri="{FF2B5EF4-FFF2-40B4-BE49-F238E27FC236}">
                <a16:creationId xmlns:a16="http://schemas.microsoft.com/office/drawing/2014/main" id="{EC42CA8A-B3B8-43DE-B34A-527E763E65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08247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75710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F8BEF2D-F441-4A51-8CC3-BC0A2EEE84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5733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B5D9E-8B92-4273-9217-A3B9C38A322A}"/>
              </a:ext>
            </a:extLst>
          </p:cNvPr>
          <p:cNvSpPr/>
          <p:nvPr userDrawn="1"/>
        </p:nvSpPr>
        <p:spPr>
          <a:xfrm>
            <a:off x="4957331" y="-1"/>
            <a:ext cx="113867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1075C28A-106B-43E8-BB07-E532A2C1B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921620"/>
            <a:ext cx="4411230" cy="5073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46202-4851-481F-8DAA-9DCBD944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4B093D0-A8BA-4A84-BFE0-B67372F75CF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262132" y="1031173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754673A4-2677-4FE6-AEC0-8FAD3F07A9E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62132" y="188075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5" name="Picture Placeholder 13">
            <a:extLst>
              <a:ext uri="{FF2B5EF4-FFF2-40B4-BE49-F238E27FC236}">
                <a16:creationId xmlns:a16="http://schemas.microsoft.com/office/drawing/2014/main" id="{592836F0-613A-4D72-952A-6E8E0AD8F5E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262132" y="2730327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05578DE4-9737-429C-AAAF-1827A1355CF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5262132" y="3579904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C7EB27CD-3AA0-4908-86D1-C0D04F593DF0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262132" y="4429481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35886D1D-7A28-4EC8-8C1E-726241B47E2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62132" y="527906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3051FFEF-3700-4C62-8CB9-A4C54C440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633" y="910404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Text Placeholder 44">
            <a:extLst>
              <a:ext uri="{FF2B5EF4-FFF2-40B4-BE49-F238E27FC236}">
                <a16:creationId xmlns:a16="http://schemas.microsoft.com/office/drawing/2014/main" id="{0F656EAD-77F0-4487-9BF7-DDE94D18E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633" y="1389388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A1F7C095-5BE6-4A74-8B2E-94F0BF7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633" y="1759981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Text Placeholder 44">
            <a:extLst>
              <a:ext uri="{FF2B5EF4-FFF2-40B4-BE49-F238E27FC236}">
                <a16:creationId xmlns:a16="http://schemas.microsoft.com/office/drawing/2014/main" id="{E4D61315-D5C9-46B9-8CAA-1E76A205B7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633" y="2238965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B2297AA-8020-4952-BB70-198EFCBC3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633" y="2614793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2064D067-6F44-40ED-8FFB-C5494E8C3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633" y="3093777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BDDCE87C-AD6A-49BC-A54A-B894208F0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633" y="3464370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C0001823-DFE2-48AF-A229-6D1ABF5090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633" y="3943354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A8445129-D0A2-4E36-BF1B-CCAD241EBF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633" y="4312849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Text Placeholder 44">
            <a:extLst>
              <a:ext uri="{FF2B5EF4-FFF2-40B4-BE49-F238E27FC236}">
                <a16:creationId xmlns:a16="http://schemas.microsoft.com/office/drawing/2014/main" id="{5DBEBA79-EFA3-456A-BE7A-C7938C529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9633" y="4791833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71AD845A-56AF-4810-B11D-61A0B0969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633" y="5163526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ED087B47-E204-4EEB-A5E5-1FB59251B7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633" y="5619226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99196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4ED14F8-5FA3-4992-BE0E-0A98CBEEF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CD7B-0CE7-4C9A-94C5-63826DFCFE4F}"/>
              </a:ext>
            </a:extLst>
          </p:cNvPr>
          <p:cNvSpPr/>
          <p:nvPr userDrawn="1"/>
        </p:nvSpPr>
        <p:spPr>
          <a:xfrm rot="10800000">
            <a:off x="3" y="3991895"/>
            <a:ext cx="5842000" cy="111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B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85319-CBBB-4888-AC10-A661831E2696}"/>
              </a:ext>
            </a:extLst>
          </p:cNvPr>
          <p:cNvSpPr/>
          <p:nvPr userDrawn="1"/>
        </p:nvSpPr>
        <p:spPr>
          <a:xfrm>
            <a:off x="0" y="4098783"/>
            <a:ext cx="6095997" cy="2759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A77D89CA-F361-4AF0-8473-987518319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224701"/>
            <a:ext cx="5110635" cy="5073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379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84327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01D9A89-5150-499D-B197-872B42B1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195442-D2FF-4576-949E-97EAA7296CEA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6D661E-FF84-47B5-A1F3-6BF3E5F7AAB9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8BF8A6AD-3293-47B6-B400-98449DC57D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9B4B9BEC-4CCF-44AD-9AB7-D4A7537984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8741" y="0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C3F09143-427C-4847-9A42-4E94E448B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8741" y="3429003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FD822A1-47AC-4B51-B588-7A5F0D23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800" y="818514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A6C1951-972D-49A6-BC72-6792D23AC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9800" y="4070542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B81447AD-5D08-4A71-90B3-CD2D98932F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7416" y="99134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CEB2F945-F0EF-4CDB-B408-7900D8D3A3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7416" y="161477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999DA090-AFE2-4D1A-9140-F1E396E147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7416" y="2185051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80564B4-EAD8-4A7A-9A71-B82EFEF71F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57416" y="4225915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0F69A8-3D71-4036-9175-6C9B713547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7416" y="4849339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06239AA3-4D17-4C75-BAAD-2EF05DEFEC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7416" y="541962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967388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5AF35-7F8C-4111-B93A-C322909CD14D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763A5-3AAF-4052-AB1B-7BC86B871BE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2FB3C7C2-A6BE-44B9-85C3-14FA25330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8B7E47A2-BDF5-4BDF-B103-1FF5C791A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60" y="1324870"/>
            <a:ext cx="7761665" cy="4709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C597B-07A6-4713-B560-F8665F046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9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60FC15-F799-4DF4-8F51-95FF9E7C5937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54B66-D6C8-4E44-8AF3-08E342A1278C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865C7-66D3-4125-A53E-CCF594575D68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9323F-A760-454C-A4DF-0CDB35A48AF3}"/>
              </a:ext>
            </a:extLst>
          </p:cNvPr>
          <p:cNvSpPr/>
          <p:nvPr userDrawn="1"/>
        </p:nvSpPr>
        <p:spPr>
          <a:xfrm>
            <a:off x="2031994" y="6329982"/>
            <a:ext cx="2031977" cy="528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EC465F58-9687-46FA-8227-3129B6F18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D2E40E3-8243-4CE0-8D84-8A28B4E73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97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E9C7766F-5D7E-4683-8398-EC8315976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8" y="0"/>
            <a:ext cx="2031939" cy="2285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96AEDCCE-3420-42C7-B8DA-623DF0C55E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8" y="4572001"/>
            <a:ext cx="2031939" cy="1757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DA5EFC67-568E-40E5-98B8-7FA919244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8CE70898-5CC6-4517-823C-3B950703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CCC59C8C-19A2-4243-B929-BA5BCC8BD6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8601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12D52377-FC53-4817-94BC-F254BA352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8601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AC89E523-A011-4E1A-8E6F-5347FBD072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52" y="3678814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FA3029F2-B5EB-45B6-BB67-C3696FE1B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2052" y="3355692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FFFD806A-81DF-4484-B49F-F2349FAD9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368" y="6432430"/>
            <a:ext cx="2061576" cy="32312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140BC30-05B0-4274-A983-AF5365B2B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1604" y="2853451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7B8CE99B-1FED-48EF-855B-15EE0298AD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1604" y="3774302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D794E7-BC97-4D11-A03A-64F95793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0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4FF36-39B2-43D2-87C8-10BEA2CDA454}"/>
              </a:ext>
            </a:extLst>
          </p:cNvPr>
          <p:cNvSpPr/>
          <p:nvPr userDrawn="1"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332F5CD-6BD8-426C-80C9-07720D443E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031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0DE14BC-0CB5-4C9A-93AF-28937A1BB8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A00935A-03B9-44A1-A904-F3452D01E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062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6B2CA74-99A6-4EDB-A7AA-4EAAB31F08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1094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8FE5D3D-FBDB-42B3-B4A0-F6ABCED9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1CE9025D-ED9B-40AB-9169-E97491A9B4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02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F79CBD76-D3B6-49BD-B2CD-AAAB71DC8F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20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C402B17-C51B-426A-BAD3-5B66E65E6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26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1991C82C-5226-412E-B05A-FF5378736D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7526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F126347F-AEF0-43B6-ACFB-F2516E4053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5850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BE565A10-1918-4297-8F36-E003DD625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849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442692FC-615C-4913-B884-8E2D151659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4173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61A93469-A418-4B69-A996-CA5BF578EF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17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89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96686-7D8E-41B4-B0F5-A1619E82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1B551A2-49BA-4E21-A4CD-E3B29E4033B1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344E-0C2C-4797-90CE-741E2D7D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E296-E56B-4F12-B618-D93A843C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C58F7-7D9E-4B0C-9876-1F45E3BB7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5940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0497E-880F-44A3-89EA-A5E557FA0034}"/>
              </a:ext>
            </a:extLst>
          </p:cNvPr>
          <p:cNvSpPr/>
          <p:nvPr userDrawn="1"/>
        </p:nvSpPr>
        <p:spPr>
          <a:xfrm>
            <a:off x="0" y="2474307"/>
            <a:ext cx="12192001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AAE74-80A9-4E1A-A3DF-3A60A5BAA074}"/>
              </a:ext>
            </a:extLst>
          </p:cNvPr>
          <p:cNvSpPr/>
          <p:nvPr/>
        </p:nvSpPr>
        <p:spPr>
          <a:xfrm>
            <a:off x="10614969" y="2479330"/>
            <a:ext cx="1577031" cy="113053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00E93-B478-4D7E-837A-077991A57840}"/>
              </a:ext>
            </a:extLst>
          </p:cNvPr>
          <p:cNvSpPr/>
          <p:nvPr/>
        </p:nvSpPr>
        <p:spPr>
          <a:xfrm>
            <a:off x="10614969" y="3609865"/>
            <a:ext cx="1577031" cy="116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530DE-D8EE-4775-9099-2F22AFC94B96}"/>
              </a:ext>
            </a:extLst>
          </p:cNvPr>
          <p:cNvSpPr/>
          <p:nvPr/>
        </p:nvSpPr>
        <p:spPr>
          <a:xfrm>
            <a:off x="10614969" y="4772931"/>
            <a:ext cx="1577031" cy="1163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2D1201FA-3498-4A4B-9049-AF9458716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9524" y="275676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8673A0C-8869-4335-B49A-9C1D6D3594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99524" y="290119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01665F29-89C7-4965-BA50-0D6B4E8658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9524" y="3823494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82F3D4A2-DD56-488E-8AC2-FA648D4D33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9524" y="3967924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2AD19B4-0614-4762-8557-BFEFD26DA1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9524" y="486850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3353161C-8586-432C-B5DC-33B98E5CF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99524" y="501293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07274AF3-854A-47BC-92E7-C9E3F6011B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14968" y="420778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BDBE2520-85C2-4F0B-A361-C378CD5FA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14968" y="5402457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43A394F-509A-46E4-82E3-340240A3F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14968" y="305431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F36DB01E-2A7E-4CC8-8842-F1314EB1B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0166" y="2594897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FF307A12-B5FC-43B0-9274-2AD6A7A9B7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180166" y="3788862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086B85BD-AF90-4298-BDA4-09B93D21229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180166" y="501317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EC5EE9-C990-4ABA-81EE-BE8A3C6E9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F1C790F-5500-4F38-9C81-CCE68AFD4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2D9D2B79-4BFC-4D80-8C26-C195335325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17219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29307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2651829"/>
            <a:ext cx="503001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8ACF-7EED-481D-9DCC-8AAF8C152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46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24A2C7-9ACC-4952-9009-45BB5234A0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37918"/>
            <a:ext cx="6096000" cy="4020082"/>
          </a:xfrm>
          <a:custGeom>
            <a:avLst/>
            <a:gdLst>
              <a:gd name="connsiteX0" fmla="*/ 0 w 6096000"/>
              <a:gd name="connsiteY0" fmla="*/ 0 h 4020082"/>
              <a:gd name="connsiteX1" fmla="*/ 6096000 w 6096000"/>
              <a:gd name="connsiteY1" fmla="*/ 0 h 4020082"/>
              <a:gd name="connsiteX2" fmla="*/ 6096000 w 6096000"/>
              <a:gd name="connsiteY2" fmla="*/ 1604965 h 4020082"/>
              <a:gd name="connsiteX3" fmla="*/ 5958254 w 6096000"/>
              <a:gd name="connsiteY3" fmla="*/ 2010041 h 4020082"/>
              <a:gd name="connsiteX4" fmla="*/ 6096000 w 6096000"/>
              <a:gd name="connsiteY4" fmla="*/ 2415117 h 4020082"/>
              <a:gd name="connsiteX5" fmla="*/ 6096000 w 6096000"/>
              <a:gd name="connsiteY5" fmla="*/ 4020082 h 4020082"/>
              <a:gd name="connsiteX6" fmla="*/ 0 w 6096000"/>
              <a:gd name="connsiteY6" fmla="*/ 4020082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4020082">
                <a:moveTo>
                  <a:pt x="0" y="0"/>
                </a:moveTo>
                <a:lnTo>
                  <a:pt x="6096000" y="0"/>
                </a:lnTo>
                <a:lnTo>
                  <a:pt x="6096000" y="1604965"/>
                </a:lnTo>
                <a:lnTo>
                  <a:pt x="5958254" y="2010041"/>
                </a:lnTo>
                <a:lnTo>
                  <a:pt x="6096000" y="2415117"/>
                </a:lnTo>
                <a:lnTo>
                  <a:pt x="6096000" y="4020082"/>
                </a:lnTo>
                <a:lnTo>
                  <a:pt x="0" y="4020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7875E-4C41-422B-94E7-98DC9A362ED9}"/>
              </a:ext>
            </a:extLst>
          </p:cNvPr>
          <p:cNvSpPr/>
          <p:nvPr userDrawn="1"/>
        </p:nvSpPr>
        <p:spPr>
          <a:xfrm>
            <a:off x="609600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BA4D5BD-E25F-4292-9072-9E232B55EC64}"/>
              </a:ext>
            </a:extLst>
          </p:cNvPr>
          <p:cNvSpPr/>
          <p:nvPr userDrawn="1"/>
        </p:nvSpPr>
        <p:spPr>
          <a:xfrm rot="16200000">
            <a:off x="5622051" y="4779086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86CDD96E-7915-44A7-921C-9BCB7D0B98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1600" y="4681056"/>
            <a:ext cx="5219693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7C556-9A59-4E9B-911E-D751D21E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5C032E-95BE-4B06-8E87-BC9043FC1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7097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70545B-2548-405B-8830-DE290C05C7F4}"/>
              </a:ext>
            </a:extLst>
          </p:cNvPr>
          <p:cNvSpPr/>
          <p:nvPr userDrawn="1"/>
        </p:nvSpPr>
        <p:spPr>
          <a:xfrm>
            <a:off x="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ECAFB49-6D86-402E-B958-2417944715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681056"/>
            <a:ext cx="5016817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DA5D4-4418-428D-9296-261ADF491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2837918"/>
            <a:ext cx="6096002" cy="4020082"/>
          </a:xfrm>
          <a:custGeom>
            <a:avLst/>
            <a:gdLst>
              <a:gd name="connsiteX0" fmla="*/ 0 w 6096002"/>
              <a:gd name="connsiteY0" fmla="*/ 0 h 4020082"/>
              <a:gd name="connsiteX1" fmla="*/ 6096002 w 6096002"/>
              <a:gd name="connsiteY1" fmla="*/ 0 h 4020082"/>
              <a:gd name="connsiteX2" fmla="*/ 6096002 w 6096002"/>
              <a:gd name="connsiteY2" fmla="*/ 4020082 h 4020082"/>
              <a:gd name="connsiteX3" fmla="*/ 0 w 6096002"/>
              <a:gd name="connsiteY3" fmla="*/ 4020082 h 4020082"/>
              <a:gd name="connsiteX4" fmla="*/ 0 w 6096002"/>
              <a:gd name="connsiteY4" fmla="*/ 2415118 h 4020082"/>
              <a:gd name="connsiteX5" fmla="*/ 137746 w 6096002"/>
              <a:gd name="connsiteY5" fmla="*/ 2010042 h 4020082"/>
              <a:gd name="connsiteX6" fmla="*/ 0 w 6096002"/>
              <a:gd name="connsiteY6" fmla="*/ 1604966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4020082">
                <a:moveTo>
                  <a:pt x="0" y="0"/>
                </a:moveTo>
                <a:lnTo>
                  <a:pt x="6096002" y="0"/>
                </a:lnTo>
                <a:lnTo>
                  <a:pt x="6096002" y="4020082"/>
                </a:lnTo>
                <a:lnTo>
                  <a:pt x="0" y="4020082"/>
                </a:lnTo>
                <a:lnTo>
                  <a:pt x="0" y="2415118"/>
                </a:lnTo>
                <a:lnTo>
                  <a:pt x="137746" y="2010042"/>
                </a:lnTo>
                <a:lnTo>
                  <a:pt x="0" y="16049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F49390-6628-435C-9F80-17B20F2D2CB1}"/>
              </a:ext>
            </a:extLst>
          </p:cNvPr>
          <p:cNvSpPr/>
          <p:nvPr userDrawn="1"/>
        </p:nvSpPr>
        <p:spPr>
          <a:xfrm rot="5400000">
            <a:off x="5759795" y="4779087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7D30F-5B07-47C9-AA47-0DC710785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0143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27BE0E-F424-413E-83C3-3AA47146F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EA0C2B-A964-449F-BF36-308B4BB0204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32BB42-726A-47BB-A9A0-CD3B1884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ED04BB-5F55-491C-AD03-1D7BA14F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E70F-5EE3-4633-BCA3-F9773951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57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968DC-34C0-4914-A2F7-7B91B2F54179}"/>
              </a:ext>
            </a:extLst>
          </p:cNvPr>
          <p:cNvSpPr/>
          <p:nvPr userDrawn="1"/>
        </p:nvSpPr>
        <p:spPr>
          <a:xfrm>
            <a:off x="0" y="238024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0AAC5-EAE7-47B3-8D01-FE46F822F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64" y="6407803"/>
            <a:ext cx="719461" cy="181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E76159-A431-4CAA-B8DB-761A67EC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8A624B7-8019-4F7C-A6BB-F375EFB7E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347798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91E6DF-C73F-4C07-9A3B-013ADB7A3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A99CDFB-AD22-4208-BA91-8A1B4A256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4001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1AD37382-AB28-4DFA-83DD-B91F7E665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8002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0BF7EB-E515-4159-A569-F7BA3B52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44B8E-63E8-4E3E-8DB8-968197E3710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9E239B48-2796-4E0F-A5D5-B3D81D4BA8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33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0E0D05C-9CE2-4B44-A587-7B485873A6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93634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BE41CCB6-CB7E-472D-BCA9-83E2F52D9F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7635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50001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E8BD1-3D3B-4C54-AB97-713EF581ECF7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CB36F-29F1-41E9-8C3B-6EC62F4435F0}"/>
              </a:ext>
            </a:extLst>
          </p:cNvPr>
          <p:cNvSpPr/>
          <p:nvPr userDrawn="1"/>
        </p:nvSpPr>
        <p:spPr>
          <a:xfrm>
            <a:off x="10200456" y="2476500"/>
            <a:ext cx="1991544" cy="353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9272A-DD14-4EC6-B3A2-98B1DAC80658}"/>
              </a:ext>
            </a:extLst>
          </p:cNvPr>
          <p:cNvSpPr/>
          <p:nvPr/>
        </p:nvSpPr>
        <p:spPr>
          <a:xfrm>
            <a:off x="9908356" y="4190814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DED8D-849E-46A1-AE93-57F548526AA3}"/>
              </a:ext>
            </a:extLst>
          </p:cNvPr>
          <p:cNvSpPr/>
          <p:nvPr userDrawn="1"/>
        </p:nvSpPr>
        <p:spPr>
          <a:xfrm>
            <a:off x="9908356" y="3526572"/>
            <a:ext cx="584200" cy="584200"/>
          </a:xfrm>
          <a:prstGeom prst="ellipse">
            <a:avLst/>
          </a:prstGeom>
          <a:solidFill>
            <a:srgbClr val="FFC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7020CCEA-3ABB-4536-B115-4B743D942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2555" y="3702856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20A97D59-2570-448C-9AC2-68BCBBAFFD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13915" y="363196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93FF8C5-1775-418A-9AA7-DB5FF8259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13915" y="429620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248DDF2-36D2-4972-9E6D-C207013313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2555" y="4367098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69A4C-972C-45F1-B79C-C6D6555F7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2710B5-38E7-40ED-8FF6-07C3F1CBA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7" y="476672"/>
            <a:ext cx="1108993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13ADB44-8158-4B91-9D1B-5BF8B2923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A60FCC5E-345C-48A2-A7C1-8C1C9F2C10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366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8D79EF-EDD2-4FA8-BB1B-A7A4227F6838}"/>
              </a:ext>
            </a:extLst>
          </p:cNvPr>
          <p:cNvSpPr/>
          <p:nvPr userDrawn="1"/>
        </p:nvSpPr>
        <p:spPr>
          <a:xfrm>
            <a:off x="6095520" y="0"/>
            <a:ext cx="20391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F516-9FC6-42D2-8755-2603313CC108}"/>
              </a:ext>
            </a:extLst>
          </p:cNvPr>
          <p:cNvSpPr/>
          <p:nvPr userDrawn="1"/>
        </p:nvSpPr>
        <p:spPr>
          <a:xfrm>
            <a:off x="8127680" y="4572000"/>
            <a:ext cx="203216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92F6C-B480-4AAB-89D2-1C7556788505}"/>
              </a:ext>
            </a:extLst>
          </p:cNvPr>
          <p:cNvSpPr/>
          <p:nvPr userDrawn="1"/>
        </p:nvSpPr>
        <p:spPr>
          <a:xfrm>
            <a:off x="10159834" y="2286000"/>
            <a:ext cx="203216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499E3-3FEA-405F-8B17-A0903A232717}"/>
              </a:ext>
            </a:extLst>
          </p:cNvPr>
          <p:cNvSpPr/>
          <p:nvPr userDrawn="1"/>
        </p:nvSpPr>
        <p:spPr>
          <a:xfrm>
            <a:off x="8127680" y="2286000"/>
            <a:ext cx="203216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348FCA79-E91D-4079-9EE8-D3C0DC9A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3083120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804B9970-66E9-4CD3-92DC-F0FE293544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60023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00D49F62-1592-4D9E-973B-2962EB39B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2064" y="0"/>
            <a:ext cx="4059936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5A7D7DED-FF32-400C-956D-F382D2BD3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176" y="2285999"/>
            <a:ext cx="2039112" cy="4572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0047143A-B9F1-4202-B363-A8A0E3297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1131" y="130777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C2F12956-4B24-4CD3-8C90-C359126F3A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1131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A680DCD-7021-45FB-993B-82851F3F6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1985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985934F-CEEB-4731-859D-8535887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1985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AA14F4F-EF5A-4F61-8F6F-76321F130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109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9124B234-070C-47DA-BA5F-32289000C1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0109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9B11E39-F219-4411-A6A3-5AEF4848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1985" y="587778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C7E24086-240A-4683-BA5D-B69F8D590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85" y="564162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35524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6E5E5-6148-40F2-9440-2926FFEAF42B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A1925-F919-4D49-9E37-8312BA65FA15}"/>
              </a:ext>
            </a:extLst>
          </p:cNvPr>
          <p:cNvSpPr/>
          <p:nvPr userDrawn="1"/>
        </p:nvSpPr>
        <p:spPr>
          <a:xfrm>
            <a:off x="11" y="4572000"/>
            <a:ext cx="20319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D4980-604A-4065-BB7B-30C5998CD339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F95C7-AE98-4846-A3CC-2130ED943DCA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6348CA1-F089-438A-A775-EB4118853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3083120"/>
            <a:ext cx="4987565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19C5BFCA-AFD6-4965-8B83-CAF74605C2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8600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4C468E07-747C-4593-9746-41562E4F6E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7" y="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9AB6254A-F1C1-4272-9724-44523A4F31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7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14A0152F-0A8A-4194-AA72-398421C031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943" y="2286000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F711FDF-0FC8-438A-96C8-7EDCEE5DC3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5FECECA-2C63-467C-98FC-BE28A73FAA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E5893358-8A05-43E4-B335-20EAEEEB5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3857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A8AFF1C-989D-4318-B00B-BDDC6193BB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57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4B5D2260-543F-4737-8CD4-85A81A229D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966" y="3609363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301C43BE-CA38-4960-AA65-56A58D59D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1966" y="3360497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6F2FB079-EC61-4634-BD59-D65BFBD40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913392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2D762B69-3F76-4D19-B2D6-0210E21E80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5658176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65D955-894C-482B-AF53-77B50F3D1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5101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Fol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17028B-1142-46DF-AD30-BCA7E25BBAE2}"/>
              </a:ext>
            </a:extLst>
          </p:cNvPr>
          <p:cNvSpPr/>
          <p:nvPr userDrawn="1"/>
        </p:nvSpPr>
        <p:spPr>
          <a:xfrm>
            <a:off x="6073140" y="0"/>
            <a:ext cx="6118860" cy="6858000"/>
          </a:xfrm>
          <a:custGeom>
            <a:avLst/>
            <a:gdLst>
              <a:gd name="connsiteX0" fmla="*/ 0 w 6118860"/>
              <a:gd name="connsiteY0" fmla="*/ 0 h 6858000"/>
              <a:gd name="connsiteX1" fmla="*/ 6118860 w 6118860"/>
              <a:gd name="connsiteY1" fmla="*/ 0 h 6858000"/>
              <a:gd name="connsiteX2" fmla="*/ 6118860 w 6118860"/>
              <a:gd name="connsiteY2" fmla="*/ 6858000 h 6858000"/>
              <a:gd name="connsiteX3" fmla="*/ 0 w 6118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860" h="6858000">
                <a:moveTo>
                  <a:pt x="0" y="0"/>
                </a:moveTo>
                <a:lnTo>
                  <a:pt x="6118860" y="0"/>
                </a:lnTo>
                <a:lnTo>
                  <a:pt x="61188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de-CH" sz="1400" b="1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D6B3B-33E7-4D4D-A9C8-642A36481447}"/>
              </a:ext>
            </a:extLst>
          </p:cNvPr>
          <p:cNvSpPr/>
          <p:nvPr userDrawn="1"/>
        </p:nvSpPr>
        <p:spPr>
          <a:xfrm>
            <a:off x="0" y="0"/>
            <a:ext cx="60731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A6DDC-D79B-4A14-AAF3-6DAFAA7B19DD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B84C179-24AB-4167-A87C-A8C2643CB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94D75-F4E5-4802-94C1-2ED044E40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5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5FBEFD-E8DD-4653-A7AA-2DE5C0DD0F2F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54FDE560-2E1D-491D-B6FD-AE12FBC825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6829" y="2670011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5D7CE77-4FD9-4783-BAAB-54F6DF138F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6829" y="3455724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0CA34A0-EB49-4131-87FB-70AE1E05EE1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388740" y="0"/>
            <a:ext cx="2740404" cy="6858000"/>
          </a:xfrm>
          <a:custGeom>
            <a:avLst/>
            <a:gdLst>
              <a:gd name="connsiteX0" fmla="*/ 0 w 2740404"/>
              <a:gd name="connsiteY0" fmla="*/ 0 h 6858000"/>
              <a:gd name="connsiteX1" fmla="*/ 2740404 w 2740404"/>
              <a:gd name="connsiteY1" fmla="*/ 0 h 6858000"/>
              <a:gd name="connsiteX2" fmla="*/ 2740404 w 2740404"/>
              <a:gd name="connsiteY2" fmla="*/ 6858000 h 6858000"/>
              <a:gd name="connsiteX3" fmla="*/ 0 w 27404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404" h="6858000">
                <a:moveTo>
                  <a:pt x="0" y="0"/>
                </a:moveTo>
                <a:lnTo>
                  <a:pt x="2740404" y="0"/>
                </a:lnTo>
                <a:lnTo>
                  <a:pt x="27404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4862E6-A288-4033-BD38-A2796E629EEC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194CDB7A-5F2E-484D-8C44-11C3134D4C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71080" y="112362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326B22DB-9D57-4C24-B79F-2A18214C1F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08167" y="105273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475AED07-7702-489E-9A51-0E559321A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1080" y="1521729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8FD17A92-4FD3-4E1B-B340-60BB8779E0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8167" y="14508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476769E9-99C4-4A54-A894-0C71513E51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1080" y="191983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45C7ED2C-45DC-457D-9832-BB3F0D1E8F5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8167" y="184893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661086D9-1D96-4DFE-ADFB-ACB19C489C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080" y="2317931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55F9A2AA-E856-4649-AECC-0EC750BBF46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08167" y="224703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1" name="Text Placeholder 44">
            <a:extLst>
              <a:ext uri="{FF2B5EF4-FFF2-40B4-BE49-F238E27FC236}">
                <a16:creationId xmlns:a16="http://schemas.microsoft.com/office/drawing/2014/main" id="{C2C95F77-479E-4D40-A77D-3124E779F5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1080" y="2716032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C2B2B93E-B9B6-463D-A7A7-747AD80B0D3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908167" y="2645140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68552027-6312-4552-BE9F-E335097982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71080" y="3114133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Picture Placeholder 13">
            <a:extLst>
              <a:ext uri="{FF2B5EF4-FFF2-40B4-BE49-F238E27FC236}">
                <a16:creationId xmlns:a16="http://schemas.microsoft.com/office/drawing/2014/main" id="{B024890A-CA94-47A6-A9FA-160714FABD7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08167" y="304324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C5FE879F-A306-4F2F-B19F-8386E901E8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71080" y="3512234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20ADAEDD-B6AD-4883-991B-658B5F72B4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08167" y="3441342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06C58033-93DA-46C8-851E-BCA390BFC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71080" y="3910335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Picture Placeholder 13">
            <a:extLst>
              <a:ext uri="{FF2B5EF4-FFF2-40B4-BE49-F238E27FC236}">
                <a16:creationId xmlns:a16="http://schemas.microsoft.com/office/drawing/2014/main" id="{F0B66FD1-9A08-4C25-8644-C484D6DEC45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908167" y="383944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1EC41A70-E7FD-4559-8219-2B264DE118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71080" y="4308436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Picture Placeholder 13">
            <a:extLst>
              <a:ext uri="{FF2B5EF4-FFF2-40B4-BE49-F238E27FC236}">
                <a16:creationId xmlns:a16="http://schemas.microsoft.com/office/drawing/2014/main" id="{DAA74A53-AA6E-46B0-B7A6-245A6B183A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08167" y="423754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B5320157-D814-4071-B3A5-7254F6AF6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080" y="4706537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Picture Placeholder 13">
            <a:extLst>
              <a:ext uri="{FF2B5EF4-FFF2-40B4-BE49-F238E27FC236}">
                <a16:creationId xmlns:a16="http://schemas.microsoft.com/office/drawing/2014/main" id="{EC81555D-5514-4AEF-AF01-B4EE2423AF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908167" y="46356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28EA7EDA-1B23-4282-A7EE-7976007C150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1080" y="510463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4" name="Picture Placeholder 13">
            <a:extLst>
              <a:ext uri="{FF2B5EF4-FFF2-40B4-BE49-F238E27FC236}">
                <a16:creationId xmlns:a16="http://schemas.microsoft.com/office/drawing/2014/main" id="{A790DEF0-E415-43A8-AAD2-68C289C81B4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08167" y="503374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5" name="Text Placeholder 44">
            <a:extLst>
              <a:ext uri="{FF2B5EF4-FFF2-40B4-BE49-F238E27FC236}">
                <a16:creationId xmlns:a16="http://schemas.microsoft.com/office/drawing/2014/main" id="{5BF5D609-A2B5-40B6-9854-06C51AA4E2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1080" y="550274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6" name="Picture Placeholder 13">
            <a:extLst>
              <a:ext uri="{FF2B5EF4-FFF2-40B4-BE49-F238E27FC236}">
                <a16:creationId xmlns:a16="http://schemas.microsoft.com/office/drawing/2014/main" id="{4594F3DE-BB50-44ED-9DDC-AF906EDE62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908167" y="543184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AF6D5E-9505-48FE-ACDD-85BB45AA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0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30243-83D5-40E0-9AD0-AE5510D9F7EE}"/>
              </a:ext>
            </a:extLst>
          </p:cNvPr>
          <p:cNvSpPr/>
          <p:nvPr userDrawn="1"/>
        </p:nvSpPr>
        <p:spPr>
          <a:xfrm>
            <a:off x="0" y="247649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E57F-0585-43B0-839E-6CA6CE4CCB12}"/>
              </a:ext>
            </a:extLst>
          </p:cNvPr>
          <p:cNvSpPr/>
          <p:nvPr userDrawn="1"/>
        </p:nvSpPr>
        <p:spPr>
          <a:xfrm>
            <a:off x="0" y="2837929"/>
            <a:ext cx="12192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8EFB-E2D6-4511-A41E-F13DBA1634AF}"/>
              </a:ext>
            </a:extLst>
          </p:cNvPr>
          <p:cNvSpPr/>
          <p:nvPr userDrawn="1"/>
        </p:nvSpPr>
        <p:spPr>
          <a:xfrm>
            <a:off x="-1" y="6022735"/>
            <a:ext cx="12191999" cy="83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7ACF75-326A-43C2-9FE1-9A986649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C5AFAE-E223-4155-90AF-5A9448360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79EB326-51CA-4001-937D-4A2311BA7EDF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693883-05BC-4469-8DCC-44FF560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E8AEC-E366-46CD-B1B3-31467F04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92B58-E980-46AE-9D49-D9E535CA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5779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A4778-FD03-41C0-8445-8969B99176D9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393C7-A539-4938-A589-6E32BD24A2C8}"/>
              </a:ext>
            </a:extLst>
          </p:cNvPr>
          <p:cNvSpPr/>
          <p:nvPr userDrawn="1"/>
        </p:nvSpPr>
        <p:spPr>
          <a:xfrm>
            <a:off x="8837670" y="2476499"/>
            <a:ext cx="3354329" cy="3536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06C4C56-C69A-406E-BEC8-2798F8421DCA}"/>
              </a:ext>
            </a:extLst>
          </p:cNvPr>
          <p:cNvSpPr/>
          <p:nvPr userDrawn="1"/>
        </p:nvSpPr>
        <p:spPr>
          <a:xfrm rot="5400000">
            <a:off x="8501467" y="4175934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471B8904-DB22-4EB2-A3F1-7D0EC5C2B5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7326" y="4083246"/>
            <a:ext cx="2995338" cy="32312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609868-245D-4FC5-8C61-B73547669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67074A-4BBA-4872-ACB6-C44583C6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FD0C74-2C61-4B82-9B15-572B9F359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B93FF44F-F39D-4143-BDB3-278D5BF5D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28040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1D28001-1DB5-41E3-8FDF-F2A1189CFE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14CF-5698-4C5E-A1A5-7D2204B4097B}"/>
              </a:ext>
            </a:extLst>
          </p:cNvPr>
          <p:cNvSpPr/>
          <p:nvPr userDrawn="1"/>
        </p:nvSpPr>
        <p:spPr>
          <a:xfrm>
            <a:off x="6118860" y="2903283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9073D-62AC-4853-9D2D-498037EC1CD8}"/>
              </a:ext>
            </a:extLst>
          </p:cNvPr>
          <p:cNvSpPr/>
          <p:nvPr userDrawn="1"/>
        </p:nvSpPr>
        <p:spPr>
          <a:xfrm>
            <a:off x="6118860" y="6329982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4CC1ADC2-CF50-4947-A9A7-A9EAB14CF0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62E8AB5-44A9-4ACA-9F68-D664AC7737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18860" y="342900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0DAFE-A5A4-4C9E-85E7-1F617383C56B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 dirty="0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DB5F2BB4-9EC2-48DF-AB45-D6EA432E5F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4666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DFF1D5B9-D7DF-4AD4-B0C9-0A293EAE58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84322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AB01B837-2779-4982-BFF1-A50035A446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666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D4336E1-0CC3-417D-84E6-D0D2379F7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322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F002C61-8AD7-4633-B8F8-9645156E64D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56192" y="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65DEB0A-953D-4549-AF35-D469FE364F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56192" y="342900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26129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30907F-2379-4DCF-A222-EA150FC1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FCB00CA-5DAC-46A0-AA6D-E0CBF8868928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DB240-30B8-4025-B33A-BF4D6E3E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D51C68-F5FD-43CE-B11A-BCC31212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B8C09B-7744-41C0-939A-EB78C428C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89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 Folie_8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670EC50-8E83-4737-BB24-7203FD7D3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6468" y="0"/>
            <a:ext cx="2155531" cy="68580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A083B-E293-40E3-A7A9-02494E5DA636}"/>
              </a:ext>
            </a:extLst>
          </p:cNvPr>
          <p:cNvSpPr/>
          <p:nvPr/>
        </p:nvSpPr>
        <p:spPr>
          <a:xfrm flipH="1">
            <a:off x="6096000" y="1784"/>
            <a:ext cx="3940469" cy="68562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D744E-A093-4C7B-BBAD-476E05AD6B4A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47727-001D-4A0D-B0E0-471E3B2A5D30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 dirty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E82287D3-5F2D-4B89-B26C-4A931D9D6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82BEE66-AF8F-402B-8EAB-8F97C3B290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8234" y="195455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279EB0F5-8D0F-4F9B-B975-89D8F66489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321" y="188366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83D763B7-0105-46F9-8577-A250442CA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8234" y="241164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831D361-1F79-4D5F-A518-34111774B5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55321" y="234075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C9EAFC5B-D3A0-485E-B7FE-6EE755AEBB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8234" y="2868737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4F86A09-32F6-4FA9-9825-6EF95F75014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55321" y="27978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71C19619-9885-4593-AF0C-A5442DEC89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18234" y="3325829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CC369303-3B94-4662-9724-A8F0EF7C5D8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55321" y="32549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4259BEE5-1BF9-4B05-AF9A-0B765B253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8234" y="3782921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4AD239FB-8077-40A8-B19D-185FAED38C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55321" y="371202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FA88694D-D0D0-4FB9-B786-DA6D53F0D8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18234" y="424001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F6650D5A-1F98-4959-AEE7-D7549BC0B27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55321" y="416912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6439D965-F130-4350-B00E-20ABCC774F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18234" y="469710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A05551D-DA8C-4E8B-9DB7-B64D78EDADE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55321" y="462621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346E46EC-DCC2-4E9A-88C2-7D186A8C3E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18234" y="5154196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72D903E2-B2B1-4251-A40B-D62F493DBAA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321" y="508330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653C565E-7FD6-4D76-B076-F4EAC3A97A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55321" y="1213422"/>
            <a:ext cx="3457103" cy="453007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56768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D9150-6F49-47EE-B723-992FC1E35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80D5B65-FA68-4DA4-BC83-2B7881A6A7E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7FA1568A-54BE-4729-9FBC-3AB8F54F9A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333CBF-7020-492A-A9D1-10A3864F7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841145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43FDE8-6046-4935-9B26-5C7D63DB459D}"/>
              </a:ext>
            </a:extLst>
          </p:cNvPr>
          <p:cNvSpPr/>
          <p:nvPr userDrawn="1"/>
        </p:nvSpPr>
        <p:spPr>
          <a:xfrm rot="5400000" flipH="1">
            <a:off x="-150967" y="4764276"/>
            <a:ext cx="469312" cy="16737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BF1ACF-24A7-44E6-B951-4CCC59624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77572DC-12F5-493A-970D-5A9A19B770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C9211E5-22DF-494D-845F-058CDE1810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C1128C-AF74-4B02-8FC1-61CDD3940F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noProof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234629804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B1DFF88-A13F-4A3C-8E90-0C0582EC2D64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996BD-DFEA-4148-ADC4-C90C03C8FA2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dirty="0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FAFB221F-45D8-439B-ABC4-EBF2F69A5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1856B-F5CA-4BE9-9562-6401A807B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2507A4B-1D5D-4BF8-9963-507BFB176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24822" y="18356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1518701-F1CF-45DB-9148-666AB68CF8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4822" y="2754871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587D3ADA-09D4-4E5E-8187-73F129AACF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822" y="36501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A3B0CEC-5E2A-400E-8A5D-2AC23608B3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4822" y="4545377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228072FB-FAED-4AC3-A04A-A26AE5CF7C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75106" y="1835623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C2538619-9328-47C2-8C06-8FBF0602186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75106" y="2754871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C8C88C4-A557-4DD8-99C3-14729F1ABB0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975106" y="3650124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CD369225-AF51-4316-971E-478EFF83940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975106" y="4545378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437069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3CDF2B-CE32-4893-8D06-EF06294A5620}"/>
              </a:ext>
            </a:extLst>
          </p:cNvPr>
          <p:cNvSpPr/>
          <p:nvPr userDrawn="1"/>
        </p:nvSpPr>
        <p:spPr>
          <a:xfrm>
            <a:off x="0" y="0"/>
            <a:ext cx="539163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58B092D-1777-4796-8A1A-B5F5790E6C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33C5ABA-C203-4AD0-8675-6ED503BE71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4086" y="-7938"/>
            <a:ext cx="5327914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2AFDB-6B13-43C7-AC96-09BA3921276A}"/>
              </a:ext>
            </a:extLst>
          </p:cNvPr>
          <p:cNvSpPr/>
          <p:nvPr userDrawn="1"/>
        </p:nvSpPr>
        <p:spPr>
          <a:xfrm>
            <a:off x="5327915" y="0"/>
            <a:ext cx="1536171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</p:spTree>
    <p:extLst>
      <p:ext uri="{BB962C8B-B14F-4D97-AF65-F5344CB8AC3E}">
        <p14:creationId xmlns:p14="http://schemas.microsoft.com/office/powerpoint/2010/main" val="1195482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1AC32E-C87C-4B14-AC6A-15B69733F1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31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44A3233-3C21-4398-9DCB-D228999E9D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55361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467A685-C491-4D48-9DDC-9E99F78A2F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5117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58996-36CF-4AC6-8220-708F46641723}"/>
              </a:ext>
            </a:extLst>
          </p:cNvPr>
          <p:cNvSpPr/>
          <p:nvPr userDrawn="1"/>
        </p:nvSpPr>
        <p:spPr>
          <a:xfrm>
            <a:off x="0" y="0"/>
            <a:ext cx="7707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971981-B57F-4263-B1DE-BD49CA1E64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3550" y="-4763"/>
            <a:ext cx="4108450" cy="6858001"/>
          </a:xfrm>
          <a:custGeom>
            <a:avLst/>
            <a:gdLst>
              <a:gd name="connsiteX0" fmla="*/ 0 w 4108450"/>
              <a:gd name="connsiteY0" fmla="*/ 0 h 6858001"/>
              <a:gd name="connsiteX1" fmla="*/ 4108450 w 4108450"/>
              <a:gd name="connsiteY1" fmla="*/ 0 h 6858001"/>
              <a:gd name="connsiteX2" fmla="*/ 4108450 w 4108450"/>
              <a:gd name="connsiteY2" fmla="*/ 6858001 h 6858001"/>
              <a:gd name="connsiteX3" fmla="*/ 78713 w 4108450"/>
              <a:gd name="connsiteY3" fmla="*/ 6858001 h 6858001"/>
              <a:gd name="connsiteX4" fmla="*/ 78713 w 4108450"/>
              <a:gd name="connsiteY4" fmla="*/ 5487549 h 6858001"/>
              <a:gd name="connsiteX5" fmla="*/ 927134 w 4108450"/>
              <a:gd name="connsiteY5" fmla="*/ 5487549 h 6858001"/>
              <a:gd name="connsiteX6" fmla="*/ 927134 w 4108450"/>
              <a:gd name="connsiteY6" fmla="*/ 4336107 h 6858001"/>
              <a:gd name="connsiteX7" fmla="*/ 78713 w 4108450"/>
              <a:gd name="connsiteY7" fmla="*/ 4336107 h 6858001"/>
              <a:gd name="connsiteX8" fmla="*/ 78713 w 4108450"/>
              <a:gd name="connsiteY8" fmla="*/ 660 h 6858001"/>
              <a:gd name="connsiteX9" fmla="*/ 0 w 4108450"/>
              <a:gd name="connsiteY9" fmla="*/ 6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50" h="6858001">
                <a:moveTo>
                  <a:pt x="0" y="0"/>
                </a:moveTo>
                <a:lnTo>
                  <a:pt x="4108450" y="0"/>
                </a:lnTo>
                <a:lnTo>
                  <a:pt x="4108450" y="6858001"/>
                </a:lnTo>
                <a:lnTo>
                  <a:pt x="78713" y="6858001"/>
                </a:lnTo>
                <a:lnTo>
                  <a:pt x="78713" y="5487549"/>
                </a:lnTo>
                <a:lnTo>
                  <a:pt x="927134" y="5487549"/>
                </a:lnTo>
                <a:lnTo>
                  <a:pt x="927134" y="4336107"/>
                </a:lnTo>
                <a:lnTo>
                  <a:pt x="78713" y="4336107"/>
                </a:lnTo>
                <a:lnTo>
                  <a:pt x="78713" y="660"/>
                </a:lnTo>
                <a:lnTo>
                  <a:pt x="0" y="6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19B1E-B8FE-41A2-B518-ED52E60A8A86}"/>
              </a:ext>
            </a:extLst>
          </p:cNvPr>
          <p:cNvSpPr txBox="1"/>
          <p:nvPr userDrawn="1"/>
        </p:nvSpPr>
        <p:spPr>
          <a:xfrm>
            <a:off x="4097198" y="-4103"/>
            <a:ext cx="4913486" cy="6862103"/>
          </a:xfrm>
          <a:custGeom>
            <a:avLst/>
            <a:gdLst/>
            <a:ahLst/>
            <a:cxnLst/>
            <a:rect l="l" t="t" r="r" b="b"/>
            <a:pathLst>
              <a:path w="78432" h="109537">
                <a:moveTo>
                  <a:pt x="44648" y="31923"/>
                </a:moveTo>
                <a:lnTo>
                  <a:pt x="19571" y="69205"/>
                </a:lnTo>
                <a:lnTo>
                  <a:pt x="44648" y="69205"/>
                </a:lnTo>
                <a:close/>
                <a:moveTo>
                  <a:pt x="47327" y="0"/>
                </a:moveTo>
                <a:lnTo>
                  <a:pt x="64889" y="0"/>
                </a:lnTo>
                <a:lnTo>
                  <a:pt x="64889" y="69205"/>
                </a:lnTo>
                <a:lnTo>
                  <a:pt x="78432" y="69205"/>
                </a:lnTo>
                <a:lnTo>
                  <a:pt x="78432" y="87585"/>
                </a:lnTo>
                <a:lnTo>
                  <a:pt x="64889" y="87585"/>
                </a:lnTo>
                <a:lnTo>
                  <a:pt x="64889" y="109537"/>
                </a:lnTo>
                <a:lnTo>
                  <a:pt x="44648" y="109537"/>
                </a:lnTo>
                <a:lnTo>
                  <a:pt x="44648" y="87585"/>
                </a:lnTo>
                <a:lnTo>
                  <a:pt x="0" y="87585"/>
                </a:lnTo>
                <a:lnTo>
                  <a:pt x="0" y="69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49D851F-91A1-4CB9-8D2E-3BE631303D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17374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320489-D8A5-4180-8BD0-4072F1299AAC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C5F0DC-3CB2-452C-811C-19F3E6B2AB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1506" y="0"/>
            <a:ext cx="6100494" cy="6858000"/>
          </a:xfrm>
          <a:custGeom>
            <a:avLst/>
            <a:gdLst>
              <a:gd name="connsiteX0" fmla="*/ 2676088 w 6100494"/>
              <a:gd name="connsiteY0" fmla="*/ 0 h 6858000"/>
              <a:gd name="connsiteX1" fmla="*/ 6100494 w 6100494"/>
              <a:gd name="connsiteY1" fmla="*/ 0 h 6858000"/>
              <a:gd name="connsiteX2" fmla="*/ 6100494 w 6100494"/>
              <a:gd name="connsiteY2" fmla="*/ 6858000 h 6858000"/>
              <a:gd name="connsiteX3" fmla="*/ 741094 w 6100494"/>
              <a:gd name="connsiteY3" fmla="*/ 6858000 h 6858000"/>
              <a:gd name="connsiteX4" fmla="*/ 741094 w 6100494"/>
              <a:gd name="connsiteY4" fmla="*/ 6852977 h 6858000"/>
              <a:gd name="connsiteX5" fmla="*/ 926693 w 6100494"/>
              <a:gd name="connsiteY5" fmla="*/ 6843869 h 6858000"/>
              <a:gd name="connsiteX6" fmla="*/ 2489637 w 6100494"/>
              <a:gd name="connsiteY6" fmla="*/ 5953565 h 6858000"/>
              <a:gd name="connsiteX7" fmla="*/ 2979132 w 6100494"/>
              <a:gd name="connsiteY7" fmla="*/ 4447679 h 6858000"/>
              <a:gd name="connsiteX8" fmla="*/ 2373043 w 6100494"/>
              <a:gd name="connsiteY8" fmla="*/ 2801954 h 6858000"/>
              <a:gd name="connsiteX9" fmla="*/ 895162 w 6100494"/>
              <a:gd name="connsiteY9" fmla="*/ 2167923 h 6858000"/>
              <a:gd name="connsiteX10" fmla="*/ 0 w 6100494"/>
              <a:gd name="connsiteY10" fmla="*/ 2387015 h 6858000"/>
              <a:gd name="connsiteX11" fmla="*/ 205183 w 6100494"/>
              <a:gd name="connsiteY11" fmla="*/ 1226149 h 6858000"/>
              <a:gd name="connsiteX12" fmla="*/ 2676088 w 6100494"/>
              <a:gd name="connsiteY12" fmla="*/ 1226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0494" h="6858000">
                <a:moveTo>
                  <a:pt x="2676088" y="0"/>
                </a:moveTo>
                <a:lnTo>
                  <a:pt x="6100494" y="0"/>
                </a:lnTo>
                <a:lnTo>
                  <a:pt x="6100494" y="6858000"/>
                </a:lnTo>
                <a:lnTo>
                  <a:pt x="741094" y="6858000"/>
                </a:lnTo>
                <a:lnTo>
                  <a:pt x="741094" y="6852977"/>
                </a:lnTo>
                <a:lnTo>
                  <a:pt x="926693" y="6843869"/>
                </a:lnTo>
                <a:cubicBezTo>
                  <a:pt x="1579737" y="6777920"/>
                  <a:pt x="2100690" y="6481153"/>
                  <a:pt x="2489637" y="5953565"/>
                </a:cubicBezTo>
                <a:cubicBezTo>
                  <a:pt x="2815988" y="5512250"/>
                  <a:pt x="2979132" y="5010287"/>
                  <a:pt x="2979132" y="4447679"/>
                </a:cubicBezTo>
                <a:cubicBezTo>
                  <a:pt x="2979132" y="3773237"/>
                  <a:pt x="2777082" y="3224663"/>
                  <a:pt x="2373043" y="2801954"/>
                </a:cubicBezTo>
                <a:cubicBezTo>
                  <a:pt x="1969005" y="2379246"/>
                  <a:pt x="1476378" y="2167923"/>
                  <a:pt x="895162" y="2167923"/>
                </a:cubicBezTo>
                <a:cubicBezTo>
                  <a:pt x="590551" y="2167923"/>
                  <a:pt x="292205" y="2240974"/>
                  <a:pt x="0" y="2387015"/>
                </a:cubicBezTo>
                <a:lnTo>
                  <a:pt x="205183" y="1226149"/>
                </a:lnTo>
                <a:lnTo>
                  <a:pt x="2676088" y="1226149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6E329-7678-4F64-9AC2-0D7EC750A464}"/>
              </a:ext>
            </a:extLst>
          </p:cNvPr>
          <p:cNvSpPr/>
          <p:nvPr userDrawn="1"/>
        </p:nvSpPr>
        <p:spPr>
          <a:xfrm>
            <a:off x="5130800" y="2959100"/>
            <a:ext cx="33147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0F5FAD-29CF-472F-80F9-69D22A258CA2}"/>
              </a:ext>
            </a:extLst>
          </p:cNvPr>
          <p:cNvSpPr/>
          <p:nvPr userDrawn="1"/>
        </p:nvSpPr>
        <p:spPr>
          <a:xfrm>
            <a:off x="5130800" y="3810000"/>
            <a:ext cx="17145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56DA-0856-4334-9E9F-9F1699E30E71}"/>
              </a:ext>
            </a:extLst>
          </p:cNvPr>
          <p:cNvSpPr txBox="1"/>
          <p:nvPr userDrawn="1"/>
        </p:nvSpPr>
        <p:spPr>
          <a:xfrm>
            <a:off x="4473786" y="0"/>
            <a:ext cx="4596852" cy="6858000"/>
          </a:xfrm>
          <a:custGeom>
            <a:avLst/>
            <a:gdLst/>
            <a:ahLst/>
            <a:cxnLst/>
            <a:rect l="l" t="t" r="r" b="b"/>
            <a:pathLst>
              <a:path w="73372" h="109463">
                <a:moveTo>
                  <a:pt x="13246" y="0"/>
                </a:moveTo>
                <a:lnTo>
                  <a:pt x="68535" y="0"/>
                </a:lnTo>
                <a:lnTo>
                  <a:pt x="68535" y="19571"/>
                </a:lnTo>
                <a:lnTo>
                  <a:pt x="29096" y="19571"/>
                </a:lnTo>
                <a:lnTo>
                  <a:pt x="25821" y="38100"/>
                </a:lnTo>
                <a:cubicBezTo>
                  <a:pt x="30485" y="35769"/>
                  <a:pt x="35247" y="34603"/>
                  <a:pt x="40109" y="34603"/>
                </a:cubicBezTo>
                <a:cubicBezTo>
                  <a:pt x="49386" y="34603"/>
                  <a:pt x="57249" y="37976"/>
                  <a:pt x="63698" y="44723"/>
                </a:cubicBezTo>
                <a:cubicBezTo>
                  <a:pt x="70147" y="51470"/>
                  <a:pt x="73372" y="60226"/>
                  <a:pt x="73372" y="70991"/>
                </a:cubicBezTo>
                <a:cubicBezTo>
                  <a:pt x="73372" y="79971"/>
                  <a:pt x="70768" y="87983"/>
                  <a:pt x="65559" y="95027"/>
                </a:cubicBezTo>
                <a:cubicBezTo>
                  <a:pt x="58464" y="104651"/>
                  <a:pt x="48617" y="109463"/>
                  <a:pt x="36016" y="109463"/>
                </a:cubicBezTo>
                <a:cubicBezTo>
                  <a:pt x="25946" y="109463"/>
                  <a:pt x="17735" y="106760"/>
                  <a:pt x="11385" y="101352"/>
                </a:cubicBezTo>
                <a:cubicBezTo>
                  <a:pt x="5035" y="95945"/>
                  <a:pt x="1240" y="88677"/>
                  <a:pt x="0" y="79549"/>
                </a:cubicBezTo>
                <a:lnTo>
                  <a:pt x="20836" y="77391"/>
                </a:lnTo>
                <a:cubicBezTo>
                  <a:pt x="21431" y="82104"/>
                  <a:pt x="23192" y="85837"/>
                  <a:pt x="26119" y="88590"/>
                </a:cubicBezTo>
                <a:cubicBezTo>
                  <a:pt x="29046" y="91344"/>
                  <a:pt x="32420" y="92720"/>
                  <a:pt x="36239" y="92720"/>
                </a:cubicBezTo>
                <a:cubicBezTo>
                  <a:pt x="40605" y="92720"/>
                  <a:pt x="44301" y="90947"/>
                  <a:pt x="47327" y="87400"/>
                </a:cubicBezTo>
                <a:cubicBezTo>
                  <a:pt x="50353" y="83853"/>
                  <a:pt x="51866" y="78507"/>
                  <a:pt x="51866" y="71363"/>
                </a:cubicBezTo>
                <a:cubicBezTo>
                  <a:pt x="51866" y="64666"/>
                  <a:pt x="50366" y="59643"/>
                  <a:pt x="47364" y="56295"/>
                </a:cubicBezTo>
                <a:cubicBezTo>
                  <a:pt x="44363" y="52946"/>
                  <a:pt x="40456" y="51272"/>
                  <a:pt x="35644" y="51272"/>
                </a:cubicBezTo>
                <a:cubicBezTo>
                  <a:pt x="29641" y="51272"/>
                  <a:pt x="24259" y="53926"/>
                  <a:pt x="19496" y="59234"/>
                </a:cubicBezTo>
                <a:lnTo>
                  <a:pt x="2530" y="56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445BA56-159D-4B3C-9980-6C2765D59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01138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6509-F0B3-4BF9-A0C6-E93CB38F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9CD8C24-7CB5-45C7-8ED8-0CB52E68628B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A0446-D37F-4C00-AF43-A0FF233E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A15949-C65A-4455-9D60-B56A3F6D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80BC9-32EC-44F3-88B2-A486E2C5B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68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2E9CE9-8708-4D93-8CC7-34DBDAA64C6C}"/>
              </a:ext>
            </a:extLst>
          </p:cNvPr>
          <p:cNvSpPr/>
          <p:nvPr userDrawn="1"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3FC175A-1FA2-4F38-B724-6EA17B6B65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5472" y="0"/>
            <a:ext cx="6396529" cy="6851650"/>
          </a:xfrm>
          <a:custGeom>
            <a:avLst/>
            <a:gdLst>
              <a:gd name="connsiteX0" fmla="*/ 1292860 w 6396529"/>
              <a:gd name="connsiteY0" fmla="*/ 0 h 6851650"/>
              <a:gd name="connsiteX1" fmla="*/ 6396529 w 6396529"/>
              <a:gd name="connsiteY1" fmla="*/ 0 h 6851650"/>
              <a:gd name="connsiteX2" fmla="*/ 6396529 w 6396529"/>
              <a:gd name="connsiteY2" fmla="*/ 6851650 h 6851650"/>
              <a:gd name="connsiteX3" fmla="*/ 1146121 w 6396529"/>
              <a:gd name="connsiteY3" fmla="*/ 6851650 h 6851650"/>
              <a:gd name="connsiteX4" fmla="*/ 1226875 w 6396529"/>
              <a:gd name="connsiteY4" fmla="*/ 6848258 h 6851650"/>
              <a:gd name="connsiteX5" fmla="*/ 2549384 w 6396529"/>
              <a:gd name="connsiteY5" fmla="*/ 6234426 h 6851650"/>
              <a:gd name="connsiteX6" fmla="*/ 3154596 w 6396529"/>
              <a:gd name="connsiteY6" fmla="*/ 4579181 h 6851650"/>
              <a:gd name="connsiteX7" fmla="*/ 2579145 w 6396529"/>
              <a:gd name="connsiteY7" fmla="*/ 2992641 h 6851650"/>
              <a:gd name="connsiteX8" fmla="*/ 1196745 w 6396529"/>
              <a:gd name="connsiteY8" fmla="*/ 2378248 h 6851650"/>
              <a:gd name="connsiteX9" fmla="*/ 0 w 6396529"/>
              <a:gd name="connsiteY9" fmla="*/ 2946797 h 6851650"/>
              <a:gd name="connsiteX10" fmla="*/ 355351 w 6396529"/>
              <a:gd name="connsiteY10" fmla="*/ 1419903 h 6851650"/>
              <a:gd name="connsiteX11" fmla="*/ 1045411 w 6396529"/>
              <a:gd name="connsiteY11" fmla="*/ 1053091 h 6851650"/>
              <a:gd name="connsiteX12" fmla="*/ 1545195 w 6396529"/>
              <a:gd name="connsiteY12" fmla="*/ 1236528 h 6851650"/>
              <a:gd name="connsiteX13" fmla="*/ 1783657 w 6396529"/>
              <a:gd name="connsiteY13" fmla="*/ 1805077 h 6851650"/>
              <a:gd name="connsiteX14" fmla="*/ 3030805 w 6396529"/>
              <a:gd name="connsiteY14" fmla="*/ 1667546 h 6851650"/>
              <a:gd name="connsiteX15" fmla="*/ 2391211 w 6396529"/>
              <a:gd name="connsiteY15" fmla="*/ 422616 h 6851650"/>
              <a:gd name="connsiteX16" fmla="*/ 1310677 w 6396529"/>
              <a:gd name="connsiteY16" fmla="*/ 637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6529" h="6851650">
                <a:moveTo>
                  <a:pt x="1292860" y="0"/>
                </a:moveTo>
                <a:lnTo>
                  <a:pt x="6396529" y="0"/>
                </a:lnTo>
                <a:lnTo>
                  <a:pt x="6396529" y="6851650"/>
                </a:lnTo>
                <a:lnTo>
                  <a:pt x="1146121" y="6851650"/>
                </a:lnTo>
                <a:lnTo>
                  <a:pt x="1226875" y="6848258"/>
                </a:lnTo>
                <a:cubicBezTo>
                  <a:pt x="1755495" y="6802792"/>
                  <a:pt x="2196290" y="6598196"/>
                  <a:pt x="2549384" y="6234426"/>
                </a:cubicBezTo>
                <a:cubicBezTo>
                  <a:pt x="2952859" y="5818689"/>
                  <a:pt x="3154596" y="5266961"/>
                  <a:pt x="3154596" y="4579181"/>
                </a:cubicBezTo>
                <a:cubicBezTo>
                  <a:pt x="3154596" y="3931083"/>
                  <a:pt x="2962779" y="3402278"/>
                  <a:pt x="2579145" y="2992641"/>
                </a:cubicBezTo>
                <a:cubicBezTo>
                  <a:pt x="2195573" y="2583066"/>
                  <a:pt x="1734732" y="2378248"/>
                  <a:pt x="1196745" y="2378248"/>
                </a:cubicBezTo>
                <a:cubicBezTo>
                  <a:pt x="719884" y="2378248"/>
                  <a:pt x="320969" y="2567785"/>
                  <a:pt x="0" y="2946797"/>
                </a:cubicBezTo>
                <a:cubicBezTo>
                  <a:pt x="48863" y="2173429"/>
                  <a:pt x="167355" y="1664465"/>
                  <a:pt x="355351" y="1419903"/>
                </a:cubicBezTo>
                <a:cubicBezTo>
                  <a:pt x="543348" y="1175403"/>
                  <a:pt x="773368" y="1053091"/>
                  <a:pt x="1045411" y="1053091"/>
                </a:cubicBezTo>
                <a:cubicBezTo>
                  <a:pt x="1250230" y="1053091"/>
                  <a:pt x="1416845" y="1114216"/>
                  <a:pt x="1545195" y="1236528"/>
                </a:cubicBezTo>
                <a:cubicBezTo>
                  <a:pt x="1673607" y="1358778"/>
                  <a:pt x="1753094" y="1548315"/>
                  <a:pt x="1783657" y="1805077"/>
                </a:cubicBezTo>
                <a:lnTo>
                  <a:pt x="3030805" y="1667546"/>
                </a:lnTo>
                <a:cubicBezTo>
                  <a:pt x="2939118" y="1123397"/>
                  <a:pt x="2725919" y="708461"/>
                  <a:pt x="2391211" y="422616"/>
                </a:cubicBezTo>
                <a:cubicBezTo>
                  <a:pt x="2098287" y="172554"/>
                  <a:pt x="1738136" y="31895"/>
                  <a:pt x="1310677" y="637"/>
                </a:cubicBezTo>
                <a:close/>
              </a:path>
            </a:pathLst>
          </a:custGeom>
        </p:spPr>
        <p:txBody>
          <a:bodyPr wrap="square" lIns="91440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55945-1E16-41C4-BBAB-3EB76DB542B7}"/>
              </a:ext>
            </a:extLst>
          </p:cNvPr>
          <p:cNvSpPr/>
          <p:nvPr userDrawn="1"/>
        </p:nvSpPr>
        <p:spPr>
          <a:xfrm>
            <a:off x="4749800" y="6155267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229F-2187-40FD-962F-2C579C3A2FF5}"/>
              </a:ext>
            </a:extLst>
          </p:cNvPr>
          <p:cNvSpPr/>
          <p:nvPr userDrawn="1"/>
        </p:nvSpPr>
        <p:spPr>
          <a:xfrm>
            <a:off x="5815800" y="3170767"/>
            <a:ext cx="2070900" cy="2722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C1ED69-DE51-4AE5-AC43-9058E15C2132}"/>
              </a:ext>
            </a:extLst>
          </p:cNvPr>
          <p:cNvSpPr/>
          <p:nvPr userDrawn="1"/>
        </p:nvSpPr>
        <p:spPr>
          <a:xfrm>
            <a:off x="4749800" y="0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D6F50-4538-40EE-B13E-ABB0F5774260}"/>
              </a:ext>
            </a:extLst>
          </p:cNvPr>
          <p:cNvSpPr txBox="1"/>
          <p:nvPr userDrawn="1"/>
        </p:nvSpPr>
        <p:spPr>
          <a:xfrm>
            <a:off x="4461133" y="-6061"/>
            <a:ext cx="4488934" cy="6864061"/>
          </a:xfrm>
          <a:custGeom>
            <a:avLst/>
            <a:gdLst/>
            <a:ahLst/>
            <a:cxnLst/>
            <a:rect l="l" t="t" r="r" b="b"/>
            <a:pathLst>
              <a:path w="72851" h="111397">
                <a:moveTo>
                  <a:pt x="37802" y="54099"/>
                </a:moveTo>
                <a:cubicBezTo>
                  <a:pt x="33784" y="54099"/>
                  <a:pt x="30386" y="55674"/>
                  <a:pt x="27608" y="58824"/>
                </a:cubicBezTo>
                <a:cubicBezTo>
                  <a:pt x="24830" y="61974"/>
                  <a:pt x="23441" y="66625"/>
                  <a:pt x="23441" y="72777"/>
                </a:cubicBezTo>
                <a:cubicBezTo>
                  <a:pt x="23441" y="79573"/>
                  <a:pt x="25003" y="84819"/>
                  <a:pt x="28129" y="88515"/>
                </a:cubicBezTo>
                <a:cubicBezTo>
                  <a:pt x="31254" y="92211"/>
                  <a:pt x="34826" y="94059"/>
                  <a:pt x="38844" y="94059"/>
                </a:cubicBezTo>
                <a:cubicBezTo>
                  <a:pt x="42714" y="94059"/>
                  <a:pt x="45938" y="92546"/>
                  <a:pt x="48518" y="89520"/>
                </a:cubicBezTo>
                <a:cubicBezTo>
                  <a:pt x="51098" y="86494"/>
                  <a:pt x="52388" y="81533"/>
                  <a:pt x="52388" y="74637"/>
                </a:cubicBezTo>
                <a:cubicBezTo>
                  <a:pt x="52388" y="67543"/>
                  <a:pt x="50999" y="62346"/>
                  <a:pt x="48220" y="59047"/>
                </a:cubicBezTo>
                <a:cubicBezTo>
                  <a:pt x="45442" y="55748"/>
                  <a:pt x="41970" y="54099"/>
                  <a:pt x="37802" y="54099"/>
                </a:cubicBezTo>
                <a:close/>
                <a:moveTo>
                  <a:pt x="39886" y="0"/>
                </a:moveTo>
                <a:cubicBezTo>
                  <a:pt x="48171" y="0"/>
                  <a:pt x="55029" y="2319"/>
                  <a:pt x="60462" y="6957"/>
                </a:cubicBezTo>
                <a:cubicBezTo>
                  <a:pt x="65894" y="11596"/>
                  <a:pt x="69354" y="18330"/>
                  <a:pt x="70842" y="27161"/>
                </a:cubicBezTo>
                <a:lnTo>
                  <a:pt x="50602" y="29393"/>
                </a:lnTo>
                <a:cubicBezTo>
                  <a:pt x="50106" y="25226"/>
                  <a:pt x="48816" y="22150"/>
                  <a:pt x="46732" y="20166"/>
                </a:cubicBezTo>
                <a:cubicBezTo>
                  <a:pt x="44649" y="18181"/>
                  <a:pt x="41945" y="17189"/>
                  <a:pt x="38621" y="17189"/>
                </a:cubicBezTo>
                <a:cubicBezTo>
                  <a:pt x="34206" y="17189"/>
                  <a:pt x="30473" y="19174"/>
                  <a:pt x="27422" y="23142"/>
                </a:cubicBezTo>
                <a:cubicBezTo>
                  <a:pt x="24371" y="27111"/>
                  <a:pt x="22448" y="35371"/>
                  <a:pt x="21655" y="47922"/>
                </a:cubicBezTo>
                <a:cubicBezTo>
                  <a:pt x="26864" y="41771"/>
                  <a:pt x="33338" y="38695"/>
                  <a:pt x="41077" y="38695"/>
                </a:cubicBezTo>
                <a:cubicBezTo>
                  <a:pt x="49808" y="38695"/>
                  <a:pt x="57287" y="42019"/>
                  <a:pt x="63512" y="48666"/>
                </a:cubicBezTo>
                <a:cubicBezTo>
                  <a:pt x="69738" y="55314"/>
                  <a:pt x="72851" y="63896"/>
                  <a:pt x="72851" y="74414"/>
                </a:cubicBezTo>
                <a:cubicBezTo>
                  <a:pt x="72851" y="85576"/>
                  <a:pt x="69577" y="94530"/>
                  <a:pt x="63029" y="101277"/>
                </a:cubicBezTo>
                <a:cubicBezTo>
                  <a:pt x="56480" y="108024"/>
                  <a:pt x="48072" y="111397"/>
                  <a:pt x="37802" y="111397"/>
                </a:cubicBezTo>
                <a:cubicBezTo>
                  <a:pt x="26789" y="111397"/>
                  <a:pt x="17735" y="107119"/>
                  <a:pt x="10641" y="98561"/>
                </a:cubicBezTo>
                <a:cubicBezTo>
                  <a:pt x="3547" y="90003"/>
                  <a:pt x="0" y="75976"/>
                  <a:pt x="0" y="56480"/>
                </a:cubicBezTo>
                <a:cubicBezTo>
                  <a:pt x="0" y="36487"/>
                  <a:pt x="3696" y="22076"/>
                  <a:pt x="11088" y="13245"/>
                </a:cubicBezTo>
                <a:cubicBezTo>
                  <a:pt x="18480" y="4415"/>
                  <a:pt x="28079" y="0"/>
                  <a:pt x="398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8F7EED-72CE-4582-BF4F-9957D04CD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060189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AD188D5-7968-486E-A44C-E892F4DB86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364319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AC4629-75B3-4F79-B22C-D01914463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46010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</a:t>
            </a:r>
            <a:br>
              <a:rPr lang="de-CH" dirty="0"/>
            </a:br>
            <a:r>
              <a:rPr lang="de-CH" dirty="0"/>
              <a:t>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746B065-30E3-44AD-B92B-878695D4EE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04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</a:t>
            </a:r>
            <a:br>
              <a:rPr lang="de-CH" dirty="0"/>
            </a:br>
            <a:r>
              <a:rPr lang="de-CH" dirty="0"/>
              <a:t>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B8B07D5-C75F-4705-A820-106BFADF1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02598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959049-17CF-4261-9E46-316DB5F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2EF46CA-8518-4483-B4BD-6D628E970504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3AAC3-9B14-455A-AAC8-F3822277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5D1FBB-DF06-423C-8ECF-AB8CA040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8911A-EB62-40CF-8E1E-ADE7541B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0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9E8D31-6576-46D6-B128-550FF64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A3DD783-C77E-444E-A81B-E43732C38A03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41DDB0-BDF0-4F5B-AC2E-1DF980E9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2C3635-3F1C-466B-A597-B70006A3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4FDCF-B304-474B-B1B9-CF6E6E175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6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8BAB-65F4-4DEC-9AC9-4DEDBAEEF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A46D95D-2597-403C-B9E7-F298C5AA0DE0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4E8B-4845-461C-A439-090FDE73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6F25-5301-4AF9-BAD7-55C0F18D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4" r:id="rId64"/>
    <p:sldLayoutId id="2147483715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8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ueber-uns/services/kundenportal-mysuva/erste-schritte-im-kundenportal" TargetMode="External"/><Relationship Id="rId2" Type="http://schemas.openxmlformats.org/officeDocument/2006/relationships/hyperlink" Target="https://www.suva.ch/de-ch/ueber-uns/services/kundenportal-mysuva/online-services-praevention/gefaehrliche-situationen-service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ueber-uns/services/kundenportal-mysuva/online-services-praevention/sicherheitspaess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ueber-uns/services/kundenportal-mysuva/online-services-praevention/sicherheitspaess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va.ch/de-ch/ueber-uns/services/kundenportal-mysuva/online-services-praevention/sicherheitspaesse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suva.ch/de-ch/ueber-uns/services/kundenportal-mysuva/online-services-praevention/sicherheitspaesse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suva.ch/de-ch/ueber-uns/services/kundenportal-mysuva/online-services-praevention/sicherheitspaess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uva.ch/de-ch/ueber-uns/services/kundenportal-mysuva/online-services-praevention/sicherheitspaesse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ueber-uns/services/kundenportal-mysuva/online-services-praevention/sicherheitspaess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uva.ch/mysuv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F7F9F-DC5E-EA38-B808-7B3F214D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B5059-EBB2-EE27-5365-87EFC49D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455145"/>
          </a:xfrm>
        </p:spPr>
        <p:txBody>
          <a:bodyPr/>
          <a:lstStyle/>
          <a:p>
            <a:r>
              <a:rPr lang="fr-CH" dirty="0"/>
              <a:t>Structure de la présentation du service en ligne «Passeports de sécurité»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2319190-C03E-1F8A-BA0F-D78411086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</a:t>
            </a:fld>
            <a:endParaRPr lang="fr-CH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4999DEA5-6DC5-02A3-9D3B-3B8211084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166597"/>
            <a:ext cx="11089232" cy="2900306"/>
          </a:xfrm>
        </p:spPr>
        <p:txBody>
          <a:bodyPr/>
          <a:lstStyle/>
          <a:p>
            <a:pPr marL="179388" lvl="1" indent="0">
              <a:spcAft>
                <a:spcPts val="600"/>
              </a:spcAft>
              <a:buNone/>
            </a:pPr>
            <a:br>
              <a:rPr lang="de-CH" sz="1600" i="1" dirty="0"/>
            </a:br>
            <a:r>
              <a:rPr lang="fr-CH" sz="1600" b="1" dirty="0"/>
              <a:t>La présentation se compose de trois parties:
</a:t>
            </a:r>
          </a:p>
          <a:p>
            <a:pPr marL="522288" lvl="1" indent="-342900">
              <a:spcAft>
                <a:spcPts val="600"/>
              </a:spcAft>
              <a:buFont typeface="+mj-lt"/>
              <a:buAutoNum type="arabicPeriod"/>
            </a:pPr>
            <a:r>
              <a:rPr lang="fr-CH" sz="1600" b="1" dirty="0"/>
              <a:t>Informations destinées à la direction</a:t>
            </a:r>
          </a:p>
          <a:p>
            <a:pPr marL="522288" lvl="1" indent="-342900">
              <a:spcAft>
                <a:spcPts val="600"/>
              </a:spcAft>
              <a:buFont typeface="+mj-lt"/>
              <a:buAutoNum type="arabicPeriod"/>
            </a:pPr>
            <a:r>
              <a:rPr lang="fr-CH" sz="1600" b="1" dirty="0"/>
              <a:t>Instructions destinées aux personnes préposées à la sécurité</a:t>
            </a:r>
          </a:p>
          <a:p>
            <a:pPr marL="522288" lvl="1" indent="-342900">
              <a:spcAft>
                <a:spcPts val="600"/>
              </a:spcAft>
              <a:buFont typeface="+mj-lt"/>
              <a:buAutoNum type="arabicPeriod"/>
            </a:pPr>
            <a:r>
              <a:rPr lang="fr-CH" sz="1600" b="1" dirty="0"/>
              <a:t>Présentation destinée à la formation du personnel </a:t>
            </a:r>
            <a:r>
              <a:rPr lang="fr-CH" sz="1600" dirty="0"/>
              <a:t>(disponible séparément)</a:t>
            </a:r>
          </a:p>
          <a:p>
            <a:pPr marL="179388" lvl="1" indent="0">
              <a:spcAft>
                <a:spcPts val="600"/>
              </a:spcAft>
              <a:buNone/>
            </a:pPr>
            <a:endParaRPr lang="fr-CH" sz="1600" dirty="0"/>
          </a:p>
          <a:p>
            <a:pPr marL="179388" lvl="1" indent="0">
              <a:spcAft>
                <a:spcPts val="600"/>
              </a:spcAft>
              <a:buNone/>
            </a:pPr>
            <a:r>
              <a:rPr lang="fr-CH" sz="1600" dirty="0"/>
              <a:t>Utilisez cette présentation comme modèle. Elle vous aidera à introduire le passeport de sécurité dans votre entreprise. 
Vous pouvez personnaliser le contenu et l'identité visuelle en fonction des besoins de votre entreprise. </a:t>
            </a:r>
          </a:p>
        </p:txBody>
      </p:sp>
    </p:spTree>
    <p:extLst>
      <p:ext uri="{BB962C8B-B14F-4D97-AF65-F5344CB8AC3E}">
        <p14:creationId xmlns:p14="http://schemas.microsoft.com/office/powerpoint/2010/main" val="3983279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34042-335D-1828-42DE-29A12758E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3895F-5734-1417-AFA3-D53F9932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Proposition à la direction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9FA33B-57EE-F0EB-1702-EF03EB2CF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10</a:t>
            </a:fld>
            <a:endParaRPr lang="fr-CH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4C6023B-8EFA-F13A-786A-86420A30940C}"/>
              </a:ext>
            </a:extLst>
          </p:cNvPr>
          <p:cNvGrpSpPr/>
          <p:nvPr/>
        </p:nvGrpSpPr>
        <p:grpSpPr>
          <a:xfrm>
            <a:off x="551384" y="1340768"/>
            <a:ext cx="11089232" cy="2631157"/>
            <a:chOff x="551384" y="1340768"/>
            <a:chExt cx="11089232" cy="321671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F0AE86E-B360-9C71-F0A0-DFEF30B1323F}"/>
                </a:ext>
              </a:extLst>
            </p:cNvPr>
            <p:cNvSpPr/>
            <p:nvPr/>
          </p:nvSpPr>
          <p:spPr>
            <a:xfrm>
              <a:off x="551384" y="1340768"/>
              <a:ext cx="11089232" cy="32167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A2A315C7-2540-BF23-FF91-1735DE36B4C8}"/>
                </a:ext>
              </a:extLst>
            </p:cNvPr>
            <p:cNvSpPr/>
            <p:nvPr/>
          </p:nvSpPr>
          <p:spPr>
            <a:xfrm>
              <a:off x="696443" y="1448304"/>
              <a:ext cx="10801200" cy="3000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7FB971D4-8D41-0811-739A-967B4165C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24150"/>
              </p:ext>
            </p:extLst>
          </p:nvPr>
        </p:nvGraphicFramePr>
        <p:xfrm>
          <a:off x="737080" y="1651256"/>
          <a:ext cx="10801200" cy="2010180"/>
        </p:xfrm>
        <a:graphic>
          <a:graphicData uri="http://schemas.openxmlformats.org/drawingml/2006/table">
            <a:tbl>
              <a:tblPr/>
              <a:tblGrid>
                <a:gridCol w="1811814">
                  <a:extLst>
                    <a:ext uri="{9D8B030D-6E8A-4147-A177-3AD203B41FA5}">
                      <a16:colId xmlns:a16="http://schemas.microsoft.com/office/drawing/2014/main" val="124417592"/>
                    </a:ext>
                  </a:extLst>
                </a:gridCol>
                <a:gridCol w="428052">
                  <a:extLst>
                    <a:ext uri="{9D8B030D-6E8A-4147-A177-3AD203B41FA5}">
                      <a16:colId xmlns:a16="http://schemas.microsoft.com/office/drawing/2014/main" val="309641720"/>
                    </a:ext>
                  </a:extLst>
                </a:gridCol>
                <a:gridCol w="7254737">
                  <a:extLst>
                    <a:ext uri="{9D8B030D-6E8A-4147-A177-3AD203B41FA5}">
                      <a16:colId xmlns:a16="http://schemas.microsoft.com/office/drawing/2014/main" val="2180132242"/>
                    </a:ext>
                  </a:extLst>
                </a:gridCol>
                <a:gridCol w="1306597">
                  <a:extLst>
                    <a:ext uri="{9D8B030D-6E8A-4147-A177-3AD203B41FA5}">
                      <a16:colId xmlns:a16="http://schemas.microsoft.com/office/drawing/2014/main" val="4017690208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l" fontAlgn="auto"/>
                      <a:endParaRPr lang="fr-CH" sz="1400" b="1" i="0" dirty="0">
                        <a:solidFill>
                          <a:srgbClr val="A5A5A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r-CH" sz="1400" b="1" i="0" dirty="0">
                          <a:solidFill>
                            <a:srgbClr val="00B8CF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  <a:endParaRPr lang="fr-CH" sz="1400" b="1" i="0" dirty="0">
                        <a:solidFill>
                          <a:srgbClr val="A5A5A5"/>
                        </a:solidFill>
                        <a:effectLst/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r-CH" sz="1400" b="1" i="0" u="none" strike="noStrike" dirty="0">
                          <a:solidFill>
                            <a:srgbClr val="00B8CF"/>
                          </a:solidFill>
                          <a:effectLst/>
                          <a:latin typeface="Arial" panose="020B0604020202020204" pitchFamily="34" charset="0"/>
                        </a:rPr>
                        <a:t>Proposition</a:t>
                      </a:r>
                      <a:endParaRPr lang="fr-CH" sz="1400" b="1" i="0" dirty="0">
                        <a:solidFill>
                          <a:srgbClr val="A5A5A5"/>
                        </a:solidFill>
                        <a:effectLst/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r-CH" sz="1400" b="1" i="0" dirty="0">
                          <a:solidFill>
                            <a:srgbClr val="00B8CF"/>
                          </a:solidFill>
                          <a:effectLst/>
                          <a:latin typeface="Arial" panose="020B0604020202020204" pitchFamily="34" charset="0"/>
                        </a:rPr>
                        <a:t>Décision</a:t>
                      </a:r>
                      <a:endParaRPr lang="fr-CH" sz="1400" b="1" i="0" dirty="0">
                        <a:solidFill>
                          <a:srgbClr val="A5A5A5"/>
                        </a:solidFill>
                        <a:effectLst/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341804"/>
                  </a:ext>
                </a:extLst>
              </a:tr>
              <a:tr h="141709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r-CH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dirty="0">
                          <a:solidFill>
                            <a:schemeClr val="tx1"/>
                          </a:solidFill>
                        </a:rPr>
                        <a:t>La direction accepte d’introduire le service en ligne «Passeports de sécurité» et de délivrer un passeport de sécurité aux collaborateurs et collaboratrices.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600" dirty="0"/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fr-CH" sz="1400" b="0" i="0" u="none" strike="noStrike" dirty="0">
                        <a:solidFill>
                          <a:srgbClr val="F5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60" marR="85860" marT="42930" marB="42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75206"/>
                  </a:ext>
                </a:extLst>
              </a:tr>
              <a:tr h="184066"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fr-CH" sz="1400" b="0" i="0" dirty="0">
                          <a:solidFill>
                            <a:srgbClr val="000000"/>
                          </a:solidFill>
                          <a:effectLst/>
                        </a:rPr>
                        <a:t>2.</a:t>
                      </a: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dirty="0"/>
                        <a:t>La direction accepte qu’à l’avenir, toutes les formations et instructions soient consignées dans les passeports de sécurité des collaborateurs et collaboratrices. </a:t>
                      </a:r>
                      <a:endParaRPr lang="fr-CH" sz="1600" dirty="0">
                        <a:solidFill>
                          <a:schemeClr val="tx1"/>
                        </a:solidFill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fr-CH" sz="1400" b="0" i="0" u="none" strike="noStrike" dirty="0">
                        <a:solidFill>
                          <a:srgbClr val="F5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60" marR="85860" marT="42930" marB="42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949779"/>
                  </a:ext>
                </a:extLst>
              </a:tr>
            </a:tbl>
          </a:graphicData>
        </a:graphic>
      </p:graphicFrame>
      <p:pic>
        <p:nvPicPr>
          <p:cNvPr id="11" name="Grafik 10" descr="Auktionshammer mit einfarbiger Füllung">
            <a:extLst>
              <a:ext uri="{FF2B5EF4-FFF2-40B4-BE49-F238E27FC236}">
                <a16:creationId xmlns:a16="http://schemas.microsoft.com/office/drawing/2014/main" id="{15DED2A4-49AB-2408-12A8-2675364B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1035" y="1448305"/>
            <a:ext cx="263885" cy="263885"/>
          </a:xfrm>
          <a:prstGeom prst="rect">
            <a:avLst/>
          </a:prstGeom>
        </p:spPr>
      </p:pic>
      <p:pic>
        <p:nvPicPr>
          <p:cNvPr id="18" name="Grafik 17" descr="Handschlag Silhouette">
            <a:extLst>
              <a:ext uri="{FF2B5EF4-FFF2-40B4-BE49-F238E27FC236}">
                <a16:creationId xmlns:a16="http://schemas.microsoft.com/office/drawing/2014/main" id="{40348397-96B9-98A6-E3AE-E296DB9CF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215" y="21986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1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73DA9-0F4F-8084-17A8-DE5CFF149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D494E-F1FA-D546-604C-DAD949E2D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Instructions pour les personnes préposées à la sécurité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F4D39E-93CB-E4D3-074D-4515CEA85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92558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6001E-E748-8AF9-F5FF-B323F89F5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E905D86C-02F9-67F5-FB5B-A07CACD11479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8B6984-2034-B0A2-63DA-74A81A33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6189047" cy="490989"/>
          </a:xfrm>
        </p:spPr>
        <p:txBody>
          <a:bodyPr/>
          <a:lstStyle/>
          <a:p>
            <a:r>
              <a:rPr lang="fr-CH" dirty="0"/>
              <a:t>Accès au service en ligne «Passeports de sécurité»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CB2385-2CAF-A46E-D295-A6A31904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12</a:t>
            </a:fld>
            <a:endParaRPr lang="fr-CH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DD78FB1-AB2E-C132-5A82-F074AF3AA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236611"/>
            <a:ext cx="5344319" cy="494313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fr-CH" sz="1800" b="1" dirty="0"/>
              <a:t>Dans le portail clients mySuva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fr-CH" sz="1800" dirty="0"/>
              <a:t>Accès dans le </a:t>
            </a:r>
            <a:r>
              <a:rPr lang="fr-CH" sz="1800" dirty="0">
                <a:hlinkClick r:id="rId2"/>
              </a:rPr>
              <a:t>portail clients mySuva </a:t>
            </a:r>
            <a:r>
              <a:rPr lang="fr-CH" sz="1800" dirty="0"/>
              <a:t>et via l’appli mySuva</a:t>
            </a:r>
          </a:p>
          <a:p>
            <a:pPr>
              <a:spcAft>
                <a:spcPts val="600"/>
              </a:spcAft>
              <a:buFontTx/>
              <a:buChar char="-"/>
            </a:pPr>
            <a:endParaRPr lang="fr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fr-CH" sz="1800" b="1" dirty="0"/>
              <a:t>Votre entreprise n’est pas encore enregistrée? </a:t>
            </a:r>
          </a:p>
          <a:p>
            <a:pPr marL="182563" lvl="1" indent="-182563">
              <a:spcAft>
                <a:spcPts val="600"/>
              </a:spcAft>
              <a:buFontTx/>
              <a:buChar char="-"/>
            </a:pPr>
            <a:r>
              <a:rPr lang="fr-CH" sz="1800" dirty="0">
                <a:hlinkClick r:id="rId3"/>
              </a:rPr>
              <a:t>Portail clients: inscription | Suva</a:t>
            </a:r>
            <a:r>
              <a:rPr lang="fr-CH" sz="1800" dirty="0"/>
              <a:t> </a:t>
            </a:r>
          </a:p>
          <a:p>
            <a:pPr>
              <a:spcAft>
                <a:spcPts val="600"/>
              </a:spcAft>
              <a:buFontTx/>
              <a:buChar char="-"/>
            </a:pPr>
            <a:endParaRPr lang="fr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fr-CH" sz="1800" b="1" dirty="0"/>
              <a:t>Votre entreprise est déjà enregistrée mais n’a pas encore d’accès?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fr-CH" sz="1800" dirty="0"/>
              <a:t>Adressez-vous à l'administrateur ou à l'administratrice de votre entreprise.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fr-CH" sz="1800" dirty="0"/>
              <a:t>pour les personnes préposées à la sécurité: autorisation «Passeports de sécurité et instructions»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fr-CH" sz="1800" dirty="0"/>
              <a:t>ainsi que l’autorisation «Poste de travail des préposés à la sécurité»</a:t>
            </a:r>
          </a:p>
          <a:p>
            <a:pPr marL="0" indent="0">
              <a:spcAft>
                <a:spcPts val="600"/>
              </a:spcAft>
              <a:buNone/>
            </a:pPr>
            <a:endParaRPr lang="fr-CH" sz="1800" dirty="0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565754E-78A5-8F25-9186-B97FABD46FC4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Text, Computer, Screenshot, Software enthält.&#10;&#10;KI-generierte Inhalte können fehlerhaft sein.">
            <a:extLst>
              <a:ext uri="{FF2B5EF4-FFF2-40B4-BE49-F238E27FC236}">
                <a16:creationId xmlns:a16="http://schemas.microsoft.com/office/drawing/2014/main" id="{8A9A8599-69EB-09A7-02D7-6952FE841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13444" r="8873" b="13828"/>
          <a:stretch/>
        </p:blipFill>
        <p:spPr>
          <a:xfrm>
            <a:off x="7257549" y="2010129"/>
            <a:ext cx="4522653" cy="283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97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90B5A-3EE3-F521-C3A0-521BCBD3B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B1D035F-C214-E5B9-CCAA-3764CA404F10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pic>
        <p:nvPicPr>
          <p:cNvPr id="9" name="Grafik 8" descr="Ein Bild, das Text, Computer, Screenshot, Software enthält.&#10;&#10;KI-generierte Inhalte können fehlerhaft sein.">
            <a:extLst>
              <a:ext uri="{FF2B5EF4-FFF2-40B4-BE49-F238E27FC236}">
                <a16:creationId xmlns:a16="http://schemas.microsoft.com/office/drawing/2014/main" id="{8700D8ED-CCDE-39F3-677B-65494B9C0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13032" r="5567" b="13298"/>
          <a:stretch/>
        </p:blipFill>
        <p:spPr>
          <a:xfrm>
            <a:off x="7257549" y="2018944"/>
            <a:ext cx="4629689" cy="28289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891634-6410-CE7F-BC54-0B3E1BD8B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Créer un passeport de sécurité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DEB7FF-B8AD-3B35-885F-4B6394658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13</a:t>
            </a:fld>
            <a:endParaRPr lang="fr-CH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850305C-7A0B-93B6-AE8D-28E158907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236611"/>
            <a:ext cx="5820841" cy="4601481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fr-CH" sz="1800" b="1" dirty="0"/>
              <a:t>Procédure: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sz="1800" dirty="0"/>
              <a:t>Annoncer l’introduction des passeports de sécurité aux collaborateurs et collaboratrices et les informer qu’ils recevront prochainement une invitation (par SMS ou par e-mail)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fr-CH" sz="1800" dirty="0"/>
              <a:t>Saisie multiple: remplir le modèle Excel avec les informations relatives aux collaborateurs et collaboratrices concernés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fr-CH" sz="1800" dirty="0"/>
              <a:t>Télécharger le fichier Excel </a:t>
            </a:r>
            <a:r>
              <a:rPr lang="fr-CH" sz="1800" b="1" dirty="0"/>
              <a:t>directement pendant la formation du personnel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fr-CH" sz="1800" dirty="0"/>
              <a:t>Les collaborateurs et collaboratrices sont automatiquement invités à créer leur passeport de sécurité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BAB9E47-D4E4-B236-F9F7-0AD9B88AF930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46E8501-D9F3-0C95-317D-266F41048530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fr-CH" sz="1400" dirty="0"/>
              <a:t>ℹ️ Vous trouverez de plus amples informations et des vidéos explicatives sur la page </a:t>
            </a:r>
            <a:r>
              <a:rPr lang="fr-CH" sz="1400" dirty="0">
                <a:hlinkClick r:id="rId3"/>
              </a:rPr>
              <a:t>Service en ligne «Passeports de sécurité»</a:t>
            </a:r>
            <a:r>
              <a:rPr lang="fr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8050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9C2A2-8774-7EFE-0198-063BA9651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2A662-1A6D-A850-A357-E740E53BB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Préparation et réalisation de la formation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306C65-124A-0233-4B95-D004BBE4A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14</a:t>
            </a:fld>
            <a:endParaRPr lang="fr-CH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05A8DB7-6E54-9896-04F5-5348B66EF204}"/>
              </a:ext>
            </a:extLst>
          </p:cNvPr>
          <p:cNvSpPr/>
          <p:nvPr/>
        </p:nvSpPr>
        <p:spPr>
          <a:xfrm>
            <a:off x="6826703" y="351692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86F04F2-12E4-031F-2DFB-36492A7CCAEE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302743-46AE-5F43-BD86-78B9CD62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236610"/>
            <a:ext cx="5906563" cy="4578035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sz="1800" dirty="0"/>
              <a:t>Répartir les collaborateurs et collaboratrices, y c. les supérieurs, en groupes appropriés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sz="1800" dirty="0"/>
              <a:t>Fixer les dates et envoyer les invitations aux groupes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sz="1800" dirty="0"/>
              <a:t>Formation sur les passeports de sécurité: si nécessaire, adapter la présentation pour le personnel et les supérieurs et réaliser la formation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fr-CH" sz="1800" b="1" dirty="0"/>
              <a:t>Planifier et réaliser d’autres formations</a:t>
            </a:r>
          </a:p>
          <a:p>
            <a:pPr>
              <a:spcAft>
                <a:spcPts val="1200"/>
              </a:spcAft>
            </a:pPr>
            <a:r>
              <a:rPr lang="fr-CH" sz="1800" dirty="0"/>
              <a:t>Élaborer un concept de formation pour les instructions et formations générales.</a:t>
            </a:r>
          </a:p>
          <a:p>
            <a:pPr>
              <a:spcAft>
                <a:spcPts val="1200"/>
              </a:spcAft>
            </a:pPr>
            <a:r>
              <a:rPr lang="fr-CH" sz="1800" dirty="0"/>
              <a:t>Planifier et réaliser régulièrement des instructions et des formations</a:t>
            </a:r>
          </a:p>
        </p:txBody>
      </p:sp>
      <p:pic>
        <p:nvPicPr>
          <p:cNvPr id="11" name="Grafik 10" descr="Ein Bild, das Elektronik, Handy, Gerät, tragbares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3076C8CD-C21C-BB49-2391-1E5E6D032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8751" r="33693" b="9166"/>
          <a:stretch/>
        </p:blipFill>
        <p:spPr>
          <a:xfrm>
            <a:off x="8059844" y="2014981"/>
            <a:ext cx="2918064" cy="3995293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6707DD5-DC10-A4A2-A016-665C62C5EF66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fr-CH" sz="1400" dirty="0"/>
              <a:t>ℹ️ Vous trouverez de plus amples informations et des vidéos explicatives sur la page </a:t>
            </a:r>
            <a:r>
              <a:rPr lang="fr-CH" sz="1400" dirty="0">
                <a:hlinkClick r:id="rId3"/>
              </a:rPr>
              <a:t>Service en ligne «Passeports de sécurité»</a:t>
            </a:r>
            <a:r>
              <a:rPr lang="fr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7443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4E121-E888-9A56-D14B-129F82C97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Mann, Im Haus enthält.&#10;&#10;KI-generierte Inhalte können fehlerhaft sein.">
            <a:extLst>
              <a:ext uri="{FF2B5EF4-FFF2-40B4-BE49-F238E27FC236}">
                <a16:creationId xmlns:a16="http://schemas.microsoft.com/office/drawing/2014/main" id="{330507A4-3B7E-7F43-213C-208E92C56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" r="107" b="-143"/>
          <a:stretch/>
        </p:blipFill>
        <p:spPr>
          <a:xfrm>
            <a:off x="0" y="549275"/>
            <a:ext cx="11199223" cy="38933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D267392-48D7-747F-DA29-57CC097B3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322" y="4442642"/>
            <a:ext cx="11077908" cy="910450"/>
          </a:xfrm>
        </p:spPr>
        <p:txBody>
          <a:bodyPr>
            <a:normAutofit fontScale="90000"/>
          </a:bodyPr>
          <a:lstStyle/>
          <a:p>
            <a:r>
              <a:rPr lang="fr-CH" dirty="0"/>
              <a:t>Formation service en ligne «Passeport de sécurité»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BB0C3F1-B909-883E-238E-3E809A6A6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6007473"/>
            <a:ext cx="9145016" cy="301252"/>
          </a:xfrm>
        </p:spPr>
        <p:txBody>
          <a:bodyPr/>
          <a:lstStyle/>
          <a:p>
            <a:r>
              <a:rPr lang="fr-CH" sz="1600" dirty="0"/>
              <a:t>Présentation pour le personnel et les supérieurs</a:t>
            </a:r>
            <a:endParaRPr lang="fr-CH" b="0" dirty="0"/>
          </a:p>
        </p:txBody>
      </p:sp>
    </p:spTree>
    <p:extLst>
      <p:ext uri="{BB962C8B-B14F-4D97-AF65-F5344CB8AC3E}">
        <p14:creationId xmlns:p14="http://schemas.microsoft.com/office/powerpoint/2010/main" val="373921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998C7-6031-BD26-7F0D-220DF320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Objectifs de la formation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05CDB4-5F04-39E3-6DC8-C9872A1A2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3"/>
            <a:ext cx="5544614" cy="38819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CH" sz="2000" dirty="0"/>
              <a:t>Vous disposez d’un passeport de sécurité numérique dans mySuva.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CH" sz="2000" dirty="0"/>
              <a:t>Vous pouvez télécharger un document (p. ex. attestation pour instruction).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CH" sz="2000" dirty="0"/>
              <a:t>Vous avez la possibilité de suivre des formations / instructions.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CH" sz="2000" dirty="0"/>
              <a:t>Vous connaissez les principales fonctions.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2EC8E1-C3FC-A975-2D83-1B766149B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16</a:t>
            </a:fld>
            <a:endParaRPr lang="fr-CH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A7F619C-E566-6A4F-CFEE-2CDDA013C5BA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D3552A42-9A9E-1278-9D1D-19A84F6219A4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pic>
        <p:nvPicPr>
          <p:cNvPr id="9" name="Grafik 8" descr="Ein Bild, das Elektronik, Handy, Gerät, tragbares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D254BF0D-868C-9599-E4B8-C707AE784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8751" r="33693" b="9166"/>
          <a:stretch/>
        </p:blipFill>
        <p:spPr>
          <a:xfrm>
            <a:off x="7912800" y="1230027"/>
            <a:ext cx="3212152" cy="439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0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C7F9A-B8EC-F5C2-19D5-23EB6ECDA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149D1-6944-2777-3845-9CAFF74D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560839"/>
          </a:xfrm>
        </p:spPr>
        <p:txBody>
          <a:bodyPr/>
          <a:lstStyle/>
          <a:p>
            <a:r>
              <a:rPr lang="fr-CH" dirty="0"/>
              <a:t>Service en ligne «Passeport de sécurité personnel»</a:t>
            </a:r>
            <a:endParaRPr lang="fr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90E1B4-CAB3-FB15-2FF9-8DAC6C087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17</a:t>
            </a:fld>
            <a:endParaRPr lang="fr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80D76B-3339-7D04-8117-3A2590F4A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6131"/>
            <a:ext cx="11089232" cy="414573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fr-CH" sz="1800" b="1" dirty="0"/>
              <a:t>Portail clients mySuva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CH" sz="1800" dirty="0"/>
              <a:t>Le service en ligne gratuit «Mon passeport de sécurité personnel» est accessible dans le portail clients mySuva et via l’appli mySuva. </a:t>
            </a:r>
          </a:p>
          <a:p>
            <a:pPr marL="0" indent="0">
              <a:spcAft>
                <a:spcPts val="600"/>
              </a:spcAft>
              <a:buNone/>
            </a:pPr>
            <a:endParaRPr lang="fr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fr-CH" sz="1800" b="1" dirty="0"/>
              <a:t>Le passeport de sécurité vous appartient.</a:t>
            </a:r>
          </a:p>
          <a:p>
            <a:pPr>
              <a:spcAft>
                <a:spcPts val="600"/>
              </a:spcAft>
            </a:pPr>
            <a:r>
              <a:rPr lang="fr-CH" sz="1800" dirty="0"/>
              <a:t>Vous décidez à qui vous donnez accès à vos données.</a:t>
            </a:r>
          </a:p>
          <a:p>
            <a:pPr>
              <a:spcAft>
                <a:spcPts val="600"/>
              </a:spcAft>
            </a:pPr>
            <a:r>
              <a:rPr lang="fr-CH" sz="1800" dirty="0"/>
              <a:t>La Suva n'a pas accès à ces données (elle ne peut pas les consulter).</a:t>
            </a:r>
          </a:p>
          <a:p>
            <a:pPr>
              <a:spcAft>
                <a:spcPts val="600"/>
              </a:spcAft>
            </a:pPr>
            <a:r>
              <a:rPr lang="fr-CH" sz="1800" dirty="0"/>
              <a:t>Vous autorisez l’accès à votre entreprise. </a:t>
            </a:r>
            <a:r>
              <a:rPr lang="fr-CH" sz="1800" dirty="0">
                <a:sym typeface="Wingdings" panose="05000000000000000000" pitchFamily="2" charset="2"/>
              </a:rPr>
              <a:t>Ce n'est qu'alors que l'entreprise pourra évaluer votre niveau de formation et vous attribuer des instructions ciblées.</a:t>
            </a: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1993971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80BA039-C4A2-6F4C-D9E6-3E9638AB8E0D}"/>
              </a:ext>
            </a:extLst>
          </p:cNvPr>
          <p:cNvSpPr/>
          <p:nvPr/>
        </p:nvSpPr>
        <p:spPr>
          <a:xfrm>
            <a:off x="10306050" y="0"/>
            <a:ext cx="1885950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pic>
        <p:nvPicPr>
          <p:cNvPr id="8" name="Bildplatzhalter 7" descr="Ein Bild, das Kleidung, Person, Schuhwerk, Mann enthält.&#10;&#10;KI-generierte Inhalte können fehlerhaft sein.">
            <a:extLst>
              <a:ext uri="{FF2B5EF4-FFF2-40B4-BE49-F238E27FC236}">
                <a16:creationId xmlns:a16="http://schemas.microsoft.com/office/drawing/2014/main" id="{9ADD8153-7416-3C11-5FE2-4641F56AD2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23742" r="34554" b="9210"/>
          <a:stretch/>
        </p:blipFill>
        <p:spPr>
          <a:xfrm>
            <a:off x="7081838" y="0"/>
            <a:ext cx="376904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331F1C-07E0-C792-7D38-FB051FB84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4902729"/>
            <a:ext cx="3640137" cy="1252538"/>
          </a:xfrm>
        </p:spPr>
        <p:txBody>
          <a:bodyPr/>
          <a:lstStyle/>
          <a:p>
            <a:r>
              <a:rPr lang="fr-CH" dirty="0"/>
              <a:t>Créer un passeport de sécurité</a:t>
            </a:r>
          </a:p>
        </p:txBody>
      </p:sp>
    </p:spTree>
    <p:extLst>
      <p:ext uri="{BB962C8B-B14F-4D97-AF65-F5344CB8AC3E}">
        <p14:creationId xmlns:p14="http://schemas.microsoft.com/office/powerpoint/2010/main" val="2414938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9C6868-2B88-FBDB-EF32-932EF693209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560839"/>
          </a:xfrm>
        </p:spPr>
        <p:txBody>
          <a:bodyPr/>
          <a:lstStyle/>
          <a:p>
            <a:r>
              <a:rPr lang="fr-CH" dirty="0"/>
              <a:t>Procédure</a:t>
            </a:r>
            <a:endParaRPr lang="fr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19</a:t>
            </a:fld>
            <a:endParaRPr lang="fr-CH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B3D9E32-FAB9-5269-28A2-423E518E147F}"/>
              </a:ext>
            </a:extLst>
          </p:cNvPr>
          <p:cNvSpPr txBox="1"/>
          <p:nvPr/>
        </p:nvSpPr>
        <p:spPr>
          <a:xfrm>
            <a:off x="551384" y="1236707"/>
            <a:ext cx="4582544" cy="4708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fr-CH" dirty="0"/>
              <a:t>L’entreprise «</a:t>
            </a:r>
            <a:r>
              <a:rPr lang="fr-CH" b="1" dirty="0"/>
              <a:t>XX»</a:t>
            </a:r>
            <a:r>
              <a:rPr lang="fr-CH" dirty="0"/>
              <a:t> souhaite introduire le passeport de sécurité numérique.</a:t>
            </a:r>
          </a:p>
          <a:p>
            <a:pPr algn="l"/>
            <a:endParaRPr lang="fr-CH" dirty="0"/>
          </a:p>
          <a:p>
            <a:pPr algn="l"/>
            <a:r>
              <a:rPr lang="fr-CH" b="1" dirty="0"/>
              <a:t>Étape 1: </a:t>
            </a:r>
            <a:r>
              <a:rPr lang="fr-CH" dirty="0"/>
              <a:t>l’entreprise vous invite à accéder au service en ligne «Mon passeport de sécurité personnel» dans mySuva. </a:t>
            </a:r>
            <a:r>
              <a:rPr lang="fr-CH" i="1" dirty="0"/>
              <a:t>((Personnes préposées à la sécurité: télécharger la liste Excel)) </a:t>
            </a:r>
          </a:p>
          <a:p>
            <a:pPr algn="l"/>
            <a:endParaRPr lang="fr-CH" dirty="0"/>
          </a:p>
          <a:p>
            <a:pPr algn="l"/>
            <a:r>
              <a:rPr lang="fr-CH" b="1" dirty="0"/>
              <a:t>Étape 2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/>
              <a:t>Passeport de sécurité disponible </a:t>
            </a:r>
            <a:r>
              <a:rPr lang="fr-CH" dirty="0">
                <a:sym typeface="Wingdings" panose="05000000000000000000" pitchFamily="2" charset="2"/>
              </a:rPr>
              <a:t> Demande d’autorisation par l’entreprise</a:t>
            </a:r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/>
              <a:t>Passeport de sécurité non disponible </a:t>
            </a:r>
            <a:r>
              <a:rPr lang="fr-CH" dirty="0">
                <a:sym typeface="Wingdings" panose="05000000000000000000" pitchFamily="2" charset="2"/>
              </a:rPr>
              <a:t> Invitation par e-mail / SMS pour l’activation et la validation</a:t>
            </a:r>
            <a:endParaRPr lang="fr-CH" dirty="0"/>
          </a:p>
          <a:p>
            <a:pPr algn="l"/>
            <a:endParaRPr lang="fr-CH" dirty="0"/>
          </a:p>
          <a:p>
            <a:pPr algn="l"/>
            <a:r>
              <a:rPr lang="fr-CH" b="1" dirty="0"/>
              <a:t>Étape 3: </a:t>
            </a:r>
            <a:r>
              <a:rPr lang="fr-CH" dirty="0"/>
              <a:t>après validation de votre part, l’entreprise peut vous instruire.</a:t>
            </a:r>
            <a:endParaRPr lang="fr-CH" dirty="0">
              <a:cs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9980D94-75C5-EC4D-F579-260432548BDD}"/>
              </a:ext>
            </a:extLst>
          </p:cNvPr>
          <p:cNvGrpSpPr/>
          <p:nvPr/>
        </p:nvGrpSpPr>
        <p:grpSpPr>
          <a:xfrm>
            <a:off x="6628938" y="2070884"/>
            <a:ext cx="2004347" cy="3834404"/>
            <a:chOff x="5921223" y="1108155"/>
            <a:chExt cx="2564791" cy="490655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D538A8E-A5E4-C675-88BD-D2A04DAB3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3806" y="1243766"/>
              <a:ext cx="2141921" cy="463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FAE80CC-81D0-754E-9E29-93F2BEAC7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5921223" y="1108155"/>
              <a:ext cx="2564791" cy="4906557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7A4D9E0-F093-7ADB-6E3E-C3BCB4C70A30}"/>
              </a:ext>
            </a:extLst>
          </p:cNvPr>
          <p:cNvGrpSpPr/>
          <p:nvPr/>
        </p:nvGrpSpPr>
        <p:grpSpPr>
          <a:xfrm>
            <a:off x="9189329" y="969100"/>
            <a:ext cx="2004347" cy="3834404"/>
            <a:chOff x="8774796" y="6210308"/>
            <a:chExt cx="2564791" cy="4906557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68373BE4-0307-9998-1ABD-AED5FFB27B50}"/>
                </a:ext>
              </a:extLst>
            </p:cNvPr>
            <p:cNvGrpSpPr/>
            <p:nvPr/>
          </p:nvGrpSpPr>
          <p:grpSpPr>
            <a:xfrm>
              <a:off x="8985081" y="6343431"/>
              <a:ext cx="2144219" cy="4640310"/>
              <a:chOff x="8985081" y="6343431"/>
              <a:chExt cx="2144219" cy="4640310"/>
            </a:xfrm>
          </p:grpSpPr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9E4EDB4A-4FA1-8B5E-4172-60CE62B0AF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081" y="6343431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328FFDA5-BBCF-05DE-5A33-A31BBD8A0E73}"/>
                  </a:ext>
                </a:extLst>
              </p:cNvPr>
              <p:cNvSpPr/>
              <p:nvPr/>
            </p:nvSpPr>
            <p:spPr>
              <a:xfrm>
                <a:off x="9202723" y="9773174"/>
                <a:ext cx="671119" cy="117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fr-CH" sz="1400" b="1" dirty="0"/>
              </a:p>
            </p:txBody>
          </p:sp>
        </p:grp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474296F-3C8B-9FE1-F3A3-521ECF289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8774796" y="6210308"/>
              <a:ext cx="2564791" cy="4906557"/>
            </a:xfrm>
            <a:prstGeom prst="rect">
              <a:avLst/>
            </a:prstGeom>
          </p:spPr>
        </p:pic>
      </p:grp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36028D1-3A42-B32C-7670-E10AF88FE962}"/>
              </a:ext>
            </a:extLst>
          </p:cNvPr>
          <p:cNvCxnSpPr>
            <a:cxnSpLocks/>
          </p:cNvCxnSpPr>
          <p:nvPr/>
        </p:nvCxnSpPr>
        <p:spPr>
          <a:xfrm>
            <a:off x="6115050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709944F2-4E82-B73E-2F33-C9ABA5F744E7}"/>
              </a:ext>
            </a:extLst>
          </p:cNvPr>
          <p:cNvSpPr txBox="1"/>
          <p:nvPr/>
        </p:nvSpPr>
        <p:spPr>
          <a:xfrm>
            <a:off x="8633285" y="397075"/>
            <a:ext cx="3545746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fr-CH" sz="1400" b="1" dirty="0"/>
              <a:t>Vous ne disposez pas encore d’un passeport de sécurité personnel? </a:t>
            </a:r>
          </a:p>
          <a:p>
            <a:pPr algn="l"/>
            <a:r>
              <a:rPr lang="fr-CH" sz="1400" dirty="0">
                <a:cs typeface="Arial"/>
              </a:rPr>
              <a:t>Vérifier et activer les informations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41042DF-6794-F2AB-33AF-F7E0572B62C2}"/>
              </a:ext>
            </a:extLst>
          </p:cNvPr>
          <p:cNvSpPr txBox="1"/>
          <p:nvPr/>
        </p:nvSpPr>
        <p:spPr>
          <a:xfrm>
            <a:off x="6448989" y="6054502"/>
            <a:ext cx="3074759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fr-CH" sz="1400" b="1" dirty="0"/>
              <a:t>Vous disposez d’un passeport de sécurité personnel? </a:t>
            </a:r>
            <a:r>
              <a:rPr lang="fr-CH" sz="1400" dirty="0">
                <a:cs typeface="Arial"/>
              </a:rPr>
              <a:t>Se connecter et accorder l’autorisation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4CD397B-41F1-9574-6534-02CB3B94996A}"/>
              </a:ext>
            </a:extLst>
          </p:cNvPr>
          <p:cNvCxnSpPr>
            <a:cxnSpLocks/>
          </p:cNvCxnSpPr>
          <p:nvPr/>
        </p:nvCxnSpPr>
        <p:spPr>
          <a:xfrm flipH="1">
            <a:off x="8896313" y="933450"/>
            <a:ext cx="1" cy="5061595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80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Mann, Im Haus enthält.&#10;&#10;KI-generierte Inhalte können fehlerhaft sein.">
            <a:extLst>
              <a:ext uri="{FF2B5EF4-FFF2-40B4-BE49-F238E27FC236}">
                <a16:creationId xmlns:a16="http://schemas.microsoft.com/office/drawing/2014/main" id="{6EBA6AEC-7ECD-D54D-F634-45783879D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" r="107" b="-143"/>
          <a:stretch/>
        </p:blipFill>
        <p:spPr>
          <a:xfrm>
            <a:off x="0" y="549275"/>
            <a:ext cx="11199223" cy="38933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C8975B-DD4B-7B9B-845F-7FA14DA3F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869027"/>
            <a:ext cx="9145016" cy="535948"/>
          </a:xfrm>
        </p:spPr>
        <p:txBody>
          <a:bodyPr/>
          <a:lstStyle/>
          <a:p>
            <a:r>
              <a:rPr lang="fr-CH" dirty="0"/>
              <a:t>Service en ligne «Passeports de sécurité»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BD0FA6-0C76-2476-6875-01F58AE28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6007473"/>
            <a:ext cx="9145016" cy="301252"/>
          </a:xfrm>
        </p:spPr>
        <p:txBody>
          <a:bodyPr/>
          <a:lstStyle/>
          <a:p>
            <a:r>
              <a:rPr lang="fr-CH" sz="1600" dirty="0"/>
              <a:t>Présentation pour les entreprises</a:t>
            </a:r>
            <a:endParaRPr lang="fr-CH" b="0" dirty="0"/>
          </a:p>
        </p:txBody>
      </p:sp>
    </p:spTree>
    <p:extLst>
      <p:ext uri="{BB962C8B-B14F-4D97-AF65-F5344CB8AC3E}">
        <p14:creationId xmlns:p14="http://schemas.microsoft.com/office/powerpoint/2010/main" val="483811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EE4B639-98E6-FEC7-AF33-D4EC1EDDAF3D}"/>
              </a:ext>
            </a:extLst>
          </p:cNvPr>
          <p:cNvSpPr/>
          <p:nvPr/>
        </p:nvSpPr>
        <p:spPr>
          <a:xfrm>
            <a:off x="551384" y="933450"/>
            <a:ext cx="11089232" cy="4448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864096"/>
          </a:xfrm>
        </p:spPr>
        <p:txBody>
          <a:bodyPr/>
          <a:lstStyle/>
          <a:p>
            <a:r>
              <a:rPr lang="fr-CH" dirty="0"/>
              <a:t>Activation du passeport de sécurité numérique  </a:t>
            </a:r>
            <a:endParaRPr lang="fr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20</a:t>
            </a:fld>
            <a:endParaRPr lang="fr-CH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001C45F-1C5A-18A0-B2D9-576DB26898AD}"/>
              </a:ext>
            </a:extLst>
          </p:cNvPr>
          <p:cNvGrpSpPr/>
          <p:nvPr/>
        </p:nvGrpSpPr>
        <p:grpSpPr>
          <a:xfrm>
            <a:off x="3661699" y="1119199"/>
            <a:ext cx="2084717" cy="3988154"/>
            <a:chOff x="8774796" y="6210308"/>
            <a:chExt cx="2564791" cy="4906557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A476B44E-9372-4748-1D89-D4AD29A07068}"/>
                </a:ext>
              </a:extLst>
            </p:cNvPr>
            <p:cNvGrpSpPr/>
            <p:nvPr/>
          </p:nvGrpSpPr>
          <p:grpSpPr>
            <a:xfrm>
              <a:off x="8985081" y="6343431"/>
              <a:ext cx="2144219" cy="4640310"/>
              <a:chOff x="8985081" y="6343431"/>
              <a:chExt cx="2144219" cy="4640310"/>
            </a:xfrm>
          </p:grpSpPr>
          <p:pic>
            <p:nvPicPr>
              <p:cNvPr id="1027" name="Picture 3">
                <a:extLst>
                  <a:ext uri="{FF2B5EF4-FFF2-40B4-BE49-F238E27FC236}">
                    <a16:creationId xmlns:a16="http://schemas.microsoft.com/office/drawing/2014/main" id="{19D37BA7-B91F-3348-54FF-DA85CBD99B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081" y="6343431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6F6D6326-0838-2AF6-9726-8CD1604BA563}"/>
                  </a:ext>
                </a:extLst>
              </p:cNvPr>
              <p:cNvSpPr/>
              <p:nvPr/>
            </p:nvSpPr>
            <p:spPr>
              <a:xfrm>
                <a:off x="9202723" y="9773174"/>
                <a:ext cx="671119" cy="117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fr-CH" sz="1400" b="1" dirty="0"/>
              </a:p>
            </p:txBody>
          </p:sp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D028635D-1086-EE61-1A89-CC1ACEDF9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8774796" y="6210308"/>
              <a:ext cx="2564791" cy="4906557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14E896F-B467-3132-8022-DAAD1FE8366C}"/>
              </a:ext>
            </a:extLst>
          </p:cNvPr>
          <p:cNvGrpSpPr/>
          <p:nvPr/>
        </p:nvGrpSpPr>
        <p:grpSpPr>
          <a:xfrm>
            <a:off x="806068" y="1124082"/>
            <a:ext cx="2084717" cy="3988154"/>
            <a:chOff x="5120976" y="5356937"/>
            <a:chExt cx="2564791" cy="4906557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C23C7D4-07D2-E2BB-717C-78BDD39AD6D9}"/>
                </a:ext>
              </a:extLst>
            </p:cNvPr>
            <p:cNvGrpSpPr/>
            <p:nvPr/>
          </p:nvGrpSpPr>
          <p:grpSpPr>
            <a:xfrm>
              <a:off x="5331261" y="5490060"/>
              <a:ext cx="2144219" cy="4640310"/>
              <a:chOff x="5331261" y="5490060"/>
              <a:chExt cx="2144219" cy="4640310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A913AA84-51A3-7978-0186-56FFC17D4A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1261" y="5490060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D785B256-E261-0160-5B65-7EA2E1B3C7DD}"/>
                  </a:ext>
                </a:extLst>
              </p:cNvPr>
              <p:cNvSpPr/>
              <p:nvPr/>
            </p:nvSpPr>
            <p:spPr>
              <a:xfrm>
                <a:off x="6065990" y="7000875"/>
                <a:ext cx="858685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fr-CH" sz="1400" b="1" dirty="0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BBAEFCF7-5E71-88B0-66AF-D5D80E7C79A1}"/>
                  </a:ext>
                </a:extLst>
              </p:cNvPr>
              <p:cNvSpPr/>
              <p:nvPr/>
            </p:nvSpPr>
            <p:spPr>
              <a:xfrm>
                <a:off x="5489343" y="7194675"/>
                <a:ext cx="858685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fr-CH" sz="1400" b="1" dirty="0"/>
              </a:p>
            </p:txBody>
          </p:sp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D7F1C85-5BC5-5900-9700-DA3C4DE78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5120976" y="5356937"/>
              <a:ext cx="2564791" cy="4906557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E9DD3E0-3941-A7BF-FBB9-9DB628949105}"/>
              </a:ext>
            </a:extLst>
          </p:cNvPr>
          <p:cNvGrpSpPr/>
          <p:nvPr/>
        </p:nvGrpSpPr>
        <p:grpSpPr>
          <a:xfrm>
            <a:off x="9330509" y="1119200"/>
            <a:ext cx="2084717" cy="3988154"/>
            <a:chOff x="356818" y="6658456"/>
            <a:chExt cx="2564791" cy="4906557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90AB55EB-5193-34D1-B19B-1790CBE76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03" y="6791579"/>
              <a:ext cx="2144219" cy="464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FCDECE9-867B-1F79-897D-D182FBBBB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356818" y="6658456"/>
              <a:ext cx="2564791" cy="4906557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11BFE83-D05A-21D4-54C4-1517D28ED1FE}"/>
              </a:ext>
            </a:extLst>
          </p:cNvPr>
          <p:cNvGrpSpPr/>
          <p:nvPr/>
        </p:nvGrpSpPr>
        <p:grpSpPr>
          <a:xfrm>
            <a:off x="6517331" y="1119200"/>
            <a:ext cx="2084717" cy="3988154"/>
            <a:chOff x="-5070295" y="6628691"/>
            <a:chExt cx="2564791" cy="490655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D7258C0-0AF8-0F52-0ADD-631A830A4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60010" y="6761814"/>
              <a:ext cx="2144219" cy="464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F795D6C-92ED-2B78-7066-5CA88E996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-5070295" y="6628691"/>
              <a:ext cx="2564791" cy="4906557"/>
            </a:xfrm>
            <a:prstGeom prst="rect">
              <a:avLst/>
            </a:prstGeom>
          </p:spPr>
        </p:pic>
      </p:grp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1004FF50-3AAD-2A67-2E44-6FA22E0752BF}"/>
              </a:ext>
            </a:extLst>
          </p:cNvPr>
          <p:cNvSpPr/>
          <p:nvPr/>
        </p:nvSpPr>
        <p:spPr>
          <a:xfrm rot="11452790">
            <a:off x="10277293" y="4065538"/>
            <a:ext cx="557247" cy="24743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D22BC2-29E6-0D75-7E6D-34206E7FABBE}"/>
              </a:ext>
            </a:extLst>
          </p:cNvPr>
          <p:cNvSpPr txBox="1">
            <a:spLocks/>
          </p:cNvSpPr>
          <p:nvPr/>
        </p:nvSpPr>
        <p:spPr>
          <a:xfrm>
            <a:off x="891793" y="5711065"/>
            <a:ext cx="11089232" cy="3216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fr-CH" sz="1800" dirty="0"/>
              <a:t>ℹ️ Vous trouverez de plus amples informations et des vidéos explicatives sur la page </a:t>
            </a:r>
            <a:r>
              <a:rPr lang="fr-CH" sz="1800" dirty="0">
                <a:hlinkClick r:id="rId8"/>
              </a:rPr>
              <a:t>Service en ligne «Passeports de sécurité»</a:t>
            </a:r>
            <a:r>
              <a:rPr lang="fr-CH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3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9CC25C-6FBB-5992-275C-2E5837BBC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3491" y="4362450"/>
            <a:ext cx="3791232" cy="1841455"/>
          </a:xfrm>
        </p:spPr>
        <p:txBody>
          <a:bodyPr/>
          <a:lstStyle/>
          <a:p>
            <a:r>
              <a:rPr lang="fr-CH" dirty="0"/>
              <a:t>Télécharger des documents</a:t>
            </a:r>
          </a:p>
        </p:txBody>
      </p:sp>
      <p:pic>
        <p:nvPicPr>
          <p:cNvPr id="6" name="Bildplatzhalter 5" descr="Ein Bild, das Kleidung, Person, Arbeitskleidung, Arbeitsbekleidung enthält.&#10;&#10;KI-generierte Inhalte können fehlerhaft sein.">
            <a:extLst>
              <a:ext uri="{FF2B5EF4-FFF2-40B4-BE49-F238E27FC236}">
                <a16:creationId xmlns:a16="http://schemas.microsoft.com/office/drawing/2014/main" id="{B31652C9-17B0-37BF-7FE9-BA22CEB6A5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10" t="8380" r="16091" b="18986"/>
          <a:stretch/>
        </p:blipFill>
        <p:spPr>
          <a:xfrm>
            <a:off x="6051917" y="0"/>
            <a:ext cx="6140082" cy="6858000"/>
          </a:xfrm>
        </p:spPr>
      </p:pic>
    </p:spTree>
    <p:extLst>
      <p:ext uri="{BB962C8B-B14F-4D97-AF65-F5344CB8AC3E}">
        <p14:creationId xmlns:p14="http://schemas.microsoft.com/office/powerpoint/2010/main" val="2233793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37FA3-7663-1CC7-57DD-E68D73672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C5B847-3627-9ABC-CB05-499D50CD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7195616" cy="632034"/>
          </a:xfrm>
        </p:spPr>
        <p:txBody>
          <a:bodyPr/>
          <a:lstStyle/>
          <a:p>
            <a:r>
              <a:rPr lang="fr-CH" dirty="0"/>
              <a:t>Télécharger des attestations ou</a:t>
            </a:r>
            <a:br>
              <a:rPr lang="fr-CH" dirty="0"/>
            </a:br>
            <a:r>
              <a:rPr lang="fr-CH" dirty="0"/>
              <a:t>des certificats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A1271A-E40D-268F-2BCE-1133351FE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22</a:t>
            </a:fld>
            <a:endParaRPr lang="fr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F87D97-8DBD-F853-70F7-01B447E3B2DB}"/>
              </a:ext>
            </a:extLst>
          </p:cNvPr>
          <p:cNvSpPr txBox="1"/>
          <p:nvPr/>
        </p:nvSpPr>
        <p:spPr>
          <a:xfrm>
            <a:off x="551385" y="1495272"/>
            <a:ext cx="5430316" cy="45858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1200"/>
              </a:spcAft>
            </a:pPr>
            <a:r>
              <a:rPr lang="fr-CH" b="1" dirty="0"/>
              <a:t>Attestations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Sélectionnez la vignette «Attestation»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Sélectionnez le type d’attestation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Complétez les champs obligatoires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Téléchargez la photo ou le PDF de l’attestation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endParaRPr lang="fr-CH" dirty="0"/>
          </a:p>
          <a:p>
            <a:pPr>
              <a:spcAft>
                <a:spcPts val="1200"/>
              </a:spcAft>
            </a:pPr>
            <a:r>
              <a:rPr lang="fr-CH" b="1" dirty="0"/>
              <a:t>Certificat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Sélectionnez la vignette «Certificat»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Saisissez le titre du certificat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Complétez les champs obligatoires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Téléchargez la photo ou le PDF du certificat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D1AC3E5-7AD8-A8C9-D452-7CF1E8285530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73A397BA-E0FC-8489-150F-FCBF68BBF08E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pic>
        <p:nvPicPr>
          <p:cNvPr id="7" name="Grafik 6" descr="Ein Bild, das Elektronik, Handy, tragbares Kommunikationsgerät, Gerät enthält.&#10;&#10;KI-generierte Inhalte können fehlerhaft sein.">
            <a:extLst>
              <a:ext uri="{FF2B5EF4-FFF2-40B4-BE49-F238E27FC236}">
                <a16:creationId xmlns:a16="http://schemas.microsoft.com/office/drawing/2014/main" id="{E52ABEC2-F6D1-B6A3-7B5D-0461913FA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9167" r="27188" b="9167"/>
          <a:stretch/>
        </p:blipFill>
        <p:spPr>
          <a:xfrm>
            <a:off x="8044556" y="1561080"/>
            <a:ext cx="3229294" cy="4488949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FD858FA-D84E-37F7-0023-2CBE6B9F7739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fr-CH" sz="1400" dirty="0"/>
              <a:t>ℹ️ Vous trouverez de plus amples informations et des vidéos explicatives sur la page </a:t>
            </a:r>
            <a:r>
              <a:rPr lang="fr-CH" sz="1400" dirty="0">
                <a:hlinkClick r:id="rId4"/>
              </a:rPr>
              <a:t>Service en ligne «Passeports de sécurité»</a:t>
            </a:r>
            <a:r>
              <a:rPr lang="fr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4803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Person, Schuhwerk, Kleidung, Schutzkleidung enthält.&#10;&#10;KI-generierte Inhalte können fehlerhaft sein.">
            <a:extLst>
              <a:ext uri="{FF2B5EF4-FFF2-40B4-BE49-F238E27FC236}">
                <a16:creationId xmlns:a16="http://schemas.microsoft.com/office/drawing/2014/main" id="{96AB324B-F28B-2E35-1AF7-564462B733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24" t="3370" r="7754" b="3370"/>
          <a:stretch/>
        </p:blipFill>
        <p:spPr>
          <a:xfrm>
            <a:off x="6694488" y="0"/>
            <a:ext cx="549751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27AE60-8129-22C8-3224-EF4E2B467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Attribuer ou réaliser des instructions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79505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6006163" cy="632034"/>
          </a:xfrm>
        </p:spPr>
        <p:txBody>
          <a:bodyPr/>
          <a:lstStyle/>
          <a:p>
            <a:r>
              <a:rPr lang="fr-CH" dirty="0"/>
              <a:t>Attribuer ou réaliser des instructions:</a:t>
            </a:r>
            <a:br>
              <a:rPr lang="fr-CH" dirty="0"/>
            </a:br>
            <a:r>
              <a:rPr lang="fr-CH" dirty="0"/>
              <a:t>trois variantes
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24</a:t>
            </a:fld>
            <a:endParaRPr lang="fr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487AFC-7FC3-6A77-707E-E4EDAB05D8CC}"/>
              </a:ext>
            </a:extLst>
          </p:cNvPr>
          <p:cNvSpPr txBox="1"/>
          <p:nvPr/>
        </p:nvSpPr>
        <p:spPr>
          <a:xfrm>
            <a:off x="511346" y="1264455"/>
            <a:ext cx="6006167" cy="56015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fr-CH" b="1" dirty="0"/>
              <a:t>1. Vous sélectionnez vous-même une formation.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/>
              <a:t>Cliquez sur la vignette «Apprentissage et instructions»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/>
              <a:t>Vous vous attribuez vous-même le nouveau contenu didactique et réalisez la tâche (la documentation est générée automatiquement).</a:t>
            </a:r>
            <a:br>
              <a:rPr lang="de-CH" sz="900" dirty="0"/>
            </a:br>
            <a:endParaRPr lang="fr-CH" dirty="0"/>
          </a:p>
          <a:p>
            <a:pPr algn="l">
              <a:spcAft>
                <a:spcPts val="600"/>
              </a:spcAft>
            </a:pPr>
            <a:r>
              <a:rPr lang="fr-CH" b="1" dirty="0"/>
              <a:t>2. </a:t>
            </a:r>
            <a:r>
              <a:rPr lang="fr-CH" b="1"/>
              <a:t>Votre instruction a lieu </a:t>
            </a:r>
            <a:r>
              <a:rPr lang="fr-CH" b="1" dirty="0"/>
              <a:t>sur place.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/>
              <a:t>L’instruction se déroule sur place, dans l'entreprise.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/>
              <a:t>À la fin, vous enregistrez le justificatif directement dans votre passeport de sécurité à l'aide du code QR.</a:t>
            </a:r>
            <a:br>
              <a:rPr lang="de-CH" sz="900" dirty="0"/>
            </a:br>
            <a:endParaRPr lang="fr-CH" dirty="0"/>
          </a:p>
          <a:p>
            <a:pPr algn="l">
              <a:spcAft>
                <a:spcPts val="600"/>
              </a:spcAft>
            </a:pPr>
            <a:r>
              <a:rPr lang="fr-CH" b="1" dirty="0"/>
              <a:t>3. Vous recevez un contenu didactique sous forme numérique.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/>
              <a:t>L’entreprise vous attribue le contenu didactique dans le passeport de sécurité.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/>
              <a:t>Vous réalisez vous-même la tâche dans le passeport de sécurité (la documentation est générée automatiquement).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DAA2391-361D-40E2-B3EB-5CDFB600EB05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65C19469-BBCC-5A8B-841E-C632E140D2BB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pic>
        <p:nvPicPr>
          <p:cNvPr id="8" name="Grafik 7" descr="Ein Bild, das Handy, Text, mobiles Gerät,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4A4A2820-E42B-AD93-CE64-932F0A481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1" t="7639" r="33118" b="8889"/>
          <a:stretch/>
        </p:blipFill>
        <p:spPr>
          <a:xfrm>
            <a:off x="8101888" y="1482193"/>
            <a:ext cx="3114629" cy="4488949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0B60A17-BA16-B371-1D14-C24D025CA952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fr-CH" sz="1400" dirty="0"/>
              <a:t>ℹ️ Vous trouverez de plus amples informations et des vidéos explicatives sur la page </a:t>
            </a:r>
            <a:r>
              <a:rPr lang="fr-CH" sz="1400" dirty="0">
                <a:hlinkClick r:id="rId4"/>
              </a:rPr>
              <a:t>Service en ligne «Passeports de sécurité»</a:t>
            </a:r>
            <a:r>
              <a:rPr lang="fr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765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Person, Kleidung, Schuhwerk, Lächeln enthält.&#10;&#10;KI-generierte Inhalte können fehlerhaft sein.">
            <a:extLst>
              <a:ext uri="{FF2B5EF4-FFF2-40B4-BE49-F238E27FC236}">
                <a16:creationId xmlns:a16="http://schemas.microsoft.com/office/drawing/2014/main" id="{09E50FA9-84FF-6915-488A-B9E072753B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-69" r="5660" b="69"/>
          <a:stretch/>
        </p:blipFill>
        <p:spPr>
          <a:xfrm>
            <a:off x="8083550" y="-4763"/>
            <a:ext cx="4108450" cy="68580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C17371-72F4-F924-93C2-5EB7866A6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Partager son passeport de sécurité personnel</a:t>
            </a:r>
          </a:p>
        </p:txBody>
      </p:sp>
    </p:spTree>
    <p:extLst>
      <p:ext uri="{BB962C8B-B14F-4D97-AF65-F5344CB8AC3E}">
        <p14:creationId xmlns:p14="http://schemas.microsoft.com/office/powerpoint/2010/main" val="698184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B01523D-245B-90E4-5AEB-F6AFABBCDE4E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5694710" cy="392137"/>
          </a:xfrm>
        </p:spPr>
        <p:txBody>
          <a:bodyPr/>
          <a:lstStyle/>
          <a:p>
            <a:r>
              <a:rPr lang="fr-CH" dirty="0"/>
              <a:t>Partager son passeport de sécurité personnel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26</a:t>
            </a:fld>
            <a:endParaRPr lang="fr-CH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E4B4762-2647-A0B5-6AC1-F1C0EC5E4BB6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BCE67D27-E575-488D-9420-EAA899B181B0}"/>
              </a:ext>
            </a:extLst>
          </p:cNvPr>
          <p:cNvSpPr txBox="1"/>
          <p:nvPr/>
        </p:nvSpPr>
        <p:spPr>
          <a:xfrm>
            <a:off x="551384" y="1345347"/>
            <a:ext cx="6006167" cy="212365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dirty="0"/>
              <a:t>Cliquez sur la vignette «Partager le passeport de sécurité personnel»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dirty="0"/>
              <a:t>Activez le code QR (vous pouvez désactiver le code QR à tout moment)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dirty="0"/>
              <a:t>En scannant le code QR, d’autres personnes reçoivent un accès en lecture à votre passeport de sécurité.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dirty="0"/>
              <a:t>Les autres personnes peuvent uniquement consulter le contenu, sans rien modifier.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4741BA6-209C-3AA4-CEB7-5B3EC3063225}"/>
              </a:ext>
            </a:extLst>
          </p:cNvPr>
          <p:cNvGrpSpPr/>
          <p:nvPr/>
        </p:nvGrpSpPr>
        <p:grpSpPr>
          <a:xfrm>
            <a:off x="8101888" y="1547563"/>
            <a:ext cx="3114629" cy="4423579"/>
            <a:chOff x="8101888" y="1547563"/>
            <a:chExt cx="3114629" cy="4423579"/>
          </a:xfrm>
        </p:grpSpPr>
        <p:pic>
          <p:nvPicPr>
            <p:cNvPr id="6" name="Grafik 5" descr="Ein Bild, das Handy, Text, mobiles Gerät, Kommunikationsgerät enthält.&#10;&#10;KI-generierte Inhalte können fehlerhaft sein.">
              <a:extLst>
                <a:ext uri="{FF2B5EF4-FFF2-40B4-BE49-F238E27FC236}">
                  <a16:creationId xmlns:a16="http://schemas.microsoft.com/office/drawing/2014/main" id="{CBC6615B-EFC3-067B-F027-AC8696E68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1" t="81212" r="33118" b="8889"/>
            <a:stretch/>
          </p:blipFill>
          <p:spPr>
            <a:xfrm>
              <a:off x="8101888" y="5438775"/>
              <a:ext cx="3114629" cy="532367"/>
            </a:xfrm>
            <a:prstGeom prst="rect">
              <a:avLst/>
            </a:prstGeom>
          </p:spPr>
        </p:pic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DF4B332-667F-DCF3-CA47-D487BEB54DEE}"/>
                </a:ext>
              </a:extLst>
            </p:cNvPr>
            <p:cNvGrpSpPr/>
            <p:nvPr/>
          </p:nvGrpSpPr>
          <p:grpSpPr>
            <a:xfrm>
              <a:off x="8478481" y="1547563"/>
              <a:ext cx="2266202" cy="4335344"/>
              <a:chOff x="4878604" y="1936147"/>
              <a:chExt cx="2266202" cy="4335344"/>
            </a:xfrm>
          </p:grpSpPr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759D48B-11FE-43D8-920C-BC63E00A9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4165" y="2123768"/>
                <a:ext cx="1843312" cy="3984391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40030633-A29F-0100-AEE4-4E32778CBE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13405" t="1895" r="13400" b="1922"/>
              <a:stretch/>
            </p:blipFill>
            <p:spPr>
              <a:xfrm>
                <a:off x="4878604" y="1936147"/>
                <a:ext cx="2266202" cy="4335344"/>
              </a:xfrm>
              <a:prstGeom prst="rect">
                <a:avLst/>
              </a:prstGeom>
            </p:spPr>
          </p:pic>
        </p:grpSp>
      </p:grp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046976B-5897-E992-5699-6F6A6A6166BF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fr-CH" sz="1400" dirty="0"/>
              <a:t>ℹ️ Vous trouverez de plus amples informations et des vidéos explicatives sur la page </a:t>
            </a:r>
            <a:r>
              <a:rPr lang="fr-CH" sz="1400" dirty="0">
                <a:hlinkClick r:id="rId6"/>
              </a:rPr>
              <a:t>Service en ligne «Passeports de sécurité»</a:t>
            </a:r>
            <a:r>
              <a:rPr lang="fr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4134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Person, Kleidung, Arbeitskleidung, Mann enthält.&#10;&#10;KI-generierte Inhalte können fehlerhaft sein.">
            <a:extLst>
              <a:ext uri="{FF2B5EF4-FFF2-40B4-BE49-F238E27FC236}">
                <a16:creationId xmlns:a16="http://schemas.microsoft.com/office/drawing/2014/main" id="{159C607C-262A-D42E-7AA2-9BB3BD5B5A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56" r="5398" b="11639"/>
          <a:stretch/>
        </p:blipFill>
        <p:spPr>
          <a:xfrm>
            <a:off x="6091506" y="0"/>
            <a:ext cx="6100494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74ABC4-C58D-35FB-FF55-403337FF2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Informations complémentaires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1EDA7E-C7DE-F36F-A73C-69F22137FF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106738"/>
            <a:ext cx="6842125" cy="644525"/>
          </a:xfrm>
        </p:spPr>
        <p:txBody>
          <a:bodyPr/>
          <a:lstStyle/>
          <a:p>
            <a:r>
              <a:rPr lang="fr-CH" dirty="0"/>
              <a:t>Un grand merci!»</a:t>
            </a:r>
          </a:p>
        </p:txBody>
      </p:sp>
    </p:spTree>
    <p:extLst>
      <p:ext uri="{BB962C8B-B14F-4D97-AF65-F5344CB8AC3E}">
        <p14:creationId xmlns:p14="http://schemas.microsoft.com/office/powerpoint/2010/main" val="3526165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864096"/>
          </a:xfrm>
        </p:spPr>
        <p:txBody>
          <a:bodyPr/>
          <a:lstStyle/>
          <a:p>
            <a:r>
              <a:rPr lang="fr-CH" dirty="0"/>
              <a:t>Informations complémentaires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28</a:t>
            </a:fld>
            <a:endParaRPr lang="fr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CCC419B-2BA0-14AB-2E8D-5FD7264692B3}"/>
              </a:ext>
            </a:extLst>
          </p:cNvPr>
          <p:cNvSpPr txBox="1"/>
          <p:nvPr/>
        </p:nvSpPr>
        <p:spPr>
          <a:xfrm>
            <a:off x="446608" y="1365157"/>
            <a:ext cx="621136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H" b="1" dirty="0"/>
              <a:t>Site Internet Service en ligne «Passeports de sécurité»</a:t>
            </a:r>
          </a:p>
          <a:p>
            <a:pPr>
              <a:spcAft>
                <a:spcPts val="600"/>
              </a:spcAft>
            </a:pPr>
            <a:r>
              <a:rPr lang="fr-CH" dirty="0"/>
              <a:t>Vous trouverez sur le site Internet ci-dessous toutes les informations nécessaires et des vidéos explicatives sur les principales fonctions.</a:t>
            </a:r>
          </a:p>
          <a:p>
            <a:pPr>
              <a:spcAft>
                <a:spcPts val="600"/>
              </a:spcAft>
            </a:pPr>
            <a:r>
              <a:rPr lang="fr-CH" dirty="0">
                <a:hlinkClick r:id="rId3"/>
              </a:rPr>
              <a:t>Service en ligne Passeports de sécurité | Portail clients mySuva</a:t>
            </a:r>
            <a:endParaRPr lang="fr-CH" dirty="0"/>
          </a:p>
          <a:p>
            <a:pPr>
              <a:spcAft>
                <a:spcPts val="600"/>
              </a:spcAft>
            </a:pPr>
            <a:endParaRPr lang="fr-CH" dirty="0"/>
          </a:p>
          <a:p>
            <a:pPr>
              <a:spcAft>
                <a:spcPts val="600"/>
              </a:spcAft>
            </a:pPr>
            <a:endParaRPr lang="fr-CH" dirty="0"/>
          </a:p>
          <a:p>
            <a:pPr>
              <a:spcAft>
                <a:spcPts val="600"/>
              </a:spcAft>
            </a:pPr>
            <a:r>
              <a:rPr lang="fr-CH" b="1" dirty="0"/>
              <a:t>Personne de contact au sein de l’entreprise</a:t>
            </a:r>
          </a:p>
          <a:p>
            <a:pPr>
              <a:spcAft>
                <a:spcPts val="600"/>
              </a:spcAft>
            </a:pPr>
            <a:r>
              <a:rPr lang="fr-CH" dirty="0"/>
              <a:t>Pour toute question concernant le passeport de sécurité, veuillez vous adresser à votre personne de contact interne:</a:t>
            </a:r>
          </a:p>
          <a:p>
            <a:pPr>
              <a:spcAft>
                <a:spcPts val="600"/>
              </a:spcAft>
            </a:pPr>
            <a:endParaRPr lang="fr-CH" dirty="0"/>
          </a:p>
          <a:p>
            <a:pPr>
              <a:spcAft>
                <a:spcPts val="600"/>
              </a:spcAft>
            </a:pPr>
            <a:r>
              <a:rPr lang="fr-CH" dirty="0"/>
              <a:t>Nom et prénom:</a:t>
            </a:r>
          </a:p>
          <a:p>
            <a:pPr>
              <a:spcAft>
                <a:spcPts val="600"/>
              </a:spcAft>
            </a:pPr>
            <a:r>
              <a:rPr lang="fr-CH" dirty="0"/>
              <a:t>Adresse e-mail:</a:t>
            </a:r>
          </a:p>
          <a:p>
            <a:pPr>
              <a:spcAft>
                <a:spcPts val="600"/>
              </a:spcAft>
            </a:pPr>
            <a:r>
              <a:rPr lang="fr-CH" dirty="0"/>
              <a:t>Téléphone: </a:t>
            </a:r>
          </a:p>
        </p:txBody>
      </p:sp>
      <p:pic>
        <p:nvPicPr>
          <p:cNvPr id="4" name="Grafik 3" descr="Ein Bild, das Kleidung, Person, Menschliches Gesicht, Wand enthält.&#10;&#10;KI-generierte Inhalte können fehlerhaft sein.">
            <a:extLst>
              <a:ext uri="{FF2B5EF4-FFF2-40B4-BE49-F238E27FC236}">
                <a16:creationId xmlns:a16="http://schemas.microsoft.com/office/drawing/2014/main" id="{B61417DE-FE19-E22F-4679-8143D92B6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r="21191"/>
          <a:stretch/>
        </p:blipFill>
        <p:spPr>
          <a:xfrm>
            <a:off x="6826703" y="0"/>
            <a:ext cx="5365297" cy="68580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3940C8D-2F1E-8D12-7A16-FFDAC633733B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497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62AC27-0863-10ED-47A1-DF3A45EDC5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Bonne chance!</a:t>
            </a:r>
          </a:p>
          <a:p>
            <a:endParaRPr lang="fr-CH" dirty="0"/>
          </a:p>
        </p:txBody>
      </p:sp>
      <p:pic>
        <p:nvPicPr>
          <p:cNvPr id="22" name="Bildplatzhalter 21" descr="Ein Bild, das Person, Kleidung, Lächeln, Schuhwerk enthält.&#10;&#10;KI-generierte Inhalte können fehlerhaft sein.">
            <a:extLst>
              <a:ext uri="{FF2B5EF4-FFF2-40B4-BE49-F238E27FC236}">
                <a16:creationId xmlns:a16="http://schemas.microsoft.com/office/drawing/2014/main" id="{AE450BEA-BF0B-A07B-AE34-4693720C9F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9" b="1946"/>
          <a:stretch/>
        </p:blipFill>
        <p:spPr>
          <a:xfrm>
            <a:off x="6864086" y="-7938"/>
            <a:ext cx="5327914" cy="6865938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F882127-D8D1-5D26-F537-25DB5231A602}"/>
              </a:ext>
            </a:extLst>
          </p:cNvPr>
          <p:cNvSpPr txBox="1"/>
          <p:nvPr/>
        </p:nvSpPr>
        <p:spPr>
          <a:xfrm>
            <a:off x="550863" y="6447600"/>
            <a:ext cx="3243866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13108.f – 05/26     Download: www.suva.ch/13108.f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621983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1171C7-AA14-39F7-21E7-857FC8F5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Informations destinées à la direction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CA806E-FA5A-6DA1-BEEA-A92F59083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5764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E44B-7A10-8C07-C3DA-8B8A1A131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5A129F-4E63-D971-61DB-DE93CAD54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4</a:t>
            </a:fld>
            <a:endParaRPr lang="fr-CH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B1FB6DF-81A6-07C4-7CC6-B50D4678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454353"/>
          </a:xfrm>
        </p:spPr>
        <p:txBody>
          <a:bodyPr/>
          <a:lstStyle/>
          <a:p>
            <a:r>
              <a:rPr lang="fr-CH" dirty="0"/>
              <a:t>Qu’est-ce que le service en ligne «Passeports de sécurité»?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708B772-451F-FB1E-C24B-38F5965984C6}"/>
              </a:ext>
            </a:extLst>
          </p:cNvPr>
          <p:cNvSpPr txBox="1">
            <a:spLocks/>
          </p:cNvSpPr>
          <p:nvPr/>
        </p:nvSpPr>
        <p:spPr>
          <a:xfrm>
            <a:off x="551384" y="1356131"/>
            <a:ext cx="10717507" cy="44826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CH" sz="1800" dirty="0"/>
              <a:t>Le service en ligne gratuit «Passeports de sécurité» est mis à la disposition des entreprises et du personnel dans le portail clients mySuva et via l’appli mySuva.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fr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fr-CH" sz="1800" b="1" dirty="0"/>
              <a:t>Du point de vue du personnel</a:t>
            </a:r>
            <a:r>
              <a:rPr lang="fr-CH" sz="1800" dirty="0"/>
              <a:t>: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fr-CH" sz="1800" dirty="0"/>
              <a:t>Le passeport de sécurité appartient au collaborateur ou à la collaboratrice (mySuva personnel)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fr-CH" sz="1800" dirty="0"/>
              <a:t>Télécharger les attestations et les certificats, documenter les instructions suivies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fr-CH" sz="1800" dirty="0"/>
              <a:t>Niveau de formation actuel consultable à tout moment (par exemple sur le smartphone)</a:t>
            </a:r>
            <a:br>
              <a:rPr lang="de-CH" sz="1800" dirty="0"/>
            </a:br>
            <a:endParaRPr lang="fr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fr-CH" sz="1800" b="1" dirty="0"/>
              <a:t>Du point de vue de l’entreprise</a:t>
            </a:r>
            <a:r>
              <a:rPr lang="fr-CH" sz="1800" dirty="0"/>
              <a:t>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CH" sz="1800" dirty="0"/>
              <a:t>Outil destiné aux entreprises pour: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fr-CH" sz="1800" dirty="0"/>
              <a:t>former les collaborateurs, attribuer et documenter les instructions,  </a:t>
            </a:r>
            <a:br>
              <a:rPr lang="de-CH" sz="1800" dirty="0"/>
            </a:br>
            <a:r>
              <a:rPr lang="fr-CH" sz="1800" dirty="0"/>
              <a:t>consulter le niveau de formation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fr-CH" sz="1800" dirty="0"/>
              <a:t>sélectionner des instructions dans le catalogue Suva existant et/ou créer ses propres instructions.</a:t>
            </a:r>
          </a:p>
        </p:txBody>
      </p:sp>
      <p:pic>
        <p:nvPicPr>
          <p:cNvPr id="10" name="Grafik 9" descr="Benutzer Silhouette">
            <a:extLst>
              <a:ext uri="{FF2B5EF4-FFF2-40B4-BE49-F238E27FC236}">
                <a16:creationId xmlns:a16="http://schemas.microsoft.com/office/drawing/2014/main" id="{67315726-C715-A128-9F71-0CDA39DAF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535" b="18103"/>
          <a:stretch/>
        </p:blipFill>
        <p:spPr>
          <a:xfrm>
            <a:off x="4189351" y="2203106"/>
            <a:ext cx="620096" cy="392906"/>
          </a:xfrm>
          <a:prstGeom prst="rect">
            <a:avLst/>
          </a:prstGeom>
        </p:spPr>
      </p:pic>
      <p:pic>
        <p:nvPicPr>
          <p:cNvPr id="12" name="Grafik 11" descr="Fabrik Silhouette">
            <a:extLst>
              <a:ext uri="{FF2B5EF4-FFF2-40B4-BE49-F238E27FC236}">
                <a16:creationId xmlns:a16="http://schemas.microsoft.com/office/drawing/2014/main" id="{6692C739-B9CA-86F2-576E-5C8B93971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972" b="9778"/>
          <a:stretch/>
        </p:blipFill>
        <p:spPr>
          <a:xfrm>
            <a:off x="3705775" y="3869083"/>
            <a:ext cx="483576" cy="39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43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28571-447E-CFAC-96C6-EDBFDD403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Person, Blue Collar, Arbeitskleidung enthält.&#10;&#10;KI-generierte Inhalte können fehlerhaft sein.">
            <a:extLst>
              <a:ext uri="{FF2B5EF4-FFF2-40B4-BE49-F238E27FC236}">
                <a16:creationId xmlns:a16="http://schemas.microsoft.com/office/drawing/2014/main" id="{02B377A8-0E46-86C7-E791-7534A5652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7" r="23764"/>
          <a:stretch/>
        </p:blipFill>
        <p:spPr>
          <a:xfrm>
            <a:off x="6817177" y="0"/>
            <a:ext cx="537482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AAAC4E-CAC6-DDB5-73A5-49737E864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454353"/>
          </a:xfrm>
        </p:spPr>
        <p:txBody>
          <a:bodyPr/>
          <a:lstStyle/>
          <a:p>
            <a:r>
              <a:rPr lang="fr-CH" dirty="0"/>
              <a:t>Procédure dans l'entreprise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B8B7F7-C185-ECFB-1888-F54CAF7D0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6130"/>
            <a:ext cx="5919085" cy="4522155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fr-CH" sz="1800" b="1" dirty="0"/>
              <a:t>Portail clients mySuva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fr-CH" sz="1800" dirty="0"/>
              <a:t>Vous n’avez pas encore de compte utilisateur dans le portail clients mySuva? </a:t>
            </a:r>
            <a:br>
              <a:rPr lang="de-CH" sz="1800" dirty="0"/>
            </a:br>
            <a:r>
              <a:rPr lang="fr-CH" sz="1800" dirty="0"/>
              <a:t>Inscrivez-vous dès maintenant: </a:t>
            </a:r>
            <a:r>
              <a:rPr lang="fr-CH" sz="1800" dirty="0">
                <a:hlinkClick r:id="rId4"/>
              </a:rPr>
              <a:t>suva.ch/mySuva </a:t>
            </a:r>
            <a:endParaRPr lang="fr-CH" sz="1800" dirty="0"/>
          </a:p>
          <a:p>
            <a:pPr>
              <a:spcAft>
                <a:spcPts val="600"/>
              </a:spcAft>
              <a:buFontTx/>
              <a:buChar char="-"/>
            </a:pPr>
            <a:r>
              <a:rPr lang="fr-CH" sz="1800" dirty="0"/>
              <a:t>Accès au service en ligne gratuit «Passeports de sécurité» dans mySuva et autorisation d’accès «Passeports de sécurité personnels et instructions»</a:t>
            </a:r>
          </a:p>
          <a:p>
            <a:pPr marL="0" indent="0">
              <a:spcAft>
                <a:spcPts val="600"/>
              </a:spcAft>
              <a:buNone/>
            </a:pPr>
            <a:endParaRPr lang="fr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fr-CH" sz="1800" b="1" dirty="0"/>
              <a:t>Connexion des collaborateurs et collaboratrices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fr-CH" sz="1800" dirty="0"/>
              <a:t>Saisir les collaborateurs et collaboratrices dans le service en ligne (importation possible à partir d’une liste Excel)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fr-CH" sz="1800" dirty="0"/>
              <a:t>Envoyer une invitation à accéder un passeport de sécurité directement dans </a:t>
            </a:r>
            <a:r>
              <a:rPr lang="fr-CH" sz="1800" dirty="0" err="1"/>
              <a:t>mySuva</a:t>
            </a:r>
            <a:r>
              <a:rPr lang="fr-CH" sz="1800" dirty="0"/>
              <a:t>, par SMS ou par e-mail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fr-CH" sz="1800" dirty="0"/>
              <a:t>Le collaborateur ou la collaboratrice accorde à l’entreprise l’accès à son passeport de sécurité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fr-CH" sz="1800" dirty="0"/>
              <a:t>L’entreprise attribue des instructions aux collaborateurs et collaboratrices dans le service en ligne et consulte leur niveau de formation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669F8F8-82A6-7AFB-86C4-E78C45E03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5</a:t>
            </a:fld>
            <a:endParaRPr lang="fr-CH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493AEA1-C919-A25A-0435-667281ADBD57}"/>
              </a:ext>
            </a:extLst>
          </p:cNvPr>
          <p:cNvCxnSpPr>
            <a:cxnSpLocks/>
          </p:cNvCxnSpPr>
          <p:nvPr/>
        </p:nvCxnSpPr>
        <p:spPr>
          <a:xfrm>
            <a:off x="6817177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72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C7980-C69F-EC41-A39A-9985A879A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Kleidung, Person, Menschliches Gesicht, Schutzhelm enthält.&#10;&#10;KI-generierte Inhalte können fehlerhaft sein.">
            <a:extLst>
              <a:ext uri="{FF2B5EF4-FFF2-40B4-BE49-F238E27FC236}">
                <a16:creationId xmlns:a16="http://schemas.microsoft.com/office/drawing/2014/main" id="{7AB4E5BE-0182-1FA9-42EE-7EB495EB6E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9" t="159" r="29806" b="-159"/>
          <a:stretch/>
        </p:blipFill>
        <p:spPr>
          <a:xfrm>
            <a:off x="6818810" y="0"/>
            <a:ext cx="5373190" cy="68580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A57287-0A6E-7242-0F0D-8F0D6295C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6</a:t>
            </a:fld>
            <a:endParaRPr lang="fr-CH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CC5C500-0759-7AAB-B0D3-B501C1301EC6}"/>
              </a:ext>
            </a:extLst>
          </p:cNvPr>
          <p:cNvSpPr txBox="1">
            <a:spLocks/>
          </p:cNvSpPr>
          <p:nvPr/>
        </p:nvSpPr>
        <p:spPr>
          <a:xfrm>
            <a:off x="551384" y="1357064"/>
            <a:ext cx="5921828" cy="3937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Aft>
                <a:spcPts val="1200"/>
              </a:spcAft>
            </a:pPr>
            <a:r>
              <a:rPr lang="fr-CH" sz="1800" dirty="0"/>
              <a:t>Vue d’ensemble du niveau de formation de tous les membres du personnel</a:t>
            </a:r>
          </a:p>
          <a:p>
            <a:pPr marL="266700" indent="-266700">
              <a:spcAft>
                <a:spcPts val="1200"/>
              </a:spcAft>
            </a:pPr>
            <a:r>
              <a:rPr lang="fr-CH" sz="1800" dirty="0"/>
              <a:t>Réalisation simple et attribution ciblée des instructions</a:t>
            </a:r>
          </a:p>
          <a:p>
            <a:pPr marL="266700" indent="-266700">
              <a:spcAft>
                <a:spcPts val="1200"/>
              </a:spcAft>
            </a:pPr>
            <a:r>
              <a:rPr lang="fr-CH" sz="1800" dirty="0"/>
              <a:t>Documentation des instructions</a:t>
            </a:r>
          </a:p>
          <a:p>
            <a:pPr marL="266700" indent="-266700">
              <a:spcAft>
                <a:spcPts val="1200"/>
              </a:spcAft>
            </a:pPr>
            <a:r>
              <a:rPr lang="fr-CH" sz="1800" dirty="0"/>
              <a:t>Informations précoces sur le personnel temporaire</a:t>
            </a:r>
          </a:p>
          <a:p>
            <a:pPr marL="266700" indent="-266700">
              <a:spcAft>
                <a:spcPts val="1200"/>
              </a:spcAft>
            </a:pPr>
            <a:r>
              <a:rPr lang="fr-CH" sz="1800" dirty="0"/>
              <a:t>Meilleure prévention des accidents grâce à un personnel formé</a:t>
            </a:r>
          </a:p>
          <a:p>
            <a:pPr marL="266700" indent="-266700">
              <a:spcAft>
                <a:spcPts val="1200"/>
              </a:spcAft>
            </a:pPr>
            <a:r>
              <a:rPr lang="fr-CH" sz="1800" dirty="0"/>
              <a:t>Gain de temps</a:t>
            </a:r>
          </a:p>
          <a:p>
            <a:pPr marL="266700" indent="-266700">
              <a:spcAft>
                <a:spcPts val="1200"/>
              </a:spcAft>
            </a:pPr>
            <a:r>
              <a:rPr lang="fr-CH" sz="1800" dirty="0"/>
              <a:t>Service en ligne gratuit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5FAE9BE6-A5CA-A80C-8580-C2B00729B432}"/>
              </a:ext>
            </a:extLst>
          </p:cNvPr>
          <p:cNvCxnSpPr>
            <a:cxnSpLocks/>
          </p:cNvCxnSpPr>
          <p:nvPr/>
        </p:nvCxnSpPr>
        <p:spPr>
          <a:xfrm>
            <a:off x="6817177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D9830C08-7AFB-7B49-CF8C-1E17CB75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352920"/>
          </a:xfrm>
        </p:spPr>
        <p:txBody>
          <a:bodyPr/>
          <a:lstStyle/>
          <a:p>
            <a:r>
              <a:rPr lang="fr-CH" dirty="0"/>
              <a:t>Utilité pour les entreprises</a:t>
            </a:r>
          </a:p>
        </p:txBody>
      </p:sp>
    </p:spTree>
    <p:extLst>
      <p:ext uri="{BB962C8B-B14F-4D97-AF65-F5344CB8AC3E}">
        <p14:creationId xmlns:p14="http://schemas.microsoft.com/office/powerpoint/2010/main" val="215593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0C9B4-F2E0-2F1F-79CB-8CEAA1557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F53FDD1-BF30-D624-3E20-7957A2AF4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 r="62619"/>
          <a:stretch/>
        </p:blipFill>
        <p:spPr bwMode="auto">
          <a:xfrm>
            <a:off x="6836229" y="0"/>
            <a:ext cx="53557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045F2D-0BF3-57B2-8027-A768AB8B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352920"/>
          </a:xfrm>
        </p:spPr>
        <p:txBody>
          <a:bodyPr/>
          <a:lstStyle/>
          <a:p>
            <a:r>
              <a:rPr lang="fr-CH" dirty="0"/>
              <a:t>Utilité pour le personnel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E7847C-EECB-F7A2-47D3-76DF2CE32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7</a:t>
            </a:fld>
            <a:endParaRPr lang="fr-CH" dirty="0"/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B29E8D5E-7063-CB51-8F31-EFE5E45BE18D}"/>
              </a:ext>
            </a:extLst>
          </p:cNvPr>
          <p:cNvCxnSpPr>
            <a:cxnSpLocks/>
          </p:cNvCxnSpPr>
          <p:nvPr/>
        </p:nvCxnSpPr>
        <p:spPr>
          <a:xfrm>
            <a:off x="6817177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Inhaltsplatzhalter 2">
            <a:extLst>
              <a:ext uri="{FF2B5EF4-FFF2-40B4-BE49-F238E27FC236}">
                <a16:creationId xmlns:a16="http://schemas.microsoft.com/office/drawing/2014/main" id="{C1D50E4E-261C-5F55-66D0-12CBF5397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7064"/>
            <a:ext cx="5315785" cy="3787578"/>
          </a:xfrm>
        </p:spPr>
        <p:txBody>
          <a:bodyPr/>
          <a:lstStyle/>
          <a:p>
            <a:pPr marL="266700" indent="-266700">
              <a:spcAft>
                <a:spcPts val="1200"/>
              </a:spcAft>
            </a:pPr>
            <a:r>
              <a:rPr lang="fr-CH" sz="1800" dirty="0"/>
              <a:t>Enregistrement aisé</a:t>
            </a:r>
          </a:p>
          <a:p>
            <a:pPr marL="266700" indent="-266700">
              <a:spcAft>
                <a:spcPts val="1200"/>
              </a:spcAft>
            </a:pPr>
            <a:r>
              <a:rPr lang="fr-CH" sz="1800" dirty="0"/>
              <a:t>Les données appartiennent aux collaborateurs et collaboratrices</a:t>
            </a:r>
          </a:p>
          <a:p>
            <a:pPr marL="266700" indent="-266700">
              <a:spcAft>
                <a:spcPts val="1200"/>
              </a:spcAft>
            </a:pPr>
            <a:r>
              <a:rPr lang="fr-CH" sz="1800" dirty="0"/>
              <a:t>En cas de changement d'employeur, les données (attestations pour instructions) peuvent être facilement transférées</a:t>
            </a:r>
          </a:p>
          <a:p>
            <a:pPr marL="266700" indent="-266700">
              <a:spcAft>
                <a:spcPts val="1200"/>
              </a:spcAft>
            </a:pPr>
            <a:r>
              <a:rPr lang="fr-CH" sz="1800" dirty="0"/>
              <a:t>Gestion centralisée de tous les documents de formation</a:t>
            </a:r>
          </a:p>
          <a:p>
            <a:pPr marL="266700" indent="-266700">
              <a:spcAft>
                <a:spcPts val="1200"/>
              </a:spcAft>
            </a:pPr>
            <a:r>
              <a:rPr lang="fr-CH" sz="1800" dirty="0"/>
              <a:t>Accès partout et à tout moment (p. ex. via un smartphone)</a:t>
            </a:r>
          </a:p>
          <a:p>
            <a:pPr marL="266700" indent="-266700">
              <a:spcAft>
                <a:spcPts val="1200"/>
              </a:spcAft>
            </a:pPr>
            <a:r>
              <a:rPr lang="fr-CH" sz="1800" dirty="0"/>
              <a:t>Activation simple pour l'entreprise</a:t>
            </a:r>
          </a:p>
          <a:p>
            <a:pPr marL="266700" indent="-266700">
              <a:spcAft>
                <a:spcPts val="1200"/>
              </a:spcAft>
            </a:pPr>
            <a:r>
              <a:rPr lang="fr-CH" sz="1800" dirty="0"/>
              <a:t>Formation continue autonome</a:t>
            </a:r>
          </a:p>
          <a:p>
            <a:pPr marL="266700" indent="-266700">
              <a:spcAft>
                <a:spcPts val="1200"/>
              </a:spcAft>
            </a:pPr>
            <a:r>
              <a:rPr lang="fr-CH" sz="1800" dirty="0"/>
              <a:t>Service en ligne gratuit</a:t>
            </a:r>
          </a:p>
        </p:txBody>
      </p:sp>
    </p:spTree>
    <p:extLst>
      <p:ext uri="{BB962C8B-B14F-4D97-AF65-F5344CB8AC3E}">
        <p14:creationId xmlns:p14="http://schemas.microsoft.com/office/powerpoint/2010/main" val="598205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6FC54-181B-69D3-9C24-A8D4282C8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leidung, Kleiderbügel, Im Haus, Person enthält.&#10;&#10;KI-generierte Inhalte können fehlerhaft sein.">
            <a:extLst>
              <a:ext uri="{FF2B5EF4-FFF2-40B4-BE49-F238E27FC236}">
                <a16:creationId xmlns:a16="http://schemas.microsoft.com/office/drawing/2014/main" id="{92AC00A9-3640-5CC7-F03A-DCFA7FFED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r="22758"/>
          <a:stretch/>
        </p:blipFill>
        <p:spPr>
          <a:xfrm>
            <a:off x="6817177" y="0"/>
            <a:ext cx="537482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FCBB9B-3598-6213-0725-190D8B77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Effort à fournir par l’entreprise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085024-F26A-A574-B27E-F6CCF0083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6132"/>
            <a:ext cx="5374823" cy="4501744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fr-CH" sz="1800" b="1" dirty="0"/>
              <a:t>Préparation</a:t>
            </a:r>
            <a:r>
              <a:rPr lang="fr-CH" sz="1800" dirty="0"/>
              <a:t>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CH" sz="1800" dirty="0"/>
              <a:t>Remplir et télécharger la liste Excel (modèle) contenant les informations sur le personnel (y c. les numéros AVS):</a:t>
            </a:r>
          </a:p>
          <a:p>
            <a:pPr marL="266700" lvl="1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1800" dirty="0"/>
              <a:t>Passeport de sécurité disponible: une demande d'accès est automatiquement envoyée au personnel</a:t>
            </a:r>
          </a:p>
          <a:p>
            <a:pPr marL="266700" lvl="1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1800" dirty="0"/>
              <a:t>Passeport de sécurité non disponible: une </a:t>
            </a:r>
            <a:r>
              <a:rPr lang="fr-CH" sz="1800" dirty="0">
                <a:sym typeface="Wingdings" panose="05000000000000000000" pitchFamily="2" charset="2"/>
              </a:rPr>
              <a:t>invitation</a:t>
            </a:r>
            <a:r>
              <a:rPr lang="fr-CH" sz="1800" dirty="0"/>
              <a:t> et une demande d'accès sont automatiquement envoyées au personnel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CH" sz="1800" b="1" dirty="0"/>
              <a:t>Mise en œuvre:</a:t>
            </a:r>
          </a:p>
          <a:p>
            <a:pPr marL="266700" indent="-266700">
              <a:spcAft>
                <a:spcPts val="600"/>
              </a:spcAft>
            </a:pPr>
            <a:r>
              <a:rPr lang="fr-CH" sz="1800" dirty="0"/>
              <a:t>Le collaborateur ou la collaboratrice a autorisé l’accès à l’entreprise
​Le niveau de formation est visible par l'entreprise</a:t>
            </a:r>
          </a:p>
          <a:p>
            <a:pPr marL="266700" indent="-266700">
              <a:spcAft>
                <a:spcPts val="600"/>
              </a:spcAft>
            </a:pPr>
            <a:r>
              <a:rPr lang="fr-CH" sz="1800" dirty="0"/>
              <a:t>Attribuer des instructions ou instruire sur place</a:t>
            </a:r>
          </a:p>
          <a:p>
            <a:pPr marL="266700" indent="-266700">
              <a:spcAft>
                <a:spcPts val="600"/>
              </a:spcAft>
            </a:pPr>
            <a:r>
              <a:rPr lang="fr-CH" sz="1800" dirty="0"/>
              <a:t>Utiliser les contenus Suva existants ou ses propres contenus</a:t>
            </a:r>
          </a:p>
          <a:p>
            <a:pPr marL="266700" indent="-266700">
              <a:spcAft>
                <a:spcPts val="600"/>
              </a:spcAft>
            </a:pPr>
            <a:r>
              <a:rPr lang="fr-CH" sz="1800" dirty="0"/>
              <a:t>Télécharger des attestations de fournisseurs tiers dans le passeport de sécurité personnel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10B503-1236-8BDE-D0A4-C18B42875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8</a:t>
            </a:fld>
            <a:endParaRPr lang="fr-CH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D41E97E-21BF-B4BA-FFA7-7B34DB9FA375}"/>
              </a:ext>
            </a:extLst>
          </p:cNvPr>
          <p:cNvCxnSpPr>
            <a:cxnSpLocks/>
          </p:cNvCxnSpPr>
          <p:nvPr/>
        </p:nvCxnSpPr>
        <p:spPr>
          <a:xfrm>
            <a:off x="6817177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643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FFC12-D7B2-5B3C-C00C-DF1E7B87D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E8E76-8B40-C309-E221-917E48583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Calendrier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578761-6C55-18DE-B309-F7681B592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9</a:t>
            </a:fld>
            <a:endParaRPr lang="fr-CH" dirty="0"/>
          </a:p>
        </p:txBody>
      </p:sp>
      <p:sp>
        <p:nvSpPr>
          <p:cNvPr id="12" name="Pfeil: Chevron 11">
            <a:extLst>
              <a:ext uri="{FF2B5EF4-FFF2-40B4-BE49-F238E27FC236}">
                <a16:creationId xmlns:a16="http://schemas.microsoft.com/office/drawing/2014/main" id="{489B0F83-D6BE-BD38-8D20-D0F4FEE050F2}"/>
              </a:ext>
            </a:extLst>
          </p:cNvPr>
          <p:cNvSpPr/>
          <p:nvPr/>
        </p:nvSpPr>
        <p:spPr>
          <a:xfrm>
            <a:off x="551384" y="3299618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>
                <a:solidFill>
                  <a:schemeClr val="tx1"/>
                </a:solidFill>
              </a:rPr>
              <a:t>Préparation</a:t>
            </a:r>
          </a:p>
        </p:txBody>
      </p:sp>
      <p:sp>
        <p:nvSpPr>
          <p:cNvPr id="13" name="Pfeil: Chevron 12">
            <a:extLst>
              <a:ext uri="{FF2B5EF4-FFF2-40B4-BE49-F238E27FC236}">
                <a16:creationId xmlns:a16="http://schemas.microsoft.com/office/drawing/2014/main" id="{1BEA4667-8555-C6CB-D660-8123C3EDDD86}"/>
              </a:ext>
            </a:extLst>
          </p:cNvPr>
          <p:cNvSpPr/>
          <p:nvPr/>
        </p:nvSpPr>
        <p:spPr>
          <a:xfrm>
            <a:off x="2741020" y="3299618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>
                <a:solidFill>
                  <a:schemeClr val="tx1"/>
                </a:solidFill>
              </a:rPr>
              <a:t>Décision de la direction </a:t>
            </a:r>
          </a:p>
        </p:txBody>
      </p:sp>
      <p:sp>
        <p:nvSpPr>
          <p:cNvPr id="14" name="Pfeil: Chevron 13">
            <a:extLst>
              <a:ext uri="{FF2B5EF4-FFF2-40B4-BE49-F238E27FC236}">
                <a16:creationId xmlns:a16="http://schemas.microsoft.com/office/drawing/2014/main" id="{C7B79A20-65B9-9378-0456-EE175FDEB30D}"/>
              </a:ext>
            </a:extLst>
          </p:cNvPr>
          <p:cNvSpPr/>
          <p:nvPr/>
        </p:nvSpPr>
        <p:spPr>
          <a:xfrm>
            <a:off x="4949424" y="3293541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>
                <a:solidFill>
                  <a:schemeClr val="tx1"/>
                </a:solidFill>
              </a:rPr>
              <a:t>Préparation de l’introduction</a:t>
            </a:r>
          </a:p>
        </p:txBody>
      </p:sp>
      <p:sp>
        <p:nvSpPr>
          <p:cNvPr id="15" name="Pfeil: Chevron 14">
            <a:extLst>
              <a:ext uri="{FF2B5EF4-FFF2-40B4-BE49-F238E27FC236}">
                <a16:creationId xmlns:a16="http://schemas.microsoft.com/office/drawing/2014/main" id="{641BDC54-AE72-044F-E3C7-10F7BAA5315B}"/>
              </a:ext>
            </a:extLst>
          </p:cNvPr>
          <p:cNvSpPr/>
          <p:nvPr/>
        </p:nvSpPr>
        <p:spPr>
          <a:xfrm>
            <a:off x="7139060" y="3301315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>
                <a:solidFill>
                  <a:schemeClr val="tx1"/>
                </a:solidFill>
              </a:rPr>
              <a:t>Formation du personnel</a:t>
            </a:r>
          </a:p>
        </p:txBody>
      </p:sp>
      <p:sp>
        <p:nvSpPr>
          <p:cNvPr id="16" name="Pfeil: Chevron 15">
            <a:extLst>
              <a:ext uri="{FF2B5EF4-FFF2-40B4-BE49-F238E27FC236}">
                <a16:creationId xmlns:a16="http://schemas.microsoft.com/office/drawing/2014/main" id="{3CDD8E82-8C3F-109F-D772-242923110AC1}"/>
              </a:ext>
            </a:extLst>
          </p:cNvPr>
          <p:cNvSpPr/>
          <p:nvPr/>
        </p:nvSpPr>
        <p:spPr>
          <a:xfrm>
            <a:off x="9344537" y="3301314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>
                <a:solidFill>
                  <a:schemeClr val="tx1"/>
                </a:solidFill>
              </a:rPr>
              <a:t>Mise en œuvre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6A02740D-FC47-88EC-1465-3D8F77C6C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784567"/>
            <a:ext cx="3516524" cy="10712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 sz="1400" dirty="0"/>
              <a:t>Service en ligne «Découvrir les passeports de sécurité»</a:t>
            </a:r>
          </a:p>
          <a:p>
            <a:pPr>
              <a:spcAft>
                <a:spcPts val="600"/>
              </a:spcAft>
            </a:pPr>
            <a:r>
              <a:rPr lang="fr-CH" sz="1400" dirty="0"/>
              <a:t>Préparer la présentation </a:t>
            </a:r>
          </a:p>
          <a:p>
            <a:pPr>
              <a:spcAft>
                <a:spcPts val="600"/>
              </a:spcAft>
            </a:pPr>
            <a:r>
              <a:rPr lang="fr-CH" sz="1400" dirty="0"/>
              <a:t>Fixer une date avec la direction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EC3E0C9F-81F8-7729-3EF5-803ABA922883}"/>
              </a:ext>
            </a:extLst>
          </p:cNvPr>
          <p:cNvSpPr txBox="1">
            <a:spLocks/>
          </p:cNvSpPr>
          <p:nvPr/>
        </p:nvSpPr>
        <p:spPr>
          <a:xfrm>
            <a:off x="2579110" y="4265524"/>
            <a:ext cx="2934766" cy="5810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fr-CH" sz="1400" dirty="0"/>
              <a:t>Présentation à la direction</a:t>
            </a:r>
          </a:p>
          <a:p>
            <a:pPr>
              <a:spcAft>
                <a:spcPts val="600"/>
              </a:spcAft>
            </a:pPr>
            <a:r>
              <a:rPr lang="fr-CH" sz="1400" dirty="0"/>
              <a:t>Décision d’introduction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6E809B87-6134-5DE4-EDCD-689F240442EC}"/>
              </a:ext>
            </a:extLst>
          </p:cNvPr>
          <p:cNvSpPr txBox="1">
            <a:spLocks/>
          </p:cNvSpPr>
          <p:nvPr/>
        </p:nvSpPr>
        <p:spPr>
          <a:xfrm>
            <a:off x="4624527" y="1784469"/>
            <a:ext cx="2934766" cy="11837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fr-CH" sz="1400" dirty="0"/>
              <a:t>Préparer la liste du personnel (Excel)</a:t>
            </a:r>
          </a:p>
          <a:p>
            <a:pPr>
              <a:spcAft>
                <a:spcPts val="600"/>
              </a:spcAft>
            </a:pPr>
            <a:r>
              <a:rPr lang="fr-CH" sz="1400" dirty="0"/>
              <a:t>Communiquer l’introduction au personnel</a:t>
            </a:r>
          </a:p>
          <a:p>
            <a:pPr>
              <a:spcAft>
                <a:spcPts val="600"/>
              </a:spcAft>
            </a:pPr>
            <a:r>
              <a:rPr lang="fr-CH" sz="1400" dirty="0"/>
              <a:t>Planifier la formation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B558BC6E-4CC4-EFD5-4A51-7947E7E3C746}"/>
              </a:ext>
            </a:extLst>
          </p:cNvPr>
          <p:cNvSpPr txBox="1">
            <a:spLocks/>
          </p:cNvSpPr>
          <p:nvPr/>
        </p:nvSpPr>
        <p:spPr>
          <a:xfrm>
            <a:off x="7040195" y="4265524"/>
            <a:ext cx="2934766" cy="12655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fr-CH" sz="1400" dirty="0"/>
              <a:t>Envoyer une invitation à accéder au passeport de sécurité</a:t>
            </a:r>
          </a:p>
          <a:p>
            <a:pPr>
              <a:spcAft>
                <a:spcPts val="600"/>
              </a:spcAft>
            </a:pPr>
            <a:r>
              <a:rPr lang="fr-CH" sz="1400" dirty="0"/>
              <a:t>Organiser la formation pour le personnel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4EE8488A-6BC6-698F-C1B8-8B1999164FC7}"/>
              </a:ext>
            </a:extLst>
          </p:cNvPr>
          <p:cNvSpPr txBox="1">
            <a:spLocks/>
          </p:cNvSpPr>
          <p:nvPr/>
        </p:nvSpPr>
        <p:spPr>
          <a:xfrm>
            <a:off x="9143997" y="1784468"/>
            <a:ext cx="2686051" cy="11837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fr-CH" sz="1400" dirty="0"/>
              <a:t>Former le personnel</a:t>
            </a:r>
          </a:p>
          <a:p>
            <a:pPr>
              <a:spcAft>
                <a:spcPts val="600"/>
              </a:spcAft>
            </a:pPr>
            <a:r>
              <a:rPr lang="fr-CH" sz="1400" dirty="0"/>
              <a:t>l’instruire régulièrement</a:t>
            </a:r>
          </a:p>
          <a:p>
            <a:pPr>
              <a:spcAft>
                <a:spcPts val="600"/>
              </a:spcAft>
            </a:pPr>
            <a:r>
              <a:rPr lang="fr-CH" sz="1400" dirty="0"/>
              <a:t>Enregistrer les attestations dans le passeport de sécurité</a:t>
            </a:r>
          </a:p>
        </p:txBody>
      </p:sp>
    </p:spTree>
    <p:extLst>
      <p:ext uri="{BB962C8B-B14F-4D97-AF65-F5344CB8AC3E}">
        <p14:creationId xmlns:p14="http://schemas.microsoft.com/office/powerpoint/2010/main" val="8304374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">
  <a:themeElements>
    <a:clrScheme name="SUVA_1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666666"/>
      </a:accent1>
      <a:accent2>
        <a:srgbClr val="FF8200"/>
      </a:accent2>
      <a:accent3>
        <a:srgbClr val="00B8CF"/>
      </a:accent3>
      <a:accent4>
        <a:srgbClr val="C1E200"/>
      </a:accent4>
      <a:accent5>
        <a:srgbClr val="EB0064"/>
      </a:accent5>
      <a:accent6>
        <a:srgbClr val="FCE300"/>
      </a:accent6>
      <a:hlink>
        <a:srgbClr val="0563C1"/>
      </a:hlink>
      <a:folHlink>
        <a:srgbClr val="954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Vorlage_16x9_DE_20220913" id="{83739A1F-A439-49D8-98AA-1A6F4845236C}" vid="{22B17629-CF51-477F-A3C5-BFA85DE723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8108AD3F2F3C4692C8F155B64CF5A5" ma:contentTypeVersion="19" ma:contentTypeDescription="Ein neues Dokument erstellen." ma:contentTypeScope="" ma:versionID="940784b17da68da73e2b144044c6ac6b">
  <xsd:schema xmlns:xsd="http://www.w3.org/2001/XMLSchema" xmlns:xs="http://www.w3.org/2001/XMLSchema" xmlns:p="http://schemas.microsoft.com/office/2006/metadata/properties" xmlns:ns1="http://schemas.microsoft.com/sharepoint/v3" xmlns:ns2="ec88b331-1fd0-485e-a90e-2905f4c89d0c" xmlns:ns3="07f87285-b57b-43fb-8d15-ec53b412e168" targetNamespace="http://schemas.microsoft.com/office/2006/metadata/properties" ma:root="true" ma:fieldsID="d74c4024d3cfd0100b63352b258d27b5" ns1:_="" ns2:_="" ns3:_="">
    <xsd:import namespace="http://schemas.microsoft.com/sharepoint/v3"/>
    <xsd:import namespace="ec88b331-1fd0-485e-a90e-2905f4c89d0c"/>
    <xsd:import namespace="07f87285-b57b-43fb-8d15-ec53b412e1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8b331-1fd0-485e-a90e-2905f4c89d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7285-b57b-43fb-8d15-ec53b412e16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be014ae-6277-46ad-b167-dacedec6b34c}" ma:internalName="TaxCatchAll" ma:showField="CatchAllData" ma:web="07f87285-b57b-43fb-8d15-ec53b412e1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ec88b331-1fd0-485e-a90e-2905f4c89d0c">
      <Terms xmlns="http://schemas.microsoft.com/office/infopath/2007/PartnerControls"/>
    </lcf76f155ced4ddcb4097134ff3c332f>
    <TaxCatchAll xmlns="07f87285-b57b-43fb-8d15-ec53b412e168" xsi:nil="true"/>
    <SharedWithUsers xmlns="07f87285-b57b-43fb-8d15-ec53b412e168">
      <UserInfo>
        <DisplayName>Michel Christian (CMM)</DisplayName>
        <AccountId>330</AccountId>
        <AccountType/>
      </UserInfo>
      <UserInfo>
        <DisplayName>Souto Christian (SCB)</DisplayName>
        <AccountId>1660</AccountId>
        <AccountType/>
      </UserInfo>
      <UserInfo>
        <DisplayName>Frey Valena (FRV)</DisplayName>
        <AccountId>40</AccountId>
        <AccountType/>
      </UserInfo>
      <UserInfo>
        <DisplayName>Büchel Monika (BCN)</DisplayName>
        <AccountId>26</AccountId>
        <AccountType/>
      </UserInfo>
      <UserInfo>
        <DisplayName>Jasper Jens (JJ2)</DisplayName>
        <AccountId>1375</AccountId>
        <AccountType/>
      </UserInfo>
      <UserInfo>
        <DisplayName>Fahrni Peter (FP2)</DisplayName>
        <AccountId>554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29F460-D756-4070-B2D7-FD5AD35973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c88b331-1fd0-485e-a90e-2905f4c89d0c"/>
    <ds:schemaRef ds:uri="07f87285-b57b-43fb-8d15-ec53b412e1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3E2DE4-738D-4030-B491-1ED57692FBE5}">
  <ds:schemaRefs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07f87285-b57b-43fb-8d15-ec53b412e168"/>
    <ds:schemaRef ds:uri="ec88b331-1fd0-485e-a90e-2905f4c89d0c"/>
    <ds:schemaRef ds:uri="http://schemas.microsoft.com/office/2006/documentManagement/types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8387E4F8-7D64-41C4-961F-906E872C47E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0f20d95-30f1-4757-92d7-5495691a0c29}" enabled="1" method="Privileged" siteId="{98616167-5668-4e66-acbf-925e81df8b0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DE_Präsentation 16x9_2022</Template>
  <TotalTime>0</TotalTime>
  <Words>1846</Words>
  <Application>Microsoft Office PowerPoint</Application>
  <PresentationFormat>Breitbild</PresentationFormat>
  <Paragraphs>231</Paragraphs>
  <Slides>29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Arial</vt:lpstr>
      <vt:lpstr>Arial Nova Light</vt:lpstr>
      <vt:lpstr>Calibri</vt:lpstr>
      <vt:lpstr>Premier League Light</vt:lpstr>
      <vt:lpstr>SBB</vt:lpstr>
      <vt:lpstr>Ubuntu Light</vt:lpstr>
      <vt:lpstr>Wingdings</vt:lpstr>
      <vt:lpstr>Office</vt:lpstr>
      <vt:lpstr>Structure de la présentation du service en ligne «Passeports de sécurité»</vt:lpstr>
      <vt:lpstr>Service en ligne «Passeports de sécurité»</vt:lpstr>
      <vt:lpstr>Informations destinées à la direction</vt:lpstr>
      <vt:lpstr>Qu’est-ce que le service en ligne «Passeports de sécurité»?</vt:lpstr>
      <vt:lpstr>Procédure dans l'entreprise</vt:lpstr>
      <vt:lpstr>Utilité pour les entreprises</vt:lpstr>
      <vt:lpstr>Utilité pour le personnel</vt:lpstr>
      <vt:lpstr>Effort à fournir par l’entreprise</vt:lpstr>
      <vt:lpstr>Calendrier</vt:lpstr>
      <vt:lpstr>Proposition à la direction</vt:lpstr>
      <vt:lpstr>Instructions pour les personnes préposées à la sécurité</vt:lpstr>
      <vt:lpstr>Accès au service en ligne «Passeports de sécurité»</vt:lpstr>
      <vt:lpstr>Créer un passeport de sécurité</vt:lpstr>
      <vt:lpstr>Préparation et réalisation de la formation</vt:lpstr>
      <vt:lpstr>Formation service en ligne «Passeport de sécurité»</vt:lpstr>
      <vt:lpstr>Objectifs de la formation</vt:lpstr>
      <vt:lpstr>Service en ligne «Passeport de sécurité personnel»</vt:lpstr>
      <vt:lpstr>PowerPoint-Präsentation</vt:lpstr>
      <vt:lpstr>Procédure</vt:lpstr>
      <vt:lpstr>Activation du passeport de sécurité numérique  </vt:lpstr>
      <vt:lpstr>PowerPoint-Präsentation</vt:lpstr>
      <vt:lpstr>Télécharger des attestations ou des certificats</vt:lpstr>
      <vt:lpstr>PowerPoint-Präsentation</vt:lpstr>
      <vt:lpstr>Attribuer ou réaliser des instructions: trois variantes
</vt:lpstr>
      <vt:lpstr>PowerPoint-Präsentation</vt:lpstr>
      <vt:lpstr>Partager son passeport de sécurité personnel</vt:lpstr>
      <vt:lpstr>Un grand merci!»</vt:lpstr>
      <vt:lpstr>Informations complémentaires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Lötscher Corinne (LCC)</dc:creator>
  <cp:lastModifiedBy>Vukovic Filip (VF2)</cp:lastModifiedBy>
  <cp:revision>3</cp:revision>
  <dcterms:created xsi:type="dcterms:W3CDTF">2023-05-09T07:12:00Z</dcterms:created>
  <dcterms:modified xsi:type="dcterms:W3CDTF">2026-04-27T08:40:21Z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f20d95-30f1-4757-92d7-5495691a0c29_Enabled">
    <vt:lpwstr>true</vt:lpwstr>
  </property>
  <property fmtid="{D5CDD505-2E9C-101B-9397-08002B2CF9AE}" pid="3" name="MSIP_Label_40f20d95-30f1-4757-92d7-5495691a0c29_SetDate">
    <vt:lpwstr>2023-05-09T07:35:21Z</vt:lpwstr>
  </property>
  <property fmtid="{D5CDD505-2E9C-101B-9397-08002B2CF9AE}" pid="4" name="MSIP_Label_40f20d95-30f1-4757-92d7-5495691a0c29_Method">
    <vt:lpwstr>Privileged</vt:lpwstr>
  </property>
  <property fmtid="{D5CDD505-2E9C-101B-9397-08002B2CF9AE}" pid="5" name="MSIP_Label_40f20d95-30f1-4757-92d7-5495691a0c29_Name">
    <vt:lpwstr>Intern</vt:lpwstr>
  </property>
  <property fmtid="{D5CDD505-2E9C-101B-9397-08002B2CF9AE}" pid="6" name="MSIP_Label_40f20d95-30f1-4757-92d7-5495691a0c29_SiteId">
    <vt:lpwstr>98616167-5668-4e66-acbf-925e81df8b00</vt:lpwstr>
  </property>
  <property fmtid="{D5CDD505-2E9C-101B-9397-08002B2CF9AE}" pid="7" name="MSIP_Label_40f20d95-30f1-4757-92d7-5495691a0c29_ActionId">
    <vt:lpwstr>8c9105a4-e54d-4142-89ec-bb87ab2011b7</vt:lpwstr>
  </property>
  <property fmtid="{D5CDD505-2E9C-101B-9397-08002B2CF9AE}" pid="8" name="MSIP_Label_40f20d95-30f1-4757-92d7-5495691a0c29_ContentBits">
    <vt:lpwstr>0</vt:lpwstr>
  </property>
  <property fmtid="{D5CDD505-2E9C-101B-9397-08002B2CF9AE}" pid="9" name="ContentTypeId">
    <vt:lpwstr>0x010100748108AD3F2F3C4692C8F155B64CF5A5</vt:lpwstr>
  </property>
  <property fmtid="{D5CDD505-2E9C-101B-9397-08002B2CF9AE}" pid="10" name="MediaServiceImageTags">
    <vt:lpwstr/>
  </property>
</Properties>
</file>