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257" r:id="rId2"/>
    <p:sldId id="258" r:id="rId3"/>
    <p:sldId id="259" r:id="rId4"/>
    <p:sldId id="271" r:id="rId5"/>
    <p:sldId id="260" r:id="rId6"/>
    <p:sldId id="261" r:id="rId7"/>
    <p:sldId id="9274" r:id="rId8"/>
    <p:sldId id="300" r:id="rId9"/>
    <p:sldId id="272" r:id="rId10"/>
    <p:sldId id="273" r:id="rId11"/>
    <p:sldId id="274" r:id="rId12"/>
    <p:sldId id="269" r:id="rId13"/>
    <p:sldId id="281" r:id="rId14"/>
    <p:sldId id="278" r:id="rId15"/>
    <p:sldId id="264" r:id="rId16"/>
    <p:sldId id="270" r:id="rId17"/>
    <p:sldId id="325" r:id="rId18"/>
    <p:sldId id="327" r:id="rId19"/>
    <p:sldId id="279" r:id="rId20"/>
    <p:sldId id="280" r:id="rId21"/>
    <p:sldId id="302" r:id="rId22"/>
    <p:sldId id="282" r:id="rId23"/>
    <p:sldId id="323" r:id="rId24"/>
    <p:sldId id="283" r:id="rId25"/>
    <p:sldId id="284" r:id="rId26"/>
    <p:sldId id="326" r:id="rId27"/>
    <p:sldId id="268" r:id="rId28"/>
  </p:sldIdLst>
  <p:sldSz cx="12192000" cy="6858000"/>
  <p:notesSz cx="6858000" cy="9144000"/>
  <p:custDataLst>
    <p:tags r:id="rId31"/>
  </p:custDataLst>
  <p:defaultTextStyle>
    <a:defPPr>
      <a:defRPr lang="gsw-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7" userDrawn="1">
          <p15:clr>
            <a:srgbClr val="A4A3A4"/>
          </p15:clr>
        </p15:guide>
        <p15:guide id="2" pos="3840" userDrawn="1">
          <p15:clr>
            <a:srgbClr val="A4A3A4"/>
          </p15:clr>
        </p15:guide>
        <p15:guide id="3" orient="horz" pos="370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urer Nadja (M1N)" initials="m1n" lastIdx="41" clrIdx="0">
    <p:extLst>
      <p:ext uri="{19B8F6BF-5375-455C-9EA6-DF929625EA0E}">
        <p15:presenceInfo xmlns:p15="http://schemas.microsoft.com/office/powerpoint/2012/main" userId="Murer Nadja (M1N)" providerId="None"/>
      </p:ext>
    </p:extLst>
  </p:cmAuthor>
  <p:cmAuthor id="2" name="Müller Christian (M2C)" initials="m2c" lastIdx="7" clrIdx="1">
    <p:extLst>
      <p:ext uri="{19B8F6BF-5375-455C-9EA6-DF929625EA0E}">
        <p15:presenceInfo xmlns:p15="http://schemas.microsoft.com/office/powerpoint/2012/main" userId="Müller Christian (M2C)" providerId="None"/>
      </p:ext>
    </p:extLst>
  </p:cmAuthor>
  <p:cmAuthor id="3" name="Stocker Andrea (SA8)" initials="sa8" lastIdx="14" clrIdx="2">
    <p:extLst>
      <p:ext uri="{19B8F6BF-5375-455C-9EA6-DF929625EA0E}">
        <p15:presenceInfo xmlns:p15="http://schemas.microsoft.com/office/powerpoint/2012/main" userId="Stocker Andrea (SA8)" providerId="None"/>
      </p:ext>
    </p:extLst>
  </p:cmAuthor>
  <p:cmAuthor id="4" name="Decurtins Corinne (D1C)" initials="d1c" lastIdx="32" clrIdx="3">
    <p:extLst>
      <p:ext uri="{19B8F6BF-5375-455C-9EA6-DF929625EA0E}">
        <p15:presenceInfo xmlns:p15="http://schemas.microsoft.com/office/powerpoint/2012/main" userId="Decurtins Corinne (D1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B3B3"/>
    <a:srgbClr val="80DCE7"/>
    <a:srgbClr val="FFC180"/>
    <a:srgbClr val="F2F2F2"/>
    <a:srgbClr val="00B8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251B765-F91A-4008-8DD1-53D880B8B698}">
  <a:tblStyle styleId="{8251B765-F91A-4008-8DD1-53D880B8B698}" styleName="SUVA">
    <a:tblBg>
      <a:effect>
        <a:effectLst/>
      </a:effect>
    </a:tblBg>
    <a:wholeTbl>
      <a:tcTxStyle b="off" i="off">
        <a:fontRef idx="minor"/>
        <a:schemeClr val="tx1"/>
      </a:tcTxStyle>
      <a:tcStyle>
        <a:tcBdr>
          <a:left>
            <a:ln>
              <a:noFill/>
            </a:ln>
          </a:left>
          <a:right>
            <a:ln>
              <a:noFill/>
            </a:ln>
          </a:right>
          <a:top>
            <a:ln w="2117" cap="flat" cmpd="sng" algn="ctr">
              <a:solidFill>
                <a:schemeClr val="dk1"/>
              </a:solidFill>
              <a:prstDash val="solid"/>
            </a:ln>
          </a:top>
          <a:bottom>
            <a:ln w="2117" cap="flat" cmpd="sng" algn="ctr">
              <a:solidFill>
                <a:schemeClr val="dk1"/>
              </a:solidFill>
              <a:prstDash val="solid"/>
            </a:ln>
          </a:bottom>
          <a:insideH>
            <a:ln w="2117" cap="flat" cmpd="sng" algn="ctr">
              <a:solidFill>
                <a:schemeClr val="dk1"/>
              </a:solidFill>
              <a:prstDash val="solid"/>
            </a:ln>
          </a:insideH>
          <a:insideV>
            <a:ln>
              <a:noFill/>
            </a:ln>
          </a:insideV>
          <a:tl2br>
            <a:ln>
              <a:noFill/>
            </a:ln>
          </a:tl2br>
          <a:tr2bl>
            <a:ln>
              <a:noFill/>
            </a:ln>
          </a:tr2bl>
        </a:tcBdr>
        <a:fill>
          <a:noFill/>
        </a:fill>
      </a:tcStyle>
    </a:wholeTbl>
    <a:band1H>
      <a:tcTxStyle b="off" i="off">
        <a:fontRef idx="minor"/>
        <a:schemeClr val="tx1"/>
      </a:tcTxStyle>
      <a:tcStyle>
        <a:tcBdr/>
        <a:fill>
          <a:noFill/>
        </a:fill>
      </a:tcStyle>
    </a:band1H>
    <a:band2H>
      <a:tcTxStyle b="off" i="off">
        <a:fontRef idx="minor"/>
        <a:schemeClr val="tx1"/>
      </a:tcTxStyle>
      <a:tcStyle>
        <a:tcBdr/>
        <a:fill>
          <a:noFill/>
        </a:fill>
      </a:tcStyle>
    </a:band2H>
    <a:band1V>
      <a:tcTxStyle b="off" i="off">
        <a:fontRef idx="minor"/>
        <a:schemeClr val="tx1"/>
      </a:tcTxStyle>
      <a:tcStyle>
        <a:tcBdr/>
        <a:fill>
          <a:noFill/>
        </a:fill>
      </a:tcStyle>
    </a:band1V>
    <a:band2V>
      <a:tcTxStyle b="off" i="off">
        <a:fontRef idx="minor"/>
        <a:schemeClr val="tx1"/>
      </a:tcTxStyle>
      <a:tcStyle>
        <a:tcBdr/>
        <a:fill>
          <a:noFill/>
        </a:fill>
      </a:tcStyle>
    </a:band2V>
    <a:lastCol>
      <a:tcTxStyle b="on" i="off">
        <a:fontRef idx="minor"/>
        <a:schemeClr val="tx1"/>
      </a:tcTxStyle>
      <a:tcStyle>
        <a:tcBdr/>
      </a:tcStyle>
    </a:lastCol>
    <a:firstCol>
      <a:tcTxStyle b="on" i="off">
        <a:fontRef idx="minor"/>
        <a:schemeClr val="tx1"/>
      </a:tcTxStyle>
      <a:tcStyle>
        <a:tcBdr/>
      </a:tcStyle>
    </a:firstCol>
    <a:lastRow>
      <a:tcTxStyle b="on" i="off">
        <a:fontRef idx="minor"/>
        <a:schemeClr val="accent1"/>
      </a:tcTxStyle>
      <a:tcStyle>
        <a:tcBdr>
          <a:left>
            <a:ln>
              <a:noFill/>
            </a:ln>
          </a:left>
          <a:right>
            <a:ln>
              <a:noFill/>
            </a:ln>
          </a:right>
          <a:top>
            <a:ln w="2117" cap="flat" cmpd="sng" algn="ctr">
              <a:solidFill>
                <a:schemeClr val="dk2"/>
              </a:solidFill>
              <a:prstDash val="solid"/>
            </a:ln>
          </a:top>
          <a:bottom>
            <a:ln w="12700" cap="flat" cmpd="sng" algn="ctr">
              <a:solidFill>
                <a:schemeClr val="accent1"/>
              </a:solidFill>
              <a:prstDash val="solid"/>
            </a:ln>
          </a:bottom>
          <a:insideH>
            <a:ln>
              <a:noFill/>
            </a:ln>
          </a:insideH>
          <a:insideV>
            <a:ln>
              <a:noFill/>
            </a:ln>
          </a:insideV>
          <a:tl2br>
            <a:ln>
              <a:noFill/>
            </a:ln>
          </a:tl2br>
          <a:tr2bl>
            <a:ln>
              <a:noFill/>
            </a:ln>
          </a:tr2bl>
        </a:tcBdr>
        <a:fill>
          <a:noFill/>
        </a:fill>
      </a:tcStyle>
    </a:lastRow>
    <a:firstRow>
      <a:tcTxStyle b="on" i="off">
        <a:fontRef idx="minor"/>
        <a:schemeClr val="dk2"/>
      </a:tcTxStyle>
      <a:tcStyle>
        <a:tcBdr>
          <a:left>
            <a:ln>
              <a:noFill/>
            </a:ln>
          </a:left>
          <a:right>
            <a:ln>
              <a:noFill/>
            </a:ln>
          </a:right>
          <a:top>
            <a:ln>
              <a:noFill/>
            </a:ln>
          </a:top>
          <a:bottom>
            <a:ln w="8466" cap="flat" cmpd="sng" algn="ctr">
              <a:solidFill>
                <a:schemeClr val="dk2"/>
              </a:solidFill>
              <a:prstDash val="solid"/>
            </a:ln>
          </a:bottom>
          <a:insideH>
            <a:ln>
              <a:noFill/>
            </a:ln>
          </a:insideH>
          <a:insideV>
            <a:ln>
              <a:noFill/>
            </a:ln>
          </a:insideV>
          <a:tl2br>
            <a:ln>
              <a:noFill/>
            </a:ln>
          </a:tl2br>
          <a:tr2bl>
            <a:ln>
              <a:noFill/>
            </a:ln>
          </a:tr2bl>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6" autoAdjust="0"/>
    <p:restoredTop sz="69489" autoAdjust="0"/>
  </p:normalViewPr>
  <p:slideViewPr>
    <p:cSldViewPr showGuides="1">
      <p:cViewPr varScale="1">
        <p:scale>
          <a:sx n="75" d="100"/>
          <a:sy n="75" d="100"/>
        </p:scale>
        <p:origin x="1872" y="72"/>
      </p:cViewPr>
      <p:guideLst>
        <p:guide orient="horz" pos="1207"/>
        <p:guide pos="3840"/>
        <p:guide orient="horz" pos="3702"/>
      </p:guideLst>
    </p:cSldViewPr>
  </p:slideViewPr>
  <p:outlineViewPr>
    <p:cViewPr>
      <p:scale>
        <a:sx n="33" d="100"/>
        <a:sy n="33" d="100"/>
      </p:scale>
      <p:origin x="0" y="-25491"/>
    </p:cViewPr>
  </p:outlineViewPr>
  <p:notesTextViewPr>
    <p:cViewPr>
      <p:scale>
        <a:sx n="1" d="1"/>
        <a:sy n="1" d="1"/>
      </p:scale>
      <p:origin x="0" y="0"/>
    </p:cViewPr>
  </p:notesTextViewPr>
  <p:sorterViewPr>
    <p:cViewPr>
      <p:scale>
        <a:sx n="100" d="100"/>
        <a:sy n="100" d="100"/>
      </p:scale>
      <p:origin x="0" y="-7431"/>
    </p:cViewPr>
  </p:sorterViewPr>
  <p:notesViewPr>
    <p:cSldViewPr showGuides="1">
      <p:cViewPr varScale="1">
        <p:scale>
          <a:sx n="51" d="100"/>
          <a:sy n="51" d="100"/>
        </p:scale>
        <p:origin x="2692" y="4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E676F6-F7FF-45A3-A2C3-7594A19EC6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E835B9F-2446-4DD8-882A-74B42C51714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87F81F-703A-486A-ABDB-8FD28DBE1C96}" type="datetimeFigureOut">
              <a:rPr lang="en-US" smtClean="0"/>
              <a:t>6/10/2024</a:t>
            </a:fld>
            <a:endParaRPr lang="en-US"/>
          </a:p>
        </p:txBody>
      </p:sp>
      <p:sp>
        <p:nvSpPr>
          <p:cNvPr id="4" name="Footer Placeholder 3">
            <a:extLst>
              <a:ext uri="{FF2B5EF4-FFF2-40B4-BE49-F238E27FC236}">
                <a16:creationId xmlns:a16="http://schemas.microsoft.com/office/drawing/2014/main" id="{433A8080-C5E6-4CAA-8935-D6036BF2D87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6D33C99-2A73-4EF0-A4C6-4C899BEF70F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4814E94-0214-4629-B180-35145CB53D16}" type="slidenum">
              <a:rPr lang="en-US" smtClean="0"/>
              <a:t>‹Nr.›</a:t>
            </a:fld>
            <a:endParaRPr lang="en-US"/>
          </a:p>
        </p:txBody>
      </p:sp>
    </p:spTree>
    <p:extLst>
      <p:ext uri="{BB962C8B-B14F-4D97-AF65-F5344CB8AC3E}">
        <p14:creationId xmlns:p14="http://schemas.microsoft.com/office/powerpoint/2010/main" val="7077006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7C7CC5-2BF5-4715-A2D9-EB8D14F8111B}" type="datetimeFigureOut">
              <a:rPr lang="en-US" smtClean="0"/>
              <a:t>6/10/2024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598EF2-3FE4-4244-93B5-BDDBC036C6E0}" type="slidenum">
              <a:rPr lang="en-US" smtClean="0"/>
              <a:t>‹Nr.›</a:t>
            </a:fld>
            <a:endParaRPr lang="en-US"/>
          </a:p>
        </p:txBody>
      </p:sp>
    </p:spTree>
    <p:extLst>
      <p:ext uri="{BB962C8B-B14F-4D97-AF65-F5344CB8AC3E}">
        <p14:creationId xmlns:p14="http://schemas.microsoft.com/office/powerpoint/2010/main" val="973102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player.vimeo.com/external/488033354.sd.mp4?s=6e352bba4853b43925bddfd51b00278581a3b686&amp;profile_id=139&amp;oauth2_token_id=886649066"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suva.ch/ev1"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suva.ch/de-CH/material/Filme/lasten-clever-anpacken-video"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Präsentation zum Präventionsmodul «Lasten clever anpacken»</a:t>
            </a:r>
          </a:p>
          <a:p>
            <a:r>
              <a:rPr lang="de-CH" dirty="0"/>
              <a:t>Das Modul ist eine Halbtagesschulung und umfasst drei Lektionen. Die </a:t>
            </a:r>
            <a:r>
              <a:rPr lang="de-CH" dirty="0" err="1"/>
              <a:t>Lektionsplanung</a:t>
            </a:r>
            <a:r>
              <a:rPr lang="de-CH" dirty="0"/>
              <a:t> ist in 3 Abschnitte unterteilt:</a:t>
            </a:r>
          </a:p>
          <a:p>
            <a:pPr marL="628650" lvl="1" indent="-171450">
              <a:buFont typeface="Arial" panose="020B0604020202020204" pitchFamily="34" charset="0"/>
              <a:buChar char="•"/>
            </a:pPr>
            <a:r>
              <a:rPr lang="de-DE" sz="1200" kern="1200" dirty="0">
                <a:solidFill>
                  <a:schemeClr val="tx1"/>
                </a:solidFill>
                <a:effectLst/>
                <a:latin typeface="+mn-lt"/>
                <a:ea typeface="+mn-ea"/>
                <a:cs typeface="+mn-cs"/>
              </a:rPr>
              <a:t>Sensibilisierung und Erarbeitung der Ausgangslage im Betrieb im Umgang mit Lasten</a:t>
            </a:r>
            <a:endParaRPr lang="de-CH"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de-DE" sz="1200" kern="1200" dirty="0">
                <a:solidFill>
                  <a:schemeClr val="tx1"/>
                </a:solidFill>
                <a:effectLst/>
                <a:latin typeface="+mn-lt"/>
                <a:ea typeface="+mn-ea"/>
                <a:cs typeface="+mn-cs"/>
              </a:rPr>
              <a:t>Hintergrundwissen zu Anatomie und Physiologie; einfache </a:t>
            </a:r>
            <a:r>
              <a:rPr lang="de-DE" sz="1200" kern="1200" dirty="0" err="1">
                <a:solidFill>
                  <a:schemeClr val="tx1"/>
                </a:solidFill>
                <a:effectLst/>
                <a:latin typeface="+mn-lt"/>
                <a:ea typeface="+mn-ea"/>
                <a:cs typeface="+mn-cs"/>
              </a:rPr>
              <a:t>Lockerungs</a:t>
            </a:r>
            <a:r>
              <a:rPr lang="de-DE" sz="1200" kern="1200" dirty="0">
                <a:solidFill>
                  <a:schemeClr val="tx1"/>
                </a:solidFill>
                <a:effectLst/>
                <a:latin typeface="+mn-lt"/>
                <a:ea typeface="+mn-ea"/>
                <a:cs typeface="+mn-cs"/>
              </a:rPr>
              <a:t>– und Ausgleichsübungen</a:t>
            </a:r>
            <a:endParaRPr lang="de-CH"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de-DE" sz="1200" kern="1200" dirty="0">
                <a:solidFill>
                  <a:schemeClr val="tx1"/>
                </a:solidFill>
                <a:effectLst/>
                <a:latin typeface="+mn-lt"/>
                <a:ea typeface="+mn-ea"/>
                <a:cs typeface="+mn-cs"/>
              </a:rPr>
              <a:t>Praktische Anleitung für eine Kurzlektion </a:t>
            </a:r>
            <a:r>
              <a:rPr lang="de-DE" sz="1200" dirty="0"/>
              <a:t>«Clever anpacken»</a:t>
            </a:r>
          </a:p>
          <a:p>
            <a:pPr marL="457200" lvl="1" indent="0">
              <a:buFont typeface="Arial" panose="020B0604020202020204" pitchFamily="34" charset="0"/>
              <a:buNone/>
            </a:pPr>
            <a:endParaRPr lang="de-CH" dirty="0"/>
          </a:p>
          <a:p>
            <a:pPr lvl="0"/>
            <a:r>
              <a:rPr lang="de-CH" b="1" dirty="0"/>
              <a:t>Inhalt und Anwendung</a:t>
            </a:r>
            <a:endParaRPr lang="de-CH" dirty="0"/>
          </a:p>
          <a:p>
            <a:r>
              <a:rPr lang="de-CH" dirty="0"/>
              <a:t>Zu den Folien ist ein kurzer Kommentar notiert, der die zentralen Informationen enthält. Zudem sind Hinweise zu den Arbeitsaufträgen innerhalb der Präsentation enthalten. </a:t>
            </a:r>
          </a:p>
          <a:p>
            <a:endParaRPr lang="de-CH" dirty="0"/>
          </a:p>
          <a:p>
            <a:endParaRPr lang="de-CH" dirty="0"/>
          </a:p>
          <a:p>
            <a:endParaRPr lang="de-CH" dirty="0"/>
          </a:p>
        </p:txBody>
      </p:sp>
      <p:sp>
        <p:nvSpPr>
          <p:cNvPr id="4" name="Foliennummernplatzhalter 3"/>
          <p:cNvSpPr>
            <a:spLocks noGrp="1"/>
          </p:cNvSpPr>
          <p:nvPr>
            <p:ph type="sldNum" sz="quarter" idx="5"/>
          </p:nvPr>
        </p:nvSpPr>
        <p:spPr/>
        <p:txBody>
          <a:bodyPr/>
          <a:lstStyle/>
          <a:p>
            <a:fld id="{7A598EF2-3FE4-4244-93B5-BDDBC036C6E0}" type="slidenum">
              <a:rPr lang="en-US" smtClean="0"/>
              <a:t>1</a:t>
            </a:fld>
            <a:endParaRPr lang="en-US"/>
          </a:p>
        </p:txBody>
      </p:sp>
    </p:spTree>
    <p:extLst>
      <p:ext uri="{BB962C8B-B14F-4D97-AF65-F5344CB8AC3E}">
        <p14:creationId xmlns:p14="http://schemas.microsoft.com/office/powerpoint/2010/main" val="3848101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kern="1200" dirty="0">
                <a:solidFill>
                  <a:schemeClr val="tx1"/>
                </a:solidFill>
                <a:effectLst/>
                <a:latin typeface="+mn-lt"/>
                <a:ea typeface="+mn-ea"/>
                <a:cs typeface="+mn-cs"/>
              </a:rPr>
              <a:t>Das STOP-Prinzip beschreibt die Reihenfolge der Massnahmen, die als Schutz für Mitarbeitende dienen. </a:t>
            </a:r>
          </a:p>
          <a:p>
            <a:endParaRPr lang="de-CH" b="1" baseline="0" dirty="0"/>
          </a:p>
          <a:p>
            <a:r>
              <a:rPr lang="de-CH" b="1" baseline="0" dirty="0"/>
              <a:t>Auftrag: </a:t>
            </a:r>
            <a:r>
              <a:rPr lang="de-CH" b="0" baseline="0" dirty="0"/>
              <a:t>Diskutieren Sie das STOP-Prinzip im Team.</a:t>
            </a:r>
          </a:p>
          <a:p>
            <a:endParaRPr lang="de-CH" b="0" baseline="0" dirty="0"/>
          </a:p>
          <a:p>
            <a:pPr marL="0" indent="0">
              <a:buFont typeface="+mj-lt"/>
              <a:buNone/>
            </a:pPr>
            <a:r>
              <a:rPr lang="de-CH" b="1" dirty="0"/>
              <a:t>S </a:t>
            </a:r>
            <a:r>
              <a:rPr lang="de-CH" dirty="0"/>
              <a:t>(Substitution)		Muss ich überhaupt tragen oder kann ich ein Hilfsmittel (Kran/Balancer etc.) einsetzen? Kann ich etwas ersetzen?</a:t>
            </a:r>
          </a:p>
          <a:p>
            <a:pPr marL="0" indent="0">
              <a:buFont typeface="+mj-lt"/>
              <a:buNone/>
            </a:pPr>
            <a:endParaRPr lang="de-CH"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de-CH" sz="1200" b="1" dirty="0"/>
              <a:t>T</a:t>
            </a:r>
            <a:r>
              <a:rPr lang="de-CH" sz="1200" dirty="0"/>
              <a:t> (technische Massnahmen)		Welche technische Hilfsmittel stehen bei uns im Betrieb zur Verfügung? </a:t>
            </a:r>
            <a:r>
              <a:rPr lang="de-CH" dirty="0"/>
              <a:t>Sackkarren, </a:t>
            </a:r>
            <a:r>
              <a:rPr lang="de-CH" dirty="0" err="1"/>
              <a:t>Wägeli</a:t>
            </a:r>
            <a:r>
              <a:rPr lang="de-CH" dirty="0"/>
              <a:t>, Saugnäpfe, Tragegurte usw.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de-CH" dirty="0">
                <a:sym typeface="Wingdings" panose="05000000000000000000" pitchFamily="2" charset="2"/>
              </a:rPr>
              <a:t>			 </a:t>
            </a:r>
            <a:r>
              <a:rPr lang="de-CH" sz="1200" dirty="0"/>
              <a:t>Werden diese regelmässig gewartet?</a:t>
            </a:r>
          </a:p>
          <a:p>
            <a:pPr defTabSz="908091">
              <a:defRPr/>
            </a:pPr>
            <a:r>
              <a:rPr lang="de-CH" sz="1200" dirty="0"/>
              <a:t>			</a:t>
            </a:r>
            <a:r>
              <a:rPr lang="de-CH" sz="1200" dirty="0">
                <a:sym typeface="Wingdings" panose="05000000000000000000" pitchFamily="2" charset="2"/>
              </a:rPr>
              <a:t> </a:t>
            </a:r>
            <a:r>
              <a:rPr lang="de-CH" sz="1200" dirty="0"/>
              <a:t>Verwenden Sie diese sachgemäss (wurden Sie darin instruiert)?</a:t>
            </a:r>
          </a:p>
          <a:p>
            <a:pPr defTabSz="908091">
              <a:defRPr/>
            </a:pPr>
            <a:r>
              <a:rPr lang="de-CH" sz="1200" dirty="0"/>
              <a:t>			</a:t>
            </a:r>
            <a:r>
              <a:rPr lang="de-CH" sz="1200" dirty="0">
                <a:sym typeface="Wingdings" panose="05000000000000000000" pitchFamily="2" charset="2"/>
              </a:rPr>
              <a:t> </a:t>
            </a:r>
            <a:r>
              <a:rPr lang="de-CH" sz="1200" dirty="0"/>
              <a:t>Welches sind die Vor- und Nachteile der bestehenden Hilfsmittel? </a:t>
            </a:r>
          </a:p>
          <a:p>
            <a:pPr defTabSz="908091">
              <a:defRPr/>
            </a:pPr>
            <a:r>
              <a:rPr lang="de-CH" sz="1200" dirty="0"/>
              <a:t>			</a:t>
            </a:r>
            <a:r>
              <a:rPr lang="de-CH" sz="1200" dirty="0">
                <a:sym typeface="Wingdings" panose="05000000000000000000" pitchFamily="2" charset="2"/>
              </a:rPr>
              <a:t> </a:t>
            </a:r>
            <a:r>
              <a:rPr lang="de-CH" sz="1200" dirty="0"/>
              <a:t>Aus welchem Grund werden diese nicht eingesetzt? </a:t>
            </a:r>
          </a:p>
          <a:p>
            <a:pPr defTabSz="908091">
              <a:defRPr/>
            </a:pPr>
            <a:r>
              <a:rPr lang="de-CH" sz="1200" dirty="0"/>
              <a:t>			</a:t>
            </a:r>
            <a:r>
              <a:rPr lang="de-CH" sz="1200" dirty="0">
                <a:sym typeface="Wingdings" panose="05000000000000000000" pitchFamily="2" charset="2"/>
              </a:rPr>
              <a:t> </a:t>
            </a:r>
            <a:r>
              <a:rPr lang="de-CH" sz="1200" dirty="0"/>
              <a:t>Welche Hilfsmittel können effizient und sinnvoll eingesetzt werden? </a:t>
            </a:r>
          </a:p>
          <a:p>
            <a:pPr defTabSz="908091">
              <a:defRPr/>
            </a:pPr>
            <a:r>
              <a:rPr lang="de-CH" sz="1200" dirty="0"/>
              <a:t>			</a:t>
            </a:r>
            <a:r>
              <a:rPr lang="de-CH" sz="1200" dirty="0">
                <a:sym typeface="Wingdings" panose="05000000000000000000" pitchFamily="2" charset="2"/>
              </a:rPr>
              <a:t> </a:t>
            </a:r>
            <a:r>
              <a:rPr lang="de-CH" sz="1200" dirty="0"/>
              <a:t>Braucht es neue Hilfsmittel?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de-CH" sz="1200" b="1"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de-CH" sz="1200" b="1" dirty="0"/>
              <a:t>O </a:t>
            </a:r>
            <a:r>
              <a:rPr lang="de-CH" sz="1200" dirty="0"/>
              <a:t>(organisatorische Massnahmen)	Wenn der Einsatz von Hilfsmitteln nicht möglich ist: Ist Tragen zu zweit oder dritt möglich? Welche</a:t>
            </a:r>
            <a:r>
              <a:rPr lang="de-CH" dirty="0"/>
              <a:t> Arbeitsabläufe können Sie optimieren, heisst weniger oft heben, weniger weit tragen.</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de-CH" dirty="0"/>
          </a:p>
          <a:p>
            <a:pPr marL="0" indent="0">
              <a:buFont typeface="+mj-lt"/>
              <a:buNone/>
            </a:pPr>
            <a:r>
              <a:rPr lang="de-CH" b="1" dirty="0"/>
              <a:t>P</a:t>
            </a:r>
            <a:r>
              <a:rPr lang="de-CH" dirty="0"/>
              <a:t> (persönliche Massnahmen)		Welche persönliche Schutzausrüstung tragen Sie (z.B.: Schutzschuhe, Handschuhe)? Wie ist die Feedback-Kultur? Sprechen Sie korrektes, bzw. fehlerhaftes Verhalten an?</a:t>
            </a:r>
          </a:p>
          <a:p>
            <a:endParaRPr lang="de-CH" dirty="0"/>
          </a:p>
          <a:p>
            <a:pPr defTabSz="908091">
              <a:defRPr/>
            </a:pPr>
            <a:r>
              <a:rPr lang="de-CH" sz="1200" dirty="0"/>
              <a:t>Auftrag: Analysieren Sie die zu erledigenden Massnahmen gemäss dem STOP-Prinzip und setzen Sie diese entsprechend um.</a:t>
            </a:r>
          </a:p>
          <a:p>
            <a:endParaRPr lang="de-CH" dirty="0"/>
          </a:p>
        </p:txBody>
      </p:sp>
      <p:sp>
        <p:nvSpPr>
          <p:cNvPr id="4" name="Foliennummernplatzhalter 3"/>
          <p:cNvSpPr>
            <a:spLocks noGrp="1"/>
          </p:cNvSpPr>
          <p:nvPr>
            <p:ph type="sldNum" sz="quarter" idx="5"/>
          </p:nvPr>
        </p:nvSpPr>
        <p:spPr/>
        <p:txBody>
          <a:bodyPr/>
          <a:lstStyle/>
          <a:p>
            <a:fld id="{7A598EF2-3FE4-4244-93B5-BDDBC036C6E0}" type="slidenum">
              <a:rPr lang="en-US" smtClean="0"/>
              <a:t>12</a:t>
            </a:fld>
            <a:endParaRPr lang="en-US"/>
          </a:p>
        </p:txBody>
      </p:sp>
    </p:spTree>
    <p:extLst>
      <p:ext uri="{BB962C8B-B14F-4D97-AF65-F5344CB8AC3E}">
        <p14:creationId xmlns:p14="http://schemas.microsoft.com/office/powerpoint/2010/main" val="795479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aseline="0" dirty="0"/>
              <a:t>Kursleiter nimmt nochmals Bezug zum Menschenbild mit den Beschwerdepunkten und zeigt diese Grafik mit dem Vergleich Schweiz - Europa.</a:t>
            </a:r>
          </a:p>
          <a:p>
            <a:endParaRPr lang="de-CH" baseline="0" dirty="0"/>
          </a:p>
          <a:p>
            <a:r>
              <a:rPr lang="de-CH" b="1" dirty="0"/>
              <a:t>Auftrag für 2er-Gruppe: </a:t>
            </a:r>
            <a:r>
              <a:rPr lang="de-CH" dirty="0"/>
              <a:t>Die Teilnehmer sollen zu zweit nachfolgende Fragen diskutieren; es findet danach kein Austausch im Plenum statt.</a:t>
            </a:r>
          </a:p>
          <a:p>
            <a:pPr marL="342900" indent="-342900" algn="l">
              <a:buFont typeface="Arial" panose="020B0604020202020204" pitchFamily="34" charset="0"/>
              <a:buChar char="•"/>
            </a:pPr>
            <a:r>
              <a:rPr lang="de-CH" sz="1200" dirty="0"/>
              <a:t>Habe ich diese Schmerzen nur bei der Arbeit oder schränken sie mich auch im Privatleben ein?</a:t>
            </a:r>
          </a:p>
          <a:p>
            <a:pPr marL="342900" indent="-342900">
              <a:buFont typeface="Arial" panose="020B0604020202020204" pitchFamily="34" charset="0"/>
              <a:buChar char="•"/>
            </a:pPr>
            <a:r>
              <a:rPr lang="de-CH" sz="1200" dirty="0"/>
              <a:t>Welche Tätigkeiten und Hobbies kann ich in meiner Freizeit nicht mehr richtig ausführen, wenn ich Schmerzen habe? </a:t>
            </a:r>
          </a:p>
          <a:p>
            <a:pPr marL="342900" indent="-342900">
              <a:buFont typeface="Arial" panose="020B0604020202020204" pitchFamily="34" charset="0"/>
              <a:buChar char="•"/>
            </a:pPr>
            <a:r>
              <a:rPr lang="de-CH" sz="1200" dirty="0"/>
              <a:t>Wie fühle ich mich, wenn ich mir vorstelle, dass meine Lebenszeit verkürzt wird durch mein Verhalten?</a:t>
            </a:r>
          </a:p>
          <a:p>
            <a:endParaRPr lang="de-CH" baseline="0" dirty="0"/>
          </a:p>
          <a:p>
            <a:r>
              <a:rPr lang="de-CH" b="1" baseline="0" dirty="0"/>
              <a:t>Auftrag im Plenum: </a:t>
            </a:r>
            <a:r>
              <a:rPr lang="de-CH" b="0" baseline="0" dirty="0"/>
              <a:t>Diskutieren Sie folgende Fragen:</a:t>
            </a:r>
          </a:p>
          <a:p>
            <a:pPr marL="171450" indent="-171450">
              <a:buFont typeface="Arial" panose="020B0604020202020204" pitchFamily="34" charset="0"/>
              <a:buChar char="•"/>
            </a:pPr>
            <a:r>
              <a:rPr lang="de-CH" baseline="0" dirty="0"/>
              <a:t>Gibt es Gründe (schlechte Haltung, zu hohe Gewichte usw.) für die Beschwerdepunkte?</a:t>
            </a:r>
          </a:p>
          <a:p>
            <a:pPr marL="171450" indent="-171450">
              <a:buFont typeface="Arial" panose="020B0604020202020204" pitchFamily="34" charset="0"/>
              <a:buChar char="•"/>
            </a:pPr>
            <a:r>
              <a:rPr lang="de-CH" b="0" baseline="0" dirty="0"/>
              <a:t>Gibt es bereits Lösungsansätze wie man Belastungen reduzieren kann?</a:t>
            </a:r>
            <a:endParaRPr lang="de-CH" b="0" dirty="0"/>
          </a:p>
          <a:p>
            <a:pPr marL="171450" indent="-171450">
              <a:buFont typeface="Arial" panose="020B0604020202020204" pitchFamily="34" charset="0"/>
              <a:buChar char="•"/>
            </a:pPr>
            <a:r>
              <a:rPr lang="de-CH" dirty="0"/>
              <a:t>Was tun die Teilnehmenden, um sich körperlich fit zu halten und ihre «Batterien» in der Freizeit wieder aufzuladen?</a:t>
            </a:r>
          </a:p>
        </p:txBody>
      </p:sp>
      <p:sp>
        <p:nvSpPr>
          <p:cNvPr id="4" name="Foliennummernplatzhalter 3"/>
          <p:cNvSpPr>
            <a:spLocks noGrp="1"/>
          </p:cNvSpPr>
          <p:nvPr>
            <p:ph type="sldNum" sz="quarter" idx="5"/>
          </p:nvPr>
        </p:nvSpPr>
        <p:spPr/>
        <p:txBody>
          <a:bodyPr/>
          <a:lstStyle/>
          <a:p>
            <a:fld id="{7A598EF2-3FE4-4244-93B5-BDDBC036C6E0}" type="slidenum">
              <a:rPr lang="en-US" smtClean="0"/>
              <a:t>15</a:t>
            </a:fld>
            <a:endParaRPr lang="en-US"/>
          </a:p>
        </p:txBody>
      </p:sp>
    </p:spTree>
    <p:extLst>
      <p:ext uri="{BB962C8B-B14F-4D97-AF65-F5344CB8AC3E}">
        <p14:creationId xmlns:p14="http://schemas.microsoft.com/office/powerpoint/2010/main" val="4165552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Die Videoausschnitte veranschaulichen die Hintergründe für das Verständnis der Zusammenhänge zwischen Belastung, Überlastung und Beschwerden am Bewegungsapparat. </a:t>
            </a:r>
          </a:p>
          <a:p>
            <a:r>
              <a:rPr lang="de-CH" dirty="0"/>
              <a:t>Es erklärt, weshalb Schmerzen entstehen können und woher diese kommen.</a:t>
            </a:r>
          </a:p>
          <a:p>
            <a:endParaRPr lang="de-CH" dirty="0"/>
          </a:p>
          <a:p>
            <a:r>
              <a:rPr lang="de-CH" b="1" dirty="0"/>
              <a:t>Auftrag optional: </a:t>
            </a:r>
            <a:r>
              <a:rPr lang="de-CH" dirty="0"/>
              <a:t>Die Teilnehmenden sollen zu zweit mit ihrem Sitznachbarn besprechen, wie ihre normale </a:t>
            </a:r>
            <a:r>
              <a:rPr lang="de-CH" dirty="0" err="1"/>
              <a:t>Sitz-oder</a:t>
            </a:r>
            <a:r>
              <a:rPr lang="de-CH" dirty="0"/>
              <a:t> Stehhaltung ist. Was heisst gerade oder krumm Sitzen/Stehen? Spüren sie den Unterschied?</a:t>
            </a:r>
          </a:p>
          <a:p>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Video auf Vimeo: </a:t>
            </a:r>
            <a:r>
              <a:rPr lang="de-CH" sz="1200" u="sng" kern="1200" dirty="0">
                <a:solidFill>
                  <a:schemeClr val="tx1"/>
                </a:solidFill>
                <a:effectLst/>
                <a:latin typeface="+mn-lt"/>
                <a:ea typeface="+mn-ea"/>
                <a:cs typeface="+mn-cs"/>
                <a:hlinkClick r:id="rId3"/>
              </a:rPr>
              <a:t>http://player.vimeo.com/external/488033354.sd.mp4?s=6e352bba4853b43925bddfd51b00278581a3b686&amp;profile_id=139&amp;oauth2_token_id=886649066</a:t>
            </a:r>
            <a:endParaRPr lang="de-CH" sz="1200" kern="1200" dirty="0">
              <a:solidFill>
                <a:schemeClr val="tx1"/>
              </a:solidFill>
              <a:effectLst/>
              <a:latin typeface="+mn-lt"/>
              <a:ea typeface="+mn-ea"/>
              <a:cs typeface="+mn-cs"/>
            </a:endParaRPr>
          </a:p>
          <a:p>
            <a:endParaRPr lang="de-CH" dirty="0"/>
          </a:p>
        </p:txBody>
      </p:sp>
      <p:sp>
        <p:nvSpPr>
          <p:cNvPr id="4" name="Foliennummernplatzhalter 3"/>
          <p:cNvSpPr>
            <a:spLocks noGrp="1"/>
          </p:cNvSpPr>
          <p:nvPr>
            <p:ph type="sldNum" sz="quarter" idx="5"/>
          </p:nvPr>
        </p:nvSpPr>
        <p:spPr/>
        <p:txBody>
          <a:bodyPr/>
          <a:lstStyle/>
          <a:p>
            <a:fld id="{7A598EF2-3FE4-4244-93B5-BDDBC036C6E0}" type="slidenum">
              <a:rPr lang="en-US" smtClean="0"/>
              <a:t>16</a:t>
            </a:fld>
            <a:endParaRPr lang="en-US"/>
          </a:p>
        </p:txBody>
      </p:sp>
    </p:spTree>
    <p:extLst>
      <p:ext uri="{BB962C8B-B14F-4D97-AF65-F5344CB8AC3E}">
        <p14:creationId xmlns:p14="http://schemas.microsoft.com/office/powerpoint/2010/main" val="2981073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Beim Kran beträgt das Verhältnis von Last zu Gegenwicht 1:3. Das </a:t>
            </a:r>
            <a:r>
              <a:rPr lang="de-DE" sz="1200" kern="1200" dirty="0" err="1">
                <a:solidFill>
                  <a:schemeClr val="tx1"/>
                </a:solidFill>
                <a:effectLst/>
                <a:latin typeface="+mn-lt"/>
                <a:ea typeface="+mn-ea"/>
                <a:cs typeface="+mn-cs"/>
              </a:rPr>
              <a:t>heisst</a:t>
            </a:r>
            <a:r>
              <a:rPr lang="de-DE" sz="1200" kern="1200" dirty="0">
                <a:solidFill>
                  <a:schemeClr val="tx1"/>
                </a:solidFill>
                <a:effectLst/>
                <a:latin typeface="+mn-lt"/>
                <a:ea typeface="+mn-ea"/>
                <a:cs typeface="+mn-cs"/>
              </a:rPr>
              <a:t> das Gegengewicht muss 3x schwerer sein als die gehobene Last. Beim Menschen beträgt dieses Verhältnis 1:8. </a:t>
            </a:r>
            <a:endParaRPr lang="de-CH" sz="1200" i="1" kern="1200" dirty="0">
              <a:solidFill>
                <a:schemeClr val="tx1"/>
              </a:solidFill>
              <a:effectLst/>
              <a:latin typeface="+mn-lt"/>
              <a:ea typeface="+mn-ea"/>
              <a:cs typeface="+mn-cs"/>
            </a:endParaRPr>
          </a:p>
          <a:p>
            <a:r>
              <a:rPr lang="de-CH" dirty="0"/>
              <a:t>Bei ausgestreckten Armen beträgt das Verhältnis 1:8. das heisst, die Rückenmuskulatur muss eine Kraft entsprechend dem 8-fachen Lastgewicht aufwenden. </a:t>
            </a:r>
          </a:p>
          <a:p>
            <a:r>
              <a:rPr lang="de-CH" dirty="0"/>
              <a:t>Das heisst, die Wirbelsäule muss insgesamt das 9-fache der eigentlichen Last aushalten.</a:t>
            </a:r>
          </a:p>
          <a:p>
            <a:endParaRPr lang="de-CH" dirty="0"/>
          </a:p>
          <a:p>
            <a:r>
              <a:rPr lang="de-DE" sz="1200" kern="1200" dirty="0">
                <a:solidFill>
                  <a:schemeClr val="tx1"/>
                </a:solidFill>
                <a:effectLst/>
                <a:latin typeface="+mn-lt"/>
                <a:ea typeface="+mn-ea"/>
                <a:cs typeface="+mn-cs"/>
              </a:rPr>
              <a:t>Berechnungsbeispiel: Wird ein Gewicht von 20 kg gehoben, muss die Rückenmuskulatur mit 160 kg dagegenhalten. Auf die untere Wirbelsäule wirken damit 180 kg plus das Gewicht des Oberkörpers, also mehr als 200 kg.</a:t>
            </a:r>
            <a:endParaRPr lang="de-CH"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 </a:t>
            </a:r>
          </a:p>
          <a:p>
            <a:r>
              <a:rPr lang="de-DE" sz="1200" kern="1200" dirty="0">
                <a:solidFill>
                  <a:schemeClr val="tx1"/>
                </a:solidFill>
                <a:effectLst/>
                <a:latin typeface="+mn-lt"/>
                <a:ea typeface="+mn-ea"/>
                <a:cs typeface="+mn-cs"/>
              </a:rPr>
              <a:t>Wieso ist das Verhältnis beim Menschen ungünstiger?</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kern="1200" dirty="0">
                <a:solidFill>
                  <a:schemeClr val="tx1"/>
                </a:solidFill>
                <a:latin typeface="+mn-lt"/>
                <a:ea typeface="+mn-ea"/>
                <a:cs typeface="+mn-cs"/>
              </a:rPr>
              <a:t>Beim Menschen ist das Gegengewicht die Muskulatur. Diese ist nur wenige Zentimeter von der Wirbelsäule (Basis) entfernt befestigt. Beim </a:t>
            </a:r>
            <a:r>
              <a:rPr lang="de-CH" sz="1200" kern="1200" dirty="0" err="1">
                <a:solidFill>
                  <a:schemeClr val="tx1"/>
                </a:solidFill>
                <a:latin typeface="+mn-lt"/>
                <a:ea typeface="+mn-ea"/>
                <a:cs typeface="+mn-cs"/>
              </a:rPr>
              <a:t>Kranbild</a:t>
            </a:r>
            <a:r>
              <a:rPr lang="de-CH" sz="1200" kern="1200" dirty="0">
                <a:solidFill>
                  <a:schemeClr val="tx1"/>
                </a:solidFill>
                <a:latin typeface="+mn-lt"/>
                <a:ea typeface="+mn-ea"/>
                <a:cs typeface="+mn-cs"/>
              </a:rPr>
              <a:t> wäre im Vergleich das Gegengewicht nicht an einem Ausleger sondern direkt an der Kranbasis befestigt. </a:t>
            </a:r>
            <a:r>
              <a:rPr lang="de-CH" sz="1200" i="0" kern="1200" dirty="0">
                <a:solidFill>
                  <a:schemeClr val="tx1"/>
                </a:solidFill>
                <a:latin typeface="+mn-lt"/>
                <a:ea typeface="+mn-ea"/>
                <a:cs typeface="+mn-cs"/>
              </a:rPr>
              <a:t>So entsteht das </a:t>
            </a:r>
            <a:r>
              <a:rPr lang="de-CH" sz="1200" kern="1200" dirty="0">
                <a:solidFill>
                  <a:schemeClr val="tx1"/>
                </a:solidFill>
                <a:latin typeface="+mn-lt"/>
                <a:ea typeface="+mn-ea"/>
                <a:cs typeface="+mn-cs"/>
              </a:rPr>
              <a:t>ungünstige Hebelverhältnis, insbesondere bei ausgestreckten Armen.</a:t>
            </a:r>
          </a:p>
          <a:p>
            <a:endParaRPr lang="de-CH" sz="1200" kern="1200" dirty="0">
              <a:solidFill>
                <a:schemeClr val="tx1"/>
              </a:solidFill>
              <a:effectLst/>
              <a:latin typeface="+mn-lt"/>
              <a:ea typeface="+mn-ea"/>
              <a:cs typeface="+mn-cs"/>
            </a:endParaRPr>
          </a:p>
          <a:p>
            <a:endParaRPr lang="de-CH" dirty="0"/>
          </a:p>
          <a:p>
            <a:endParaRPr lang="de-CH" dirty="0"/>
          </a:p>
        </p:txBody>
      </p:sp>
      <p:sp>
        <p:nvSpPr>
          <p:cNvPr id="4" name="Foliennummernplatzhalter 3"/>
          <p:cNvSpPr>
            <a:spLocks noGrp="1"/>
          </p:cNvSpPr>
          <p:nvPr>
            <p:ph type="sldNum" sz="quarter" idx="5"/>
          </p:nvPr>
        </p:nvSpPr>
        <p:spPr/>
        <p:txBody>
          <a:bodyPr/>
          <a:lstStyle/>
          <a:p>
            <a:fld id="{7A598EF2-3FE4-4244-93B5-BDDBC036C6E0}" type="slidenum">
              <a:rPr lang="en-US" smtClean="0"/>
              <a:t>17</a:t>
            </a:fld>
            <a:endParaRPr lang="en-US"/>
          </a:p>
        </p:txBody>
      </p:sp>
    </p:spTree>
    <p:extLst>
      <p:ext uri="{BB962C8B-B14F-4D97-AF65-F5344CB8AC3E}">
        <p14:creationId xmlns:p14="http://schemas.microsoft.com/office/powerpoint/2010/main" val="749056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Aufgabe: </a:t>
            </a:r>
            <a:r>
              <a:rPr lang="de-CH" dirty="0"/>
              <a:t>Positionen einnehmen und den Unterschied spüren. Wo spürst du die Belastung in den Gelenken und in den Muskeln? Bringe die Positionen in eine Reihenfolge von der geringsten bis zur höchsten Belastung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Lösung: 3 – 1 – 4 –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Fazit: </a:t>
            </a:r>
            <a:r>
              <a:rPr lang="de-CH" b="0" dirty="0"/>
              <a:t>Immer leicht in den Knien und körpernah heben.</a:t>
            </a:r>
          </a:p>
        </p:txBody>
      </p:sp>
      <p:sp>
        <p:nvSpPr>
          <p:cNvPr id="4" name="Foliennummernplatzhalter 3"/>
          <p:cNvSpPr>
            <a:spLocks noGrp="1"/>
          </p:cNvSpPr>
          <p:nvPr>
            <p:ph type="sldNum" sz="quarter" idx="5"/>
          </p:nvPr>
        </p:nvSpPr>
        <p:spPr/>
        <p:txBody>
          <a:bodyPr/>
          <a:lstStyle/>
          <a:p>
            <a:fld id="{7A598EF2-3FE4-4244-93B5-BDDBC036C6E0}" type="slidenum">
              <a:rPr lang="en-US" smtClean="0"/>
              <a:t>18</a:t>
            </a:fld>
            <a:endParaRPr lang="en-US"/>
          </a:p>
        </p:txBody>
      </p:sp>
    </p:spTree>
    <p:extLst>
      <p:ext uri="{BB962C8B-B14F-4D97-AF65-F5344CB8AC3E}">
        <p14:creationId xmlns:p14="http://schemas.microsoft.com/office/powerpoint/2010/main" val="3832235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Aufgewärmte Muskeln und Gelenke sind wichtig für den manuellen Lastentransport. Zudem müssen die Muskeln während der Arbeit immer wieder gelockert werden, damit es nicht zu Verspannungen kommt.</a:t>
            </a:r>
          </a:p>
          <a:p>
            <a:r>
              <a:rPr lang="de-CH" dirty="0"/>
              <a:t>Machen Sie den Hinweis auf das Fitprogramm der Suva auf suva.ch/</a:t>
            </a:r>
            <a:r>
              <a:rPr lang="de-CH" dirty="0" err="1"/>
              <a:t>bewegung</a:t>
            </a:r>
            <a:r>
              <a:rPr lang="de-CH" dirty="0"/>
              <a:t>. </a:t>
            </a:r>
          </a:p>
          <a:p>
            <a:pPr marL="171450" indent="-171450">
              <a:buFontTx/>
              <a:buChar char="-"/>
            </a:pPr>
            <a:r>
              <a:rPr lang="de-CH" dirty="0"/>
              <a:t>Plakat 77742.d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CH" dirty="0"/>
              <a:t>Übungen für Sportler und Vielsitzer</a:t>
            </a:r>
          </a:p>
          <a:p>
            <a:pPr marL="171450" indent="-171450">
              <a:buFontTx/>
              <a:buChar char="-"/>
            </a:pPr>
            <a:endParaRPr lang="de-CH" dirty="0"/>
          </a:p>
          <a:p>
            <a:r>
              <a:rPr lang="de-CH" b="1" dirty="0"/>
              <a:t>Auftrag:</a:t>
            </a:r>
            <a:r>
              <a:rPr lang="de-CH" dirty="0"/>
              <a:t> </a:t>
            </a:r>
            <a:r>
              <a:rPr lang="de-CH" i="0" dirty="0"/>
              <a:t>Führen Sie mit den Teilnehmern 2-3 Übungen aus dem Fitprogramm durch und überlegen Sie mit den Teilnehmenden, </a:t>
            </a:r>
            <a:r>
              <a:rPr lang="de-CH" dirty="0"/>
              <a:t>wofür diese Übungen gut sind und wie und wo sie im Arbeitsalltag integriert werden können.</a:t>
            </a:r>
          </a:p>
          <a:p>
            <a:endParaRPr lang="de-CH" dirty="0"/>
          </a:p>
          <a:p>
            <a:endParaRPr lang="de-CH" dirty="0"/>
          </a:p>
        </p:txBody>
      </p:sp>
      <p:sp>
        <p:nvSpPr>
          <p:cNvPr id="4" name="Foliennummernplatzhalter 3"/>
          <p:cNvSpPr>
            <a:spLocks noGrp="1"/>
          </p:cNvSpPr>
          <p:nvPr>
            <p:ph type="sldNum" sz="quarter" idx="5"/>
          </p:nvPr>
        </p:nvSpPr>
        <p:spPr/>
        <p:txBody>
          <a:bodyPr/>
          <a:lstStyle/>
          <a:p>
            <a:fld id="{7A598EF2-3FE4-4244-93B5-BDDBC036C6E0}" type="slidenum">
              <a:rPr lang="en-US" smtClean="0"/>
              <a:t>19</a:t>
            </a:fld>
            <a:endParaRPr lang="en-US"/>
          </a:p>
        </p:txBody>
      </p:sp>
    </p:spTree>
    <p:extLst>
      <p:ext uri="{BB962C8B-B14F-4D97-AF65-F5344CB8AC3E}">
        <p14:creationId xmlns:p14="http://schemas.microsoft.com/office/powerpoint/2010/main" val="18585615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Auftrag: </a:t>
            </a:r>
            <a:r>
              <a:rPr lang="de-CH" b="0" dirty="0"/>
              <a:t>D</a:t>
            </a:r>
            <a:r>
              <a:rPr lang="de-CH" dirty="0"/>
              <a:t>amit alle für den praktischen Teil gut aufgewärmt sind, führen Sie den Flow «Warm-up» mit den Teilnehmenden durch.</a:t>
            </a:r>
          </a:p>
          <a:p>
            <a:endParaRPr lang="de-CH" dirty="0"/>
          </a:p>
          <a:p>
            <a:endParaRPr lang="de-CH" dirty="0"/>
          </a:p>
        </p:txBody>
      </p:sp>
      <p:sp>
        <p:nvSpPr>
          <p:cNvPr id="4" name="Foliennummernplatzhalter 3"/>
          <p:cNvSpPr>
            <a:spLocks noGrp="1"/>
          </p:cNvSpPr>
          <p:nvPr>
            <p:ph type="sldNum" sz="quarter" idx="5"/>
          </p:nvPr>
        </p:nvSpPr>
        <p:spPr/>
        <p:txBody>
          <a:bodyPr/>
          <a:lstStyle/>
          <a:p>
            <a:fld id="{7A598EF2-3FE4-4244-93B5-BDDBC036C6E0}" type="slidenum">
              <a:rPr lang="en-US" smtClean="0"/>
              <a:t>21</a:t>
            </a:fld>
            <a:endParaRPr lang="en-US"/>
          </a:p>
        </p:txBody>
      </p:sp>
    </p:spTree>
    <p:extLst>
      <p:ext uri="{BB962C8B-B14F-4D97-AF65-F5344CB8AC3E}">
        <p14:creationId xmlns:p14="http://schemas.microsoft.com/office/powerpoint/2010/main" val="2458229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Auftrag:</a:t>
            </a:r>
            <a:r>
              <a:rPr lang="de-CH" dirty="0"/>
              <a:t> Führen Sie die Kurzlektion gemäss Leitfaden «Lasten clever anpacken» (Kurzlektion) durch.</a:t>
            </a:r>
          </a:p>
          <a:p>
            <a:endParaRPr lang="de-CH" dirty="0"/>
          </a:p>
        </p:txBody>
      </p:sp>
      <p:sp>
        <p:nvSpPr>
          <p:cNvPr id="4" name="Foliennummernplatzhalter 3"/>
          <p:cNvSpPr>
            <a:spLocks noGrp="1"/>
          </p:cNvSpPr>
          <p:nvPr>
            <p:ph type="sldNum" sz="quarter" idx="5"/>
          </p:nvPr>
        </p:nvSpPr>
        <p:spPr/>
        <p:txBody>
          <a:bodyPr/>
          <a:lstStyle/>
          <a:p>
            <a:fld id="{7A598EF2-3FE4-4244-93B5-BDDBC036C6E0}" type="slidenum">
              <a:rPr lang="en-US" smtClean="0"/>
              <a:t>22</a:t>
            </a:fld>
            <a:endParaRPr lang="en-US"/>
          </a:p>
        </p:txBody>
      </p:sp>
    </p:spTree>
    <p:extLst>
      <p:ext uri="{BB962C8B-B14F-4D97-AF65-F5344CB8AC3E}">
        <p14:creationId xmlns:p14="http://schemas.microsoft.com/office/powerpoint/2010/main" val="3769468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CH" dirty="0"/>
              <a:t>Umgreifen heisst:</a:t>
            </a:r>
            <a:r>
              <a:rPr lang="de-CH" baseline="0" dirty="0"/>
              <a:t> eine Hand geht unter das Gewicht und führt es nach oben.</a:t>
            </a:r>
            <a:endParaRPr lang="de-CH" dirty="0"/>
          </a:p>
          <a:p>
            <a:endParaRPr lang="de-DE" dirty="0"/>
          </a:p>
        </p:txBody>
      </p:sp>
      <p:sp>
        <p:nvSpPr>
          <p:cNvPr id="4" name="Foliennummernplatzhalter 3"/>
          <p:cNvSpPr>
            <a:spLocks noGrp="1"/>
          </p:cNvSpPr>
          <p:nvPr>
            <p:ph type="sldNum" sz="quarter" idx="10"/>
          </p:nvPr>
        </p:nvSpPr>
        <p:spPr/>
        <p:txBody>
          <a:bodyPr/>
          <a:lstStyle/>
          <a:p>
            <a:fld id="{7A598EF2-3FE4-4244-93B5-BDDBC036C6E0}" type="slidenum">
              <a:rPr lang="en-US" smtClean="0"/>
              <a:t>23</a:t>
            </a:fld>
            <a:endParaRPr lang="en-US"/>
          </a:p>
        </p:txBody>
      </p:sp>
    </p:spTree>
    <p:extLst>
      <p:ext uri="{BB962C8B-B14F-4D97-AF65-F5344CB8AC3E}">
        <p14:creationId xmlns:p14="http://schemas.microsoft.com/office/powerpoint/2010/main" val="42109615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CH" dirty="0"/>
              <a:t>Ziele auf Flipchart (Folie 2) nochmals kurz durchgehen </a:t>
            </a:r>
            <a:r>
              <a:rPr lang="de-CH" dirty="0">
                <a:sym typeface="Wingdings" panose="05000000000000000000" pitchFamily="2" charset="2"/>
              </a:rPr>
              <a:t> </a:t>
            </a:r>
            <a:r>
              <a:rPr lang="de-CH" dirty="0"/>
              <a:t> Wissenssicherung.</a:t>
            </a:r>
          </a:p>
          <a:p>
            <a:pPr lvl="0"/>
            <a:endParaRPr lang="de-CH" dirty="0"/>
          </a:p>
          <a:p>
            <a:pPr lvl="0"/>
            <a:r>
              <a:rPr lang="de-CH" dirty="0"/>
              <a:t>Die Teilnehmenden haben nun einiges erfahren über das Thema Lastentransport von Hand. Nun gilt es, zusammen «Nägel mit Köpfen» zu machen und ein paar Regeln im Umgang mit Lasten festzuhalten.</a:t>
            </a:r>
          </a:p>
          <a:p>
            <a:endParaRPr lang="de-CH" dirty="0"/>
          </a:p>
        </p:txBody>
      </p:sp>
      <p:sp>
        <p:nvSpPr>
          <p:cNvPr id="4" name="Foliennummernplatzhalter 3"/>
          <p:cNvSpPr>
            <a:spLocks noGrp="1"/>
          </p:cNvSpPr>
          <p:nvPr>
            <p:ph type="sldNum" sz="quarter" idx="5"/>
          </p:nvPr>
        </p:nvSpPr>
        <p:spPr/>
        <p:txBody>
          <a:bodyPr/>
          <a:lstStyle/>
          <a:p>
            <a:fld id="{7A598EF2-3FE4-4244-93B5-BDDBC036C6E0}" type="slidenum">
              <a:rPr lang="en-US" smtClean="0"/>
              <a:t>24</a:t>
            </a:fld>
            <a:endParaRPr lang="en-US"/>
          </a:p>
        </p:txBody>
      </p:sp>
    </p:spTree>
    <p:extLst>
      <p:ext uri="{BB962C8B-B14F-4D97-AF65-F5344CB8AC3E}">
        <p14:creationId xmlns:p14="http://schemas.microsoft.com/office/powerpoint/2010/main" val="2314745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Die Ziele dieser 3 Lektionen können auch separat auf Flipchart notiert werden, damit sie den Teilnehmern präsent sind.</a:t>
            </a:r>
          </a:p>
        </p:txBody>
      </p:sp>
      <p:sp>
        <p:nvSpPr>
          <p:cNvPr id="4" name="Foliennummernplatzhalter 3"/>
          <p:cNvSpPr>
            <a:spLocks noGrp="1"/>
          </p:cNvSpPr>
          <p:nvPr>
            <p:ph type="sldNum" sz="quarter" idx="5"/>
          </p:nvPr>
        </p:nvSpPr>
        <p:spPr/>
        <p:txBody>
          <a:bodyPr/>
          <a:lstStyle/>
          <a:p>
            <a:fld id="{7A598EF2-3FE4-4244-93B5-BDDBC036C6E0}" type="slidenum">
              <a:rPr lang="en-US" smtClean="0"/>
              <a:t>2</a:t>
            </a:fld>
            <a:endParaRPr lang="en-US"/>
          </a:p>
        </p:txBody>
      </p:sp>
    </p:spTree>
    <p:extLst>
      <p:ext uri="{BB962C8B-B14F-4D97-AF65-F5344CB8AC3E}">
        <p14:creationId xmlns:p14="http://schemas.microsoft.com/office/powerpoint/2010/main" val="1384941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Auftrag</a:t>
            </a:r>
            <a:r>
              <a:rPr lang="de-CH" dirty="0"/>
              <a:t>: Fotografieren Sie einen Teilnehmer gemäss Abbildungen und gestalten Sie ein solches </a:t>
            </a:r>
            <a:r>
              <a:rPr lang="de-CH" i="0" dirty="0"/>
              <a:t>A4-Plakat analog der Vorlage. </a:t>
            </a:r>
          </a:p>
          <a:p>
            <a:r>
              <a:rPr lang="de-CH" dirty="0"/>
              <a:t>Überlegen Sie dabei in der Gruppe, welche Regeln für den Lastentransport </a:t>
            </a:r>
            <a:r>
              <a:rPr lang="de-CH" i="0" dirty="0"/>
              <a:t>von Lasten </a:t>
            </a:r>
            <a:r>
              <a:rPr lang="de-CH" dirty="0"/>
              <a:t>gilt:</a:t>
            </a:r>
          </a:p>
          <a:p>
            <a:r>
              <a:rPr lang="de-CH" dirty="0"/>
              <a:t>1. Wie gehen wir an die Last ran?</a:t>
            </a:r>
          </a:p>
          <a:p>
            <a:r>
              <a:rPr lang="de-CH" dirty="0"/>
              <a:t>2. Wie ergreifen wir sie?</a:t>
            </a:r>
          </a:p>
          <a:p>
            <a:r>
              <a:rPr lang="de-CH" dirty="0"/>
              <a:t>3. Wie tragen wir sie?</a:t>
            </a:r>
          </a:p>
          <a:p>
            <a:endParaRPr lang="de-CH" dirty="0"/>
          </a:p>
          <a:p>
            <a:r>
              <a:rPr lang="de-CH" dirty="0"/>
              <a:t>Hängen Sie das Blatt als «</a:t>
            </a:r>
            <a:r>
              <a:rPr lang="de-CH" dirty="0" err="1"/>
              <a:t>Reminder</a:t>
            </a:r>
            <a:r>
              <a:rPr lang="de-CH" dirty="0"/>
              <a:t>» an einem für alle gut sichtbaren Ort im Betrieb auf.</a:t>
            </a:r>
          </a:p>
          <a:p>
            <a:r>
              <a:rPr lang="de-CH" dirty="0"/>
              <a:t>Verteilen Sie Aufträge, welche sich aus dieser Schulung ergeben haben. </a:t>
            </a:r>
            <a:r>
              <a:rPr lang="de-CH" i="1" dirty="0"/>
              <a:t>(</a:t>
            </a:r>
            <a:r>
              <a:rPr lang="de-CH" i="0" dirty="0"/>
              <a:t>Wer, was, bis wann? - </a:t>
            </a:r>
            <a:r>
              <a:rPr lang="de-CH" dirty="0"/>
              <a:t>siehe Folie 11).</a:t>
            </a:r>
          </a:p>
          <a:p>
            <a:r>
              <a:rPr lang="de-CH" dirty="0"/>
              <a:t>Informieren Sie die Teilnehmenden, welche Massnahmen im Bereich Schulungen zukünftig noch geplant sind bzw. wie Sie zukünftig den Inhalt der Schulung immer wieder auffrischen möchten.</a:t>
            </a:r>
          </a:p>
          <a:p>
            <a:endParaRPr lang="de-CH" dirty="0"/>
          </a:p>
        </p:txBody>
      </p:sp>
      <p:sp>
        <p:nvSpPr>
          <p:cNvPr id="4" name="Foliennummernplatzhalter 3"/>
          <p:cNvSpPr>
            <a:spLocks noGrp="1"/>
          </p:cNvSpPr>
          <p:nvPr>
            <p:ph type="sldNum" sz="quarter" idx="5"/>
          </p:nvPr>
        </p:nvSpPr>
        <p:spPr/>
        <p:txBody>
          <a:bodyPr/>
          <a:lstStyle/>
          <a:p>
            <a:fld id="{7A598EF2-3FE4-4244-93B5-BDDBC036C6E0}" type="slidenum">
              <a:rPr lang="en-US" smtClean="0"/>
              <a:t>25</a:t>
            </a:fld>
            <a:endParaRPr lang="en-US"/>
          </a:p>
        </p:txBody>
      </p:sp>
    </p:spTree>
    <p:extLst>
      <p:ext uri="{BB962C8B-B14F-4D97-AF65-F5344CB8AC3E}">
        <p14:creationId xmlns:p14="http://schemas.microsoft.com/office/powerpoint/2010/main" val="23068565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Auftrag: </a:t>
            </a:r>
            <a:r>
              <a:rPr lang="de-CH" b="0" dirty="0"/>
              <a:t>Um unser Kundenangebot stetig zu verbessern und um die Wirkung zu messen, sind wir auf Ihre Rückmeldung angewiesen. Bitte nehmen Sie sich 5 Minuten </a:t>
            </a:r>
            <a:r>
              <a:rPr lang="de-CH" b="0" i="0" dirty="0"/>
              <a:t>Zeit für die Umfrage</a:t>
            </a:r>
            <a:r>
              <a:rPr lang="de-CH" b="0" dirty="0"/>
              <a:t>.  </a:t>
            </a:r>
          </a:p>
          <a:p>
            <a:endParaRPr lang="de-CH" b="0" dirty="0"/>
          </a:p>
          <a:p>
            <a:r>
              <a:rPr lang="de-CH" sz="1200" b="0" i="0" kern="1200" dirty="0">
                <a:solidFill>
                  <a:schemeClr val="tx1"/>
                </a:solidFill>
                <a:effectLst/>
                <a:latin typeface="+mn-lt"/>
                <a:ea typeface="+mn-ea"/>
                <a:cs typeface="+mn-cs"/>
              </a:rPr>
              <a:t>Befragung</a:t>
            </a:r>
            <a:r>
              <a:rPr lang="de-CH" sz="1200" b="1" i="0" kern="1200" dirty="0">
                <a:solidFill>
                  <a:schemeClr val="tx1"/>
                </a:solidFill>
                <a:effectLst/>
                <a:latin typeface="+mn-lt"/>
                <a:ea typeface="+mn-ea"/>
                <a:cs typeface="+mn-cs"/>
              </a:rPr>
              <a:t> Teilnehmende</a:t>
            </a:r>
            <a:r>
              <a:rPr lang="de-CH" sz="1200" b="0" i="0" kern="1200" dirty="0">
                <a:solidFill>
                  <a:schemeClr val="tx1"/>
                </a:solidFill>
                <a:effectLst/>
                <a:latin typeface="+mn-lt"/>
                <a:ea typeface="+mn-ea"/>
                <a:cs typeface="+mn-cs"/>
              </a:rPr>
              <a:t>: </a:t>
            </a:r>
            <a:r>
              <a:rPr lang="de-CH" sz="1200" b="0" i="0" u="none" strike="noStrike" kern="1200" dirty="0">
                <a:solidFill>
                  <a:schemeClr val="tx1"/>
                </a:solidFill>
                <a:effectLst/>
                <a:latin typeface="+mn-lt"/>
                <a:ea typeface="+mn-ea"/>
                <a:cs typeface="+mn-cs"/>
                <a:hlinkClick r:id="rId3"/>
              </a:rPr>
              <a:t>www.suva.ch/ev1</a:t>
            </a:r>
            <a:endParaRPr lang="de-CH" sz="1200" b="0" i="0" kern="1200" dirty="0">
              <a:solidFill>
                <a:schemeClr val="tx1"/>
              </a:solidFill>
              <a:effectLst/>
              <a:latin typeface="+mn-lt"/>
              <a:ea typeface="+mn-ea"/>
              <a:cs typeface="+mn-cs"/>
            </a:endParaRPr>
          </a:p>
          <a:p>
            <a:r>
              <a:rPr lang="de-CH" sz="1200" b="0" i="0" kern="1200" dirty="0">
                <a:solidFill>
                  <a:schemeClr val="tx1"/>
                </a:solidFill>
                <a:effectLst/>
                <a:latin typeface="+mn-lt"/>
                <a:ea typeface="+mn-ea"/>
                <a:cs typeface="+mn-cs"/>
              </a:rPr>
              <a:t>Befragung </a:t>
            </a:r>
            <a:r>
              <a:rPr lang="de-CH" sz="1200" b="1" i="0" kern="1200" dirty="0">
                <a:solidFill>
                  <a:schemeClr val="tx1"/>
                </a:solidFill>
                <a:effectLst/>
                <a:latin typeface="+mn-lt"/>
                <a:ea typeface="+mn-ea"/>
                <a:cs typeface="+mn-cs"/>
              </a:rPr>
              <a:t>Durchführende</a:t>
            </a:r>
            <a:r>
              <a:rPr lang="de-CH" sz="1200" b="0" i="0" kern="1200" dirty="0">
                <a:solidFill>
                  <a:schemeClr val="tx1"/>
                </a:solidFill>
                <a:effectLst/>
                <a:latin typeface="+mn-lt"/>
                <a:ea typeface="+mn-ea"/>
                <a:cs typeface="+mn-cs"/>
              </a:rPr>
              <a:t>: </a:t>
            </a:r>
            <a:r>
              <a:rPr lang="de-CH" sz="1200" b="0" i="0" u="none" strike="noStrike" kern="1200" dirty="0">
                <a:solidFill>
                  <a:schemeClr val="tx1"/>
                </a:solidFill>
                <a:effectLst/>
                <a:latin typeface="+mn-lt"/>
                <a:ea typeface="+mn-ea"/>
                <a:cs typeface="+mn-cs"/>
                <a:hlinkClick r:id="rId3"/>
              </a:rPr>
              <a:t>www.suva.ch/ev2</a:t>
            </a:r>
            <a:endParaRPr lang="de-CH" sz="1200" b="0" i="0" kern="1200" dirty="0">
              <a:solidFill>
                <a:schemeClr val="tx1"/>
              </a:solidFill>
              <a:effectLst/>
              <a:latin typeface="+mn-lt"/>
              <a:ea typeface="+mn-ea"/>
              <a:cs typeface="+mn-cs"/>
            </a:endParaRPr>
          </a:p>
          <a:p>
            <a:endParaRPr lang="de-CH" dirty="0"/>
          </a:p>
        </p:txBody>
      </p:sp>
      <p:sp>
        <p:nvSpPr>
          <p:cNvPr id="4" name="Foliennummernplatzhalter 3"/>
          <p:cNvSpPr>
            <a:spLocks noGrp="1"/>
          </p:cNvSpPr>
          <p:nvPr>
            <p:ph type="sldNum" sz="quarter" idx="5"/>
          </p:nvPr>
        </p:nvSpPr>
        <p:spPr/>
        <p:txBody>
          <a:bodyPr/>
          <a:lstStyle/>
          <a:p>
            <a:fld id="{7A598EF2-3FE4-4244-93B5-BDDBC036C6E0}" type="slidenum">
              <a:rPr lang="en-US" smtClean="0"/>
              <a:t>26</a:t>
            </a:fld>
            <a:endParaRPr lang="en-US"/>
          </a:p>
        </p:txBody>
      </p:sp>
    </p:spTree>
    <p:extLst>
      <p:ext uri="{BB962C8B-B14F-4D97-AF65-F5344CB8AC3E}">
        <p14:creationId xmlns:p14="http://schemas.microsoft.com/office/powerpoint/2010/main" val="18484507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Auftrag optional: </a:t>
            </a:r>
            <a:r>
              <a:rPr lang="de-CH" b="0" dirty="0"/>
              <a:t>Als Zusammenfassung und Abschluss zeigen Sie den Film «Clever mit Lasten umgehen»: </a:t>
            </a:r>
            <a:r>
              <a:rPr lang="de-CH" dirty="0">
                <a:hlinkClick r:id="rId3"/>
              </a:rPr>
              <a:t>https://www.suva.ch/de-CH/material/Filme/lasten-clever-anpacken-video</a:t>
            </a:r>
            <a:endParaRPr lang="de-CH" dirty="0"/>
          </a:p>
          <a:p>
            <a:endParaRPr lang="de-CH" dirty="0"/>
          </a:p>
        </p:txBody>
      </p:sp>
      <p:sp>
        <p:nvSpPr>
          <p:cNvPr id="4" name="Foliennummernplatzhalter 3"/>
          <p:cNvSpPr>
            <a:spLocks noGrp="1"/>
          </p:cNvSpPr>
          <p:nvPr>
            <p:ph type="sldNum" sz="quarter" idx="5"/>
          </p:nvPr>
        </p:nvSpPr>
        <p:spPr/>
        <p:txBody>
          <a:bodyPr/>
          <a:lstStyle/>
          <a:p>
            <a:fld id="{7A598EF2-3FE4-4244-93B5-BDDBC036C6E0}" type="slidenum">
              <a:rPr lang="en-US" smtClean="0"/>
              <a:t>27</a:t>
            </a:fld>
            <a:endParaRPr lang="en-US"/>
          </a:p>
        </p:txBody>
      </p:sp>
    </p:spTree>
    <p:extLst>
      <p:ext uri="{BB962C8B-B14F-4D97-AF65-F5344CB8AC3E}">
        <p14:creationId xmlns:p14="http://schemas.microsoft.com/office/powerpoint/2010/main" val="2698027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Vorbereitung</a:t>
            </a:r>
            <a:r>
              <a:rPr lang="de-CH" dirty="0"/>
              <a:t>: A4-Blatt mit Menschenbild ausdrucken und aufhängen oder eine Menschenskizze auf Flipchart zeichnen</a:t>
            </a:r>
          </a:p>
          <a:p>
            <a:endParaRPr lang="de-CH" b="1" dirty="0"/>
          </a:p>
          <a:p>
            <a:r>
              <a:rPr lang="de-CH" b="1" dirty="0"/>
              <a:t>Auftrag</a:t>
            </a:r>
            <a:r>
              <a:rPr lang="de-CH" dirty="0"/>
              <a:t>: Die Teilnehmenden sollen die häufigsten Beschwerdepunkte mit einem roten Punkt (Stift oder Klebepunkt) markieren.</a:t>
            </a:r>
          </a:p>
          <a:p>
            <a:r>
              <a:rPr lang="de-CH" dirty="0"/>
              <a:t>Ziel ist es herauszufinden, wo die Teilnehmenden die meisten Beschwerdepunkte haben. Gibt es Gemeinsamkeiten? </a:t>
            </a:r>
          </a:p>
          <a:p>
            <a:r>
              <a:rPr lang="de-CH" dirty="0"/>
              <a:t>Es wird noch nicht über die Gründe und Zusammenhänge diskutiert. Folgt im 2. Teil</a:t>
            </a:r>
          </a:p>
          <a:p>
            <a:endParaRPr lang="de-CH" dirty="0"/>
          </a:p>
          <a:p>
            <a:r>
              <a:rPr lang="de-CH" b="1" dirty="0"/>
              <a:t>Tipp: </a:t>
            </a:r>
            <a:r>
              <a:rPr lang="de-CH" dirty="0"/>
              <a:t>Idealerweise wird das Bild aufgehängt und ist während dem ganzen Kurs für alle sichtbar. So kann immer wieder Bezug darauf genommen werden</a:t>
            </a:r>
            <a:endParaRPr lang="de-DE" dirty="0"/>
          </a:p>
          <a:p>
            <a:endParaRPr lang="de-CH" dirty="0"/>
          </a:p>
        </p:txBody>
      </p:sp>
      <p:sp>
        <p:nvSpPr>
          <p:cNvPr id="4" name="Foliennummernplatzhalter 3"/>
          <p:cNvSpPr>
            <a:spLocks noGrp="1"/>
          </p:cNvSpPr>
          <p:nvPr>
            <p:ph type="sldNum" sz="quarter" idx="5"/>
          </p:nvPr>
        </p:nvSpPr>
        <p:spPr/>
        <p:txBody>
          <a:bodyPr/>
          <a:lstStyle/>
          <a:p>
            <a:fld id="{7A598EF2-3FE4-4244-93B5-BDDBC036C6E0}" type="slidenum">
              <a:rPr lang="en-US" smtClean="0"/>
              <a:t>5</a:t>
            </a:fld>
            <a:endParaRPr lang="en-US"/>
          </a:p>
        </p:txBody>
      </p:sp>
    </p:spTree>
    <p:extLst>
      <p:ext uri="{BB962C8B-B14F-4D97-AF65-F5344CB8AC3E}">
        <p14:creationId xmlns:p14="http://schemas.microsoft.com/office/powerpoint/2010/main" val="3797941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95325" y="1143000"/>
            <a:ext cx="5486400" cy="30861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Ziel:</a:t>
            </a:r>
            <a:r>
              <a:rPr lang="de-CH" dirty="0"/>
              <a:t> Aufzeigen der durchschnittlichen Anzahl </a:t>
            </a:r>
            <a:r>
              <a:rPr lang="de-CH" dirty="0" err="1"/>
              <a:t>Absenzentage</a:t>
            </a:r>
            <a:r>
              <a:rPr lang="de-CH" dirty="0"/>
              <a:t> pro Mitarbeiter, pro Jahr (Krankheiten + Unfallstatistiken aus dem Betrieb)</a:t>
            </a:r>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Wenn dem Kursleiter diese Zahlen nicht bekannt sind, kann alternativ die nächste Folie gezeigt werden.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Auftrag:</a:t>
            </a:r>
            <a:r>
              <a:rPr lang="de-CH" dirty="0"/>
              <a:t> Diese Folie muss individuell von der Firma angepasst werden.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CH" b="1" i="1" dirty="0">
              <a:highlight>
                <a:srgbClr val="FFFF00"/>
              </a:highlight>
            </a:endParaRPr>
          </a:p>
          <a:p>
            <a:endParaRPr lang="de-CH" dirty="0"/>
          </a:p>
        </p:txBody>
      </p:sp>
      <p:sp>
        <p:nvSpPr>
          <p:cNvPr id="4" name="Foliennummernplatzhalter 3"/>
          <p:cNvSpPr>
            <a:spLocks noGrp="1"/>
          </p:cNvSpPr>
          <p:nvPr>
            <p:ph type="sldNum" sz="quarter" idx="5"/>
          </p:nvPr>
        </p:nvSpPr>
        <p:spPr/>
        <p:txBody>
          <a:bodyPr/>
          <a:lstStyle/>
          <a:p>
            <a:fld id="{7A598EF2-3FE4-4244-93B5-BDDBC036C6E0}" type="slidenum">
              <a:rPr lang="en-US" smtClean="0"/>
              <a:t>6</a:t>
            </a:fld>
            <a:endParaRPr lang="en-US"/>
          </a:p>
        </p:txBody>
      </p:sp>
    </p:spTree>
    <p:extLst>
      <p:ext uri="{BB962C8B-B14F-4D97-AF65-F5344CB8AC3E}">
        <p14:creationId xmlns:p14="http://schemas.microsoft.com/office/powerpoint/2010/main" val="3435293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endParaRPr lang="de-CH" sz="10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98EF2-3FE4-4244-93B5-BDDBC036C6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8337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b="1" i="0" dirty="0">
                <a:highlight>
                  <a:srgbClr val="FFFF00"/>
                </a:highlight>
              </a:rPr>
              <a:t>Aussage: </a:t>
            </a:r>
            <a:r>
              <a:rPr lang="de-CH" b="0" i="0" dirty="0">
                <a:highlight>
                  <a:srgbClr val="FFFF00"/>
                </a:highlight>
              </a:rPr>
              <a:t>600 bis 1000 Franken bezahlt ein durchschnittlicher Betrieb in der Schweiz für einen Tag Arbeitsausfall. </a:t>
            </a:r>
            <a:r>
              <a:rPr lang="de-CH" sz="1200" b="0" i="0" kern="1200" dirty="0">
                <a:solidFill>
                  <a:schemeClr val="tx1"/>
                </a:solidFill>
                <a:effectLst/>
                <a:highlight>
                  <a:srgbClr val="FFFF00"/>
                </a:highlight>
                <a:latin typeface="+mn-lt"/>
                <a:ea typeface="+mn-ea"/>
                <a:cs typeface="+mn-cs"/>
              </a:rPr>
              <a:t>Körperlich stark belastende Arbeit kann zu vielen Personalwechseln führen. Eine Faustregel sagt, dass eine Neueinstellung etwa so viel wie ein Jahressalär kostet. Arbeitsplanung und der Einsatz der richtigen Hilfsmittel lohnen sich darum immer. Sie zeigen damit auch Ihre Wertschätzung für die Mitarbeitenden, die sich täglich für das Unternehmen einsetzen.</a:t>
            </a:r>
          </a:p>
          <a:p>
            <a:endParaRPr lang="de-DE" i="0" dirty="0"/>
          </a:p>
          <a:p>
            <a:endParaRPr lang="de-DE" dirty="0"/>
          </a:p>
        </p:txBody>
      </p:sp>
      <p:sp>
        <p:nvSpPr>
          <p:cNvPr id="4" name="Foliennummernplatzhalter 3"/>
          <p:cNvSpPr>
            <a:spLocks noGrp="1"/>
          </p:cNvSpPr>
          <p:nvPr>
            <p:ph type="sldNum" sz="quarter" idx="5"/>
          </p:nvPr>
        </p:nvSpPr>
        <p:spPr/>
        <p:txBody>
          <a:bodyPr/>
          <a:lstStyle/>
          <a:p>
            <a:fld id="{7A598EF2-3FE4-4244-93B5-BDDBC036C6E0}" type="slidenum">
              <a:rPr lang="en-US" smtClean="0"/>
              <a:t>8</a:t>
            </a:fld>
            <a:endParaRPr lang="en-US"/>
          </a:p>
        </p:txBody>
      </p:sp>
    </p:spTree>
    <p:extLst>
      <p:ext uri="{BB962C8B-B14F-4D97-AF65-F5344CB8AC3E}">
        <p14:creationId xmlns:p14="http://schemas.microsoft.com/office/powerpoint/2010/main" val="1142486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Auftrag:</a:t>
            </a:r>
            <a:r>
              <a:rPr lang="de-CH" dirty="0"/>
              <a:t> Diese Folie muss individuell pro Firma angepasst werden. </a:t>
            </a:r>
          </a:p>
          <a:p>
            <a:pPr>
              <a:defRPr/>
            </a:pPr>
            <a:r>
              <a:rPr lang="de-CH" b="1" dirty="0"/>
              <a:t>Ziel:</a:t>
            </a:r>
            <a:r>
              <a:rPr lang="de-CH" dirty="0"/>
              <a:t> Aufzeigen der häufigsten Erkrankungen sowie Verletzungen im Betrieb in Zusammenhang mit dem Lastentransport von Hand (z.B. Hände quetschen, schneiden, Schulter- oder Knieverletzung)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a:p>
            <a:endParaRPr lang="de-CH" dirty="0"/>
          </a:p>
        </p:txBody>
      </p:sp>
      <p:sp>
        <p:nvSpPr>
          <p:cNvPr id="4" name="Foliennummernplatzhalter 3"/>
          <p:cNvSpPr>
            <a:spLocks noGrp="1"/>
          </p:cNvSpPr>
          <p:nvPr>
            <p:ph type="sldNum" sz="quarter" idx="5"/>
          </p:nvPr>
        </p:nvSpPr>
        <p:spPr/>
        <p:txBody>
          <a:bodyPr/>
          <a:lstStyle/>
          <a:p>
            <a:fld id="{7A598EF2-3FE4-4244-93B5-BDDBC036C6E0}" type="slidenum">
              <a:rPr lang="en-US" smtClean="0"/>
              <a:t>9</a:t>
            </a:fld>
            <a:endParaRPr lang="en-US"/>
          </a:p>
        </p:txBody>
      </p:sp>
    </p:spTree>
    <p:extLst>
      <p:ext uri="{BB962C8B-B14F-4D97-AF65-F5344CB8AC3E}">
        <p14:creationId xmlns:p14="http://schemas.microsoft.com/office/powerpoint/2010/main" val="3454536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kern="1200" dirty="0">
                <a:solidFill>
                  <a:schemeClr val="tx1"/>
                </a:solidFill>
                <a:effectLst/>
                <a:latin typeface="+mn-lt"/>
                <a:ea typeface="+mn-ea"/>
                <a:cs typeface="+mn-cs"/>
              </a:rPr>
              <a:t>Arbeitssituation mit Lastentransport von Hand im Betrieb</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kern="1200" dirty="0">
                <a:solidFill>
                  <a:schemeClr val="tx1"/>
                </a:solidFill>
                <a:effectLst/>
                <a:latin typeface="+mn-lt"/>
                <a:ea typeface="+mn-ea"/>
                <a:cs typeface="+mn-cs"/>
              </a:rPr>
              <a:t>Vorbereitung: </a:t>
            </a:r>
            <a:r>
              <a:rPr lang="de-CH" sz="1200" kern="1200" dirty="0">
                <a:solidFill>
                  <a:schemeClr val="tx1"/>
                </a:solidFill>
                <a:effectLst/>
                <a:latin typeface="+mn-lt"/>
                <a:ea typeface="+mn-ea"/>
                <a:cs typeface="+mn-cs"/>
              </a:rPr>
              <a:t>Teilnehmende haben Ergebnisse dabei oder vorgängig an Kursleiter eingereicht. </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kern="1200" dirty="0">
                <a:solidFill>
                  <a:schemeClr val="tx1"/>
                </a:solidFill>
                <a:effectLst/>
                <a:latin typeface="+mn-lt"/>
                <a:ea typeface="+mn-ea"/>
                <a:cs typeface="+mn-cs"/>
              </a:rPr>
              <a:t>Auftrag: </a:t>
            </a:r>
            <a:r>
              <a:rPr lang="de-CH" sz="1200" kern="1200" dirty="0">
                <a:solidFill>
                  <a:schemeClr val="tx1"/>
                </a:solidFill>
                <a:effectLst/>
                <a:latin typeface="+mn-lt"/>
                <a:ea typeface="+mn-ea"/>
                <a:cs typeface="+mn-cs"/>
              </a:rPr>
              <a:t>Ergebnisse aus der Checkliste 67199 (</a:t>
            </a:r>
            <a:r>
              <a:rPr lang="de-CH" dirty="0"/>
              <a:t>www.suva.ch/67199.d)</a:t>
            </a:r>
            <a:r>
              <a:rPr lang="de-CH" sz="1200" kern="1200" dirty="0">
                <a:solidFill>
                  <a:schemeClr val="tx1"/>
                </a:solidFill>
                <a:effectLst/>
                <a:latin typeface="+mn-lt"/>
                <a:ea typeface="+mn-ea"/>
                <a:cs typeface="+mn-cs"/>
              </a:rPr>
              <a:t> aufzeigen und diskutieren. Der Kursleiter macht bei den Fragen jeweils </a:t>
            </a:r>
            <a:r>
              <a:rPr lang="de-CH" dirty="0"/>
              <a:t>Notizen bzgl. Anzahl Nennungen (Flipchart oder Pinwand). </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kern="1200" dirty="0">
                <a:solidFill>
                  <a:schemeClr val="tx1"/>
                </a:solidFill>
                <a:effectLst/>
                <a:latin typeface="+mn-lt"/>
                <a:ea typeface="+mn-ea"/>
                <a:cs typeface="+mn-cs"/>
              </a:rPr>
              <a:t>Die Themen mit den </a:t>
            </a:r>
            <a:r>
              <a:rPr lang="de-CH" sz="1200" i="0" kern="1200" dirty="0">
                <a:solidFill>
                  <a:srgbClr val="FF0000"/>
                </a:solidFill>
                <a:effectLst/>
                <a:latin typeface="+mn-lt"/>
                <a:ea typeface="+mn-ea"/>
                <a:cs typeface="+mn-cs"/>
              </a:rPr>
              <a:t>häufigsten Antworten «nein»/ «teilweise» </a:t>
            </a:r>
            <a:r>
              <a:rPr lang="de-CH" sz="1200" i="0" kern="1200" dirty="0">
                <a:solidFill>
                  <a:schemeClr val="tx1"/>
                </a:solidFill>
                <a:effectLst/>
                <a:latin typeface="+mn-lt"/>
                <a:ea typeface="+mn-ea"/>
                <a:cs typeface="+mn-cs"/>
              </a:rPr>
              <a:t>werden </a:t>
            </a:r>
            <a:r>
              <a:rPr lang="de-CH" sz="1200" kern="1200" dirty="0">
                <a:solidFill>
                  <a:schemeClr val="tx1"/>
                </a:solidFill>
                <a:effectLst/>
                <a:latin typeface="+mn-lt"/>
                <a:ea typeface="+mn-ea"/>
                <a:cs typeface="+mn-cs"/>
              </a:rPr>
              <a:t>diskutiert. </a:t>
            </a:r>
          </a:p>
          <a:p>
            <a:endParaRPr lang="de-CH" dirty="0"/>
          </a:p>
        </p:txBody>
      </p:sp>
      <p:sp>
        <p:nvSpPr>
          <p:cNvPr id="4" name="Foliennummernplatzhalter 3"/>
          <p:cNvSpPr>
            <a:spLocks noGrp="1"/>
          </p:cNvSpPr>
          <p:nvPr>
            <p:ph type="sldNum" sz="quarter" idx="5"/>
          </p:nvPr>
        </p:nvSpPr>
        <p:spPr/>
        <p:txBody>
          <a:bodyPr/>
          <a:lstStyle/>
          <a:p>
            <a:fld id="{7A598EF2-3FE4-4244-93B5-BDDBC036C6E0}" type="slidenum">
              <a:rPr lang="en-US" smtClean="0"/>
              <a:t>10</a:t>
            </a:fld>
            <a:endParaRPr lang="en-US"/>
          </a:p>
        </p:txBody>
      </p:sp>
    </p:spTree>
    <p:extLst>
      <p:ext uri="{BB962C8B-B14F-4D97-AF65-F5344CB8AC3E}">
        <p14:creationId xmlns:p14="http://schemas.microsoft.com/office/powerpoint/2010/main" val="3779666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Auftrag:</a:t>
            </a:r>
            <a:r>
              <a:rPr lang="de-CH" dirty="0"/>
              <a:t> Diskutieren Sie in der Gruppe mögliche Lösungsansätze, Ziele und Massnahmen zu den Handlungsfeldern. </a:t>
            </a:r>
            <a:endParaRPr lang="de-CH" i="1" u="sng" dirty="0">
              <a:solidFill>
                <a:srgbClr val="FF0000"/>
              </a:solidFill>
              <a:highlight>
                <a:srgbClr val="FFFF00"/>
              </a:highlight>
            </a:endParaRPr>
          </a:p>
          <a:p>
            <a:r>
              <a:rPr lang="de-CH" dirty="0"/>
              <a:t>Der Kursleiter notiert die Ergebnisse auf Flipchart/Pinwand.</a:t>
            </a:r>
          </a:p>
        </p:txBody>
      </p:sp>
      <p:sp>
        <p:nvSpPr>
          <p:cNvPr id="4" name="Foliennummernplatzhalter 3"/>
          <p:cNvSpPr>
            <a:spLocks noGrp="1"/>
          </p:cNvSpPr>
          <p:nvPr>
            <p:ph type="sldNum" sz="quarter" idx="5"/>
          </p:nvPr>
        </p:nvSpPr>
        <p:spPr/>
        <p:txBody>
          <a:bodyPr/>
          <a:lstStyle/>
          <a:p>
            <a:fld id="{7A598EF2-3FE4-4244-93B5-BDDBC036C6E0}" type="slidenum">
              <a:rPr lang="en-US" smtClean="0"/>
              <a:t>11</a:t>
            </a:fld>
            <a:endParaRPr lang="en-US"/>
          </a:p>
        </p:txBody>
      </p:sp>
    </p:spTree>
    <p:extLst>
      <p:ext uri="{BB962C8B-B14F-4D97-AF65-F5344CB8AC3E}">
        <p14:creationId xmlns:p14="http://schemas.microsoft.com/office/powerpoint/2010/main" val="18959921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mit 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4C8A-1625-4420-BC20-C587ECC49B13}"/>
              </a:ext>
            </a:extLst>
          </p:cNvPr>
          <p:cNvSpPr>
            <a:spLocks noGrp="1"/>
          </p:cNvSpPr>
          <p:nvPr>
            <p:ph type="ctrTitle"/>
          </p:nvPr>
        </p:nvSpPr>
        <p:spPr>
          <a:xfrm>
            <a:off x="551384" y="4581128"/>
            <a:ext cx="9145016" cy="1152128"/>
          </a:xfrm>
        </p:spPr>
        <p:txBody>
          <a:bodyPr anchor="b"/>
          <a:lstStyle>
            <a:lvl1pPr algn="l">
              <a:lnSpc>
                <a:spcPct val="90000"/>
              </a:lnSpc>
              <a:defRPr sz="3600"/>
            </a:lvl1pPr>
          </a:lstStyle>
          <a:p>
            <a:r>
              <a:rPr lang="de-DE"/>
              <a:t>Mastertitelformat bearbeiten</a:t>
            </a:r>
            <a:endParaRPr lang="de-CH" dirty="0"/>
          </a:p>
        </p:txBody>
      </p:sp>
      <p:sp>
        <p:nvSpPr>
          <p:cNvPr id="3" name="Subtitle 2">
            <a:extLst>
              <a:ext uri="{FF2B5EF4-FFF2-40B4-BE49-F238E27FC236}">
                <a16:creationId xmlns:a16="http://schemas.microsoft.com/office/drawing/2014/main" id="{054364AC-34B8-4813-874E-7F08A9667AC8}"/>
              </a:ext>
            </a:extLst>
          </p:cNvPr>
          <p:cNvSpPr>
            <a:spLocks noGrp="1"/>
          </p:cNvSpPr>
          <p:nvPr>
            <p:ph type="subTitle" idx="1"/>
          </p:nvPr>
        </p:nvSpPr>
        <p:spPr>
          <a:xfrm>
            <a:off x="551384" y="5922628"/>
            <a:ext cx="9145016" cy="659146"/>
          </a:xfrm>
        </p:spPr>
        <p:txBody>
          <a:bodyPr/>
          <a:lstStyle>
            <a:lvl1pPr marL="0" indent="0" algn="l">
              <a:buNone/>
              <a:defRPr sz="1400" b="1">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dirty="0"/>
          </a:p>
        </p:txBody>
      </p:sp>
      <p:sp>
        <p:nvSpPr>
          <p:cNvPr id="7" name="Picture Placeholder 6">
            <a:extLst>
              <a:ext uri="{FF2B5EF4-FFF2-40B4-BE49-F238E27FC236}">
                <a16:creationId xmlns:a16="http://schemas.microsoft.com/office/drawing/2014/main" id="{77BF588B-D687-40C3-9EF3-F45FB15D281D}"/>
              </a:ext>
            </a:extLst>
          </p:cNvPr>
          <p:cNvSpPr>
            <a:spLocks noGrp="1"/>
          </p:cNvSpPr>
          <p:nvPr>
            <p:ph type="pic" sz="quarter" idx="10"/>
          </p:nvPr>
        </p:nvSpPr>
        <p:spPr>
          <a:xfrm>
            <a:off x="0" y="549275"/>
            <a:ext cx="11641138" cy="3887788"/>
          </a:xfrm>
          <a:solidFill>
            <a:schemeClr val="accent6">
              <a:lumMod val="20000"/>
              <a:lumOff val="80000"/>
            </a:schemeClr>
          </a:solidFill>
        </p:spPr>
        <p:txBody>
          <a:bodyPr/>
          <a:lstStyle>
            <a:lvl1pPr marL="0" indent="0" algn="ctr">
              <a:buNone/>
              <a:defRPr/>
            </a:lvl1pPr>
          </a:lstStyle>
          <a:p>
            <a:r>
              <a:rPr lang="de-DE"/>
              <a:t>Bild durch Klicken auf Symbol hinzufügen</a:t>
            </a:r>
            <a:endParaRPr lang="en-US"/>
          </a:p>
        </p:txBody>
      </p:sp>
      <p:pic>
        <p:nvPicPr>
          <p:cNvPr id="8" name="Picture 7">
            <a:extLst>
              <a:ext uri="{FF2B5EF4-FFF2-40B4-BE49-F238E27FC236}">
                <a16:creationId xmlns:a16="http://schemas.microsoft.com/office/drawing/2014/main" id="{4DE87502-C174-4E97-8780-2A00C529A8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Tree>
    <p:extLst>
      <p:ext uri="{BB962C8B-B14F-4D97-AF65-F5344CB8AC3E}">
        <p14:creationId xmlns:p14="http://schemas.microsoft.com/office/powerpoint/2010/main" val="876398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und Inhalt (24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p>
            <a:r>
              <a:rPr lang="de-DE"/>
              <a:t>Mastertitelformat bearbeiten</a:t>
            </a:r>
            <a:endParaRPr lang="de-CH" dirty="0"/>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p:txBody>
          <a:bodyPr/>
          <a:lstStyle>
            <a:lvl1pPr>
              <a:lnSpc>
                <a:spcPct val="100000"/>
              </a:lnSpc>
              <a:spcBef>
                <a:spcPts val="0"/>
              </a:spcBef>
              <a:defRPr sz="2400"/>
            </a:lvl1pPr>
            <a:lvl2pPr>
              <a:defRPr sz="2400"/>
            </a:lvl2pPr>
            <a:lvl3pPr>
              <a:defRPr sz="2400"/>
            </a:lvl3pPr>
            <a:lvl4pPr marL="987425" indent="-268288">
              <a:defRPr sz="2400"/>
            </a:lvl4pPr>
            <a:lvl5pPr>
              <a:defRPr sz="2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Date Placeholder 3">
            <a:extLst>
              <a:ext uri="{FF2B5EF4-FFF2-40B4-BE49-F238E27FC236}">
                <a16:creationId xmlns:a16="http://schemas.microsoft.com/office/drawing/2014/main" id="{9EA298D5-D76F-4118-AC77-0FA5F222D8F4}"/>
              </a:ext>
            </a:extLst>
          </p:cNvPr>
          <p:cNvSpPr>
            <a:spLocks noGrp="1"/>
          </p:cNvSpPr>
          <p:nvPr>
            <p:ph type="dt" sz="half" idx="10"/>
          </p:nvPr>
        </p:nvSpPr>
        <p:spPr/>
        <p:txBody>
          <a:bodyPr/>
          <a:lstStyle/>
          <a:p>
            <a:fld id="{D79811A8-D655-49CA-8E7A-85A6729097EF}" type="datetime1">
              <a:rPr lang="de-CH" smtClean="0"/>
              <a:t>10.06.2024</a:t>
            </a:fld>
            <a:endParaRPr lang="de-CH" dirty="0"/>
          </a:p>
        </p:txBody>
      </p:sp>
      <p:sp>
        <p:nvSpPr>
          <p:cNvPr id="5" name="Footer Placeholder 4">
            <a:extLst>
              <a:ext uri="{FF2B5EF4-FFF2-40B4-BE49-F238E27FC236}">
                <a16:creationId xmlns:a16="http://schemas.microsoft.com/office/drawing/2014/main" id="{7DCE6B79-C6A5-40DB-82BA-B6B2FD7C6DDE}"/>
              </a:ext>
            </a:extLst>
          </p:cNvPr>
          <p:cNvSpPr>
            <a:spLocks noGrp="1"/>
          </p:cNvSpPr>
          <p:nvPr>
            <p:ph type="ftr" sz="quarter" idx="11"/>
          </p:nvPr>
        </p:nvSpPr>
        <p:spPr/>
        <p:txBody>
          <a:bodyPr/>
          <a:lstStyle/>
          <a:p>
            <a:r>
              <a:rPr lang="de-CH"/>
              <a:t>Präsentationstitel (Arial Regular, 10 pt/Zab 14 pt)</a:t>
            </a:r>
            <a:endParaRPr lang="de-CH" dirty="0"/>
          </a:p>
        </p:txBody>
      </p:sp>
      <p:sp>
        <p:nvSpPr>
          <p:cNvPr id="6" name="Slide Number Placeholder 5">
            <a:extLst>
              <a:ext uri="{FF2B5EF4-FFF2-40B4-BE49-F238E27FC236}">
                <a16:creationId xmlns:a16="http://schemas.microsoft.com/office/drawing/2014/main" id="{73B3E3E9-A6E6-4BB4-BAE7-2D028BD02B24}"/>
              </a:ext>
            </a:extLst>
          </p:cNvPr>
          <p:cNvSpPr>
            <a:spLocks noGrp="1"/>
          </p:cNvSpPr>
          <p:nvPr>
            <p:ph type="sldNum" sz="quarter" idx="12"/>
          </p:nvPr>
        </p:nvSpPr>
        <p:spPr/>
        <p:txBody>
          <a:bodyPr/>
          <a:lstStyle/>
          <a:p>
            <a:fld id="{86FBE615-59AB-43FA-AD56-B2490B7B2CB2}" type="slidenum">
              <a:rPr lang="de-CH" smtClean="0"/>
              <a:pPr/>
              <a:t>‹Nr.›</a:t>
            </a:fld>
            <a:endParaRPr lang="de-CH" dirty="0"/>
          </a:p>
        </p:txBody>
      </p:sp>
      <p:sp>
        <p:nvSpPr>
          <p:cNvPr id="7" name="Text Placeholder 8">
            <a:extLst>
              <a:ext uri="{FF2B5EF4-FFF2-40B4-BE49-F238E27FC236}">
                <a16:creationId xmlns:a16="http://schemas.microsoft.com/office/drawing/2014/main" id="{825C8180-C85C-4984-A312-10E1D194C41D}"/>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de-CH"/>
              <a:t>Quellenangabe</a:t>
            </a:r>
            <a:endParaRPr lang="de-CH" dirty="0"/>
          </a:p>
        </p:txBody>
      </p:sp>
    </p:spTree>
    <p:extLst>
      <p:ext uri="{BB962C8B-B14F-4D97-AF65-F5344CB8AC3E}">
        <p14:creationId xmlns:p14="http://schemas.microsoft.com/office/powerpoint/2010/main" val="544669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und Inhalt (24 pt) - schm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p>
            <a:r>
              <a:rPr lang="de-DE"/>
              <a:t>Mastertitelformat bearbeiten</a:t>
            </a:r>
            <a:endParaRPr lang="de-CH" dirty="0"/>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a:xfrm>
            <a:off x="551384" y="1556792"/>
            <a:ext cx="9145016" cy="4608513"/>
          </a:xfrm>
        </p:spPr>
        <p:txBody>
          <a:bodyPr/>
          <a:lstStyle>
            <a:lvl1pPr>
              <a:lnSpc>
                <a:spcPct val="100000"/>
              </a:lnSpc>
              <a:spcBef>
                <a:spcPts val="0"/>
              </a:spcBef>
              <a:defRPr sz="2400"/>
            </a:lvl1pPr>
            <a:lvl2pPr>
              <a:defRPr sz="2400"/>
            </a:lvl2pPr>
            <a:lvl3pPr>
              <a:defRPr sz="2400"/>
            </a:lvl3pPr>
            <a:lvl4pPr marL="987425" indent="-268288">
              <a:defRPr sz="2400"/>
            </a:lvl4pPr>
            <a:lvl5pPr>
              <a:defRPr sz="2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Date Placeholder 3">
            <a:extLst>
              <a:ext uri="{FF2B5EF4-FFF2-40B4-BE49-F238E27FC236}">
                <a16:creationId xmlns:a16="http://schemas.microsoft.com/office/drawing/2014/main" id="{9EA298D5-D76F-4118-AC77-0FA5F222D8F4}"/>
              </a:ext>
            </a:extLst>
          </p:cNvPr>
          <p:cNvSpPr>
            <a:spLocks noGrp="1"/>
          </p:cNvSpPr>
          <p:nvPr>
            <p:ph type="dt" sz="half" idx="10"/>
          </p:nvPr>
        </p:nvSpPr>
        <p:spPr/>
        <p:txBody>
          <a:bodyPr/>
          <a:lstStyle/>
          <a:p>
            <a:fld id="{E21D8B7B-C92F-4BF8-BA20-5AC2635BB2B2}" type="datetime1">
              <a:rPr lang="de-CH" smtClean="0"/>
              <a:t>10.06.2024</a:t>
            </a:fld>
            <a:endParaRPr lang="de-CH" dirty="0"/>
          </a:p>
        </p:txBody>
      </p:sp>
      <p:sp>
        <p:nvSpPr>
          <p:cNvPr id="5" name="Footer Placeholder 4">
            <a:extLst>
              <a:ext uri="{FF2B5EF4-FFF2-40B4-BE49-F238E27FC236}">
                <a16:creationId xmlns:a16="http://schemas.microsoft.com/office/drawing/2014/main" id="{7DCE6B79-C6A5-40DB-82BA-B6B2FD7C6DDE}"/>
              </a:ext>
            </a:extLst>
          </p:cNvPr>
          <p:cNvSpPr>
            <a:spLocks noGrp="1"/>
          </p:cNvSpPr>
          <p:nvPr>
            <p:ph type="ftr" sz="quarter" idx="11"/>
          </p:nvPr>
        </p:nvSpPr>
        <p:spPr/>
        <p:txBody>
          <a:bodyPr/>
          <a:lstStyle/>
          <a:p>
            <a:r>
              <a:rPr lang="de-CH"/>
              <a:t>Präsentationstitel (Arial Regular, 10 pt/Zab 14 pt)</a:t>
            </a:r>
            <a:endParaRPr lang="de-CH" dirty="0"/>
          </a:p>
        </p:txBody>
      </p:sp>
      <p:sp>
        <p:nvSpPr>
          <p:cNvPr id="6" name="Slide Number Placeholder 5">
            <a:extLst>
              <a:ext uri="{FF2B5EF4-FFF2-40B4-BE49-F238E27FC236}">
                <a16:creationId xmlns:a16="http://schemas.microsoft.com/office/drawing/2014/main" id="{73B3E3E9-A6E6-4BB4-BAE7-2D028BD02B24}"/>
              </a:ext>
            </a:extLst>
          </p:cNvPr>
          <p:cNvSpPr>
            <a:spLocks noGrp="1"/>
          </p:cNvSpPr>
          <p:nvPr>
            <p:ph type="sldNum" sz="quarter" idx="12"/>
          </p:nvPr>
        </p:nvSpPr>
        <p:spPr/>
        <p:txBody>
          <a:bodyPr/>
          <a:lstStyle/>
          <a:p>
            <a:fld id="{7E028A22-EC16-43A5-B316-945CD9971D9A}" type="slidenum">
              <a:rPr lang="de-CH" smtClean="0"/>
              <a:pPr/>
              <a:t>‹Nr.›</a:t>
            </a:fld>
            <a:endParaRPr lang="de-CH" dirty="0"/>
          </a:p>
        </p:txBody>
      </p:sp>
      <p:sp>
        <p:nvSpPr>
          <p:cNvPr id="7" name="Text Placeholder 8">
            <a:extLst>
              <a:ext uri="{FF2B5EF4-FFF2-40B4-BE49-F238E27FC236}">
                <a16:creationId xmlns:a16="http://schemas.microsoft.com/office/drawing/2014/main" id="{825C8180-C85C-4984-A312-10E1D194C41D}"/>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de-CH"/>
              <a:t>Quellenangabe</a:t>
            </a:r>
            <a:endParaRPr lang="de-CH" dirty="0"/>
          </a:p>
        </p:txBody>
      </p:sp>
    </p:spTree>
    <p:extLst>
      <p:ext uri="{BB962C8B-B14F-4D97-AF65-F5344CB8AC3E}">
        <p14:creationId xmlns:p14="http://schemas.microsoft.com/office/powerpoint/2010/main" val="1873994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apiteltrenner (weis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57188-6E47-43E3-AA0D-D2D5089A25C0}"/>
              </a:ext>
            </a:extLst>
          </p:cNvPr>
          <p:cNvSpPr>
            <a:spLocks noGrp="1"/>
          </p:cNvSpPr>
          <p:nvPr>
            <p:ph type="title"/>
          </p:nvPr>
        </p:nvSpPr>
        <p:spPr>
          <a:xfrm>
            <a:off x="550863" y="1556792"/>
            <a:ext cx="11090275" cy="4609057"/>
          </a:xfrm>
        </p:spPr>
        <p:txBody>
          <a:bodyPr anchor="t"/>
          <a:lstStyle>
            <a:lvl1pPr>
              <a:lnSpc>
                <a:spcPct val="90000"/>
              </a:lnSpc>
              <a:tabLst>
                <a:tab pos="719138" algn="l"/>
              </a:tabLst>
              <a:defRPr sz="4400"/>
            </a:lvl1pPr>
          </a:lstStyle>
          <a:p>
            <a:r>
              <a:rPr lang="de-DE"/>
              <a:t>Mastertitelformat bearbeiten</a:t>
            </a:r>
            <a:endParaRPr lang="de-CH" dirty="0"/>
          </a:p>
        </p:txBody>
      </p:sp>
      <p:sp>
        <p:nvSpPr>
          <p:cNvPr id="4" name="Date Placeholder 3">
            <a:extLst>
              <a:ext uri="{FF2B5EF4-FFF2-40B4-BE49-F238E27FC236}">
                <a16:creationId xmlns:a16="http://schemas.microsoft.com/office/drawing/2014/main" id="{661A96D8-0BD4-4C4C-AF61-3B33D8464984}"/>
              </a:ext>
            </a:extLst>
          </p:cNvPr>
          <p:cNvSpPr>
            <a:spLocks noGrp="1"/>
          </p:cNvSpPr>
          <p:nvPr>
            <p:ph type="dt" sz="half" idx="10"/>
          </p:nvPr>
        </p:nvSpPr>
        <p:spPr/>
        <p:txBody>
          <a:bodyPr/>
          <a:lstStyle/>
          <a:p>
            <a:fld id="{9A1F90EF-4E16-4F08-8275-65BDEB9432B6}" type="datetime1">
              <a:rPr lang="de-CH" smtClean="0"/>
              <a:t>10.06.2024</a:t>
            </a:fld>
            <a:endParaRPr lang="de-CH" dirty="0"/>
          </a:p>
        </p:txBody>
      </p:sp>
      <p:sp>
        <p:nvSpPr>
          <p:cNvPr id="5" name="Footer Placeholder 4">
            <a:extLst>
              <a:ext uri="{FF2B5EF4-FFF2-40B4-BE49-F238E27FC236}">
                <a16:creationId xmlns:a16="http://schemas.microsoft.com/office/drawing/2014/main" id="{71390032-627B-419F-A984-806F4AE6F2DE}"/>
              </a:ext>
            </a:extLst>
          </p:cNvPr>
          <p:cNvSpPr>
            <a:spLocks noGrp="1"/>
          </p:cNvSpPr>
          <p:nvPr>
            <p:ph type="ftr" sz="quarter" idx="11"/>
          </p:nvPr>
        </p:nvSpPr>
        <p:spPr/>
        <p:txBody>
          <a:bodyPr/>
          <a:lstStyle/>
          <a:p>
            <a:r>
              <a:rPr lang="de-CH"/>
              <a:t>Präsentationstitel (Arial Regular, 10 pt/Zab 14 pt)</a:t>
            </a:r>
            <a:endParaRPr lang="de-CH" dirty="0"/>
          </a:p>
        </p:txBody>
      </p:sp>
      <p:sp>
        <p:nvSpPr>
          <p:cNvPr id="6" name="Slide Number Placeholder 5">
            <a:extLst>
              <a:ext uri="{FF2B5EF4-FFF2-40B4-BE49-F238E27FC236}">
                <a16:creationId xmlns:a16="http://schemas.microsoft.com/office/drawing/2014/main" id="{89CC7D19-2849-4174-911F-D6D1028FF934}"/>
              </a:ext>
            </a:extLst>
          </p:cNvPr>
          <p:cNvSpPr>
            <a:spLocks noGrp="1"/>
          </p:cNvSpPr>
          <p:nvPr>
            <p:ph type="sldNum" sz="quarter" idx="12"/>
          </p:nvPr>
        </p:nvSpPr>
        <p:spPr/>
        <p:txBody>
          <a:bodyPr/>
          <a:lstStyle/>
          <a:p>
            <a:fld id="{09EDB04E-74A2-4A0D-967A-E14B7EA8D983}" type="slidenum">
              <a:rPr lang="de-CH" smtClean="0"/>
              <a:pPr/>
              <a:t>‹Nr.›</a:t>
            </a:fld>
            <a:endParaRPr lang="de-CH" dirty="0"/>
          </a:p>
        </p:txBody>
      </p:sp>
    </p:spTree>
    <p:extLst>
      <p:ext uri="{BB962C8B-B14F-4D97-AF65-F5344CB8AC3E}">
        <p14:creationId xmlns:p14="http://schemas.microsoft.com/office/powerpoint/2010/main" val="3483558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Kapiteltrenner (orang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57188-6E47-43E3-AA0D-D2D5089A25C0}"/>
              </a:ext>
            </a:extLst>
          </p:cNvPr>
          <p:cNvSpPr>
            <a:spLocks noGrp="1"/>
          </p:cNvSpPr>
          <p:nvPr>
            <p:ph type="title"/>
          </p:nvPr>
        </p:nvSpPr>
        <p:spPr>
          <a:xfrm>
            <a:off x="550863" y="1556792"/>
            <a:ext cx="11090275" cy="4609057"/>
          </a:xfrm>
        </p:spPr>
        <p:txBody>
          <a:bodyPr anchor="t"/>
          <a:lstStyle>
            <a:lvl1pPr>
              <a:lnSpc>
                <a:spcPct val="90000"/>
              </a:lnSpc>
              <a:tabLst>
                <a:tab pos="719138" algn="l"/>
              </a:tabLst>
              <a:defRPr sz="4400">
                <a:solidFill>
                  <a:schemeClr val="bg1"/>
                </a:solidFill>
              </a:defRPr>
            </a:lvl1pPr>
          </a:lstStyle>
          <a:p>
            <a:r>
              <a:rPr lang="de-DE"/>
              <a:t>Mastertitelformat bearbeiten</a:t>
            </a:r>
            <a:endParaRPr lang="de-CH" dirty="0"/>
          </a:p>
        </p:txBody>
      </p:sp>
      <p:sp>
        <p:nvSpPr>
          <p:cNvPr id="4" name="Date Placeholder 3">
            <a:extLst>
              <a:ext uri="{FF2B5EF4-FFF2-40B4-BE49-F238E27FC236}">
                <a16:creationId xmlns:a16="http://schemas.microsoft.com/office/drawing/2014/main" id="{661A96D8-0BD4-4C4C-AF61-3B33D8464984}"/>
              </a:ext>
            </a:extLst>
          </p:cNvPr>
          <p:cNvSpPr>
            <a:spLocks noGrp="1"/>
          </p:cNvSpPr>
          <p:nvPr>
            <p:ph type="dt" sz="half" idx="10"/>
          </p:nvPr>
        </p:nvSpPr>
        <p:spPr/>
        <p:txBody>
          <a:bodyPr/>
          <a:lstStyle>
            <a:lvl1pPr>
              <a:defRPr>
                <a:solidFill>
                  <a:schemeClr val="bg1"/>
                </a:solidFill>
              </a:defRPr>
            </a:lvl1pPr>
          </a:lstStyle>
          <a:p>
            <a:fld id="{BEA3D20E-1ED4-4B6B-94B0-D6B8140887DB}" type="datetime1">
              <a:rPr lang="de-CH" smtClean="0"/>
              <a:t>10.06.2024</a:t>
            </a:fld>
            <a:endParaRPr lang="de-CH" dirty="0"/>
          </a:p>
        </p:txBody>
      </p:sp>
      <p:sp>
        <p:nvSpPr>
          <p:cNvPr id="5" name="Footer Placeholder 4">
            <a:extLst>
              <a:ext uri="{FF2B5EF4-FFF2-40B4-BE49-F238E27FC236}">
                <a16:creationId xmlns:a16="http://schemas.microsoft.com/office/drawing/2014/main" id="{71390032-627B-419F-A984-806F4AE6F2DE}"/>
              </a:ext>
            </a:extLst>
          </p:cNvPr>
          <p:cNvSpPr>
            <a:spLocks noGrp="1"/>
          </p:cNvSpPr>
          <p:nvPr>
            <p:ph type="ftr" sz="quarter" idx="11"/>
          </p:nvPr>
        </p:nvSpPr>
        <p:spPr/>
        <p:txBody>
          <a:bodyPr/>
          <a:lstStyle>
            <a:lvl1pPr>
              <a:defRPr>
                <a:solidFill>
                  <a:schemeClr val="bg1"/>
                </a:solidFill>
              </a:defRPr>
            </a:lvl1pPr>
          </a:lstStyle>
          <a:p>
            <a:r>
              <a:rPr lang="de-CH"/>
              <a:t>Präsentationstitel (Arial Regular, 10 pt/Zab 14 pt)</a:t>
            </a:r>
            <a:endParaRPr lang="de-CH" dirty="0"/>
          </a:p>
        </p:txBody>
      </p:sp>
      <p:sp>
        <p:nvSpPr>
          <p:cNvPr id="6" name="Slide Number Placeholder 5">
            <a:extLst>
              <a:ext uri="{FF2B5EF4-FFF2-40B4-BE49-F238E27FC236}">
                <a16:creationId xmlns:a16="http://schemas.microsoft.com/office/drawing/2014/main" id="{89CC7D19-2849-4174-911F-D6D1028FF934}"/>
              </a:ext>
            </a:extLst>
          </p:cNvPr>
          <p:cNvSpPr>
            <a:spLocks noGrp="1"/>
          </p:cNvSpPr>
          <p:nvPr>
            <p:ph type="sldNum" sz="quarter" idx="12"/>
          </p:nvPr>
        </p:nvSpPr>
        <p:spPr/>
        <p:txBody>
          <a:bodyPr/>
          <a:lstStyle>
            <a:lvl1pPr>
              <a:defRPr>
                <a:solidFill>
                  <a:schemeClr val="bg1"/>
                </a:solidFill>
              </a:defRPr>
            </a:lvl1pPr>
          </a:lstStyle>
          <a:p>
            <a:fld id="{5F57451D-4E66-4E74-B1E0-6A7594FFE79C}" type="slidenum">
              <a:rPr lang="de-CH" smtClean="0"/>
              <a:pPr/>
              <a:t>‹Nr.›</a:t>
            </a:fld>
            <a:endParaRPr lang="de-CH" dirty="0"/>
          </a:p>
        </p:txBody>
      </p:sp>
      <p:pic>
        <p:nvPicPr>
          <p:cNvPr id="7" name="Picture 6">
            <a:extLst>
              <a:ext uri="{FF2B5EF4-FFF2-40B4-BE49-F238E27FC236}">
                <a16:creationId xmlns:a16="http://schemas.microsoft.com/office/drawing/2014/main" id="{3071CD4C-1409-4566-834B-7F413D4D36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1255" y="6408290"/>
            <a:ext cx="720602" cy="180821"/>
          </a:xfrm>
          <a:prstGeom prst="rect">
            <a:avLst/>
          </a:prstGeom>
        </p:spPr>
      </p:pic>
    </p:spTree>
    <p:extLst>
      <p:ext uri="{BB962C8B-B14F-4D97-AF65-F5344CB8AC3E}">
        <p14:creationId xmlns:p14="http://schemas.microsoft.com/office/powerpoint/2010/main" val="1598672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Kapiteltrenner (blau)">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57188-6E47-43E3-AA0D-D2D5089A25C0}"/>
              </a:ext>
            </a:extLst>
          </p:cNvPr>
          <p:cNvSpPr>
            <a:spLocks noGrp="1"/>
          </p:cNvSpPr>
          <p:nvPr>
            <p:ph type="title"/>
          </p:nvPr>
        </p:nvSpPr>
        <p:spPr>
          <a:xfrm>
            <a:off x="550863" y="1556792"/>
            <a:ext cx="11090275" cy="4609057"/>
          </a:xfrm>
        </p:spPr>
        <p:txBody>
          <a:bodyPr anchor="t"/>
          <a:lstStyle>
            <a:lvl1pPr>
              <a:lnSpc>
                <a:spcPct val="90000"/>
              </a:lnSpc>
              <a:tabLst>
                <a:tab pos="719138" algn="l"/>
              </a:tabLst>
              <a:defRPr sz="4400">
                <a:solidFill>
                  <a:schemeClr val="bg1"/>
                </a:solidFill>
              </a:defRPr>
            </a:lvl1pPr>
          </a:lstStyle>
          <a:p>
            <a:r>
              <a:rPr lang="de-DE"/>
              <a:t>Mastertitelformat bearbeiten</a:t>
            </a:r>
            <a:endParaRPr lang="de-CH" dirty="0"/>
          </a:p>
        </p:txBody>
      </p:sp>
      <p:sp>
        <p:nvSpPr>
          <p:cNvPr id="4" name="Date Placeholder 3">
            <a:extLst>
              <a:ext uri="{FF2B5EF4-FFF2-40B4-BE49-F238E27FC236}">
                <a16:creationId xmlns:a16="http://schemas.microsoft.com/office/drawing/2014/main" id="{661A96D8-0BD4-4C4C-AF61-3B33D8464984}"/>
              </a:ext>
            </a:extLst>
          </p:cNvPr>
          <p:cNvSpPr>
            <a:spLocks noGrp="1"/>
          </p:cNvSpPr>
          <p:nvPr>
            <p:ph type="dt" sz="half" idx="10"/>
          </p:nvPr>
        </p:nvSpPr>
        <p:spPr/>
        <p:txBody>
          <a:bodyPr/>
          <a:lstStyle>
            <a:lvl1pPr>
              <a:defRPr>
                <a:solidFill>
                  <a:schemeClr val="bg1"/>
                </a:solidFill>
              </a:defRPr>
            </a:lvl1pPr>
          </a:lstStyle>
          <a:p>
            <a:fld id="{66790A6B-4075-4CE0-8399-2ED716FE0598}" type="datetime1">
              <a:rPr lang="de-CH" smtClean="0"/>
              <a:t>10.06.2024</a:t>
            </a:fld>
            <a:endParaRPr lang="de-CH" dirty="0"/>
          </a:p>
        </p:txBody>
      </p:sp>
      <p:sp>
        <p:nvSpPr>
          <p:cNvPr id="5" name="Footer Placeholder 4">
            <a:extLst>
              <a:ext uri="{FF2B5EF4-FFF2-40B4-BE49-F238E27FC236}">
                <a16:creationId xmlns:a16="http://schemas.microsoft.com/office/drawing/2014/main" id="{71390032-627B-419F-A984-806F4AE6F2DE}"/>
              </a:ext>
            </a:extLst>
          </p:cNvPr>
          <p:cNvSpPr>
            <a:spLocks noGrp="1"/>
          </p:cNvSpPr>
          <p:nvPr>
            <p:ph type="ftr" sz="quarter" idx="11"/>
          </p:nvPr>
        </p:nvSpPr>
        <p:spPr/>
        <p:txBody>
          <a:bodyPr/>
          <a:lstStyle>
            <a:lvl1pPr>
              <a:defRPr>
                <a:solidFill>
                  <a:schemeClr val="bg1"/>
                </a:solidFill>
              </a:defRPr>
            </a:lvl1pPr>
          </a:lstStyle>
          <a:p>
            <a:r>
              <a:rPr lang="de-CH"/>
              <a:t>Präsentationstitel (Arial Regular, 10 pt/Zab 14 pt)</a:t>
            </a:r>
            <a:endParaRPr lang="de-CH" dirty="0"/>
          </a:p>
        </p:txBody>
      </p:sp>
      <p:sp>
        <p:nvSpPr>
          <p:cNvPr id="6" name="Slide Number Placeholder 5">
            <a:extLst>
              <a:ext uri="{FF2B5EF4-FFF2-40B4-BE49-F238E27FC236}">
                <a16:creationId xmlns:a16="http://schemas.microsoft.com/office/drawing/2014/main" id="{89CC7D19-2849-4174-911F-D6D1028FF934}"/>
              </a:ext>
            </a:extLst>
          </p:cNvPr>
          <p:cNvSpPr>
            <a:spLocks noGrp="1"/>
          </p:cNvSpPr>
          <p:nvPr>
            <p:ph type="sldNum" sz="quarter" idx="12"/>
          </p:nvPr>
        </p:nvSpPr>
        <p:spPr/>
        <p:txBody>
          <a:bodyPr/>
          <a:lstStyle>
            <a:lvl1pPr>
              <a:defRPr>
                <a:solidFill>
                  <a:schemeClr val="bg1"/>
                </a:solidFill>
              </a:defRPr>
            </a:lvl1pPr>
          </a:lstStyle>
          <a:p>
            <a:fld id="{139F98D0-71E7-43F5-BAC0-8CEC7D1F1CAC}" type="slidenum">
              <a:rPr lang="de-CH" smtClean="0"/>
              <a:pPr/>
              <a:t>‹Nr.›</a:t>
            </a:fld>
            <a:endParaRPr lang="de-CH" dirty="0"/>
          </a:p>
        </p:txBody>
      </p:sp>
      <p:pic>
        <p:nvPicPr>
          <p:cNvPr id="7" name="Picture 6">
            <a:extLst>
              <a:ext uri="{FF2B5EF4-FFF2-40B4-BE49-F238E27FC236}">
                <a16:creationId xmlns:a16="http://schemas.microsoft.com/office/drawing/2014/main" id="{3071CD4C-1409-4566-834B-7F413D4D36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1255" y="6408290"/>
            <a:ext cx="720602" cy="180821"/>
          </a:xfrm>
          <a:prstGeom prst="rect">
            <a:avLst/>
          </a:prstGeom>
        </p:spPr>
      </p:pic>
    </p:spTree>
    <p:extLst>
      <p:ext uri="{BB962C8B-B14F-4D97-AF65-F5344CB8AC3E}">
        <p14:creationId xmlns:p14="http://schemas.microsoft.com/office/powerpoint/2010/main" val="2337674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Zwei Inhalte (20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F60-50C9-498E-870C-52D42C0B20AA}"/>
              </a:ext>
            </a:extLst>
          </p:cNvPr>
          <p:cNvSpPr>
            <a:spLocks noGrp="1"/>
          </p:cNvSpPr>
          <p:nvPr>
            <p:ph type="title"/>
          </p:nvPr>
        </p:nvSpPr>
        <p:spPr/>
        <p:txBody>
          <a:bodyPr/>
          <a:lstStyle/>
          <a:p>
            <a:r>
              <a:rPr lang="de-DE"/>
              <a:t>Mastertitelformat bearbeiten</a:t>
            </a:r>
            <a:endParaRPr lang="de-CH" dirty="0"/>
          </a:p>
        </p:txBody>
      </p:sp>
      <p:sp>
        <p:nvSpPr>
          <p:cNvPr id="3" name="Content Placeholder 2">
            <a:extLst>
              <a:ext uri="{FF2B5EF4-FFF2-40B4-BE49-F238E27FC236}">
                <a16:creationId xmlns:a16="http://schemas.microsoft.com/office/drawing/2014/main" id="{D3387FA7-E97F-4398-A657-A2CFEB322B08}"/>
              </a:ext>
            </a:extLst>
          </p:cNvPr>
          <p:cNvSpPr>
            <a:spLocks noGrp="1"/>
          </p:cNvSpPr>
          <p:nvPr>
            <p:ph sz="half" idx="1"/>
          </p:nvPr>
        </p:nvSpPr>
        <p:spPr>
          <a:xfrm>
            <a:off x="550863" y="1557339"/>
            <a:ext cx="5256000" cy="46085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Content Placeholder 3">
            <a:extLst>
              <a:ext uri="{FF2B5EF4-FFF2-40B4-BE49-F238E27FC236}">
                <a16:creationId xmlns:a16="http://schemas.microsoft.com/office/drawing/2014/main" id="{D1F3E69D-6B59-4C5F-93DB-912F3C349225}"/>
              </a:ext>
            </a:extLst>
          </p:cNvPr>
          <p:cNvSpPr>
            <a:spLocks noGrp="1"/>
          </p:cNvSpPr>
          <p:nvPr>
            <p:ph sz="half" idx="2"/>
          </p:nvPr>
        </p:nvSpPr>
        <p:spPr>
          <a:xfrm>
            <a:off x="6384616" y="1557339"/>
            <a:ext cx="5256000" cy="46085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5" name="Date Placeholder 4">
            <a:extLst>
              <a:ext uri="{FF2B5EF4-FFF2-40B4-BE49-F238E27FC236}">
                <a16:creationId xmlns:a16="http://schemas.microsoft.com/office/drawing/2014/main" id="{393FFB40-E772-4127-8929-94FBA3E7159D}"/>
              </a:ext>
            </a:extLst>
          </p:cNvPr>
          <p:cNvSpPr>
            <a:spLocks noGrp="1"/>
          </p:cNvSpPr>
          <p:nvPr>
            <p:ph type="dt" sz="half" idx="10"/>
          </p:nvPr>
        </p:nvSpPr>
        <p:spPr/>
        <p:txBody>
          <a:bodyPr/>
          <a:lstStyle/>
          <a:p>
            <a:fld id="{6E03F9AC-48FA-485C-801E-3C14187EBE8B}" type="datetime1">
              <a:rPr lang="de-CH" smtClean="0"/>
              <a:t>10.06.2024</a:t>
            </a:fld>
            <a:endParaRPr lang="de-CH" dirty="0"/>
          </a:p>
        </p:txBody>
      </p:sp>
      <p:sp>
        <p:nvSpPr>
          <p:cNvPr id="6" name="Footer Placeholder 5">
            <a:extLst>
              <a:ext uri="{FF2B5EF4-FFF2-40B4-BE49-F238E27FC236}">
                <a16:creationId xmlns:a16="http://schemas.microsoft.com/office/drawing/2014/main" id="{6C1960EC-B9A7-4148-86F0-3673FA773D4E}"/>
              </a:ext>
            </a:extLst>
          </p:cNvPr>
          <p:cNvSpPr>
            <a:spLocks noGrp="1"/>
          </p:cNvSpPr>
          <p:nvPr>
            <p:ph type="ftr" sz="quarter" idx="11"/>
          </p:nvPr>
        </p:nvSpPr>
        <p:spPr/>
        <p:txBody>
          <a:bodyPr/>
          <a:lstStyle/>
          <a:p>
            <a:r>
              <a:rPr lang="de-CH"/>
              <a:t>Präsentationstitel (Arial Regular, 10 pt/Zab 14 pt)</a:t>
            </a:r>
            <a:endParaRPr lang="de-CH" dirty="0"/>
          </a:p>
        </p:txBody>
      </p:sp>
      <p:sp>
        <p:nvSpPr>
          <p:cNvPr id="7" name="Slide Number Placeholder 6">
            <a:extLst>
              <a:ext uri="{FF2B5EF4-FFF2-40B4-BE49-F238E27FC236}">
                <a16:creationId xmlns:a16="http://schemas.microsoft.com/office/drawing/2014/main" id="{B2A1D717-1871-4717-92C5-C10B1B253D6F}"/>
              </a:ext>
            </a:extLst>
          </p:cNvPr>
          <p:cNvSpPr>
            <a:spLocks noGrp="1"/>
          </p:cNvSpPr>
          <p:nvPr>
            <p:ph type="sldNum" sz="quarter" idx="12"/>
          </p:nvPr>
        </p:nvSpPr>
        <p:spPr/>
        <p:txBody>
          <a:bodyPr/>
          <a:lstStyle/>
          <a:p>
            <a:fld id="{95B65F90-CB8F-4C63-AE2B-73BBDDDDDEFF}" type="slidenum">
              <a:rPr lang="de-CH" smtClean="0"/>
              <a:pPr/>
              <a:t>‹Nr.›</a:t>
            </a:fld>
            <a:endParaRPr lang="de-CH" dirty="0"/>
          </a:p>
        </p:txBody>
      </p:sp>
      <p:sp>
        <p:nvSpPr>
          <p:cNvPr id="9" name="Text Placeholder 8">
            <a:extLst>
              <a:ext uri="{FF2B5EF4-FFF2-40B4-BE49-F238E27FC236}">
                <a16:creationId xmlns:a16="http://schemas.microsoft.com/office/drawing/2014/main" id="{824D1642-8122-407A-9832-996A588D8984}"/>
              </a:ext>
            </a:extLst>
          </p:cNvPr>
          <p:cNvSpPr>
            <a:spLocks noGrp="1"/>
          </p:cNvSpPr>
          <p:nvPr>
            <p:ph type="body" sz="quarter" idx="13" hasCustomPrompt="1"/>
          </p:nvPr>
        </p:nvSpPr>
        <p:spPr>
          <a:xfrm>
            <a:off x="550864" y="5985917"/>
            <a:ext cx="5256000" cy="179387"/>
          </a:xfrm>
        </p:spPr>
        <p:txBody>
          <a:bodyPr/>
          <a:lstStyle>
            <a:lvl1pPr marL="0" indent="0">
              <a:buNone/>
              <a:defRPr sz="1200"/>
            </a:lvl1pPr>
          </a:lstStyle>
          <a:p>
            <a:pPr lvl="0"/>
            <a:r>
              <a:rPr lang="de-CH"/>
              <a:t>Quellenangabe</a:t>
            </a:r>
            <a:endParaRPr lang="de-CH" dirty="0"/>
          </a:p>
        </p:txBody>
      </p:sp>
      <p:sp>
        <p:nvSpPr>
          <p:cNvPr id="10" name="Text Placeholder 8">
            <a:extLst>
              <a:ext uri="{FF2B5EF4-FFF2-40B4-BE49-F238E27FC236}">
                <a16:creationId xmlns:a16="http://schemas.microsoft.com/office/drawing/2014/main" id="{BE9C04B6-EBA7-4B56-9795-C52254F82918}"/>
              </a:ext>
            </a:extLst>
          </p:cNvPr>
          <p:cNvSpPr>
            <a:spLocks noGrp="1"/>
          </p:cNvSpPr>
          <p:nvPr>
            <p:ph type="body" sz="quarter" idx="14" hasCustomPrompt="1"/>
          </p:nvPr>
        </p:nvSpPr>
        <p:spPr>
          <a:xfrm>
            <a:off x="6384615" y="5985917"/>
            <a:ext cx="5256000" cy="179387"/>
          </a:xfrm>
        </p:spPr>
        <p:txBody>
          <a:bodyPr/>
          <a:lstStyle>
            <a:lvl1pPr marL="0" indent="0">
              <a:buNone/>
              <a:defRPr sz="1200"/>
            </a:lvl1pPr>
          </a:lstStyle>
          <a:p>
            <a:pPr lvl="0"/>
            <a:r>
              <a:rPr lang="de-CH"/>
              <a:t>Quellenangabe</a:t>
            </a:r>
            <a:endParaRPr lang="de-CH" dirty="0"/>
          </a:p>
        </p:txBody>
      </p:sp>
    </p:spTree>
    <p:extLst>
      <p:ext uri="{BB962C8B-B14F-4D97-AF65-F5344CB8AC3E}">
        <p14:creationId xmlns:p14="http://schemas.microsoft.com/office/powerpoint/2010/main" val="949664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Zwei Inhalte (16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F60-50C9-498E-870C-52D42C0B20AA}"/>
              </a:ext>
            </a:extLst>
          </p:cNvPr>
          <p:cNvSpPr>
            <a:spLocks noGrp="1"/>
          </p:cNvSpPr>
          <p:nvPr>
            <p:ph type="title"/>
          </p:nvPr>
        </p:nvSpPr>
        <p:spPr/>
        <p:txBody>
          <a:bodyPr/>
          <a:lstStyle/>
          <a:p>
            <a:r>
              <a:rPr lang="de-DE"/>
              <a:t>Mastertitelformat bearbeiten</a:t>
            </a:r>
            <a:endParaRPr lang="de-CH" dirty="0"/>
          </a:p>
        </p:txBody>
      </p:sp>
      <p:sp>
        <p:nvSpPr>
          <p:cNvPr id="3" name="Content Placeholder 2">
            <a:extLst>
              <a:ext uri="{FF2B5EF4-FFF2-40B4-BE49-F238E27FC236}">
                <a16:creationId xmlns:a16="http://schemas.microsoft.com/office/drawing/2014/main" id="{D3387FA7-E97F-4398-A657-A2CFEB322B08}"/>
              </a:ext>
            </a:extLst>
          </p:cNvPr>
          <p:cNvSpPr>
            <a:spLocks noGrp="1"/>
          </p:cNvSpPr>
          <p:nvPr>
            <p:ph sz="half" idx="1"/>
          </p:nvPr>
        </p:nvSpPr>
        <p:spPr>
          <a:xfrm>
            <a:off x="550863" y="1557339"/>
            <a:ext cx="5256000" cy="4608512"/>
          </a:xfrm>
        </p:spPr>
        <p:txBody>
          <a:bodyPr/>
          <a:lstStyle>
            <a:lvl1pPr>
              <a:lnSpc>
                <a:spcPct val="100000"/>
              </a:lnSpc>
              <a:spcBef>
                <a:spcPts val="0"/>
              </a:spcBef>
              <a:defRPr sz="1600"/>
            </a:lvl1pPr>
            <a:lvl2pPr>
              <a:defRPr sz="1600"/>
            </a:lvl2pPr>
            <a:lvl3pPr>
              <a:defRPr sz="1600"/>
            </a:lvl3pPr>
            <a:lvl4pPr>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Content Placeholder 3">
            <a:extLst>
              <a:ext uri="{FF2B5EF4-FFF2-40B4-BE49-F238E27FC236}">
                <a16:creationId xmlns:a16="http://schemas.microsoft.com/office/drawing/2014/main" id="{D1F3E69D-6B59-4C5F-93DB-912F3C349225}"/>
              </a:ext>
            </a:extLst>
          </p:cNvPr>
          <p:cNvSpPr>
            <a:spLocks noGrp="1"/>
          </p:cNvSpPr>
          <p:nvPr>
            <p:ph sz="half" idx="2"/>
          </p:nvPr>
        </p:nvSpPr>
        <p:spPr>
          <a:xfrm>
            <a:off x="6384616" y="1557339"/>
            <a:ext cx="5256000" cy="4608512"/>
          </a:xfrm>
        </p:spPr>
        <p:txBody>
          <a:bodyPr/>
          <a:lstStyle>
            <a:lvl1pPr>
              <a:spcBef>
                <a:spcPts val="0"/>
              </a:spcBef>
              <a:defRPr sz="1600"/>
            </a:lvl1pPr>
            <a:lvl2pPr>
              <a:defRPr sz="1600"/>
            </a:lvl2pPr>
            <a:lvl3pPr>
              <a:defRPr sz="1600"/>
            </a:lvl3pPr>
            <a:lvl4pPr>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5" name="Date Placeholder 4">
            <a:extLst>
              <a:ext uri="{FF2B5EF4-FFF2-40B4-BE49-F238E27FC236}">
                <a16:creationId xmlns:a16="http://schemas.microsoft.com/office/drawing/2014/main" id="{393FFB40-E772-4127-8929-94FBA3E7159D}"/>
              </a:ext>
            </a:extLst>
          </p:cNvPr>
          <p:cNvSpPr>
            <a:spLocks noGrp="1"/>
          </p:cNvSpPr>
          <p:nvPr>
            <p:ph type="dt" sz="half" idx="10"/>
          </p:nvPr>
        </p:nvSpPr>
        <p:spPr/>
        <p:txBody>
          <a:bodyPr/>
          <a:lstStyle/>
          <a:p>
            <a:fld id="{744C4276-F67E-4591-9FE9-1F282E05FAB9}" type="datetime1">
              <a:rPr lang="de-CH" smtClean="0"/>
              <a:t>10.06.2024</a:t>
            </a:fld>
            <a:endParaRPr lang="de-CH" dirty="0"/>
          </a:p>
        </p:txBody>
      </p:sp>
      <p:sp>
        <p:nvSpPr>
          <p:cNvPr id="6" name="Footer Placeholder 5">
            <a:extLst>
              <a:ext uri="{FF2B5EF4-FFF2-40B4-BE49-F238E27FC236}">
                <a16:creationId xmlns:a16="http://schemas.microsoft.com/office/drawing/2014/main" id="{6C1960EC-B9A7-4148-86F0-3673FA773D4E}"/>
              </a:ext>
            </a:extLst>
          </p:cNvPr>
          <p:cNvSpPr>
            <a:spLocks noGrp="1"/>
          </p:cNvSpPr>
          <p:nvPr>
            <p:ph type="ftr" sz="quarter" idx="11"/>
          </p:nvPr>
        </p:nvSpPr>
        <p:spPr/>
        <p:txBody>
          <a:bodyPr/>
          <a:lstStyle/>
          <a:p>
            <a:r>
              <a:rPr lang="de-CH"/>
              <a:t>Präsentationstitel (Arial Regular, 10 pt/Zab 14 pt)</a:t>
            </a:r>
            <a:endParaRPr lang="de-CH" dirty="0"/>
          </a:p>
        </p:txBody>
      </p:sp>
      <p:sp>
        <p:nvSpPr>
          <p:cNvPr id="7" name="Slide Number Placeholder 6">
            <a:extLst>
              <a:ext uri="{FF2B5EF4-FFF2-40B4-BE49-F238E27FC236}">
                <a16:creationId xmlns:a16="http://schemas.microsoft.com/office/drawing/2014/main" id="{B2A1D717-1871-4717-92C5-C10B1B253D6F}"/>
              </a:ext>
            </a:extLst>
          </p:cNvPr>
          <p:cNvSpPr>
            <a:spLocks noGrp="1"/>
          </p:cNvSpPr>
          <p:nvPr>
            <p:ph type="sldNum" sz="quarter" idx="12"/>
          </p:nvPr>
        </p:nvSpPr>
        <p:spPr/>
        <p:txBody>
          <a:bodyPr/>
          <a:lstStyle/>
          <a:p>
            <a:fld id="{9D6272DC-1DD4-4C31-841F-2D9D77224C99}" type="slidenum">
              <a:rPr lang="de-CH" smtClean="0"/>
              <a:pPr/>
              <a:t>‹Nr.›</a:t>
            </a:fld>
            <a:endParaRPr lang="de-CH" dirty="0"/>
          </a:p>
        </p:txBody>
      </p:sp>
      <p:sp>
        <p:nvSpPr>
          <p:cNvPr id="9" name="Text Placeholder 8">
            <a:extLst>
              <a:ext uri="{FF2B5EF4-FFF2-40B4-BE49-F238E27FC236}">
                <a16:creationId xmlns:a16="http://schemas.microsoft.com/office/drawing/2014/main" id="{824D1642-8122-407A-9832-996A588D8984}"/>
              </a:ext>
            </a:extLst>
          </p:cNvPr>
          <p:cNvSpPr>
            <a:spLocks noGrp="1"/>
          </p:cNvSpPr>
          <p:nvPr>
            <p:ph type="body" sz="quarter" idx="13" hasCustomPrompt="1"/>
          </p:nvPr>
        </p:nvSpPr>
        <p:spPr>
          <a:xfrm>
            <a:off x="550864" y="5985917"/>
            <a:ext cx="5256000" cy="179387"/>
          </a:xfrm>
        </p:spPr>
        <p:txBody>
          <a:bodyPr/>
          <a:lstStyle>
            <a:lvl1pPr marL="0" indent="0">
              <a:buNone/>
              <a:defRPr sz="1200"/>
            </a:lvl1pPr>
          </a:lstStyle>
          <a:p>
            <a:pPr lvl="0"/>
            <a:r>
              <a:rPr lang="de-CH"/>
              <a:t>Quellenangabe</a:t>
            </a:r>
            <a:endParaRPr lang="de-CH" dirty="0"/>
          </a:p>
        </p:txBody>
      </p:sp>
      <p:sp>
        <p:nvSpPr>
          <p:cNvPr id="10" name="Text Placeholder 8">
            <a:extLst>
              <a:ext uri="{FF2B5EF4-FFF2-40B4-BE49-F238E27FC236}">
                <a16:creationId xmlns:a16="http://schemas.microsoft.com/office/drawing/2014/main" id="{0B81620F-AD20-4E8C-A925-B83E66494C8D}"/>
              </a:ext>
            </a:extLst>
          </p:cNvPr>
          <p:cNvSpPr>
            <a:spLocks noGrp="1"/>
          </p:cNvSpPr>
          <p:nvPr>
            <p:ph type="body" sz="quarter" idx="14" hasCustomPrompt="1"/>
          </p:nvPr>
        </p:nvSpPr>
        <p:spPr>
          <a:xfrm>
            <a:off x="6384615" y="5985917"/>
            <a:ext cx="5256000" cy="179387"/>
          </a:xfrm>
        </p:spPr>
        <p:txBody>
          <a:bodyPr/>
          <a:lstStyle>
            <a:lvl1pPr marL="0" indent="0">
              <a:buNone/>
              <a:defRPr sz="1200"/>
            </a:lvl1pPr>
          </a:lstStyle>
          <a:p>
            <a:pPr lvl="0"/>
            <a:r>
              <a:rPr lang="de-CH"/>
              <a:t>Quellenangabe</a:t>
            </a:r>
            <a:endParaRPr lang="de-CH" dirty="0"/>
          </a:p>
        </p:txBody>
      </p:sp>
    </p:spTree>
    <p:extLst>
      <p:ext uri="{BB962C8B-B14F-4D97-AF65-F5344CB8AC3E}">
        <p14:creationId xmlns:p14="http://schemas.microsoft.com/office/powerpoint/2010/main" val="41723761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und 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F60-50C9-498E-870C-52D42C0B20AA}"/>
              </a:ext>
            </a:extLst>
          </p:cNvPr>
          <p:cNvSpPr>
            <a:spLocks noGrp="1"/>
          </p:cNvSpPr>
          <p:nvPr>
            <p:ph type="title"/>
          </p:nvPr>
        </p:nvSpPr>
        <p:spPr/>
        <p:txBody>
          <a:bodyPr/>
          <a:lstStyle/>
          <a:p>
            <a:r>
              <a:rPr lang="de-DE"/>
              <a:t>Mastertitelformat bearbeiten</a:t>
            </a:r>
            <a:endParaRPr lang="de-CH" dirty="0"/>
          </a:p>
        </p:txBody>
      </p:sp>
      <p:sp>
        <p:nvSpPr>
          <p:cNvPr id="3" name="Content Placeholder 2">
            <a:extLst>
              <a:ext uri="{FF2B5EF4-FFF2-40B4-BE49-F238E27FC236}">
                <a16:creationId xmlns:a16="http://schemas.microsoft.com/office/drawing/2014/main" id="{D3387FA7-E97F-4398-A657-A2CFEB322B08}"/>
              </a:ext>
            </a:extLst>
          </p:cNvPr>
          <p:cNvSpPr>
            <a:spLocks noGrp="1"/>
          </p:cNvSpPr>
          <p:nvPr>
            <p:ph sz="half" idx="1"/>
          </p:nvPr>
        </p:nvSpPr>
        <p:spPr>
          <a:xfrm>
            <a:off x="550863" y="1557339"/>
            <a:ext cx="5256000" cy="46085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5" name="Date Placeholder 4">
            <a:extLst>
              <a:ext uri="{FF2B5EF4-FFF2-40B4-BE49-F238E27FC236}">
                <a16:creationId xmlns:a16="http://schemas.microsoft.com/office/drawing/2014/main" id="{393FFB40-E772-4127-8929-94FBA3E7159D}"/>
              </a:ext>
            </a:extLst>
          </p:cNvPr>
          <p:cNvSpPr>
            <a:spLocks noGrp="1"/>
          </p:cNvSpPr>
          <p:nvPr>
            <p:ph type="dt" sz="half" idx="10"/>
          </p:nvPr>
        </p:nvSpPr>
        <p:spPr/>
        <p:txBody>
          <a:bodyPr/>
          <a:lstStyle/>
          <a:p>
            <a:fld id="{7241B1BC-640F-4D66-A419-C6DE02E3299E}" type="datetime1">
              <a:rPr lang="de-CH" smtClean="0"/>
              <a:t>10.06.2024</a:t>
            </a:fld>
            <a:endParaRPr lang="de-CH" dirty="0"/>
          </a:p>
        </p:txBody>
      </p:sp>
      <p:sp>
        <p:nvSpPr>
          <p:cNvPr id="6" name="Footer Placeholder 5">
            <a:extLst>
              <a:ext uri="{FF2B5EF4-FFF2-40B4-BE49-F238E27FC236}">
                <a16:creationId xmlns:a16="http://schemas.microsoft.com/office/drawing/2014/main" id="{6C1960EC-B9A7-4148-86F0-3673FA773D4E}"/>
              </a:ext>
            </a:extLst>
          </p:cNvPr>
          <p:cNvSpPr>
            <a:spLocks noGrp="1"/>
          </p:cNvSpPr>
          <p:nvPr>
            <p:ph type="ftr" sz="quarter" idx="11"/>
          </p:nvPr>
        </p:nvSpPr>
        <p:spPr/>
        <p:txBody>
          <a:bodyPr/>
          <a:lstStyle/>
          <a:p>
            <a:r>
              <a:rPr lang="de-CH"/>
              <a:t>Präsentationstitel (Arial Regular, 10 pt/Zab 14 pt)</a:t>
            </a:r>
            <a:endParaRPr lang="de-CH" dirty="0"/>
          </a:p>
        </p:txBody>
      </p:sp>
      <p:sp>
        <p:nvSpPr>
          <p:cNvPr id="7" name="Slide Number Placeholder 6">
            <a:extLst>
              <a:ext uri="{FF2B5EF4-FFF2-40B4-BE49-F238E27FC236}">
                <a16:creationId xmlns:a16="http://schemas.microsoft.com/office/drawing/2014/main" id="{B2A1D717-1871-4717-92C5-C10B1B253D6F}"/>
              </a:ext>
            </a:extLst>
          </p:cNvPr>
          <p:cNvSpPr>
            <a:spLocks noGrp="1"/>
          </p:cNvSpPr>
          <p:nvPr>
            <p:ph type="sldNum" sz="quarter" idx="12"/>
          </p:nvPr>
        </p:nvSpPr>
        <p:spPr/>
        <p:txBody>
          <a:bodyPr/>
          <a:lstStyle/>
          <a:p>
            <a:fld id="{519170F2-E97E-4942-9B60-9F2326C4FF62}" type="slidenum">
              <a:rPr lang="de-CH" smtClean="0"/>
              <a:pPr/>
              <a:t>‹Nr.›</a:t>
            </a:fld>
            <a:endParaRPr lang="de-CH" dirty="0"/>
          </a:p>
        </p:txBody>
      </p:sp>
      <p:sp>
        <p:nvSpPr>
          <p:cNvPr id="9" name="Text Placeholder 8">
            <a:extLst>
              <a:ext uri="{FF2B5EF4-FFF2-40B4-BE49-F238E27FC236}">
                <a16:creationId xmlns:a16="http://schemas.microsoft.com/office/drawing/2014/main" id="{824D1642-8122-407A-9832-996A588D8984}"/>
              </a:ext>
            </a:extLst>
          </p:cNvPr>
          <p:cNvSpPr>
            <a:spLocks noGrp="1"/>
          </p:cNvSpPr>
          <p:nvPr>
            <p:ph type="body" sz="quarter" idx="13" hasCustomPrompt="1"/>
          </p:nvPr>
        </p:nvSpPr>
        <p:spPr>
          <a:xfrm>
            <a:off x="6383338" y="5985917"/>
            <a:ext cx="5257800" cy="179387"/>
          </a:xfrm>
        </p:spPr>
        <p:txBody>
          <a:bodyPr/>
          <a:lstStyle>
            <a:lvl1pPr marL="0" indent="0">
              <a:buNone/>
              <a:defRPr sz="1200"/>
            </a:lvl1pPr>
          </a:lstStyle>
          <a:p>
            <a:pPr lvl="0"/>
            <a:r>
              <a:rPr lang="de-CH"/>
              <a:t>Quellenangabe</a:t>
            </a:r>
            <a:endParaRPr lang="de-CH" dirty="0"/>
          </a:p>
        </p:txBody>
      </p:sp>
      <p:sp>
        <p:nvSpPr>
          <p:cNvPr id="12" name="Picture Placeholder 11">
            <a:extLst>
              <a:ext uri="{FF2B5EF4-FFF2-40B4-BE49-F238E27FC236}">
                <a16:creationId xmlns:a16="http://schemas.microsoft.com/office/drawing/2014/main" id="{457D9D73-1B2C-4AAF-9B7A-DD94330A648C}"/>
              </a:ext>
            </a:extLst>
          </p:cNvPr>
          <p:cNvSpPr>
            <a:spLocks noGrp="1"/>
          </p:cNvSpPr>
          <p:nvPr>
            <p:ph type="pic" sz="quarter" idx="14"/>
          </p:nvPr>
        </p:nvSpPr>
        <p:spPr>
          <a:xfrm>
            <a:off x="6383338" y="1628774"/>
            <a:ext cx="5808662" cy="4320505"/>
          </a:xfrm>
          <a:solidFill>
            <a:schemeClr val="accent6">
              <a:lumMod val="20000"/>
              <a:lumOff val="80000"/>
            </a:schemeClr>
          </a:solidFill>
        </p:spPr>
        <p:txBody>
          <a:bodyPr/>
          <a:lstStyle>
            <a:lvl1pPr marL="0" indent="0" algn="ctr">
              <a:buNone/>
              <a:defRPr/>
            </a:lvl1pPr>
          </a:lstStyle>
          <a:p>
            <a:r>
              <a:rPr lang="de-DE"/>
              <a:t>Bild durch Klicken auf Symbol hinzufügen</a:t>
            </a:r>
            <a:endParaRPr lang="en-US"/>
          </a:p>
        </p:txBody>
      </p:sp>
    </p:spTree>
    <p:extLst>
      <p:ext uri="{BB962C8B-B14F-4D97-AF65-F5344CB8AC3E}">
        <p14:creationId xmlns:p14="http://schemas.microsoft.com/office/powerpoint/2010/main" val="2113823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und 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F60-50C9-498E-870C-52D42C0B20AA}"/>
              </a:ext>
            </a:extLst>
          </p:cNvPr>
          <p:cNvSpPr>
            <a:spLocks noGrp="1"/>
          </p:cNvSpPr>
          <p:nvPr>
            <p:ph type="title"/>
          </p:nvPr>
        </p:nvSpPr>
        <p:spPr/>
        <p:txBody>
          <a:bodyPr/>
          <a:lstStyle/>
          <a:p>
            <a:r>
              <a:rPr lang="de-DE"/>
              <a:t>Mastertitelformat bearbeiten</a:t>
            </a:r>
            <a:endParaRPr lang="de-CH" dirty="0"/>
          </a:p>
        </p:txBody>
      </p:sp>
      <p:sp>
        <p:nvSpPr>
          <p:cNvPr id="5" name="Date Placeholder 4">
            <a:extLst>
              <a:ext uri="{FF2B5EF4-FFF2-40B4-BE49-F238E27FC236}">
                <a16:creationId xmlns:a16="http://schemas.microsoft.com/office/drawing/2014/main" id="{393FFB40-E772-4127-8929-94FBA3E7159D}"/>
              </a:ext>
            </a:extLst>
          </p:cNvPr>
          <p:cNvSpPr>
            <a:spLocks noGrp="1"/>
          </p:cNvSpPr>
          <p:nvPr>
            <p:ph type="dt" sz="half" idx="10"/>
          </p:nvPr>
        </p:nvSpPr>
        <p:spPr/>
        <p:txBody>
          <a:bodyPr/>
          <a:lstStyle/>
          <a:p>
            <a:fld id="{00B4FD0D-BCDC-47F4-84DA-2C7F48105BF8}" type="datetime1">
              <a:rPr lang="de-CH" smtClean="0"/>
              <a:t>10.06.2024</a:t>
            </a:fld>
            <a:endParaRPr lang="de-CH" dirty="0"/>
          </a:p>
        </p:txBody>
      </p:sp>
      <p:sp>
        <p:nvSpPr>
          <p:cNvPr id="6" name="Footer Placeholder 5">
            <a:extLst>
              <a:ext uri="{FF2B5EF4-FFF2-40B4-BE49-F238E27FC236}">
                <a16:creationId xmlns:a16="http://schemas.microsoft.com/office/drawing/2014/main" id="{6C1960EC-B9A7-4148-86F0-3673FA773D4E}"/>
              </a:ext>
            </a:extLst>
          </p:cNvPr>
          <p:cNvSpPr>
            <a:spLocks noGrp="1"/>
          </p:cNvSpPr>
          <p:nvPr>
            <p:ph type="ftr" sz="quarter" idx="11"/>
          </p:nvPr>
        </p:nvSpPr>
        <p:spPr/>
        <p:txBody>
          <a:bodyPr/>
          <a:lstStyle/>
          <a:p>
            <a:r>
              <a:rPr lang="de-CH"/>
              <a:t>Präsentationstitel (Arial Regular, 10 pt/Zab 14 pt)</a:t>
            </a:r>
            <a:endParaRPr lang="de-CH" dirty="0"/>
          </a:p>
        </p:txBody>
      </p:sp>
      <p:sp>
        <p:nvSpPr>
          <p:cNvPr id="7" name="Slide Number Placeholder 6">
            <a:extLst>
              <a:ext uri="{FF2B5EF4-FFF2-40B4-BE49-F238E27FC236}">
                <a16:creationId xmlns:a16="http://schemas.microsoft.com/office/drawing/2014/main" id="{B2A1D717-1871-4717-92C5-C10B1B253D6F}"/>
              </a:ext>
            </a:extLst>
          </p:cNvPr>
          <p:cNvSpPr>
            <a:spLocks noGrp="1"/>
          </p:cNvSpPr>
          <p:nvPr>
            <p:ph type="sldNum" sz="quarter" idx="12"/>
          </p:nvPr>
        </p:nvSpPr>
        <p:spPr/>
        <p:txBody>
          <a:bodyPr/>
          <a:lstStyle/>
          <a:p>
            <a:fld id="{D1E2AAAB-366F-4F48-8A88-EF975B78BC7E}" type="slidenum">
              <a:rPr lang="de-CH" smtClean="0"/>
              <a:pPr/>
              <a:t>‹Nr.›</a:t>
            </a:fld>
            <a:endParaRPr lang="de-CH" dirty="0"/>
          </a:p>
        </p:txBody>
      </p:sp>
      <p:sp>
        <p:nvSpPr>
          <p:cNvPr id="12" name="Picture Placeholder 11">
            <a:extLst>
              <a:ext uri="{FF2B5EF4-FFF2-40B4-BE49-F238E27FC236}">
                <a16:creationId xmlns:a16="http://schemas.microsoft.com/office/drawing/2014/main" id="{457D9D73-1B2C-4AAF-9B7A-DD94330A648C}"/>
              </a:ext>
            </a:extLst>
          </p:cNvPr>
          <p:cNvSpPr>
            <a:spLocks noGrp="1"/>
          </p:cNvSpPr>
          <p:nvPr>
            <p:ph type="pic" sz="quarter" idx="14"/>
          </p:nvPr>
        </p:nvSpPr>
        <p:spPr>
          <a:xfrm>
            <a:off x="550863" y="1628774"/>
            <a:ext cx="11641137" cy="4537076"/>
          </a:xfrm>
          <a:solidFill>
            <a:schemeClr val="accent6">
              <a:lumMod val="20000"/>
              <a:lumOff val="80000"/>
            </a:schemeClr>
          </a:solidFill>
        </p:spPr>
        <p:txBody>
          <a:bodyPr/>
          <a:lstStyle>
            <a:lvl1pPr marL="0" indent="0" algn="ctr">
              <a:buNone/>
              <a:defRPr/>
            </a:lvl1pPr>
          </a:lstStyle>
          <a:p>
            <a:r>
              <a:rPr lang="de-DE"/>
              <a:t>Bild durch Klicken auf Symbol hinzufügen</a:t>
            </a:r>
            <a:endParaRPr lang="en-US"/>
          </a:p>
        </p:txBody>
      </p:sp>
    </p:spTree>
    <p:extLst>
      <p:ext uri="{BB962C8B-B14F-4D97-AF65-F5344CB8AC3E}">
        <p14:creationId xmlns:p14="http://schemas.microsoft.com/office/powerpoint/2010/main" val="2478852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d grossflächi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393FFB40-E772-4127-8929-94FBA3E7159D}"/>
              </a:ext>
            </a:extLst>
          </p:cNvPr>
          <p:cNvSpPr>
            <a:spLocks noGrp="1"/>
          </p:cNvSpPr>
          <p:nvPr>
            <p:ph type="dt" sz="half" idx="10"/>
          </p:nvPr>
        </p:nvSpPr>
        <p:spPr/>
        <p:txBody>
          <a:bodyPr/>
          <a:lstStyle/>
          <a:p>
            <a:fld id="{A814FC30-FB29-42DD-A9E5-382E5946B7CB}" type="datetime1">
              <a:rPr lang="de-CH" smtClean="0"/>
              <a:t>10.06.2024</a:t>
            </a:fld>
            <a:endParaRPr lang="de-CH" dirty="0"/>
          </a:p>
        </p:txBody>
      </p:sp>
      <p:sp>
        <p:nvSpPr>
          <p:cNvPr id="6" name="Footer Placeholder 5">
            <a:extLst>
              <a:ext uri="{FF2B5EF4-FFF2-40B4-BE49-F238E27FC236}">
                <a16:creationId xmlns:a16="http://schemas.microsoft.com/office/drawing/2014/main" id="{6C1960EC-B9A7-4148-86F0-3673FA773D4E}"/>
              </a:ext>
            </a:extLst>
          </p:cNvPr>
          <p:cNvSpPr>
            <a:spLocks noGrp="1"/>
          </p:cNvSpPr>
          <p:nvPr>
            <p:ph type="ftr" sz="quarter" idx="11"/>
          </p:nvPr>
        </p:nvSpPr>
        <p:spPr/>
        <p:txBody>
          <a:bodyPr/>
          <a:lstStyle/>
          <a:p>
            <a:r>
              <a:rPr lang="de-CH"/>
              <a:t>Präsentationstitel (Arial Regular, 10 pt/Zab 14 pt)</a:t>
            </a:r>
            <a:endParaRPr lang="de-CH" dirty="0"/>
          </a:p>
        </p:txBody>
      </p:sp>
      <p:sp>
        <p:nvSpPr>
          <p:cNvPr id="7" name="Slide Number Placeholder 6">
            <a:extLst>
              <a:ext uri="{FF2B5EF4-FFF2-40B4-BE49-F238E27FC236}">
                <a16:creationId xmlns:a16="http://schemas.microsoft.com/office/drawing/2014/main" id="{B2A1D717-1871-4717-92C5-C10B1B253D6F}"/>
              </a:ext>
            </a:extLst>
          </p:cNvPr>
          <p:cNvSpPr>
            <a:spLocks noGrp="1"/>
          </p:cNvSpPr>
          <p:nvPr>
            <p:ph type="sldNum" sz="quarter" idx="12"/>
          </p:nvPr>
        </p:nvSpPr>
        <p:spPr/>
        <p:txBody>
          <a:bodyPr/>
          <a:lstStyle/>
          <a:p>
            <a:fld id="{B6AE3244-0D8A-4D1A-AD55-BB0F44359387}" type="slidenum">
              <a:rPr lang="de-CH" smtClean="0"/>
              <a:pPr/>
              <a:t>‹Nr.›</a:t>
            </a:fld>
            <a:endParaRPr lang="de-CH" dirty="0"/>
          </a:p>
        </p:txBody>
      </p:sp>
      <p:sp>
        <p:nvSpPr>
          <p:cNvPr id="12" name="Picture Placeholder 11">
            <a:extLst>
              <a:ext uri="{FF2B5EF4-FFF2-40B4-BE49-F238E27FC236}">
                <a16:creationId xmlns:a16="http://schemas.microsoft.com/office/drawing/2014/main" id="{457D9D73-1B2C-4AAF-9B7A-DD94330A648C}"/>
              </a:ext>
            </a:extLst>
          </p:cNvPr>
          <p:cNvSpPr>
            <a:spLocks noGrp="1"/>
          </p:cNvSpPr>
          <p:nvPr>
            <p:ph type="pic" sz="quarter" idx="14"/>
          </p:nvPr>
        </p:nvSpPr>
        <p:spPr>
          <a:xfrm>
            <a:off x="1" y="0"/>
            <a:ext cx="12192000" cy="6165850"/>
          </a:xfrm>
          <a:solidFill>
            <a:schemeClr val="accent6">
              <a:lumMod val="20000"/>
              <a:lumOff val="80000"/>
            </a:schemeClr>
          </a:solidFill>
        </p:spPr>
        <p:txBody>
          <a:bodyPr/>
          <a:lstStyle>
            <a:lvl1pPr marL="0" indent="0" algn="ctr">
              <a:buNone/>
              <a:defRPr/>
            </a:lvl1pPr>
          </a:lstStyle>
          <a:p>
            <a:r>
              <a:rPr lang="de-DE"/>
              <a:t>Bild durch Klicken auf Symbol hinzufügen</a:t>
            </a:r>
            <a:endParaRPr lang="en-US"/>
          </a:p>
        </p:txBody>
      </p:sp>
    </p:spTree>
    <p:extLst>
      <p:ext uri="{BB962C8B-B14F-4D97-AF65-F5344CB8AC3E}">
        <p14:creationId xmlns:p14="http://schemas.microsoft.com/office/powerpoint/2010/main" val="364619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mit Bild (co-Bran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4C8A-1625-4420-BC20-C587ECC49B13}"/>
              </a:ext>
            </a:extLst>
          </p:cNvPr>
          <p:cNvSpPr>
            <a:spLocks noGrp="1"/>
          </p:cNvSpPr>
          <p:nvPr>
            <p:ph type="ctrTitle"/>
          </p:nvPr>
        </p:nvSpPr>
        <p:spPr>
          <a:xfrm>
            <a:off x="551384" y="4581128"/>
            <a:ext cx="7776864" cy="1152128"/>
          </a:xfrm>
        </p:spPr>
        <p:txBody>
          <a:bodyPr anchor="b"/>
          <a:lstStyle>
            <a:lvl1pPr algn="l">
              <a:lnSpc>
                <a:spcPct val="90000"/>
              </a:lnSpc>
              <a:defRPr sz="3600"/>
            </a:lvl1pPr>
          </a:lstStyle>
          <a:p>
            <a:r>
              <a:rPr lang="de-DE"/>
              <a:t>Mastertitelformat bearbeiten</a:t>
            </a:r>
            <a:endParaRPr lang="de-CH" dirty="0"/>
          </a:p>
        </p:txBody>
      </p:sp>
      <p:sp>
        <p:nvSpPr>
          <p:cNvPr id="3" name="Subtitle 2">
            <a:extLst>
              <a:ext uri="{FF2B5EF4-FFF2-40B4-BE49-F238E27FC236}">
                <a16:creationId xmlns:a16="http://schemas.microsoft.com/office/drawing/2014/main" id="{054364AC-34B8-4813-874E-7F08A9667AC8}"/>
              </a:ext>
            </a:extLst>
          </p:cNvPr>
          <p:cNvSpPr>
            <a:spLocks noGrp="1"/>
          </p:cNvSpPr>
          <p:nvPr>
            <p:ph type="subTitle" idx="1"/>
          </p:nvPr>
        </p:nvSpPr>
        <p:spPr>
          <a:xfrm>
            <a:off x="551384" y="5922628"/>
            <a:ext cx="7776864" cy="659146"/>
          </a:xfrm>
        </p:spPr>
        <p:txBody>
          <a:bodyPr/>
          <a:lstStyle>
            <a:lvl1pPr marL="0" indent="0" algn="l">
              <a:buNone/>
              <a:defRPr sz="1400" b="1">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dirty="0"/>
          </a:p>
        </p:txBody>
      </p:sp>
      <p:sp>
        <p:nvSpPr>
          <p:cNvPr id="7" name="Picture Placeholder 6">
            <a:extLst>
              <a:ext uri="{FF2B5EF4-FFF2-40B4-BE49-F238E27FC236}">
                <a16:creationId xmlns:a16="http://schemas.microsoft.com/office/drawing/2014/main" id="{77BF588B-D687-40C3-9EF3-F45FB15D281D}"/>
              </a:ext>
            </a:extLst>
          </p:cNvPr>
          <p:cNvSpPr>
            <a:spLocks noGrp="1"/>
          </p:cNvSpPr>
          <p:nvPr>
            <p:ph type="pic" sz="quarter" idx="10"/>
          </p:nvPr>
        </p:nvSpPr>
        <p:spPr>
          <a:xfrm>
            <a:off x="0" y="549275"/>
            <a:ext cx="11641138" cy="3887788"/>
          </a:xfrm>
          <a:solidFill>
            <a:schemeClr val="accent6">
              <a:lumMod val="20000"/>
              <a:lumOff val="80000"/>
            </a:schemeClr>
          </a:solidFill>
        </p:spPr>
        <p:txBody>
          <a:bodyPr/>
          <a:lstStyle>
            <a:lvl1pPr marL="0" indent="0" algn="ctr">
              <a:buNone/>
              <a:defRPr/>
            </a:lvl1pPr>
          </a:lstStyle>
          <a:p>
            <a:r>
              <a:rPr lang="de-DE"/>
              <a:t>Bild durch Klicken auf Symbol hinzufügen</a:t>
            </a:r>
            <a:endParaRPr lang="en-US"/>
          </a:p>
        </p:txBody>
      </p:sp>
      <p:pic>
        <p:nvPicPr>
          <p:cNvPr id="8" name="Picture 7">
            <a:extLst>
              <a:ext uri="{FF2B5EF4-FFF2-40B4-BE49-F238E27FC236}">
                <a16:creationId xmlns:a16="http://schemas.microsoft.com/office/drawing/2014/main" id="{4DE87502-C174-4E97-8780-2A00C529A8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
        <p:nvSpPr>
          <p:cNvPr id="10" name="Picture Placeholder 8">
            <a:extLst>
              <a:ext uri="{FF2B5EF4-FFF2-40B4-BE49-F238E27FC236}">
                <a16:creationId xmlns:a16="http://schemas.microsoft.com/office/drawing/2014/main" id="{E8237610-DD2B-43F8-878C-2B011C2CF700}"/>
              </a:ext>
            </a:extLst>
          </p:cNvPr>
          <p:cNvSpPr>
            <a:spLocks noGrp="1"/>
          </p:cNvSpPr>
          <p:nvPr>
            <p:ph type="pic" sz="quarter" idx="12" hasCustomPrompt="1"/>
          </p:nvPr>
        </p:nvSpPr>
        <p:spPr>
          <a:xfrm>
            <a:off x="8543925" y="5156795"/>
            <a:ext cx="1152000" cy="1152525"/>
          </a:xfrm>
          <a:solidFill>
            <a:schemeClr val="accent6">
              <a:lumMod val="20000"/>
              <a:lumOff val="80000"/>
            </a:schemeClr>
          </a:solidFill>
        </p:spPr>
        <p:txBody>
          <a:bodyPr/>
          <a:lstStyle>
            <a:lvl1pPr marL="0" indent="0" algn="ctr">
              <a:buNone/>
              <a:defRPr/>
            </a:lvl1pPr>
          </a:lstStyle>
          <a:p>
            <a:r>
              <a:rPr lang="de-CH"/>
              <a:t>Logo</a:t>
            </a:r>
            <a:endParaRPr lang="de-CH" dirty="0"/>
          </a:p>
        </p:txBody>
      </p:sp>
    </p:spTree>
    <p:extLst>
      <p:ext uri="{BB962C8B-B14F-4D97-AF65-F5344CB8AC3E}">
        <p14:creationId xmlns:p14="http://schemas.microsoft.com/office/powerpoint/2010/main" val="31236319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und Video">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393FFB40-E772-4127-8929-94FBA3E7159D}"/>
              </a:ext>
            </a:extLst>
          </p:cNvPr>
          <p:cNvSpPr>
            <a:spLocks noGrp="1"/>
          </p:cNvSpPr>
          <p:nvPr>
            <p:ph type="dt" sz="half" idx="10"/>
          </p:nvPr>
        </p:nvSpPr>
        <p:spPr/>
        <p:txBody>
          <a:bodyPr/>
          <a:lstStyle/>
          <a:p>
            <a:fld id="{68CF38F7-21C7-4B98-A1CF-4EDAE37F77A6}" type="datetime1">
              <a:rPr lang="de-CH" smtClean="0"/>
              <a:t>10.06.2024</a:t>
            </a:fld>
            <a:endParaRPr lang="de-CH" dirty="0"/>
          </a:p>
        </p:txBody>
      </p:sp>
      <p:sp>
        <p:nvSpPr>
          <p:cNvPr id="6" name="Footer Placeholder 5">
            <a:extLst>
              <a:ext uri="{FF2B5EF4-FFF2-40B4-BE49-F238E27FC236}">
                <a16:creationId xmlns:a16="http://schemas.microsoft.com/office/drawing/2014/main" id="{6C1960EC-B9A7-4148-86F0-3673FA773D4E}"/>
              </a:ext>
            </a:extLst>
          </p:cNvPr>
          <p:cNvSpPr>
            <a:spLocks noGrp="1"/>
          </p:cNvSpPr>
          <p:nvPr>
            <p:ph type="ftr" sz="quarter" idx="11"/>
          </p:nvPr>
        </p:nvSpPr>
        <p:spPr/>
        <p:txBody>
          <a:bodyPr/>
          <a:lstStyle/>
          <a:p>
            <a:r>
              <a:rPr lang="de-CH"/>
              <a:t>Präsentationstitel (Arial Regular, 10 pt/Zab 14 pt)</a:t>
            </a:r>
            <a:endParaRPr lang="de-CH" dirty="0"/>
          </a:p>
        </p:txBody>
      </p:sp>
      <p:sp>
        <p:nvSpPr>
          <p:cNvPr id="7" name="Slide Number Placeholder 6">
            <a:extLst>
              <a:ext uri="{FF2B5EF4-FFF2-40B4-BE49-F238E27FC236}">
                <a16:creationId xmlns:a16="http://schemas.microsoft.com/office/drawing/2014/main" id="{B2A1D717-1871-4717-92C5-C10B1B253D6F}"/>
              </a:ext>
            </a:extLst>
          </p:cNvPr>
          <p:cNvSpPr>
            <a:spLocks noGrp="1"/>
          </p:cNvSpPr>
          <p:nvPr>
            <p:ph type="sldNum" sz="quarter" idx="12"/>
          </p:nvPr>
        </p:nvSpPr>
        <p:spPr/>
        <p:txBody>
          <a:bodyPr/>
          <a:lstStyle/>
          <a:p>
            <a:fld id="{F2DFA0A9-9546-47F1-8E53-927F52F202EF}" type="slidenum">
              <a:rPr lang="de-CH" smtClean="0"/>
              <a:pPr/>
              <a:t>‹Nr.›</a:t>
            </a:fld>
            <a:endParaRPr lang="de-CH" dirty="0"/>
          </a:p>
        </p:txBody>
      </p:sp>
      <p:sp>
        <p:nvSpPr>
          <p:cNvPr id="2" name="Title 1">
            <a:extLst>
              <a:ext uri="{FF2B5EF4-FFF2-40B4-BE49-F238E27FC236}">
                <a16:creationId xmlns:a16="http://schemas.microsoft.com/office/drawing/2014/main" id="{E4B1B9A2-1C30-457A-A137-52D4E0E7B968}"/>
              </a:ext>
            </a:extLst>
          </p:cNvPr>
          <p:cNvSpPr>
            <a:spLocks noGrp="1"/>
          </p:cNvSpPr>
          <p:nvPr>
            <p:ph type="title"/>
          </p:nvPr>
        </p:nvSpPr>
        <p:spPr/>
        <p:txBody>
          <a:bodyPr/>
          <a:lstStyle/>
          <a:p>
            <a:r>
              <a:rPr lang="de-DE"/>
              <a:t>Mastertitelformat bearbeiten</a:t>
            </a:r>
            <a:endParaRPr lang="de-CH" dirty="0"/>
          </a:p>
        </p:txBody>
      </p:sp>
      <p:sp>
        <p:nvSpPr>
          <p:cNvPr id="4" name="Media Placeholder 3">
            <a:extLst>
              <a:ext uri="{FF2B5EF4-FFF2-40B4-BE49-F238E27FC236}">
                <a16:creationId xmlns:a16="http://schemas.microsoft.com/office/drawing/2014/main" id="{44213906-65CE-4A64-B02F-B21D2C6121C3}"/>
              </a:ext>
            </a:extLst>
          </p:cNvPr>
          <p:cNvSpPr>
            <a:spLocks noGrp="1"/>
          </p:cNvSpPr>
          <p:nvPr>
            <p:ph type="media" sz="quarter" idx="13" hasCustomPrompt="1"/>
          </p:nvPr>
        </p:nvSpPr>
        <p:spPr>
          <a:solidFill>
            <a:schemeClr val="accent6">
              <a:lumMod val="20000"/>
              <a:lumOff val="80000"/>
            </a:schemeClr>
          </a:solidFill>
        </p:spPr>
        <p:txBody>
          <a:bodyPr/>
          <a:lstStyle>
            <a:lvl1pPr marL="0" indent="0" algn="ctr">
              <a:buFont typeface="Arial" panose="020B0604020202020204" pitchFamily="34" charset="0"/>
              <a:buNone/>
              <a:defRPr/>
            </a:lvl1pPr>
          </a:lstStyle>
          <a:p>
            <a:r>
              <a:rPr lang="de-CH"/>
              <a:t>Video</a:t>
            </a:r>
            <a:endParaRPr lang="de-CH" dirty="0"/>
          </a:p>
        </p:txBody>
      </p:sp>
    </p:spTree>
    <p:extLst>
      <p:ext uri="{BB962C8B-B14F-4D97-AF65-F5344CB8AC3E}">
        <p14:creationId xmlns:p14="http://schemas.microsoft.com/office/powerpoint/2010/main" val="33989945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Video grossflächig">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44213906-65CE-4A64-B02F-B21D2C6121C3}"/>
              </a:ext>
            </a:extLst>
          </p:cNvPr>
          <p:cNvSpPr>
            <a:spLocks noGrp="1"/>
          </p:cNvSpPr>
          <p:nvPr>
            <p:ph type="media" sz="quarter" idx="13" hasCustomPrompt="1"/>
          </p:nvPr>
        </p:nvSpPr>
        <p:spPr>
          <a:xfrm>
            <a:off x="0" y="0"/>
            <a:ext cx="12192000" cy="6858000"/>
          </a:xfrm>
          <a:solidFill>
            <a:schemeClr val="accent6">
              <a:lumMod val="20000"/>
              <a:lumOff val="80000"/>
            </a:schemeClr>
          </a:solidFill>
        </p:spPr>
        <p:txBody>
          <a:bodyPr/>
          <a:lstStyle>
            <a:lvl1pPr marL="0" indent="0" algn="ctr">
              <a:buFont typeface="Arial" panose="020B0604020202020204" pitchFamily="34" charset="0"/>
              <a:buNone/>
              <a:defRPr/>
            </a:lvl1pPr>
          </a:lstStyle>
          <a:p>
            <a:r>
              <a:rPr lang="de-CH"/>
              <a:t>Video</a:t>
            </a:r>
            <a:endParaRPr lang="de-CH" dirty="0"/>
          </a:p>
        </p:txBody>
      </p:sp>
    </p:spTree>
    <p:extLst>
      <p:ext uri="{BB962C8B-B14F-4D97-AF65-F5344CB8AC3E}">
        <p14:creationId xmlns:p14="http://schemas.microsoft.com/office/powerpoint/2010/main" val="30569834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artnerfoli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4BA3A-06FB-4B5B-956D-4215D51B1CBE}"/>
              </a:ext>
            </a:extLst>
          </p:cNvPr>
          <p:cNvSpPr>
            <a:spLocks noGrp="1"/>
          </p:cNvSpPr>
          <p:nvPr>
            <p:ph type="title"/>
          </p:nvPr>
        </p:nvSpPr>
        <p:spPr/>
        <p:txBody>
          <a:bodyPr/>
          <a:lstStyle/>
          <a:p>
            <a:r>
              <a:rPr lang="de-DE"/>
              <a:t>Mastertitelformat bearbeiten</a:t>
            </a:r>
            <a:endParaRPr lang="de-CH" dirty="0"/>
          </a:p>
        </p:txBody>
      </p:sp>
      <p:sp>
        <p:nvSpPr>
          <p:cNvPr id="3" name="Date Placeholder 2">
            <a:extLst>
              <a:ext uri="{FF2B5EF4-FFF2-40B4-BE49-F238E27FC236}">
                <a16:creationId xmlns:a16="http://schemas.microsoft.com/office/drawing/2014/main" id="{20EA3B59-C53E-479D-9239-C207E4820AA4}"/>
              </a:ext>
            </a:extLst>
          </p:cNvPr>
          <p:cNvSpPr>
            <a:spLocks noGrp="1"/>
          </p:cNvSpPr>
          <p:nvPr>
            <p:ph type="dt" sz="half" idx="10"/>
          </p:nvPr>
        </p:nvSpPr>
        <p:spPr/>
        <p:txBody>
          <a:bodyPr/>
          <a:lstStyle/>
          <a:p>
            <a:fld id="{A8EEF3B2-8F90-4194-9A23-649B9CF0F214}" type="datetime1">
              <a:rPr lang="de-CH" smtClean="0"/>
              <a:t>10.06.2024</a:t>
            </a:fld>
            <a:endParaRPr lang="de-CH" dirty="0"/>
          </a:p>
        </p:txBody>
      </p:sp>
      <p:sp>
        <p:nvSpPr>
          <p:cNvPr id="4" name="Footer Placeholder 3">
            <a:extLst>
              <a:ext uri="{FF2B5EF4-FFF2-40B4-BE49-F238E27FC236}">
                <a16:creationId xmlns:a16="http://schemas.microsoft.com/office/drawing/2014/main" id="{8F765A02-CA46-4D90-94E1-850EBB9B0FC1}"/>
              </a:ext>
            </a:extLst>
          </p:cNvPr>
          <p:cNvSpPr>
            <a:spLocks noGrp="1"/>
          </p:cNvSpPr>
          <p:nvPr>
            <p:ph type="ftr" sz="quarter" idx="11"/>
          </p:nvPr>
        </p:nvSpPr>
        <p:spPr/>
        <p:txBody>
          <a:bodyPr/>
          <a:lstStyle/>
          <a:p>
            <a:r>
              <a:rPr lang="de-CH"/>
              <a:t>Präsentationstitel (Arial Regular, 10 pt/Zab 14 pt)</a:t>
            </a:r>
            <a:endParaRPr lang="de-CH" dirty="0"/>
          </a:p>
        </p:txBody>
      </p:sp>
      <p:sp>
        <p:nvSpPr>
          <p:cNvPr id="5" name="Slide Number Placeholder 4">
            <a:extLst>
              <a:ext uri="{FF2B5EF4-FFF2-40B4-BE49-F238E27FC236}">
                <a16:creationId xmlns:a16="http://schemas.microsoft.com/office/drawing/2014/main" id="{A4815658-ED1C-4D91-BA4E-2F25EA1C27DC}"/>
              </a:ext>
            </a:extLst>
          </p:cNvPr>
          <p:cNvSpPr>
            <a:spLocks noGrp="1"/>
          </p:cNvSpPr>
          <p:nvPr>
            <p:ph type="sldNum" sz="quarter" idx="12"/>
          </p:nvPr>
        </p:nvSpPr>
        <p:spPr/>
        <p:txBody>
          <a:bodyPr/>
          <a:lstStyle/>
          <a:p>
            <a:fld id="{A87D905E-D175-43FB-911E-14D3B49B171A}" type="slidenum">
              <a:rPr lang="de-CH" smtClean="0"/>
              <a:pPr/>
              <a:t>‹Nr.›</a:t>
            </a:fld>
            <a:endParaRPr lang="de-CH" dirty="0"/>
          </a:p>
        </p:txBody>
      </p:sp>
      <p:sp>
        <p:nvSpPr>
          <p:cNvPr id="7" name="Rectangle 6">
            <a:extLst>
              <a:ext uri="{FF2B5EF4-FFF2-40B4-BE49-F238E27FC236}">
                <a16:creationId xmlns:a16="http://schemas.microsoft.com/office/drawing/2014/main" id="{ADB8D6D7-947A-464D-BC7F-EF23BB984C3E}"/>
              </a:ext>
            </a:extLst>
          </p:cNvPr>
          <p:cNvSpPr/>
          <p:nvPr userDrawn="1"/>
        </p:nvSpPr>
        <p:spPr>
          <a:xfrm>
            <a:off x="551384" y="1557338"/>
            <a:ext cx="11089754" cy="460851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CH" sz="1400" b="1" dirty="0"/>
          </a:p>
        </p:txBody>
      </p:sp>
      <p:pic>
        <p:nvPicPr>
          <p:cNvPr id="9" name="Picture 8">
            <a:extLst>
              <a:ext uri="{FF2B5EF4-FFF2-40B4-BE49-F238E27FC236}">
                <a16:creationId xmlns:a16="http://schemas.microsoft.com/office/drawing/2014/main" id="{228FC0F7-045B-4A77-A5CF-A58CF8F174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1438" y="3375596"/>
            <a:ext cx="4166459" cy="1045489"/>
          </a:xfrm>
          <a:prstGeom prst="rect">
            <a:avLst/>
          </a:prstGeom>
        </p:spPr>
      </p:pic>
      <p:sp>
        <p:nvSpPr>
          <p:cNvPr id="12" name="Picture Placeholder 8">
            <a:extLst>
              <a:ext uri="{FF2B5EF4-FFF2-40B4-BE49-F238E27FC236}">
                <a16:creationId xmlns:a16="http://schemas.microsoft.com/office/drawing/2014/main" id="{D4C1395A-7C97-400A-B51D-F7A7F8B2C91D}"/>
              </a:ext>
            </a:extLst>
          </p:cNvPr>
          <p:cNvSpPr>
            <a:spLocks noGrp="1"/>
          </p:cNvSpPr>
          <p:nvPr>
            <p:ph type="pic" sz="quarter" idx="13" hasCustomPrompt="1"/>
          </p:nvPr>
        </p:nvSpPr>
        <p:spPr>
          <a:xfrm>
            <a:off x="7824192" y="2848092"/>
            <a:ext cx="2088232" cy="2089184"/>
          </a:xfrm>
          <a:noFill/>
        </p:spPr>
        <p:txBody>
          <a:bodyPr/>
          <a:lstStyle>
            <a:lvl1pPr marL="0" indent="0" algn="ctr">
              <a:buNone/>
              <a:defRPr/>
            </a:lvl1pPr>
          </a:lstStyle>
          <a:p>
            <a:r>
              <a:rPr lang="de-CH"/>
              <a:t>Logo</a:t>
            </a:r>
            <a:endParaRPr lang="de-CH" dirty="0"/>
          </a:p>
        </p:txBody>
      </p:sp>
    </p:spTree>
    <p:extLst>
      <p:ext uri="{BB962C8B-B14F-4D97-AF65-F5344CB8AC3E}">
        <p14:creationId xmlns:p14="http://schemas.microsoft.com/office/powerpoint/2010/main" val="40844725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Zitat (weiss)">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799EB2-FFDA-4301-9C8A-5AB7C30BFEB7}"/>
              </a:ext>
            </a:extLst>
          </p:cNvPr>
          <p:cNvSpPr>
            <a:spLocks noGrp="1"/>
          </p:cNvSpPr>
          <p:nvPr>
            <p:ph type="dt" sz="half" idx="10"/>
          </p:nvPr>
        </p:nvSpPr>
        <p:spPr/>
        <p:txBody>
          <a:bodyPr/>
          <a:lstStyle/>
          <a:p>
            <a:fld id="{2BFEECA9-1439-4EC5-A672-D2D47502663C}" type="datetime1">
              <a:rPr lang="de-CH" smtClean="0"/>
              <a:t>10.06.2024</a:t>
            </a:fld>
            <a:endParaRPr lang="de-CH" dirty="0"/>
          </a:p>
        </p:txBody>
      </p:sp>
      <p:sp>
        <p:nvSpPr>
          <p:cNvPr id="3" name="Footer Placeholder 2">
            <a:extLst>
              <a:ext uri="{FF2B5EF4-FFF2-40B4-BE49-F238E27FC236}">
                <a16:creationId xmlns:a16="http://schemas.microsoft.com/office/drawing/2014/main" id="{69BAE397-E1E2-4191-B95B-3E696B9BB793}"/>
              </a:ext>
            </a:extLst>
          </p:cNvPr>
          <p:cNvSpPr>
            <a:spLocks noGrp="1"/>
          </p:cNvSpPr>
          <p:nvPr>
            <p:ph type="ftr" sz="quarter" idx="11"/>
          </p:nvPr>
        </p:nvSpPr>
        <p:spPr/>
        <p:txBody>
          <a:bodyPr/>
          <a:lstStyle/>
          <a:p>
            <a:r>
              <a:rPr lang="de-CH"/>
              <a:t>Präsentationstitel (Arial Regular, 10 pt/Zab 14 pt)</a:t>
            </a:r>
            <a:endParaRPr lang="de-CH" dirty="0"/>
          </a:p>
        </p:txBody>
      </p:sp>
      <p:sp>
        <p:nvSpPr>
          <p:cNvPr id="4" name="Slide Number Placeholder 3">
            <a:extLst>
              <a:ext uri="{FF2B5EF4-FFF2-40B4-BE49-F238E27FC236}">
                <a16:creationId xmlns:a16="http://schemas.microsoft.com/office/drawing/2014/main" id="{9412B0ED-1EEF-448A-B788-EF6071EDF47F}"/>
              </a:ext>
            </a:extLst>
          </p:cNvPr>
          <p:cNvSpPr>
            <a:spLocks noGrp="1"/>
          </p:cNvSpPr>
          <p:nvPr>
            <p:ph type="sldNum" sz="quarter" idx="12"/>
          </p:nvPr>
        </p:nvSpPr>
        <p:spPr/>
        <p:txBody>
          <a:bodyPr/>
          <a:lstStyle/>
          <a:p>
            <a:fld id="{FF699B72-7FBE-4F8D-8428-1230818AD9F9}" type="slidenum">
              <a:rPr lang="de-CH" smtClean="0"/>
              <a:pPr/>
              <a:t>‹Nr.›</a:t>
            </a:fld>
            <a:endParaRPr lang="de-CH" dirty="0"/>
          </a:p>
        </p:txBody>
      </p:sp>
      <p:sp>
        <p:nvSpPr>
          <p:cNvPr id="7" name="Title 6">
            <a:extLst>
              <a:ext uri="{FF2B5EF4-FFF2-40B4-BE49-F238E27FC236}">
                <a16:creationId xmlns:a16="http://schemas.microsoft.com/office/drawing/2014/main" id="{6DF842CC-EB4E-44AF-8A4A-E48863BFE3CE}"/>
              </a:ext>
            </a:extLst>
          </p:cNvPr>
          <p:cNvSpPr>
            <a:spLocks noGrp="1"/>
          </p:cNvSpPr>
          <p:nvPr>
            <p:ph type="title"/>
          </p:nvPr>
        </p:nvSpPr>
        <p:spPr>
          <a:xfrm>
            <a:off x="551384" y="1493196"/>
            <a:ext cx="11089232" cy="2439860"/>
          </a:xfrm>
        </p:spPr>
        <p:txBody>
          <a:bodyPr anchor="b"/>
          <a:lstStyle>
            <a:lvl1pPr>
              <a:defRPr sz="4400">
                <a:solidFill>
                  <a:schemeClr val="accent3"/>
                </a:solidFill>
              </a:defRPr>
            </a:lvl1pPr>
          </a:lstStyle>
          <a:p>
            <a:r>
              <a:rPr lang="de-DE"/>
              <a:t>Mastertitelformat bearbeiten</a:t>
            </a:r>
            <a:endParaRPr lang="de-CH" dirty="0"/>
          </a:p>
        </p:txBody>
      </p:sp>
      <p:sp>
        <p:nvSpPr>
          <p:cNvPr id="8" name="Subtitle 2">
            <a:extLst>
              <a:ext uri="{FF2B5EF4-FFF2-40B4-BE49-F238E27FC236}">
                <a16:creationId xmlns:a16="http://schemas.microsoft.com/office/drawing/2014/main" id="{A0377E3D-69A2-4EC0-9724-F0825E02D496}"/>
              </a:ext>
            </a:extLst>
          </p:cNvPr>
          <p:cNvSpPr>
            <a:spLocks noGrp="1"/>
          </p:cNvSpPr>
          <p:nvPr>
            <p:ph type="subTitle" idx="1"/>
          </p:nvPr>
        </p:nvSpPr>
        <p:spPr>
          <a:xfrm>
            <a:off x="551384" y="4293096"/>
            <a:ext cx="11089754" cy="288032"/>
          </a:xfrm>
        </p:spPr>
        <p:txBody>
          <a:bodyPr/>
          <a:lstStyle>
            <a:lvl1pPr marL="0" indent="0" algn="l">
              <a:buNone/>
              <a:defRPr sz="1600" b="1">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dirty="0"/>
          </a:p>
        </p:txBody>
      </p:sp>
    </p:spTree>
    <p:extLst>
      <p:ext uri="{BB962C8B-B14F-4D97-AF65-F5344CB8AC3E}">
        <p14:creationId xmlns:p14="http://schemas.microsoft.com/office/powerpoint/2010/main" val="19531289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Zitat (blau)">
    <p:bg>
      <p:bgPr>
        <a:solidFill>
          <a:schemeClr val="accent3"/>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799EB2-FFDA-4301-9C8A-5AB7C30BFEB7}"/>
              </a:ext>
            </a:extLst>
          </p:cNvPr>
          <p:cNvSpPr>
            <a:spLocks noGrp="1"/>
          </p:cNvSpPr>
          <p:nvPr>
            <p:ph type="dt" sz="half" idx="10"/>
          </p:nvPr>
        </p:nvSpPr>
        <p:spPr/>
        <p:txBody>
          <a:bodyPr/>
          <a:lstStyle>
            <a:lvl1pPr>
              <a:defRPr>
                <a:solidFill>
                  <a:schemeClr val="bg1"/>
                </a:solidFill>
              </a:defRPr>
            </a:lvl1pPr>
          </a:lstStyle>
          <a:p>
            <a:fld id="{BE33CCAD-EF42-4D1B-A3CA-C4CC4A3B64F5}" type="datetime1">
              <a:rPr lang="de-CH" smtClean="0"/>
              <a:t>10.06.2024</a:t>
            </a:fld>
            <a:endParaRPr lang="de-CH" dirty="0"/>
          </a:p>
        </p:txBody>
      </p:sp>
      <p:sp>
        <p:nvSpPr>
          <p:cNvPr id="3" name="Footer Placeholder 2">
            <a:extLst>
              <a:ext uri="{FF2B5EF4-FFF2-40B4-BE49-F238E27FC236}">
                <a16:creationId xmlns:a16="http://schemas.microsoft.com/office/drawing/2014/main" id="{69BAE397-E1E2-4191-B95B-3E696B9BB793}"/>
              </a:ext>
            </a:extLst>
          </p:cNvPr>
          <p:cNvSpPr>
            <a:spLocks noGrp="1"/>
          </p:cNvSpPr>
          <p:nvPr>
            <p:ph type="ftr" sz="quarter" idx="11"/>
          </p:nvPr>
        </p:nvSpPr>
        <p:spPr/>
        <p:txBody>
          <a:bodyPr/>
          <a:lstStyle>
            <a:lvl1pPr>
              <a:defRPr>
                <a:solidFill>
                  <a:schemeClr val="bg1"/>
                </a:solidFill>
              </a:defRPr>
            </a:lvl1pPr>
          </a:lstStyle>
          <a:p>
            <a:r>
              <a:rPr lang="de-CH"/>
              <a:t>Präsentationstitel (Arial Regular, 10 pt/Zab 14 pt)</a:t>
            </a:r>
            <a:endParaRPr lang="de-CH" dirty="0"/>
          </a:p>
        </p:txBody>
      </p:sp>
      <p:sp>
        <p:nvSpPr>
          <p:cNvPr id="4" name="Slide Number Placeholder 3">
            <a:extLst>
              <a:ext uri="{FF2B5EF4-FFF2-40B4-BE49-F238E27FC236}">
                <a16:creationId xmlns:a16="http://schemas.microsoft.com/office/drawing/2014/main" id="{9412B0ED-1EEF-448A-B788-EF6071EDF47F}"/>
              </a:ext>
            </a:extLst>
          </p:cNvPr>
          <p:cNvSpPr>
            <a:spLocks noGrp="1"/>
          </p:cNvSpPr>
          <p:nvPr>
            <p:ph type="sldNum" sz="quarter" idx="12"/>
          </p:nvPr>
        </p:nvSpPr>
        <p:spPr/>
        <p:txBody>
          <a:bodyPr/>
          <a:lstStyle>
            <a:lvl1pPr>
              <a:defRPr>
                <a:solidFill>
                  <a:schemeClr val="bg1"/>
                </a:solidFill>
              </a:defRPr>
            </a:lvl1pPr>
          </a:lstStyle>
          <a:p>
            <a:fld id="{CD1CA1D8-EB92-4908-AF20-BCAA06C7A08A}" type="slidenum">
              <a:rPr lang="de-CH" smtClean="0"/>
              <a:pPr/>
              <a:t>‹Nr.›</a:t>
            </a:fld>
            <a:endParaRPr lang="de-CH" dirty="0"/>
          </a:p>
        </p:txBody>
      </p:sp>
      <p:sp>
        <p:nvSpPr>
          <p:cNvPr id="7" name="Title 6">
            <a:extLst>
              <a:ext uri="{FF2B5EF4-FFF2-40B4-BE49-F238E27FC236}">
                <a16:creationId xmlns:a16="http://schemas.microsoft.com/office/drawing/2014/main" id="{6DF842CC-EB4E-44AF-8A4A-E48863BFE3CE}"/>
              </a:ext>
            </a:extLst>
          </p:cNvPr>
          <p:cNvSpPr>
            <a:spLocks noGrp="1"/>
          </p:cNvSpPr>
          <p:nvPr>
            <p:ph type="title"/>
          </p:nvPr>
        </p:nvSpPr>
        <p:spPr>
          <a:xfrm>
            <a:off x="551384" y="1493196"/>
            <a:ext cx="11089232" cy="2440800"/>
          </a:xfrm>
        </p:spPr>
        <p:txBody>
          <a:bodyPr anchor="b"/>
          <a:lstStyle>
            <a:lvl1pPr>
              <a:defRPr sz="4400">
                <a:solidFill>
                  <a:schemeClr val="bg1"/>
                </a:solidFill>
              </a:defRPr>
            </a:lvl1pPr>
          </a:lstStyle>
          <a:p>
            <a:r>
              <a:rPr lang="de-DE"/>
              <a:t>Mastertitelformat bearbeiten</a:t>
            </a:r>
            <a:endParaRPr lang="de-CH" dirty="0"/>
          </a:p>
        </p:txBody>
      </p:sp>
      <p:sp>
        <p:nvSpPr>
          <p:cNvPr id="8" name="Subtitle 2">
            <a:extLst>
              <a:ext uri="{FF2B5EF4-FFF2-40B4-BE49-F238E27FC236}">
                <a16:creationId xmlns:a16="http://schemas.microsoft.com/office/drawing/2014/main" id="{A0377E3D-69A2-4EC0-9724-F0825E02D496}"/>
              </a:ext>
            </a:extLst>
          </p:cNvPr>
          <p:cNvSpPr>
            <a:spLocks noGrp="1"/>
          </p:cNvSpPr>
          <p:nvPr>
            <p:ph type="subTitle" idx="1"/>
          </p:nvPr>
        </p:nvSpPr>
        <p:spPr>
          <a:xfrm>
            <a:off x="551384" y="4293096"/>
            <a:ext cx="11089754" cy="288032"/>
          </a:xfrm>
        </p:spPr>
        <p:txBody>
          <a:bodyPr/>
          <a:lstStyle>
            <a:lvl1pPr marL="0" indent="0" algn="l">
              <a:buNone/>
              <a:defRPr sz="1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dirty="0"/>
          </a:p>
        </p:txBody>
      </p:sp>
      <p:pic>
        <p:nvPicPr>
          <p:cNvPr id="9" name="Picture 8">
            <a:extLst>
              <a:ext uri="{FF2B5EF4-FFF2-40B4-BE49-F238E27FC236}">
                <a16:creationId xmlns:a16="http://schemas.microsoft.com/office/drawing/2014/main" id="{1A209181-9C63-49AD-B190-1EF3172CAB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1255" y="6408290"/>
            <a:ext cx="720602" cy="180821"/>
          </a:xfrm>
          <a:prstGeom prst="rect">
            <a:avLst/>
          </a:prstGeom>
        </p:spPr>
      </p:pic>
    </p:spTree>
    <p:extLst>
      <p:ext uri="{BB962C8B-B14F-4D97-AF65-F5344CB8AC3E}">
        <p14:creationId xmlns:p14="http://schemas.microsoft.com/office/powerpoint/2010/main" val="16198809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Zitat (Hintergrundbi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799EB2-FFDA-4301-9C8A-5AB7C30BFEB7}"/>
              </a:ext>
            </a:extLst>
          </p:cNvPr>
          <p:cNvSpPr>
            <a:spLocks noGrp="1"/>
          </p:cNvSpPr>
          <p:nvPr>
            <p:ph type="dt" sz="half" idx="10"/>
          </p:nvPr>
        </p:nvSpPr>
        <p:spPr/>
        <p:txBody>
          <a:bodyPr/>
          <a:lstStyle>
            <a:lvl1pPr>
              <a:defRPr>
                <a:solidFill>
                  <a:schemeClr val="bg1"/>
                </a:solidFill>
              </a:defRPr>
            </a:lvl1pPr>
          </a:lstStyle>
          <a:p>
            <a:fld id="{27738405-41A4-4018-A9F5-AAA6440B10AC}" type="datetime1">
              <a:rPr lang="de-CH" smtClean="0"/>
              <a:t>10.06.2024</a:t>
            </a:fld>
            <a:endParaRPr lang="de-CH" dirty="0"/>
          </a:p>
        </p:txBody>
      </p:sp>
      <p:sp>
        <p:nvSpPr>
          <p:cNvPr id="3" name="Footer Placeholder 2">
            <a:extLst>
              <a:ext uri="{FF2B5EF4-FFF2-40B4-BE49-F238E27FC236}">
                <a16:creationId xmlns:a16="http://schemas.microsoft.com/office/drawing/2014/main" id="{69BAE397-E1E2-4191-B95B-3E696B9BB793}"/>
              </a:ext>
            </a:extLst>
          </p:cNvPr>
          <p:cNvSpPr>
            <a:spLocks noGrp="1"/>
          </p:cNvSpPr>
          <p:nvPr>
            <p:ph type="ftr" sz="quarter" idx="11"/>
          </p:nvPr>
        </p:nvSpPr>
        <p:spPr/>
        <p:txBody>
          <a:bodyPr/>
          <a:lstStyle>
            <a:lvl1pPr>
              <a:defRPr>
                <a:solidFill>
                  <a:schemeClr val="bg1"/>
                </a:solidFill>
              </a:defRPr>
            </a:lvl1pPr>
          </a:lstStyle>
          <a:p>
            <a:r>
              <a:rPr lang="de-CH"/>
              <a:t>Präsentationstitel (Arial Regular, 10 pt/Zab 14 pt)</a:t>
            </a:r>
            <a:endParaRPr lang="de-CH" dirty="0"/>
          </a:p>
        </p:txBody>
      </p:sp>
      <p:sp>
        <p:nvSpPr>
          <p:cNvPr id="4" name="Slide Number Placeholder 3">
            <a:extLst>
              <a:ext uri="{FF2B5EF4-FFF2-40B4-BE49-F238E27FC236}">
                <a16:creationId xmlns:a16="http://schemas.microsoft.com/office/drawing/2014/main" id="{9412B0ED-1EEF-448A-B788-EF6071EDF47F}"/>
              </a:ext>
            </a:extLst>
          </p:cNvPr>
          <p:cNvSpPr>
            <a:spLocks noGrp="1"/>
          </p:cNvSpPr>
          <p:nvPr>
            <p:ph type="sldNum" sz="quarter" idx="12"/>
          </p:nvPr>
        </p:nvSpPr>
        <p:spPr/>
        <p:txBody>
          <a:bodyPr/>
          <a:lstStyle>
            <a:lvl1pPr>
              <a:defRPr>
                <a:solidFill>
                  <a:schemeClr val="bg1"/>
                </a:solidFill>
              </a:defRPr>
            </a:lvl1pPr>
          </a:lstStyle>
          <a:p>
            <a:fld id="{8BFC54A6-73CC-48F7-98D1-B842A8965978}" type="slidenum">
              <a:rPr lang="de-CH" smtClean="0"/>
              <a:pPr/>
              <a:t>‹Nr.›</a:t>
            </a:fld>
            <a:endParaRPr lang="de-CH" dirty="0"/>
          </a:p>
        </p:txBody>
      </p:sp>
      <p:sp>
        <p:nvSpPr>
          <p:cNvPr id="7" name="Title 6">
            <a:extLst>
              <a:ext uri="{FF2B5EF4-FFF2-40B4-BE49-F238E27FC236}">
                <a16:creationId xmlns:a16="http://schemas.microsoft.com/office/drawing/2014/main" id="{6DF842CC-EB4E-44AF-8A4A-E48863BFE3CE}"/>
              </a:ext>
            </a:extLst>
          </p:cNvPr>
          <p:cNvSpPr>
            <a:spLocks noGrp="1"/>
          </p:cNvSpPr>
          <p:nvPr>
            <p:ph type="title"/>
          </p:nvPr>
        </p:nvSpPr>
        <p:spPr>
          <a:xfrm>
            <a:off x="551384" y="1493196"/>
            <a:ext cx="11089232" cy="2440800"/>
          </a:xfrm>
        </p:spPr>
        <p:txBody>
          <a:bodyPr anchor="b"/>
          <a:lstStyle>
            <a:lvl1pPr>
              <a:defRPr sz="4400">
                <a:solidFill>
                  <a:schemeClr val="bg1"/>
                </a:solidFill>
              </a:defRPr>
            </a:lvl1pPr>
          </a:lstStyle>
          <a:p>
            <a:r>
              <a:rPr lang="de-DE"/>
              <a:t>Mastertitelformat bearbeiten</a:t>
            </a:r>
            <a:endParaRPr lang="de-CH" dirty="0"/>
          </a:p>
        </p:txBody>
      </p:sp>
      <p:sp>
        <p:nvSpPr>
          <p:cNvPr id="8" name="Subtitle 2">
            <a:extLst>
              <a:ext uri="{FF2B5EF4-FFF2-40B4-BE49-F238E27FC236}">
                <a16:creationId xmlns:a16="http://schemas.microsoft.com/office/drawing/2014/main" id="{A0377E3D-69A2-4EC0-9724-F0825E02D496}"/>
              </a:ext>
            </a:extLst>
          </p:cNvPr>
          <p:cNvSpPr>
            <a:spLocks noGrp="1"/>
          </p:cNvSpPr>
          <p:nvPr>
            <p:ph type="subTitle" idx="1"/>
          </p:nvPr>
        </p:nvSpPr>
        <p:spPr>
          <a:xfrm>
            <a:off x="551384" y="4293096"/>
            <a:ext cx="11089754" cy="288032"/>
          </a:xfrm>
        </p:spPr>
        <p:txBody>
          <a:bodyPr/>
          <a:lstStyle>
            <a:lvl1pPr marL="0" indent="0" algn="l">
              <a:buNone/>
              <a:defRPr sz="1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dirty="0"/>
          </a:p>
        </p:txBody>
      </p:sp>
    </p:spTree>
    <p:extLst>
      <p:ext uri="{BB962C8B-B14F-4D97-AF65-F5344CB8AC3E}">
        <p14:creationId xmlns:p14="http://schemas.microsoft.com/office/powerpoint/2010/main" val="9252377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4BA3A-06FB-4B5B-956D-4215D51B1CBE}"/>
              </a:ext>
            </a:extLst>
          </p:cNvPr>
          <p:cNvSpPr>
            <a:spLocks noGrp="1"/>
          </p:cNvSpPr>
          <p:nvPr>
            <p:ph type="title"/>
          </p:nvPr>
        </p:nvSpPr>
        <p:spPr/>
        <p:txBody>
          <a:bodyPr/>
          <a:lstStyle/>
          <a:p>
            <a:r>
              <a:rPr lang="de-DE"/>
              <a:t>Mastertitelformat bearbeiten</a:t>
            </a:r>
            <a:endParaRPr lang="de-CH" dirty="0"/>
          </a:p>
        </p:txBody>
      </p:sp>
      <p:sp>
        <p:nvSpPr>
          <p:cNvPr id="3" name="Date Placeholder 2">
            <a:extLst>
              <a:ext uri="{FF2B5EF4-FFF2-40B4-BE49-F238E27FC236}">
                <a16:creationId xmlns:a16="http://schemas.microsoft.com/office/drawing/2014/main" id="{20EA3B59-C53E-479D-9239-C207E4820AA4}"/>
              </a:ext>
            </a:extLst>
          </p:cNvPr>
          <p:cNvSpPr>
            <a:spLocks noGrp="1"/>
          </p:cNvSpPr>
          <p:nvPr>
            <p:ph type="dt" sz="half" idx="10"/>
          </p:nvPr>
        </p:nvSpPr>
        <p:spPr/>
        <p:txBody>
          <a:bodyPr/>
          <a:lstStyle/>
          <a:p>
            <a:fld id="{A8F0DBF9-1D88-4811-8367-1002DB096E84}" type="datetime1">
              <a:rPr lang="de-CH" smtClean="0"/>
              <a:t>10.06.2024</a:t>
            </a:fld>
            <a:endParaRPr lang="de-CH" dirty="0"/>
          </a:p>
        </p:txBody>
      </p:sp>
      <p:sp>
        <p:nvSpPr>
          <p:cNvPr id="4" name="Footer Placeholder 3">
            <a:extLst>
              <a:ext uri="{FF2B5EF4-FFF2-40B4-BE49-F238E27FC236}">
                <a16:creationId xmlns:a16="http://schemas.microsoft.com/office/drawing/2014/main" id="{8F765A02-CA46-4D90-94E1-850EBB9B0FC1}"/>
              </a:ext>
            </a:extLst>
          </p:cNvPr>
          <p:cNvSpPr>
            <a:spLocks noGrp="1"/>
          </p:cNvSpPr>
          <p:nvPr>
            <p:ph type="ftr" sz="quarter" idx="11"/>
          </p:nvPr>
        </p:nvSpPr>
        <p:spPr/>
        <p:txBody>
          <a:bodyPr/>
          <a:lstStyle/>
          <a:p>
            <a:r>
              <a:rPr lang="de-CH"/>
              <a:t>Präsentationstitel (Arial Regular, 10 pt/Zab 14 pt)</a:t>
            </a:r>
            <a:endParaRPr lang="de-CH" dirty="0"/>
          </a:p>
        </p:txBody>
      </p:sp>
      <p:sp>
        <p:nvSpPr>
          <p:cNvPr id="5" name="Slide Number Placeholder 4">
            <a:extLst>
              <a:ext uri="{FF2B5EF4-FFF2-40B4-BE49-F238E27FC236}">
                <a16:creationId xmlns:a16="http://schemas.microsoft.com/office/drawing/2014/main" id="{A4815658-ED1C-4D91-BA4E-2F25EA1C27DC}"/>
              </a:ext>
            </a:extLst>
          </p:cNvPr>
          <p:cNvSpPr>
            <a:spLocks noGrp="1"/>
          </p:cNvSpPr>
          <p:nvPr>
            <p:ph type="sldNum" sz="quarter" idx="12"/>
          </p:nvPr>
        </p:nvSpPr>
        <p:spPr/>
        <p:txBody>
          <a:bodyPr/>
          <a:lstStyle/>
          <a:p>
            <a:fld id="{A08E0235-58F6-4F55-AB7C-7287270B1087}" type="slidenum">
              <a:rPr lang="de-CH" smtClean="0"/>
              <a:pPr/>
              <a:t>‹Nr.›</a:t>
            </a:fld>
            <a:endParaRPr lang="de-CH" dirty="0"/>
          </a:p>
        </p:txBody>
      </p:sp>
      <p:sp>
        <p:nvSpPr>
          <p:cNvPr id="6" name="Text Placeholder 8">
            <a:extLst>
              <a:ext uri="{FF2B5EF4-FFF2-40B4-BE49-F238E27FC236}">
                <a16:creationId xmlns:a16="http://schemas.microsoft.com/office/drawing/2014/main" id="{5F202EA8-BF78-45FC-B765-3FB9AED1CB3D}"/>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de-CH"/>
              <a:t>Quellenangabe</a:t>
            </a:r>
            <a:endParaRPr lang="de-CH" dirty="0"/>
          </a:p>
        </p:txBody>
      </p:sp>
    </p:spTree>
    <p:extLst>
      <p:ext uri="{BB962C8B-B14F-4D97-AF65-F5344CB8AC3E}">
        <p14:creationId xmlns:p14="http://schemas.microsoft.com/office/powerpoint/2010/main" val="7544424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799EB2-FFDA-4301-9C8A-5AB7C30BFEB7}"/>
              </a:ext>
            </a:extLst>
          </p:cNvPr>
          <p:cNvSpPr>
            <a:spLocks noGrp="1"/>
          </p:cNvSpPr>
          <p:nvPr>
            <p:ph type="dt" sz="half" idx="10"/>
          </p:nvPr>
        </p:nvSpPr>
        <p:spPr/>
        <p:txBody>
          <a:bodyPr/>
          <a:lstStyle/>
          <a:p>
            <a:fld id="{A57ED237-1965-4BD5-82F1-48326C637DA7}" type="datetime1">
              <a:rPr lang="de-CH" smtClean="0"/>
              <a:t>10.06.2024</a:t>
            </a:fld>
            <a:endParaRPr lang="de-CH" dirty="0"/>
          </a:p>
        </p:txBody>
      </p:sp>
      <p:sp>
        <p:nvSpPr>
          <p:cNvPr id="3" name="Footer Placeholder 2">
            <a:extLst>
              <a:ext uri="{FF2B5EF4-FFF2-40B4-BE49-F238E27FC236}">
                <a16:creationId xmlns:a16="http://schemas.microsoft.com/office/drawing/2014/main" id="{69BAE397-E1E2-4191-B95B-3E696B9BB793}"/>
              </a:ext>
            </a:extLst>
          </p:cNvPr>
          <p:cNvSpPr>
            <a:spLocks noGrp="1"/>
          </p:cNvSpPr>
          <p:nvPr>
            <p:ph type="ftr" sz="quarter" idx="11"/>
          </p:nvPr>
        </p:nvSpPr>
        <p:spPr/>
        <p:txBody>
          <a:bodyPr/>
          <a:lstStyle/>
          <a:p>
            <a:r>
              <a:rPr lang="de-CH"/>
              <a:t>Präsentationstitel (Arial Regular, 10 pt/Zab 14 pt)</a:t>
            </a:r>
            <a:endParaRPr lang="de-CH" dirty="0"/>
          </a:p>
        </p:txBody>
      </p:sp>
      <p:sp>
        <p:nvSpPr>
          <p:cNvPr id="4" name="Slide Number Placeholder 3">
            <a:extLst>
              <a:ext uri="{FF2B5EF4-FFF2-40B4-BE49-F238E27FC236}">
                <a16:creationId xmlns:a16="http://schemas.microsoft.com/office/drawing/2014/main" id="{9412B0ED-1EEF-448A-B788-EF6071EDF47F}"/>
              </a:ext>
            </a:extLst>
          </p:cNvPr>
          <p:cNvSpPr>
            <a:spLocks noGrp="1"/>
          </p:cNvSpPr>
          <p:nvPr>
            <p:ph type="sldNum" sz="quarter" idx="12"/>
          </p:nvPr>
        </p:nvSpPr>
        <p:spPr/>
        <p:txBody>
          <a:bodyPr/>
          <a:lstStyle/>
          <a:p>
            <a:fld id="{8D0DD059-129C-482D-8740-69B920497CC5}" type="slidenum">
              <a:rPr lang="de-CH" smtClean="0"/>
              <a:pPr/>
              <a:t>‹Nr.›</a:t>
            </a:fld>
            <a:endParaRPr lang="de-CH" dirty="0"/>
          </a:p>
        </p:txBody>
      </p:sp>
    </p:spTree>
    <p:extLst>
      <p:ext uri="{BB962C8B-B14F-4D97-AF65-F5344CB8AC3E}">
        <p14:creationId xmlns:p14="http://schemas.microsoft.com/office/powerpoint/2010/main" val="19166057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F842CC-EB4E-44AF-8A4A-E48863BFE3CE}"/>
              </a:ext>
            </a:extLst>
          </p:cNvPr>
          <p:cNvSpPr>
            <a:spLocks noGrp="1"/>
          </p:cNvSpPr>
          <p:nvPr>
            <p:ph type="title"/>
          </p:nvPr>
        </p:nvSpPr>
        <p:spPr>
          <a:xfrm>
            <a:off x="551384" y="1557338"/>
            <a:ext cx="11089232" cy="1655638"/>
          </a:xfrm>
        </p:spPr>
        <p:txBody>
          <a:bodyPr/>
          <a:lstStyle>
            <a:lvl1pPr>
              <a:lnSpc>
                <a:spcPct val="90000"/>
              </a:lnSpc>
              <a:defRPr sz="4400">
                <a:solidFill>
                  <a:schemeClr val="accent1"/>
                </a:solidFill>
              </a:defRPr>
            </a:lvl1pPr>
          </a:lstStyle>
          <a:p>
            <a:r>
              <a:rPr lang="de-DE"/>
              <a:t>Mastertitelformat bearbeiten</a:t>
            </a:r>
            <a:endParaRPr lang="de-CH" dirty="0"/>
          </a:p>
        </p:txBody>
      </p:sp>
      <p:sp>
        <p:nvSpPr>
          <p:cNvPr id="10" name="Text Placeholder 9">
            <a:extLst>
              <a:ext uri="{FF2B5EF4-FFF2-40B4-BE49-F238E27FC236}">
                <a16:creationId xmlns:a16="http://schemas.microsoft.com/office/drawing/2014/main" id="{15F42B90-666C-4D55-9481-F921FC85B2B6}"/>
              </a:ext>
            </a:extLst>
          </p:cNvPr>
          <p:cNvSpPr>
            <a:spLocks noGrp="1"/>
          </p:cNvSpPr>
          <p:nvPr>
            <p:ph type="body" sz="quarter" idx="10"/>
          </p:nvPr>
        </p:nvSpPr>
        <p:spPr>
          <a:xfrm>
            <a:off x="550863" y="3429000"/>
            <a:ext cx="2736850" cy="2736850"/>
          </a:xfrm>
        </p:spPr>
        <p:txBody>
          <a:bodyPr anchor="b"/>
          <a:lstStyle>
            <a:lvl1pPr marL="0" indent="0">
              <a:buNone/>
              <a:defRPr sz="1600"/>
            </a:lvl1pPr>
          </a:lstStyle>
          <a:p>
            <a:pPr lvl="0"/>
            <a:r>
              <a:rPr lang="de-DE"/>
              <a:t>Mastertextformat bearbeiten</a:t>
            </a:r>
          </a:p>
        </p:txBody>
      </p:sp>
      <p:sp>
        <p:nvSpPr>
          <p:cNvPr id="11" name="Text Placeholder 9">
            <a:extLst>
              <a:ext uri="{FF2B5EF4-FFF2-40B4-BE49-F238E27FC236}">
                <a16:creationId xmlns:a16="http://schemas.microsoft.com/office/drawing/2014/main" id="{31A80F8E-896F-476F-9FDB-87611C4AEAC5}"/>
              </a:ext>
            </a:extLst>
          </p:cNvPr>
          <p:cNvSpPr>
            <a:spLocks noGrp="1"/>
          </p:cNvSpPr>
          <p:nvPr>
            <p:ph type="body" sz="quarter" idx="11"/>
          </p:nvPr>
        </p:nvSpPr>
        <p:spPr>
          <a:xfrm>
            <a:off x="3899496" y="3429000"/>
            <a:ext cx="2736850" cy="2736850"/>
          </a:xfrm>
        </p:spPr>
        <p:txBody>
          <a:bodyPr anchor="b"/>
          <a:lstStyle>
            <a:lvl1pPr marL="0" indent="0">
              <a:buNone/>
              <a:defRPr sz="1600"/>
            </a:lvl1pPr>
          </a:lstStyle>
          <a:p>
            <a:pPr lvl="0"/>
            <a:r>
              <a:rPr lang="de-DE"/>
              <a:t>Mastertextformat bearbeiten</a:t>
            </a:r>
          </a:p>
        </p:txBody>
      </p:sp>
      <p:sp>
        <p:nvSpPr>
          <p:cNvPr id="12" name="Text Placeholder 9">
            <a:extLst>
              <a:ext uri="{FF2B5EF4-FFF2-40B4-BE49-F238E27FC236}">
                <a16:creationId xmlns:a16="http://schemas.microsoft.com/office/drawing/2014/main" id="{FB60F4C8-C38F-4032-B18C-C40E13684124}"/>
              </a:ext>
            </a:extLst>
          </p:cNvPr>
          <p:cNvSpPr>
            <a:spLocks noGrp="1"/>
          </p:cNvSpPr>
          <p:nvPr>
            <p:ph type="body" sz="quarter" idx="12"/>
          </p:nvPr>
        </p:nvSpPr>
        <p:spPr>
          <a:xfrm>
            <a:off x="7248128" y="3429000"/>
            <a:ext cx="2736850" cy="2736850"/>
          </a:xfrm>
        </p:spPr>
        <p:txBody>
          <a:bodyPr anchor="b"/>
          <a:lstStyle>
            <a:lvl1pPr marL="0" indent="0">
              <a:buNone/>
              <a:defRPr sz="1600"/>
            </a:lvl1pPr>
          </a:lstStyle>
          <a:p>
            <a:pPr lvl="0"/>
            <a:r>
              <a:rPr lang="de-DE"/>
              <a:t>Mastertextformat bearbeiten</a:t>
            </a:r>
          </a:p>
        </p:txBody>
      </p:sp>
    </p:spTree>
    <p:extLst>
      <p:ext uri="{BB962C8B-B14F-4D97-AF65-F5344CB8AC3E}">
        <p14:creationId xmlns:p14="http://schemas.microsoft.com/office/powerpoint/2010/main" val="4245538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chlussfolie (co-Brandin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F842CC-EB4E-44AF-8A4A-E48863BFE3CE}"/>
              </a:ext>
            </a:extLst>
          </p:cNvPr>
          <p:cNvSpPr>
            <a:spLocks noGrp="1"/>
          </p:cNvSpPr>
          <p:nvPr>
            <p:ph type="title"/>
          </p:nvPr>
        </p:nvSpPr>
        <p:spPr>
          <a:xfrm>
            <a:off x="551384" y="1557338"/>
            <a:ext cx="11089232" cy="1655638"/>
          </a:xfrm>
        </p:spPr>
        <p:txBody>
          <a:bodyPr/>
          <a:lstStyle>
            <a:lvl1pPr>
              <a:lnSpc>
                <a:spcPct val="90000"/>
              </a:lnSpc>
              <a:defRPr sz="4400">
                <a:solidFill>
                  <a:schemeClr val="accent1"/>
                </a:solidFill>
              </a:defRPr>
            </a:lvl1pPr>
          </a:lstStyle>
          <a:p>
            <a:r>
              <a:rPr lang="de-DE"/>
              <a:t>Mastertitelformat bearbeiten</a:t>
            </a:r>
            <a:endParaRPr lang="de-CH" dirty="0"/>
          </a:p>
        </p:txBody>
      </p:sp>
      <p:sp>
        <p:nvSpPr>
          <p:cNvPr id="10" name="Text Placeholder 9">
            <a:extLst>
              <a:ext uri="{FF2B5EF4-FFF2-40B4-BE49-F238E27FC236}">
                <a16:creationId xmlns:a16="http://schemas.microsoft.com/office/drawing/2014/main" id="{15F42B90-666C-4D55-9481-F921FC85B2B6}"/>
              </a:ext>
            </a:extLst>
          </p:cNvPr>
          <p:cNvSpPr>
            <a:spLocks noGrp="1"/>
          </p:cNvSpPr>
          <p:nvPr>
            <p:ph type="body" sz="quarter" idx="10"/>
          </p:nvPr>
        </p:nvSpPr>
        <p:spPr>
          <a:xfrm>
            <a:off x="550863" y="3429000"/>
            <a:ext cx="2736850" cy="2736850"/>
          </a:xfrm>
        </p:spPr>
        <p:txBody>
          <a:bodyPr anchor="b"/>
          <a:lstStyle>
            <a:lvl1pPr marL="0" indent="0">
              <a:buNone/>
              <a:defRPr sz="1600"/>
            </a:lvl1pPr>
          </a:lstStyle>
          <a:p>
            <a:pPr lvl="0"/>
            <a:r>
              <a:rPr lang="de-DE"/>
              <a:t>Mastertextformat bearbeiten</a:t>
            </a:r>
          </a:p>
        </p:txBody>
      </p:sp>
      <p:sp>
        <p:nvSpPr>
          <p:cNvPr id="11" name="Text Placeholder 9">
            <a:extLst>
              <a:ext uri="{FF2B5EF4-FFF2-40B4-BE49-F238E27FC236}">
                <a16:creationId xmlns:a16="http://schemas.microsoft.com/office/drawing/2014/main" id="{31A80F8E-896F-476F-9FDB-87611C4AEAC5}"/>
              </a:ext>
            </a:extLst>
          </p:cNvPr>
          <p:cNvSpPr>
            <a:spLocks noGrp="1"/>
          </p:cNvSpPr>
          <p:nvPr>
            <p:ph type="body" sz="quarter" idx="11"/>
          </p:nvPr>
        </p:nvSpPr>
        <p:spPr>
          <a:xfrm>
            <a:off x="3899496" y="3429000"/>
            <a:ext cx="2736850" cy="2736850"/>
          </a:xfrm>
        </p:spPr>
        <p:txBody>
          <a:bodyPr anchor="b"/>
          <a:lstStyle>
            <a:lvl1pPr marL="0" indent="0">
              <a:buNone/>
              <a:defRPr sz="1600"/>
            </a:lvl1pPr>
          </a:lstStyle>
          <a:p>
            <a:pPr lvl="0"/>
            <a:r>
              <a:rPr lang="de-DE"/>
              <a:t>Mastertextformat bearbeiten</a:t>
            </a:r>
          </a:p>
        </p:txBody>
      </p:sp>
      <p:sp>
        <p:nvSpPr>
          <p:cNvPr id="6" name="Picture Placeholder 8">
            <a:extLst>
              <a:ext uri="{FF2B5EF4-FFF2-40B4-BE49-F238E27FC236}">
                <a16:creationId xmlns:a16="http://schemas.microsoft.com/office/drawing/2014/main" id="{CB9BFD92-D848-42C2-9A37-32EEF01F8FDE}"/>
              </a:ext>
            </a:extLst>
          </p:cNvPr>
          <p:cNvSpPr>
            <a:spLocks noGrp="1"/>
          </p:cNvSpPr>
          <p:nvPr>
            <p:ph type="pic" sz="quarter" idx="12" hasCustomPrompt="1"/>
          </p:nvPr>
        </p:nvSpPr>
        <p:spPr>
          <a:xfrm>
            <a:off x="8543925" y="5156795"/>
            <a:ext cx="1152000" cy="1152525"/>
          </a:xfrm>
          <a:solidFill>
            <a:schemeClr val="accent6">
              <a:lumMod val="20000"/>
              <a:lumOff val="80000"/>
            </a:schemeClr>
          </a:solidFill>
        </p:spPr>
        <p:txBody>
          <a:bodyPr/>
          <a:lstStyle>
            <a:lvl1pPr marL="0" indent="0" algn="ctr">
              <a:buNone/>
              <a:defRPr/>
            </a:lvl1pPr>
          </a:lstStyle>
          <a:p>
            <a:r>
              <a:rPr lang="de-CH"/>
              <a:t>Logo</a:t>
            </a:r>
            <a:endParaRPr lang="de-CH" dirty="0"/>
          </a:p>
        </p:txBody>
      </p:sp>
      <p:pic>
        <p:nvPicPr>
          <p:cNvPr id="8" name="Picture 7">
            <a:extLst>
              <a:ext uri="{FF2B5EF4-FFF2-40B4-BE49-F238E27FC236}">
                <a16:creationId xmlns:a16="http://schemas.microsoft.com/office/drawing/2014/main" id="{5E2F9851-372F-43BB-95A6-5B4E762857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Tree>
    <p:extLst>
      <p:ext uri="{BB962C8B-B14F-4D97-AF65-F5344CB8AC3E}">
        <p14:creationId xmlns:p14="http://schemas.microsoft.com/office/powerpoint/2010/main" val="2729423664"/>
      </p:ext>
    </p:extLst>
  </p:cSld>
  <p:clrMapOvr>
    <a:masterClrMapping/>
  </p:clrMapOvr>
  <p:extLst>
    <p:ext uri="{DCECCB84-F9BA-43D5-87BE-67443E8EF086}">
      <p15:sldGuideLst xmlns:p15="http://schemas.microsoft.com/office/powerpoint/2012/main">
        <p15:guide id="1" orient="horz" pos="397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el ohne 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4C8A-1625-4420-BC20-C587ECC49B13}"/>
              </a:ext>
            </a:extLst>
          </p:cNvPr>
          <p:cNvSpPr>
            <a:spLocks noGrp="1"/>
          </p:cNvSpPr>
          <p:nvPr>
            <p:ph type="ctrTitle"/>
          </p:nvPr>
        </p:nvSpPr>
        <p:spPr>
          <a:xfrm>
            <a:off x="551384" y="1122363"/>
            <a:ext cx="11089754" cy="2234629"/>
          </a:xfrm>
        </p:spPr>
        <p:txBody>
          <a:bodyPr anchor="b"/>
          <a:lstStyle>
            <a:lvl1pPr algn="l">
              <a:lnSpc>
                <a:spcPct val="90000"/>
              </a:lnSpc>
              <a:defRPr sz="4400"/>
            </a:lvl1pPr>
          </a:lstStyle>
          <a:p>
            <a:r>
              <a:rPr lang="de-DE"/>
              <a:t>Mastertitelformat bearbeiten</a:t>
            </a:r>
            <a:endParaRPr lang="de-CH" dirty="0"/>
          </a:p>
        </p:txBody>
      </p:sp>
      <p:sp>
        <p:nvSpPr>
          <p:cNvPr id="3" name="Subtitle 2">
            <a:extLst>
              <a:ext uri="{FF2B5EF4-FFF2-40B4-BE49-F238E27FC236}">
                <a16:creationId xmlns:a16="http://schemas.microsoft.com/office/drawing/2014/main" id="{054364AC-34B8-4813-874E-7F08A9667AC8}"/>
              </a:ext>
            </a:extLst>
          </p:cNvPr>
          <p:cNvSpPr>
            <a:spLocks noGrp="1"/>
          </p:cNvSpPr>
          <p:nvPr>
            <p:ph type="subTitle" idx="1"/>
          </p:nvPr>
        </p:nvSpPr>
        <p:spPr>
          <a:xfrm>
            <a:off x="551384" y="3645024"/>
            <a:ext cx="11089754" cy="1612776"/>
          </a:xfrm>
        </p:spPr>
        <p:txBody>
          <a:bodyPr/>
          <a:lstStyle>
            <a:lvl1pPr marL="0" indent="0" algn="l">
              <a:buNone/>
              <a:defRPr sz="2400" b="1">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dirty="0"/>
          </a:p>
        </p:txBody>
      </p:sp>
      <p:pic>
        <p:nvPicPr>
          <p:cNvPr id="4" name="Picture 3">
            <a:extLst>
              <a:ext uri="{FF2B5EF4-FFF2-40B4-BE49-F238E27FC236}">
                <a16:creationId xmlns:a16="http://schemas.microsoft.com/office/drawing/2014/main" id="{8F2AEDEC-1C37-4F2A-B5CF-0455CCF52E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Tree>
    <p:extLst>
      <p:ext uri="{BB962C8B-B14F-4D97-AF65-F5344CB8AC3E}">
        <p14:creationId xmlns:p14="http://schemas.microsoft.com/office/powerpoint/2010/main" val="2088502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 ohne Bild (co-Bran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4C8A-1625-4420-BC20-C587ECC49B13}"/>
              </a:ext>
            </a:extLst>
          </p:cNvPr>
          <p:cNvSpPr>
            <a:spLocks noGrp="1"/>
          </p:cNvSpPr>
          <p:nvPr>
            <p:ph type="ctrTitle"/>
          </p:nvPr>
        </p:nvSpPr>
        <p:spPr>
          <a:xfrm>
            <a:off x="551384" y="1122363"/>
            <a:ext cx="11089754" cy="2234629"/>
          </a:xfrm>
        </p:spPr>
        <p:txBody>
          <a:bodyPr anchor="b"/>
          <a:lstStyle>
            <a:lvl1pPr algn="l">
              <a:lnSpc>
                <a:spcPct val="90000"/>
              </a:lnSpc>
              <a:defRPr sz="4400"/>
            </a:lvl1pPr>
          </a:lstStyle>
          <a:p>
            <a:r>
              <a:rPr lang="de-DE"/>
              <a:t>Mastertitelformat bearbeiten</a:t>
            </a:r>
            <a:endParaRPr lang="de-CH" dirty="0"/>
          </a:p>
        </p:txBody>
      </p:sp>
      <p:sp>
        <p:nvSpPr>
          <p:cNvPr id="3" name="Subtitle 2">
            <a:extLst>
              <a:ext uri="{FF2B5EF4-FFF2-40B4-BE49-F238E27FC236}">
                <a16:creationId xmlns:a16="http://schemas.microsoft.com/office/drawing/2014/main" id="{054364AC-34B8-4813-874E-7F08A9667AC8}"/>
              </a:ext>
            </a:extLst>
          </p:cNvPr>
          <p:cNvSpPr>
            <a:spLocks noGrp="1"/>
          </p:cNvSpPr>
          <p:nvPr>
            <p:ph type="subTitle" idx="1"/>
          </p:nvPr>
        </p:nvSpPr>
        <p:spPr>
          <a:xfrm>
            <a:off x="551384" y="3645024"/>
            <a:ext cx="11089754" cy="1612776"/>
          </a:xfrm>
        </p:spPr>
        <p:txBody>
          <a:bodyPr/>
          <a:lstStyle>
            <a:lvl1pPr marL="0" indent="0" algn="l">
              <a:buNone/>
              <a:defRPr sz="2400" b="1">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dirty="0"/>
          </a:p>
        </p:txBody>
      </p:sp>
      <p:pic>
        <p:nvPicPr>
          <p:cNvPr id="4" name="Picture 3">
            <a:extLst>
              <a:ext uri="{FF2B5EF4-FFF2-40B4-BE49-F238E27FC236}">
                <a16:creationId xmlns:a16="http://schemas.microsoft.com/office/drawing/2014/main" id="{8F2AEDEC-1C37-4F2A-B5CF-0455CCF52E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
        <p:nvSpPr>
          <p:cNvPr id="8" name="Picture Placeholder 8">
            <a:extLst>
              <a:ext uri="{FF2B5EF4-FFF2-40B4-BE49-F238E27FC236}">
                <a16:creationId xmlns:a16="http://schemas.microsoft.com/office/drawing/2014/main" id="{C8C6438A-657A-434C-BF4C-CF90B9BD243B}"/>
              </a:ext>
            </a:extLst>
          </p:cNvPr>
          <p:cNvSpPr>
            <a:spLocks noGrp="1"/>
          </p:cNvSpPr>
          <p:nvPr>
            <p:ph type="pic" sz="quarter" idx="12" hasCustomPrompt="1"/>
          </p:nvPr>
        </p:nvSpPr>
        <p:spPr>
          <a:xfrm>
            <a:off x="8543925" y="5156795"/>
            <a:ext cx="1152000" cy="1152525"/>
          </a:xfrm>
          <a:solidFill>
            <a:schemeClr val="accent6">
              <a:lumMod val="20000"/>
              <a:lumOff val="80000"/>
            </a:schemeClr>
          </a:solidFill>
        </p:spPr>
        <p:txBody>
          <a:bodyPr/>
          <a:lstStyle>
            <a:lvl1pPr marL="0" indent="0" algn="ctr">
              <a:buNone/>
              <a:defRPr/>
            </a:lvl1pPr>
          </a:lstStyle>
          <a:p>
            <a:r>
              <a:rPr lang="de-CH"/>
              <a:t>Logo</a:t>
            </a:r>
            <a:endParaRPr lang="de-CH" dirty="0"/>
          </a:p>
        </p:txBody>
      </p:sp>
    </p:spTree>
    <p:extLst>
      <p:ext uri="{BB962C8B-B14F-4D97-AF65-F5344CB8AC3E}">
        <p14:creationId xmlns:p14="http://schemas.microsoft.com/office/powerpoint/2010/main" val="2406659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p>
            <a:r>
              <a:rPr lang="de-DE"/>
              <a:t>Mastertitelformat bearbeiten</a:t>
            </a:r>
            <a:endParaRPr lang="de-CH" dirty="0"/>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p:txBody>
          <a:bodyPr/>
          <a:lstStyle>
            <a:lvl1pPr marL="358775" indent="-358775">
              <a:lnSpc>
                <a:spcPct val="100000"/>
              </a:lnSpc>
              <a:spcBef>
                <a:spcPts val="1600"/>
              </a:spcBef>
              <a:buFont typeface="+mj-lt"/>
              <a:buAutoNum type="arabicPeriod"/>
              <a:defRPr b="1"/>
            </a:lvl1pPr>
            <a:lvl2pPr marL="628650" indent="-261938">
              <a:defRPr/>
            </a:lvl2pPr>
            <a:lvl3pPr marL="1077913" indent="-269875">
              <a:defRPr/>
            </a:lvl3pPr>
            <a:lvl4pPr marL="1436688" indent="-228600">
              <a:defRPr/>
            </a:lvl4pPr>
            <a:lvl5pPr marL="1881188" indent="-22860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Date Placeholder 3">
            <a:extLst>
              <a:ext uri="{FF2B5EF4-FFF2-40B4-BE49-F238E27FC236}">
                <a16:creationId xmlns:a16="http://schemas.microsoft.com/office/drawing/2014/main" id="{9EA298D5-D76F-4118-AC77-0FA5F222D8F4}"/>
              </a:ext>
            </a:extLst>
          </p:cNvPr>
          <p:cNvSpPr>
            <a:spLocks noGrp="1"/>
          </p:cNvSpPr>
          <p:nvPr>
            <p:ph type="dt" sz="half" idx="10"/>
          </p:nvPr>
        </p:nvSpPr>
        <p:spPr/>
        <p:txBody>
          <a:bodyPr/>
          <a:lstStyle/>
          <a:p>
            <a:fld id="{8FB46BB6-4A63-43BB-A79E-AC603E414265}" type="datetime1">
              <a:rPr lang="de-CH" smtClean="0"/>
              <a:t>10.06.2024</a:t>
            </a:fld>
            <a:endParaRPr lang="de-CH" dirty="0"/>
          </a:p>
        </p:txBody>
      </p:sp>
      <p:sp>
        <p:nvSpPr>
          <p:cNvPr id="5" name="Footer Placeholder 4">
            <a:extLst>
              <a:ext uri="{FF2B5EF4-FFF2-40B4-BE49-F238E27FC236}">
                <a16:creationId xmlns:a16="http://schemas.microsoft.com/office/drawing/2014/main" id="{7DCE6B79-C6A5-40DB-82BA-B6B2FD7C6DDE}"/>
              </a:ext>
            </a:extLst>
          </p:cNvPr>
          <p:cNvSpPr>
            <a:spLocks noGrp="1"/>
          </p:cNvSpPr>
          <p:nvPr>
            <p:ph type="ftr" sz="quarter" idx="11"/>
          </p:nvPr>
        </p:nvSpPr>
        <p:spPr/>
        <p:txBody>
          <a:bodyPr/>
          <a:lstStyle/>
          <a:p>
            <a:r>
              <a:rPr lang="de-CH"/>
              <a:t>Präsentationstitel (Arial Regular, 10 pt/Zab 14 pt)</a:t>
            </a:r>
            <a:endParaRPr lang="de-CH" dirty="0"/>
          </a:p>
        </p:txBody>
      </p:sp>
      <p:sp>
        <p:nvSpPr>
          <p:cNvPr id="6" name="Slide Number Placeholder 5">
            <a:extLst>
              <a:ext uri="{FF2B5EF4-FFF2-40B4-BE49-F238E27FC236}">
                <a16:creationId xmlns:a16="http://schemas.microsoft.com/office/drawing/2014/main" id="{73B3E3E9-A6E6-4BB4-BAE7-2D028BD02B24}"/>
              </a:ext>
            </a:extLst>
          </p:cNvPr>
          <p:cNvSpPr>
            <a:spLocks noGrp="1"/>
          </p:cNvSpPr>
          <p:nvPr>
            <p:ph type="sldNum" sz="quarter" idx="12"/>
          </p:nvPr>
        </p:nvSpPr>
        <p:spPr/>
        <p:txBody>
          <a:bodyPr/>
          <a:lstStyle/>
          <a:p>
            <a:fld id="{2FE21D3F-E201-4FDC-91C5-D658BB790A7C}" type="slidenum">
              <a:rPr lang="de-CH" smtClean="0"/>
              <a:pPr/>
              <a:t>‹Nr.›</a:t>
            </a:fld>
            <a:endParaRPr lang="de-CH" dirty="0"/>
          </a:p>
        </p:txBody>
      </p:sp>
    </p:spTree>
    <p:extLst>
      <p:ext uri="{BB962C8B-B14F-4D97-AF65-F5344CB8AC3E}">
        <p14:creationId xmlns:p14="http://schemas.microsoft.com/office/powerpoint/2010/main" val="511923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Inhalt (16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p>
            <a:r>
              <a:rPr lang="de-DE"/>
              <a:t>Mastertitelformat bearbeiten</a:t>
            </a:r>
            <a:endParaRPr lang="de-CH" dirty="0"/>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p:txBody>
          <a:bodyPr/>
          <a:lstStyle>
            <a:lvl1pPr>
              <a:lnSpc>
                <a:spcPct val="100000"/>
              </a:lnSpc>
              <a:spcBef>
                <a:spcPts val="0"/>
              </a:spcBef>
              <a:defRPr sz="1600"/>
            </a:lvl1pPr>
            <a:lvl2pPr>
              <a:defRPr sz="1600"/>
            </a:lvl2pPr>
            <a:lvl3pPr>
              <a:defRPr sz="1600"/>
            </a:lvl3pPr>
            <a:lvl4pPr marL="987425" indent="-268288">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Date Placeholder 3">
            <a:extLst>
              <a:ext uri="{FF2B5EF4-FFF2-40B4-BE49-F238E27FC236}">
                <a16:creationId xmlns:a16="http://schemas.microsoft.com/office/drawing/2014/main" id="{9EA298D5-D76F-4118-AC77-0FA5F222D8F4}"/>
              </a:ext>
            </a:extLst>
          </p:cNvPr>
          <p:cNvSpPr>
            <a:spLocks noGrp="1"/>
          </p:cNvSpPr>
          <p:nvPr>
            <p:ph type="dt" sz="half" idx="10"/>
          </p:nvPr>
        </p:nvSpPr>
        <p:spPr/>
        <p:txBody>
          <a:bodyPr/>
          <a:lstStyle/>
          <a:p>
            <a:fld id="{8A1CB3B8-8FEB-4DEA-AC0E-706C312B3EA6}" type="datetime1">
              <a:rPr lang="de-CH" smtClean="0"/>
              <a:t>10.06.2024</a:t>
            </a:fld>
            <a:endParaRPr lang="de-CH" dirty="0"/>
          </a:p>
        </p:txBody>
      </p:sp>
      <p:sp>
        <p:nvSpPr>
          <p:cNvPr id="5" name="Footer Placeholder 4">
            <a:extLst>
              <a:ext uri="{FF2B5EF4-FFF2-40B4-BE49-F238E27FC236}">
                <a16:creationId xmlns:a16="http://schemas.microsoft.com/office/drawing/2014/main" id="{7DCE6B79-C6A5-40DB-82BA-B6B2FD7C6DDE}"/>
              </a:ext>
            </a:extLst>
          </p:cNvPr>
          <p:cNvSpPr>
            <a:spLocks noGrp="1"/>
          </p:cNvSpPr>
          <p:nvPr>
            <p:ph type="ftr" sz="quarter" idx="11"/>
          </p:nvPr>
        </p:nvSpPr>
        <p:spPr/>
        <p:txBody>
          <a:bodyPr/>
          <a:lstStyle/>
          <a:p>
            <a:r>
              <a:rPr lang="de-CH"/>
              <a:t>Präsentationstitel (Arial Regular, 10 pt/Zab 14 pt)</a:t>
            </a:r>
            <a:endParaRPr lang="de-CH" dirty="0"/>
          </a:p>
        </p:txBody>
      </p:sp>
      <p:sp>
        <p:nvSpPr>
          <p:cNvPr id="6" name="Slide Number Placeholder 5">
            <a:extLst>
              <a:ext uri="{FF2B5EF4-FFF2-40B4-BE49-F238E27FC236}">
                <a16:creationId xmlns:a16="http://schemas.microsoft.com/office/drawing/2014/main" id="{73B3E3E9-A6E6-4BB4-BAE7-2D028BD02B24}"/>
              </a:ext>
            </a:extLst>
          </p:cNvPr>
          <p:cNvSpPr>
            <a:spLocks noGrp="1"/>
          </p:cNvSpPr>
          <p:nvPr>
            <p:ph type="sldNum" sz="quarter" idx="12"/>
          </p:nvPr>
        </p:nvSpPr>
        <p:spPr/>
        <p:txBody>
          <a:bodyPr/>
          <a:lstStyle/>
          <a:p>
            <a:fld id="{30610E4D-9146-49B5-86AC-7010CE3F736E}" type="slidenum">
              <a:rPr lang="de-CH" smtClean="0"/>
              <a:pPr/>
              <a:t>‹Nr.›</a:t>
            </a:fld>
            <a:endParaRPr lang="de-CH" dirty="0"/>
          </a:p>
        </p:txBody>
      </p:sp>
      <p:sp>
        <p:nvSpPr>
          <p:cNvPr id="7" name="Text Placeholder 8">
            <a:extLst>
              <a:ext uri="{FF2B5EF4-FFF2-40B4-BE49-F238E27FC236}">
                <a16:creationId xmlns:a16="http://schemas.microsoft.com/office/drawing/2014/main" id="{581A56C4-3CDC-4E77-87D9-8D60A69424B0}"/>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de-CH"/>
              <a:t>Quellenangabe</a:t>
            </a:r>
            <a:endParaRPr lang="de-CH" dirty="0"/>
          </a:p>
        </p:txBody>
      </p:sp>
    </p:spTree>
    <p:extLst>
      <p:ext uri="{BB962C8B-B14F-4D97-AF65-F5344CB8AC3E}">
        <p14:creationId xmlns:p14="http://schemas.microsoft.com/office/powerpoint/2010/main" val="3841085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Inhalt (16 pt) - schm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p>
            <a:r>
              <a:rPr lang="de-DE"/>
              <a:t>Mastertitelformat bearbeiten</a:t>
            </a:r>
            <a:endParaRPr lang="de-CH" dirty="0"/>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a:xfrm>
            <a:off x="551384" y="1556792"/>
            <a:ext cx="9145016" cy="4608513"/>
          </a:xfrm>
        </p:spPr>
        <p:txBody>
          <a:bodyPr/>
          <a:lstStyle>
            <a:lvl1pPr>
              <a:lnSpc>
                <a:spcPct val="100000"/>
              </a:lnSpc>
              <a:spcBef>
                <a:spcPts val="0"/>
              </a:spcBef>
              <a:defRPr sz="1600"/>
            </a:lvl1pPr>
            <a:lvl2pPr>
              <a:defRPr sz="1600"/>
            </a:lvl2pPr>
            <a:lvl3pPr>
              <a:defRPr sz="1600"/>
            </a:lvl3pPr>
            <a:lvl4pPr marL="987425" indent="-268288">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Date Placeholder 3">
            <a:extLst>
              <a:ext uri="{FF2B5EF4-FFF2-40B4-BE49-F238E27FC236}">
                <a16:creationId xmlns:a16="http://schemas.microsoft.com/office/drawing/2014/main" id="{9EA298D5-D76F-4118-AC77-0FA5F222D8F4}"/>
              </a:ext>
            </a:extLst>
          </p:cNvPr>
          <p:cNvSpPr>
            <a:spLocks noGrp="1"/>
          </p:cNvSpPr>
          <p:nvPr>
            <p:ph type="dt" sz="half" idx="10"/>
          </p:nvPr>
        </p:nvSpPr>
        <p:spPr/>
        <p:txBody>
          <a:bodyPr/>
          <a:lstStyle/>
          <a:p>
            <a:fld id="{D13D9A21-6F59-498F-9A4F-0BA7C42D3797}" type="datetime1">
              <a:rPr lang="de-CH" smtClean="0"/>
              <a:t>10.06.2024</a:t>
            </a:fld>
            <a:endParaRPr lang="de-CH" dirty="0"/>
          </a:p>
        </p:txBody>
      </p:sp>
      <p:sp>
        <p:nvSpPr>
          <p:cNvPr id="5" name="Footer Placeholder 4">
            <a:extLst>
              <a:ext uri="{FF2B5EF4-FFF2-40B4-BE49-F238E27FC236}">
                <a16:creationId xmlns:a16="http://schemas.microsoft.com/office/drawing/2014/main" id="{7DCE6B79-C6A5-40DB-82BA-B6B2FD7C6DDE}"/>
              </a:ext>
            </a:extLst>
          </p:cNvPr>
          <p:cNvSpPr>
            <a:spLocks noGrp="1"/>
          </p:cNvSpPr>
          <p:nvPr>
            <p:ph type="ftr" sz="quarter" idx="11"/>
          </p:nvPr>
        </p:nvSpPr>
        <p:spPr/>
        <p:txBody>
          <a:bodyPr/>
          <a:lstStyle/>
          <a:p>
            <a:r>
              <a:rPr lang="de-CH"/>
              <a:t>Präsentationstitel (Arial Regular, 10 pt/Zab 14 pt)</a:t>
            </a:r>
            <a:endParaRPr lang="de-CH" dirty="0"/>
          </a:p>
        </p:txBody>
      </p:sp>
      <p:sp>
        <p:nvSpPr>
          <p:cNvPr id="6" name="Slide Number Placeholder 5">
            <a:extLst>
              <a:ext uri="{FF2B5EF4-FFF2-40B4-BE49-F238E27FC236}">
                <a16:creationId xmlns:a16="http://schemas.microsoft.com/office/drawing/2014/main" id="{73B3E3E9-A6E6-4BB4-BAE7-2D028BD02B24}"/>
              </a:ext>
            </a:extLst>
          </p:cNvPr>
          <p:cNvSpPr>
            <a:spLocks noGrp="1"/>
          </p:cNvSpPr>
          <p:nvPr>
            <p:ph type="sldNum" sz="quarter" idx="12"/>
          </p:nvPr>
        </p:nvSpPr>
        <p:spPr/>
        <p:txBody>
          <a:bodyPr/>
          <a:lstStyle/>
          <a:p>
            <a:fld id="{89FCCD98-490F-4A2A-934D-D27647B78CAC}" type="slidenum">
              <a:rPr lang="de-CH" smtClean="0"/>
              <a:pPr/>
              <a:t>‹Nr.›</a:t>
            </a:fld>
            <a:endParaRPr lang="de-CH" dirty="0"/>
          </a:p>
        </p:txBody>
      </p:sp>
      <p:sp>
        <p:nvSpPr>
          <p:cNvPr id="7" name="Text Placeholder 8">
            <a:extLst>
              <a:ext uri="{FF2B5EF4-FFF2-40B4-BE49-F238E27FC236}">
                <a16:creationId xmlns:a16="http://schemas.microsoft.com/office/drawing/2014/main" id="{581A56C4-3CDC-4E77-87D9-8D60A69424B0}"/>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de-CH"/>
              <a:t>Quellenangabe</a:t>
            </a:r>
            <a:endParaRPr lang="de-CH" dirty="0"/>
          </a:p>
        </p:txBody>
      </p:sp>
    </p:spTree>
    <p:extLst>
      <p:ext uri="{BB962C8B-B14F-4D97-AF65-F5344CB8AC3E}">
        <p14:creationId xmlns:p14="http://schemas.microsoft.com/office/powerpoint/2010/main" val="3314267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und Inhalt (20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p>
            <a:r>
              <a:rPr lang="de-DE"/>
              <a:t>Mastertitelformat bearbeiten</a:t>
            </a:r>
            <a:endParaRPr lang="de-CH" dirty="0"/>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p:txBody>
          <a:bodyPr/>
          <a:lstStyle>
            <a:lvl1pPr>
              <a:lnSpc>
                <a:spcPct val="100000"/>
              </a:lnSpc>
              <a:spcBef>
                <a:spcPts val="0"/>
              </a:spcBef>
              <a:defRPr/>
            </a:lvl1pPr>
            <a:lvl4pPr marL="987425" indent="-268288">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Date Placeholder 3">
            <a:extLst>
              <a:ext uri="{FF2B5EF4-FFF2-40B4-BE49-F238E27FC236}">
                <a16:creationId xmlns:a16="http://schemas.microsoft.com/office/drawing/2014/main" id="{9EA298D5-D76F-4118-AC77-0FA5F222D8F4}"/>
              </a:ext>
            </a:extLst>
          </p:cNvPr>
          <p:cNvSpPr>
            <a:spLocks noGrp="1"/>
          </p:cNvSpPr>
          <p:nvPr>
            <p:ph type="dt" sz="half" idx="10"/>
          </p:nvPr>
        </p:nvSpPr>
        <p:spPr/>
        <p:txBody>
          <a:bodyPr/>
          <a:lstStyle/>
          <a:p>
            <a:fld id="{B7D0EF90-FEAA-4385-B5BE-B9C164CD44DE}" type="datetime1">
              <a:rPr lang="de-CH" smtClean="0"/>
              <a:t>10.06.2024</a:t>
            </a:fld>
            <a:endParaRPr lang="de-CH" dirty="0"/>
          </a:p>
        </p:txBody>
      </p:sp>
      <p:sp>
        <p:nvSpPr>
          <p:cNvPr id="5" name="Footer Placeholder 4">
            <a:extLst>
              <a:ext uri="{FF2B5EF4-FFF2-40B4-BE49-F238E27FC236}">
                <a16:creationId xmlns:a16="http://schemas.microsoft.com/office/drawing/2014/main" id="{7DCE6B79-C6A5-40DB-82BA-B6B2FD7C6DDE}"/>
              </a:ext>
            </a:extLst>
          </p:cNvPr>
          <p:cNvSpPr>
            <a:spLocks noGrp="1"/>
          </p:cNvSpPr>
          <p:nvPr>
            <p:ph type="ftr" sz="quarter" idx="11"/>
          </p:nvPr>
        </p:nvSpPr>
        <p:spPr/>
        <p:txBody>
          <a:bodyPr/>
          <a:lstStyle/>
          <a:p>
            <a:r>
              <a:rPr lang="de-CH"/>
              <a:t>Präsentationstitel (Arial Regular, 10 pt/Zab 14 pt)</a:t>
            </a:r>
            <a:endParaRPr lang="de-CH" dirty="0"/>
          </a:p>
        </p:txBody>
      </p:sp>
      <p:sp>
        <p:nvSpPr>
          <p:cNvPr id="6" name="Slide Number Placeholder 5">
            <a:extLst>
              <a:ext uri="{FF2B5EF4-FFF2-40B4-BE49-F238E27FC236}">
                <a16:creationId xmlns:a16="http://schemas.microsoft.com/office/drawing/2014/main" id="{73B3E3E9-A6E6-4BB4-BAE7-2D028BD02B24}"/>
              </a:ext>
            </a:extLst>
          </p:cNvPr>
          <p:cNvSpPr>
            <a:spLocks noGrp="1"/>
          </p:cNvSpPr>
          <p:nvPr>
            <p:ph type="sldNum" sz="quarter" idx="12"/>
          </p:nvPr>
        </p:nvSpPr>
        <p:spPr/>
        <p:txBody>
          <a:bodyPr/>
          <a:lstStyle/>
          <a:p>
            <a:fld id="{905133B1-196B-4806-87F8-E97E62673179}" type="slidenum">
              <a:rPr lang="de-CH" smtClean="0"/>
              <a:pPr/>
              <a:t>‹Nr.›</a:t>
            </a:fld>
            <a:endParaRPr lang="de-CH" dirty="0"/>
          </a:p>
        </p:txBody>
      </p:sp>
      <p:sp>
        <p:nvSpPr>
          <p:cNvPr id="7" name="Text Placeholder 8">
            <a:extLst>
              <a:ext uri="{FF2B5EF4-FFF2-40B4-BE49-F238E27FC236}">
                <a16:creationId xmlns:a16="http://schemas.microsoft.com/office/drawing/2014/main" id="{85BC9A5C-18BB-4B3D-A47E-6FABA1544A04}"/>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de-CH"/>
              <a:t>Quellenangabe</a:t>
            </a:r>
            <a:endParaRPr lang="de-CH" dirty="0"/>
          </a:p>
        </p:txBody>
      </p:sp>
    </p:spTree>
    <p:extLst>
      <p:ext uri="{BB962C8B-B14F-4D97-AF65-F5344CB8AC3E}">
        <p14:creationId xmlns:p14="http://schemas.microsoft.com/office/powerpoint/2010/main" val="2208453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d Inhalt (20 pt) - schm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p>
            <a:r>
              <a:rPr lang="de-DE"/>
              <a:t>Mastertitelformat bearbeiten</a:t>
            </a:r>
            <a:endParaRPr lang="de-CH" dirty="0"/>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a:xfrm>
            <a:off x="551384" y="1556792"/>
            <a:ext cx="9145016" cy="4608513"/>
          </a:xfrm>
        </p:spPr>
        <p:txBody>
          <a:bodyPr/>
          <a:lstStyle>
            <a:lvl1pPr>
              <a:lnSpc>
                <a:spcPct val="100000"/>
              </a:lnSpc>
              <a:spcBef>
                <a:spcPts val="0"/>
              </a:spcBef>
              <a:defRPr/>
            </a:lvl1pPr>
            <a:lvl4pPr marL="987425" indent="-268288">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Date Placeholder 3">
            <a:extLst>
              <a:ext uri="{FF2B5EF4-FFF2-40B4-BE49-F238E27FC236}">
                <a16:creationId xmlns:a16="http://schemas.microsoft.com/office/drawing/2014/main" id="{9EA298D5-D76F-4118-AC77-0FA5F222D8F4}"/>
              </a:ext>
            </a:extLst>
          </p:cNvPr>
          <p:cNvSpPr>
            <a:spLocks noGrp="1"/>
          </p:cNvSpPr>
          <p:nvPr>
            <p:ph type="dt" sz="half" idx="10"/>
          </p:nvPr>
        </p:nvSpPr>
        <p:spPr/>
        <p:txBody>
          <a:bodyPr/>
          <a:lstStyle/>
          <a:p>
            <a:fld id="{4815C44F-BA4B-4B7C-98BF-910EADDD01B0}" type="datetime1">
              <a:rPr lang="de-CH" smtClean="0"/>
              <a:t>10.06.2024</a:t>
            </a:fld>
            <a:endParaRPr lang="de-CH" dirty="0"/>
          </a:p>
        </p:txBody>
      </p:sp>
      <p:sp>
        <p:nvSpPr>
          <p:cNvPr id="5" name="Footer Placeholder 4">
            <a:extLst>
              <a:ext uri="{FF2B5EF4-FFF2-40B4-BE49-F238E27FC236}">
                <a16:creationId xmlns:a16="http://schemas.microsoft.com/office/drawing/2014/main" id="{7DCE6B79-C6A5-40DB-82BA-B6B2FD7C6DDE}"/>
              </a:ext>
            </a:extLst>
          </p:cNvPr>
          <p:cNvSpPr>
            <a:spLocks noGrp="1"/>
          </p:cNvSpPr>
          <p:nvPr>
            <p:ph type="ftr" sz="quarter" idx="11"/>
          </p:nvPr>
        </p:nvSpPr>
        <p:spPr/>
        <p:txBody>
          <a:bodyPr/>
          <a:lstStyle/>
          <a:p>
            <a:r>
              <a:rPr lang="de-CH"/>
              <a:t>Präsentationstitel (Arial Regular, 10 pt/Zab 14 pt)</a:t>
            </a:r>
            <a:endParaRPr lang="de-CH" dirty="0"/>
          </a:p>
        </p:txBody>
      </p:sp>
      <p:sp>
        <p:nvSpPr>
          <p:cNvPr id="6" name="Slide Number Placeholder 5">
            <a:extLst>
              <a:ext uri="{FF2B5EF4-FFF2-40B4-BE49-F238E27FC236}">
                <a16:creationId xmlns:a16="http://schemas.microsoft.com/office/drawing/2014/main" id="{73B3E3E9-A6E6-4BB4-BAE7-2D028BD02B24}"/>
              </a:ext>
            </a:extLst>
          </p:cNvPr>
          <p:cNvSpPr>
            <a:spLocks noGrp="1"/>
          </p:cNvSpPr>
          <p:nvPr>
            <p:ph type="sldNum" sz="quarter" idx="12"/>
          </p:nvPr>
        </p:nvSpPr>
        <p:spPr/>
        <p:txBody>
          <a:bodyPr/>
          <a:lstStyle/>
          <a:p>
            <a:fld id="{472CB2D6-DB26-494C-B415-EEE27489C551}" type="slidenum">
              <a:rPr lang="de-CH" smtClean="0"/>
              <a:pPr/>
              <a:t>‹Nr.›</a:t>
            </a:fld>
            <a:endParaRPr lang="de-CH" dirty="0"/>
          </a:p>
        </p:txBody>
      </p:sp>
      <p:sp>
        <p:nvSpPr>
          <p:cNvPr id="7" name="Text Placeholder 8">
            <a:extLst>
              <a:ext uri="{FF2B5EF4-FFF2-40B4-BE49-F238E27FC236}">
                <a16:creationId xmlns:a16="http://schemas.microsoft.com/office/drawing/2014/main" id="{85BC9A5C-18BB-4B3D-A47E-6FABA1544A04}"/>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de-CH"/>
              <a:t>Quellenangabe</a:t>
            </a:r>
            <a:endParaRPr lang="de-CH" dirty="0"/>
          </a:p>
        </p:txBody>
      </p:sp>
    </p:spTree>
    <p:extLst>
      <p:ext uri="{BB962C8B-B14F-4D97-AF65-F5344CB8AC3E}">
        <p14:creationId xmlns:p14="http://schemas.microsoft.com/office/powerpoint/2010/main" val="4003822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3FC17E-321B-4008-A509-7E5184EC4A30}"/>
              </a:ext>
            </a:extLst>
          </p:cNvPr>
          <p:cNvSpPr>
            <a:spLocks noGrp="1"/>
          </p:cNvSpPr>
          <p:nvPr>
            <p:ph type="title"/>
          </p:nvPr>
        </p:nvSpPr>
        <p:spPr>
          <a:xfrm>
            <a:off x="551384" y="476672"/>
            <a:ext cx="11089232" cy="864096"/>
          </a:xfrm>
          <a:prstGeom prst="rect">
            <a:avLst/>
          </a:prstGeom>
        </p:spPr>
        <p:txBody>
          <a:bodyPr vert="horz" lIns="0" tIns="0" rIns="0" bIns="0" rtlCol="0" anchor="t">
            <a:noAutofit/>
          </a:bodyPr>
          <a:lstStyle/>
          <a:p>
            <a:r>
              <a:rPr lang="de-DE"/>
              <a:t>Mastertitelformat bearbeiten</a:t>
            </a:r>
            <a:endParaRPr lang="de-CH" dirty="0"/>
          </a:p>
        </p:txBody>
      </p:sp>
      <p:sp>
        <p:nvSpPr>
          <p:cNvPr id="3" name="Text Placeholder 2">
            <a:extLst>
              <a:ext uri="{FF2B5EF4-FFF2-40B4-BE49-F238E27FC236}">
                <a16:creationId xmlns:a16="http://schemas.microsoft.com/office/drawing/2014/main" id="{441BE9E9-71C8-4301-87F2-0B38A8ED3FAB}"/>
              </a:ext>
            </a:extLst>
          </p:cNvPr>
          <p:cNvSpPr>
            <a:spLocks noGrp="1"/>
          </p:cNvSpPr>
          <p:nvPr>
            <p:ph type="body" idx="1"/>
          </p:nvPr>
        </p:nvSpPr>
        <p:spPr>
          <a:xfrm>
            <a:off x="551384" y="1556792"/>
            <a:ext cx="11089232" cy="4608513"/>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Date Placeholder 3">
            <a:extLst>
              <a:ext uri="{FF2B5EF4-FFF2-40B4-BE49-F238E27FC236}">
                <a16:creationId xmlns:a16="http://schemas.microsoft.com/office/drawing/2014/main" id="{4B776680-C298-4B77-A9AF-1F2197D1DB8A}"/>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accent5"/>
                </a:solidFill>
              </a:defRPr>
            </a:lvl1pPr>
          </a:lstStyle>
          <a:p>
            <a:fld id="{022D4E44-D41C-4E41-83CD-62DBA918C3CA}" type="datetime1">
              <a:rPr lang="de-CH" smtClean="0"/>
              <a:t>10.06.2024</a:t>
            </a:fld>
            <a:endParaRPr lang="de-CH" dirty="0"/>
          </a:p>
        </p:txBody>
      </p:sp>
      <p:sp>
        <p:nvSpPr>
          <p:cNvPr id="5" name="Footer Placeholder 4">
            <a:extLst>
              <a:ext uri="{FF2B5EF4-FFF2-40B4-BE49-F238E27FC236}">
                <a16:creationId xmlns:a16="http://schemas.microsoft.com/office/drawing/2014/main" id="{CBBA90F4-BE6A-4B43-813B-8514C6A80B85}"/>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accent5"/>
                </a:solidFill>
              </a:defRPr>
            </a:lvl1pPr>
          </a:lstStyle>
          <a:p>
            <a:r>
              <a:rPr lang="de-CH"/>
              <a:t>Präsentationstitel (Arial Regular, 10 pt/Zab 14 pt)</a:t>
            </a:r>
            <a:endParaRPr lang="de-CH" dirty="0"/>
          </a:p>
        </p:txBody>
      </p:sp>
      <p:sp>
        <p:nvSpPr>
          <p:cNvPr id="6" name="Slide Number Placeholder 5">
            <a:extLst>
              <a:ext uri="{FF2B5EF4-FFF2-40B4-BE49-F238E27FC236}">
                <a16:creationId xmlns:a16="http://schemas.microsoft.com/office/drawing/2014/main" id="{6F55AC4C-41CB-4962-8F28-46204D1D8C76}"/>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accent5"/>
                </a:solidFill>
              </a:defRPr>
            </a:lvl1pPr>
          </a:lstStyle>
          <a:p>
            <a:fld id="{412089B8-B5CE-4061-B9F1-3C6A87901BAB}" type="slidenum">
              <a:rPr lang="de-CH" smtClean="0"/>
              <a:pPr/>
              <a:t>‹Nr.›</a:t>
            </a:fld>
            <a:endParaRPr lang="de-CH" dirty="0"/>
          </a:p>
        </p:txBody>
      </p:sp>
      <p:pic>
        <p:nvPicPr>
          <p:cNvPr id="9" name="Picture 8">
            <a:extLst>
              <a:ext uri="{FF2B5EF4-FFF2-40B4-BE49-F238E27FC236}">
                <a16:creationId xmlns:a16="http://schemas.microsoft.com/office/drawing/2014/main" id="{91687E1B-9237-476D-8BC1-EADDAC2A1CDA}"/>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500272812"/>
      </p:ext>
    </p:extLst>
  </p:cSld>
  <p:clrMap bg1="lt1" tx1="dk1" bg2="lt2" tx2="dk2" accent1="accent1" accent2="accent2" accent3="accent3" accent4="accent4" accent5="accent5" accent6="accent6" hlink="hlink" folHlink="folHlink"/>
  <p:sldLayoutIdLst>
    <p:sldLayoutId id="2147483660" r:id="rId1"/>
    <p:sldLayoutId id="2147483677" r:id="rId2"/>
    <p:sldLayoutId id="2147483649" r:id="rId3"/>
    <p:sldLayoutId id="2147483678" r:id="rId4"/>
    <p:sldLayoutId id="2147483662" r:id="rId5"/>
    <p:sldLayoutId id="2147483664" r:id="rId6"/>
    <p:sldLayoutId id="2147483681" r:id="rId7"/>
    <p:sldLayoutId id="2147483650" r:id="rId8"/>
    <p:sldLayoutId id="2147483682" r:id="rId9"/>
    <p:sldLayoutId id="2147483663" r:id="rId10"/>
    <p:sldLayoutId id="2147483683" r:id="rId11"/>
    <p:sldLayoutId id="2147483651" r:id="rId12"/>
    <p:sldLayoutId id="2147483666" r:id="rId13"/>
    <p:sldLayoutId id="2147483667" r:id="rId14"/>
    <p:sldLayoutId id="2147483652" r:id="rId15"/>
    <p:sldLayoutId id="2147483665" r:id="rId16"/>
    <p:sldLayoutId id="2147483668" r:id="rId17"/>
    <p:sldLayoutId id="2147483669" r:id="rId18"/>
    <p:sldLayoutId id="2147483670" r:id="rId19"/>
    <p:sldLayoutId id="2147483671" r:id="rId20"/>
    <p:sldLayoutId id="2147483672" r:id="rId21"/>
    <p:sldLayoutId id="2147483680" r:id="rId22"/>
    <p:sldLayoutId id="2147483673" r:id="rId23"/>
    <p:sldLayoutId id="2147483674" r:id="rId24"/>
    <p:sldLayoutId id="2147483675" r:id="rId25"/>
    <p:sldLayoutId id="2147483654" r:id="rId26"/>
    <p:sldLayoutId id="2147483655" r:id="rId27"/>
    <p:sldLayoutId id="2147483676" r:id="rId28"/>
    <p:sldLayoutId id="2147483679" r:id="rId29"/>
  </p:sldLayoutIdLst>
  <p:hf hdr="0" ftr="0" dt="0"/>
  <p:txStyles>
    <p:titleStyle>
      <a:lvl1pPr algn="l" defTabSz="914400" rtl="0" eaLnBrk="1" latinLnBrk="0" hangingPunct="1">
        <a:lnSpc>
          <a:spcPct val="100000"/>
        </a:lnSpc>
        <a:spcBef>
          <a:spcPct val="0"/>
        </a:spcBef>
        <a:buNone/>
        <a:defRPr sz="2400" b="1" kern="1200">
          <a:solidFill>
            <a:schemeClr val="accent1"/>
          </a:solidFill>
          <a:latin typeface="+mj-lt"/>
          <a:ea typeface="+mj-ea"/>
          <a:cs typeface="+mj-cs"/>
        </a:defRPr>
      </a:lvl1pPr>
    </p:titleStyle>
    <p:body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gsw-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userDrawn="1">
          <p15:clr>
            <a:srgbClr val="F26B43"/>
          </p15:clr>
        </p15:guide>
        <p15:guide id="2" orient="horz" pos="482" userDrawn="1">
          <p15:clr>
            <a:srgbClr val="F26B43"/>
          </p15:clr>
        </p15:guide>
        <p15:guide id="3" pos="7333" userDrawn="1">
          <p15:clr>
            <a:srgbClr val="F26B43"/>
          </p15:clr>
        </p15:guide>
        <p15:guide id="4" orient="horz" pos="981" userDrawn="1">
          <p15:clr>
            <a:srgbClr val="F26B43"/>
          </p15:clr>
        </p15:guide>
        <p15:guide id="5" orient="horz" pos="3884" userDrawn="1">
          <p15:clr>
            <a:srgbClr val="F26B43"/>
          </p15:clr>
        </p15:guide>
        <p15:guide id="6" orient="horz" pos="414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8.emf"/></Relationships>
</file>

<file path=ppt/slides/_rels/slide16.xml.rels><?xml version="1.0" encoding="UTF-8" standalone="yes"?>
<Relationships xmlns="http://schemas.openxmlformats.org/package/2006/relationships"><Relationship Id="rId3" Type="http://schemas.openxmlformats.org/officeDocument/2006/relationships/hyperlink" Target="http://player.vimeo.com/external/488033354.sd.mp4?s=6e352bba4853b43925bddfd51b00278581a3b686&amp;profile_id=139&amp;oauth2_token_id=886649066"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hyperlink" Target="http://www.suva.ch/bewegung"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4.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hyperlink" Target="http://www.suva.ch/ev" TargetMode="External"/><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hyperlink" Target="https://www.suva.ch/de-CH/material/Filme/lasten-clever-anpacken-video"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8.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hyperlink" Target="http://www.suva.ch/potenzial" TargetMode="External"/><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AB047-F8F7-4066-A12B-5F2C8FC02237}"/>
              </a:ext>
            </a:extLst>
          </p:cNvPr>
          <p:cNvSpPr>
            <a:spLocks noGrp="1"/>
          </p:cNvSpPr>
          <p:nvPr>
            <p:ph type="ctrTitle"/>
          </p:nvPr>
        </p:nvSpPr>
        <p:spPr/>
        <p:txBody>
          <a:bodyPr/>
          <a:lstStyle/>
          <a:p>
            <a:r>
              <a:rPr lang="de-CH" noProof="0" dirty="0"/>
              <a:t>Lasten clever anpacken</a:t>
            </a:r>
          </a:p>
        </p:txBody>
      </p:sp>
      <p:sp>
        <p:nvSpPr>
          <p:cNvPr id="3" name="Subtitle 2">
            <a:extLst>
              <a:ext uri="{FF2B5EF4-FFF2-40B4-BE49-F238E27FC236}">
                <a16:creationId xmlns:a16="http://schemas.microsoft.com/office/drawing/2014/main" id="{D1898D4D-5C94-4D58-BA8C-3586A40A30C4}"/>
              </a:ext>
            </a:extLst>
          </p:cNvPr>
          <p:cNvSpPr>
            <a:spLocks noGrp="1"/>
          </p:cNvSpPr>
          <p:nvPr>
            <p:ph type="subTitle" idx="1"/>
          </p:nvPr>
        </p:nvSpPr>
        <p:spPr/>
        <p:txBody>
          <a:bodyPr/>
          <a:lstStyle/>
          <a:p>
            <a:r>
              <a:rPr lang="de-CH" noProof="0" dirty="0"/>
              <a:t>Untertitel (Arial Bold, 14 </a:t>
            </a:r>
            <a:r>
              <a:rPr lang="de-CH" noProof="0" dirty="0" err="1"/>
              <a:t>pt</a:t>
            </a:r>
            <a:r>
              <a:rPr lang="de-CH" noProof="0" dirty="0"/>
              <a:t>/</a:t>
            </a:r>
            <a:r>
              <a:rPr lang="de-CH" noProof="0" dirty="0" err="1"/>
              <a:t>Zab</a:t>
            </a:r>
            <a:r>
              <a:rPr lang="de-CH" noProof="0" dirty="0"/>
              <a:t> 18 </a:t>
            </a:r>
            <a:r>
              <a:rPr lang="de-CH" noProof="0" dirty="0" err="1"/>
              <a:t>pt</a:t>
            </a:r>
            <a:r>
              <a:rPr lang="de-CH" noProof="0" dirty="0"/>
              <a:t>)</a:t>
            </a:r>
          </a:p>
          <a:p>
            <a:r>
              <a:rPr lang="de-CH" noProof="0" dirty="0"/>
              <a:t>Name, Ort, Datum</a:t>
            </a:r>
          </a:p>
        </p:txBody>
      </p:sp>
      <p:pic>
        <p:nvPicPr>
          <p:cNvPr id="5" name="Bildplatzhalter 4">
            <a:extLst>
              <a:ext uri="{FF2B5EF4-FFF2-40B4-BE49-F238E27FC236}">
                <a16:creationId xmlns:a16="http://schemas.microsoft.com/office/drawing/2014/main" id="{937A04B0-96B8-449E-8C2A-0C5ED104DBA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9" b="9"/>
          <a:stretch>
            <a:fillRect/>
          </a:stretch>
        </p:blipFill>
        <p:spPr>
          <a:xfrm>
            <a:off x="0" y="539750"/>
            <a:ext cx="11641138" cy="3887788"/>
          </a:xfrm>
        </p:spPr>
      </p:pic>
    </p:spTree>
    <p:extLst>
      <p:ext uri="{BB962C8B-B14F-4D97-AF65-F5344CB8AC3E}">
        <p14:creationId xmlns:p14="http://schemas.microsoft.com/office/powerpoint/2010/main" val="4041876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7DD898-1DD2-477C-A24C-59D1C331E8B1}"/>
              </a:ext>
            </a:extLst>
          </p:cNvPr>
          <p:cNvSpPr>
            <a:spLocks noGrp="1"/>
          </p:cNvSpPr>
          <p:nvPr>
            <p:ph type="title"/>
          </p:nvPr>
        </p:nvSpPr>
        <p:spPr/>
        <p:txBody>
          <a:bodyPr/>
          <a:lstStyle/>
          <a:p>
            <a:r>
              <a:rPr lang="de-CH" dirty="0"/>
              <a:t>Ergebnisse der Checkliste</a:t>
            </a:r>
          </a:p>
        </p:txBody>
      </p:sp>
      <p:sp>
        <p:nvSpPr>
          <p:cNvPr id="3" name="Inhaltsplatzhalter 2">
            <a:extLst>
              <a:ext uri="{FF2B5EF4-FFF2-40B4-BE49-F238E27FC236}">
                <a16:creationId xmlns:a16="http://schemas.microsoft.com/office/drawing/2014/main" id="{5883A1E0-B85E-4C7C-916A-CC6E1911242E}"/>
              </a:ext>
            </a:extLst>
          </p:cNvPr>
          <p:cNvSpPr>
            <a:spLocks noGrp="1"/>
          </p:cNvSpPr>
          <p:nvPr>
            <p:ph idx="1"/>
          </p:nvPr>
        </p:nvSpPr>
        <p:spPr/>
        <p:txBody>
          <a:bodyPr/>
          <a:lstStyle/>
          <a:p>
            <a:r>
              <a:rPr lang="de-CH" dirty="0"/>
              <a:t>Hilfsmittel</a:t>
            </a:r>
          </a:p>
          <a:p>
            <a:endParaRPr lang="de-CH" dirty="0"/>
          </a:p>
          <a:p>
            <a:r>
              <a:rPr lang="de-CH" dirty="0"/>
              <a:t>Lasten &amp; Gebinde</a:t>
            </a:r>
          </a:p>
          <a:p>
            <a:endParaRPr lang="de-CH" dirty="0"/>
          </a:p>
          <a:p>
            <a:r>
              <a:rPr lang="de-CH" dirty="0"/>
              <a:t>Arbeitsplatzgestaltung</a:t>
            </a:r>
          </a:p>
          <a:p>
            <a:endParaRPr lang="de-CH" dirty="0"/>
          </a:p>
          <a:p>
            <a:r>
              <a:rPr lang="de-CH" dirty="0"/>
              <a:t>Arbeitsorganisation</a:t>
            </a:r>
          </a:p>
          <a:p>
            <a:endParaRPr lang="de-CH" dirty="0"/>
          </a:p>
          <a:p>
            <a:r>
              <a:rPr lang="de-CH" dirty="0"/>
              <a:t>Mitarbeitende</a:t>
            </a:r>
          </a:p>
        </p:txBody>
      </p:sp>
      <p:sp>
        <p:nvSpPr>
          <p:cNvPr id="6" name="Foliennummernplatzhalter 5">
            <a:extLst>
              <a:ext uri="{FF2B5EF4-FFF2-40B4-BE49-F238E27FC236}">
                <a16:creationId xmlns:a16="http://schemas.microsoft.com/office/drawing/2014/main" id="{D862FE72-33FE-4195-8466-C7FD7A6155F1}"/>
              </a:ext>
            </a:extLst>
          </p:cNvPr>
          <p:cNvSpPr>
            <a:spLocks noGrp="1"/>
          </p:cNvSpPr>
          <p:nvPr>
            <p:ph type="sldNum" sz="quarter" idx="12"/>
          </p:nvPr>
        </p:nvSpPr>
        <p:spPr/>
        <p:txBody>
          <a:bodyPr/>
          <a:lstStyle/>
          <a:p>
            <a:fld id="{86FBE615-59AB-43FA-AD56-B2490B7B2CB2}" type="slidenum">
              <a:rPr lang="de-CH" smtClean="0"/>
              <a:pPr/>
              <a:t>10</a:t>
            </a:fld>
            <a:endParaRPr lang="de-CH" dirty="0"/>
          </a:p>
        </p:txBody>
      </p:sp>
      <p:pic>
        <p:nvPicPr>
          <p:cNvPr id="7" name="Grafik 6">
            <a:extLst>
              <a:ext uri="{FF2B5EF4-FFF2-40B4-BE49-F238E27FC236}">
                <a16:creationId xmlns:a16="http://schemas.microsoft.com/office/drawing/2014/main" id="{87E26A68-E6DE-40B7-90C1-CD5802385519}"/>
              </a:ext>
            </a:extLst>
          </p:cNvPr>
          <p:cNvPicPr>
            <a:picLocks noChangeAspect="1"/>
          </p:cNvPicPr>
          <p:nvPr/>
        </p:nvPicPr>
        <p:blipFill>
          <a:blip r:embed="rId3"/>
          <a:stretch>
            <a:fillRect/>
          </a:stretch>
        </p:blipFill>
        <p:spPr>
          <a:xfrm>
            <a:off x="7144426" y="186409"/>
            <a:ext cx="4145181" cy="59788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42623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390963-8C32-41CC-8BF1-7EC7FDC64D8D}"/>
              </a:ext>
            </a:extLst>
          </p:cNvPr>
          <p:cNvSpPr>
            <a:spLocks noGrp="1"/>
          </p:cNvSpPr>
          <p:nvPr>
            <p:ph type="title"/>
          </p:nvPr>
        </p:nvSpPr>
        <p:spPr/>
        <p:txBody>
          <a:bodyPr/>
          <a:lstStyle/>
          <a:p>
            <a:r>
              <a:rPr lang="de-CH" dirty="0"/>
              <a:t>Fazit und mögliche Handlungsfelder?</a:t>
            </a:r>
          </a:p>
        </p:txBody>
      </p:sp>
      <p:sp>
        <p:nvSpPr>
          <p:cNvPr id="6" name="Foliennummernplatzhalter 5">
            <a:extLst>
              <a:ext uri="{FF2B5EF4-FFF2-40B4-BE49-F238E27FC236}">
                <a16:creationId xmlns:a16="http://schemas.microsoft.com/office/drawing/2014/main" id="{C1783CEC-F496-43AA-88B2-4137F91266AF}"/>
              </a:ext>
            </a:extLst>
          </p:cNvPr>
          <p:cNvSpPr>
            <a:spLocks noGrp="1"/>
          </p:cNvSpPr>
          <p:nvPr>
            <p:ph type="sldNum" sz="quarter" idx="12"/>
          </p:nvPr>
        </p:nvSpPr>
        <p:spPr/>
        <p:txBody>
          <a:bodyPr/>
          <a:lstStyle/>
          <a:p>
            <a:fld id="{905133B1-196B-4806-87F8-E97E62673179}" type="slidenum">
              <a:rPr lang="de-CH" smtClean="0"/>
              <a:pPr/>
              <a:t>11</a:t>
            </a:fld>
            <a:endParaRPr lang="de-CH" dirty="0"/>
          </a:p>
        </p:txBody>
      </p:sp>
      <p:pic>
        <p:nvPicPr>
          <p:cNvPr id="7" name="Grafik 6">
            <a:extLst>
              <a:ext uri="{FF2B5EF4-FFF2-40B4-BE49-F238E27FC236}">
                <a16:creationId xmlns:a16="http://schemas.microsoft.com/office/drawing/2014/main" id="{6B88BC88-FE14-44BD-BC47-3627CC5A882A}"/>
              </a:ext>
            </a:extLst>
          </p:cNvPr>
          <p:cNvPicPr>
            <a:picLocks noChangeAspect="1"/>
          </p:cNvPicPr>
          <p:nvPr/>
        </p:nvPicPr>
        <p:blipFill>
          <a:blip r:embed="rId3"/>
          <a:stretch>
            <a:fillRect/>
          </a:stretch>
        </p:blipFill>
        <p:spPr>
          <a:xfrm>
            <a:off x="551384" y="1196752"/>
            <a:ext cx="7560840" cy="52398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68573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F5734A-18E0-4674-B5D2-80E55129A11E}"/>
              </a:ext>
            </a:extLst>
          </p:cNvPr>
          <p:cNvSpPr>
            <a:spLocks noGrp="1"/>
          </p:cNvSpPr>
          <p:nvPr>
            <p:ph type="title"/>
          </p:nvPr>
        </p:nvSpPr>
        <p:spPr/>
        <p:txBody>
          <a:bodyPr/>
          <a:lstStyle/>
          <a:p>
            <a:r>
              <a:rPr lang="de-CH" dirty="0"/>
              <a:t>STOP: Zuerst denken, dann handeln</a:t>
            </a:r>
          </a:p>
        </p:txBody>
      </p:sp>
      <p:sp>
        <p:nvSpPr>
          <p:cNvPr id="6" name="Foliennummernplatzhalter 5">
            <a:extLst>
              <a:ext uri="{FF2B5EF4-FFF2-40B4-BE49-F238E27FC236}">
                <a16:creationId xmlns:a16="http://schemas.microsoft.com/office/drawing/2014/main" id="{37B3C651-0B9D-415B-B926-0812E1A06C54}"/>
              </a:ext>
            </a:extLst>
          </p:cNvPr>
          <p:cNvSpPr>
            <a:spLocks noGrp="1"/>
          </p:cNvSpPr>
          <p:nvPr>
            <p:ph type="sldNum" sz="quarter" idx="12"/>
          </p:nvPr>
        </p:nvSpPr>
        <p:spPr/>
        <p:txBody>
          <a:bodyPr/>
          <a:lstStyle/>
          <a:p>
            <a:fld id="{905133B1-196B-4806-87F8-E97E62673179}" type="slidenum">
              <a:rPr lang="de-CH" smtClean="0"/>
              <a:pPr/>
              <a:t>12</a:t>
            </a:fld>
            <a:endParaRPr lang="de-CH" dirty="0"/>
          </a:p>
        </p:txBody>
      </p:sp>
      <p:sp>
        <p:nvSpPr>
          <p:cNvPr id="8" name="Content Placeholder 2">
            <a:extLst>
              <a:ext uri="{FF2B5EF4-FFF2-40B4-BE49-F238E27FC236}">
                <a16:creationId xmlns:a16="http://schemas.microsoft.com/office/drawing/2014/main" id="{7CAF0826-6C26-40A2-BADC-E6D41530F8F8}"/>
              </a:ext>
            </a:extLst>
          </p:cNvPr>
          <p:cNvSpPr txBox="1">
            <a:spLocks/>
          </p:cNvSpPr>
          <p:nvPr/>
        </p:nvSpPr>
        <p:spPr>
          <a:xfrm>
            <a:off x="2402995" y="1492841"/>
            <a:ext cx="5034411" cy="644834"/>
          </a:xfrm>
          <a:prstGeom prst="rect">
            <a:avLst/>
          </a:prstGeom>
        </p:spPr>
        <p:txBody>
          <a:bodyPr vert="horz" lIns="0" tIns="0" rIns="0" bIns="0" rtlCol="0">
            <a:noAutofit/>
          </a:bodyPr>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a:t>Muss ich überhaupt tragen?</a:t>
            </a:r>
            <a:endParaRPr lang="de-DE" dirty="0"/>
          </a:p>
        </p:txBody>
      </p:sp>
      <p:pic>
        <p:nvPicPr>
          <p:cNvPr id="9" name="Grafik 3">
            <a:extLst>
              <a:ext uri="{FF2B5EF4-FFF2-40B4-BE49-F238E27FC236}">
                <a16:creationId xmlns:a16="http://schemas.microsoft.com/office/drawing/2014/main" id="{AEFED178-65FB-406A-9CD8-0E67A95141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2738" y="1843336"/>
            <a:ext cx="2900503" cy="2900503"/>
          </a:xfrm>
          <a:prstGeom prst="rect">
            <a:avLst/>
          </a:prstGeom>
        </p:spPr>
      </p:pic>
      <p:pic>
        <p:nvPicPr>
          <p:cNvPr id="10" name="Grafik 5">
            <a:extLst>
              <a:ext uri="{FF2B5EF4-FFF2-40B4-BE49-F238E27FC236}">
                <a16:creationId xmlns:a16="http://schemas.microsoft.com/office/drawing/2014/main" id="{0099C821-ED1E-469F-98A1-75C6C517C34B}"/>
              </a:ext>
            </a:extLst>
          </p:cNvPr>
          <p:cNvPicPr>
            <a:picLocks noChangeAspect="1"/>
          </p:cNvPicPr>
          <p:nvPr/>
        </p:nvPicPr>
        <p:blipFill rotWithShape="1">
          <a:blip r:embed="rId4"/>
          <a:srcRect l="19072" t="1569" r="8544" b="1581"/>
          <a:stretch/>
        </p:blipFill>
        <p:spPr>
          <a:xfrm>
            <a:off x="567024" y="1260822"/>
            <a:ext cx="1126250" cy="1127313"/>
          </a:xfrm>
          <a:prstGeom prst="rect">
            <a:avLst/>
          </a:prstGeom>
        </p:spPr>
      </p:pic>
      <p:pic>
        <p:nvPicPr>
          <p:cNvPr id="11" name="Bild 1">
            <a:extLst>
              <a:ext uri="{FF2B5EF4-FFF2-40B4-BE49-F238E27FC236}">
                <a16:creationId xmlns:a16="http://schemas.microsoft.com/office/drawing/2014/main" id="{849025DC-BF3A-4B90-9A8C-E7BEE1872F91}"/>
              </a:ext>
            </a:extLst>
          </p:cNvPr>
          <p:cNvPicPr>
            <a:picLocks/>
          </p:cNvPicPr>
          <p:nvPr/>
        </p:nvPicPr>
        <p:blipFill rotWithShape="1">
          <a:blip r:embed="rId5" cstate="print">
            <a:extLst>
              <a:ext uri="{28A0092B-C50C-407E-A947-70E740481C1C}">
                <a14:useLocalDpi xmlns:a14="http://schemas.microsoft.com/office/drawing/2010/main" val="0"/>
              </a:ext>
            </a:extLst>
          </a:blip>
          <a:srcRect l="154" t="23431" r="65127" b="11815"/>
          <a:stretch/>
        </p:blipFill>
        <p:spPr>
          <a:xfrm>
            <a:off x="548315" y="3703739"/>
            <a:ext cx="1135822" cy="1144826"/>
          </a:xfrm>
          <a:prstGeom prst="rect">
            <a:avLst/>
          </a:prstGeom>
        </p:spPr>
      </p:pic>
      <p:pic>
        <p:nvPicPr>
          <p:cNvPr id="12" name="Grafik 8">
            <a:extLst>
              <a:ext uri="{FF2B5EF4-FFF2-40B4-BE49-F238E27FC236}">
                <a16:creationId xmlns:a16="http://schemas.microsoft.com/office/drawing/2014/main" id="{A86E4DB6-3BCE-4F94-9A3B-EDEFD74460B0}"/>
              </a:ext>
            </a:extLst>
          </p:cNvPr>
          <p:cNvPicPr>
            <a:picLocks noChangeAspect="1"/>
          </p:cNvPicPr>
          <p:nvPr/>
        </p:nvPicPr>
        <p:blipFill rotWithShape="1">
          <a:blip r:embed="rId6"/>
          <a:srcRect l="17337" t="1307" r="37964" b="23746"/>
          <a:stretch/>
        </p:blipFill>
        <p:spPr>
          <a:xfrm>
            <a:off x="557887" y="2468801"/>
            <a:ext cx="1141569" cy="1154272"/>
          </a:xfrm>
          <a:prstGeom prst="rect">
            <a:avLst/>
          </a:prstGeom>
        </p:spPr>
      </p:pic>
      <p:pic>
        <p:nvPicPr>
          <p:cNvPr id="13" name="Bildplatzhalter 4">
            <a:extLst>
              <a:ext uri="{FF2B5EF4-FFF2-40B4-BE49-F238E27FC236}">
                <a16:creationId xmlns:a16="http://schemas.microsoft.com/office/drawing/2014/main" id="{FF248E34-DBD5-45A4-B0A2-D0C772F7B94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560" t="3432" r="3891"/>
          <a:stretch/>
        </p:blipFill>
        <p:spPr>
          <a:xfrm>
            <a:off x="563605" y="4929231"/>
            <a:ext cx="1127730" cy="1310920"/>
          </a:xfrm>
          <a:prstGeom prst="rect">
            <a:avLst/>
          </a:prstGeom>
        </p:spPr>
      </p:pic>
      <p:sp>
        <p:nvSpPr>
          <p:cNvPr id="14" name="Rechteck 13">
            <a:extLst>
              <a:ext uri="{FF2B5EF4-FFF2-40B4-BE49-F238E27FC236}">
                <a16:creationId xmlns:a16="http://schemas.microsoft.com/office/drawing/2014/main" id="{A4790432-BD6C-42F3-ADA3-487A65844963}"/>
              </a:ext>
            </a:extLst>
          </p:cNvPr>
          <p:cNvSpPr/>
          <p:nvPr/>
        </p:nvSpPr>
        <p:spPr>
          <a:xfrm>
            <a:off x="1789524" y="1349324"/>
            <a:ext cx="441272" cy="553998"/>
          </a:xfrm>
          <a:prstGeom prst="rect">
            <a:avLst/>
          </a:prstGeom>
        </p:spPr>
        <p:txBody>
          <a:bodyPr wrap="none">
            <a:spAutoFit/>
          </a:bodyPr>
          <a:lstStyle/>
          <a:p>
            <a:pPr algn="ctr"/>
            <a:r>
              <a:rPr lang="de-DE" sz="3000" b="1" dirty="0"/>
              <a:t>S</a:t>
            </a:r>
          </a:p>
        </p:txBody>
      </p:sp>
      <p:sp>
        <p:nvSpPr>
          <p:cNvPr id="15" name="Rechteck 14">
            <a:extLst>
              <a:ext uri="{FF2B5EF4-FFF2-40B4-BE49-F238E27FC236}">
                <a16:creationId xmlns:a16="http://schemas.microsoft.com/office/drawing/2014/main" id="{864DF7DA-9977-47DB-A590-47444CB5EE94}"/>
              </a:ext>
            </a:extLst>
          </p:cNvPr>
          <p:cNvSpPr/>
          <p:nvPr/>
        </p:nvSpPr>
        <p:spPr>
          <a:xfrm>
            <a:off x="1800325" y="2574680"/>
            <a:ext cx="419669" cy="553998"/>
          </a:xfrm>
          <a:prstGeom prst="rect">
            <a:avLst/>
          </a:prstGeom>
        </p:spPr>
        <p:txBody>
          <a:bodyPr wrap="none">
            <a:spAutoFit/>
          </a:bodyPr>
          <a:lstStyle/>
          <a:p>
            <a:pPr algn="ctr"/>
            <a:r>
              <a:rPr lang="de-DE" sz="3000" b="1" dirty="0"/>
              <a:t>T</a:t>
            </a:r>
          </a:p>
        </p:txBody>
      </p:sp>
      <p:sp>
        <p:nvSpPr>
          <p:cNvPr id="16" name="Rechteck 15">
            <a:extLst>
              <a:ext uri="{FF2B5EF4-FFF2-40B4-BE49-F238E27FC236}">
                <a16:creationId xmlns:a16="http://schemas.microsoft.com/office/drawing/2014/main" id="{83B8BD8D-7629-4C78-87F9-C798862AEDF2}"/>
              </a:ext>
            </a:extLst>
          </p:cNvPr>
          <p:cNvSpPr/>
          <p:nvPr/>
        </p:nvSpPr>
        <p:spPr>
          <a:xfrm>
            <a:off x="1793000" y="5025393"/>
            <a:ext cx="434321" cy="553998"/>
          </a:xfrm>
          <a:prstGeom prst="rect">
            <a:avLst/>
          </a:prstGeom>
        </p:spPr>
        <p:txBody>
          <a:bodyPr wrap="none">
            <a:spAutoFit/>
          </a:bodyPr>
          <a:lstStyle/>
          <a:p>
            <a:pPr algn="ctr"/>
            <a:r>
              <a:rPr lang="de-DE" sz="3000" b="1" dirty="0"/>
              <a:t>P</a:t>
            </a:r>
          </a:p>
        </p:txBody>
      </p:sp>
      <p:sp>
        <p:nvSpPr>
          <p:cNvPr id="17" name="Rechteck 16">
            <a:extLst>
              <a:ext uri="{FF2B5EF4-FFF2-40B4-BE49-F238E27FC236}">
                <a16:creationId xmlns:a16="http://schemas.microsoft.com/office/drawing/2014/main" id="{FB8DFA93-DE56-4369-8736-C5F94A17FC78}"/>
              </a:ext>
            </a:extLst>
          </p:cNvPr>
          <p:cNvSpPr/>
          <p:nvPr/>
        </p:nvSpPr>
        <p:spPr>
          <a:xfrm>
            <a:off x="1768202" y="3800036"/>
            <a:ext cx="483914" cy="553998"/>
          </a:xfrm>
          <a:prstGeom prst="rect">
            <a:avLst/>
          </a:prstGeom>
        </p:spPr>
        <p:txBody>
          <a:bodyPr wrap="none">
            <a:spAutoFit/>
          </a:bodyPr>
          <a:lstStyle/>
          <a:p>
            <a:pPr algn="ctr"/>
            <a:r>
              <a:rPr lang="de-DE" sz="3000" b="1" dirty="0"/>
              <a:t>O</a:t>
            </a:r>
          </a:p>
        </p:txBody>
      </p:sp>
      <p:sp>
        <p:nvSpPr>
          <p:cNvPr id="18" name="Content Placeholder 2">
            <a:extLst>
              <a:ext uri="{FF2B5EF4-FFF2-40B4-BE49-F238E27FC236}">
                <a16:creationId xmlns:a16="http://schemas.microsoft.com/office/drawing/2014/main" id="{50495944-6EA1-4EA4-8636-2CCC0B2443AB}"/>
              </a:ext>
            </a:extLst>
          </p:cNvPr>
          <p:cNvSpPr txBox="1">
            <a:spLocks/>
          </p:cNvSpPr>
          <p:nvPr/>
        </p:nvSpPr>
        <p:spPr>
          <a:xfrm>
            <a:off x="2402995" y="2707552"/>
            <a:ext cx="5034411" cy="905923"/>
          </a:xfrm>
          <a:prstGeom prst="rect">
            <a:avLst/>
          </a:prstGeom>
        </p:spPr>
        <p:txBody>
          <a:bodyPr vert="horz" lIns="0" tIns="0" rIns="0" bIns="0" rtlCol="0">
            <a:noAutofit/>
          </a:bodyPr>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dirty="0"/>
              <a:t>Technische Hilfsmittel: Sackkarren, </a:t>
            </a:r>
            <a:r>
              <a:rPr lang="de-DE" dirty="0" err="1"/>
              <a:t>Wägeli</a:t>
            </a:r>
            <a:r>
              <a:rPr lang="de-DE" dirty="0"/>
              <a:t>, Saugnäpfe, Tragegurte usw.</a:t>
            </a:r>
          </a:p>
        </p:txBody>
      </p:sp>
      <p:sp>
        <p:nvSpPr>
          <p:cNvPr id="19" name="Content Placeholder 2">
            <a:extLst>
              <a:ext uri="{FF2B5EF4-FFF2-40B4-BE49-F238E27FC236}">
                <a16:creationId xmlns:a16="http://schemas.microsoft.com/office/drawing/2014/main" id="{2FDFBB6C-695F-49ED-A2EC-51DF5541BD6B}"/>
              </a:ext>
            </a:extLst>
          </p:cNvPr>
          <p:cNvSpPr txBox="1">
            <a:spLocks/>
          </p:cNvSpPr>
          <p:nvPr/>
        </p:nvSpPr>
        <p:spPr>
          <a:xfrm>
            <a:off x="2402995" y="3924112"/>
            <a:ext cx="5034411" cy="905923"/>
          </a:xfrm>
          <a:prstGeom prst="rect">
            <a:avLst/>
          </a:prstGeom>
        </p:spPr>
        <p:txBody>
          <a:bodyPr vert="horz" lIns="0" tIns="0" rIns="0" bIns="0" rtlCol="0">
            <a:noAutofit/>
          </a:bodyPr>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dirty="0"/>
              <a:t>Zu zweit, Arbeitsabläufe optimieren </a:t>
            </a:r>
            <a:br>
              <a:rPr lang="de-DE" dirty="0"/>
            </a:br>
            <a:r>
              <a:rPr lang="de-DE" dirty="0"/>
              <a:t>(weniger oft heben, weniger weit tragen)</a:t>
            </a:r>
          </a:p>
        </p:txBody>
      </p:sp>
      <p:sp>
        <p:nvSpPr>
          <p:cNvPr id="20" name="Content Placeholder 2">
            <a:extLst>
              <a:ext uri="{FF2B5EF4-FFF2-40B4-BE49-F238E27FC236}">
                <a16:creationId xmlns:a16="http://schemas.microsoft.com/office/drawing/2014/main" id="{B0D2204D-7C20-4324-B4EE-245A5BB124D5}"/>
              </a:ext>
            </a:extLst>
          </p:cNvPr>
          <p:cNvSpPr txBox="1">
            <a:spLocks/>
          </p:cNvSpPr>
          <p:nvPr/>
        </p:nvSpPr>
        <p:spPr>
          <a:xfrm>
            <a:off x="2402995" y="5139760"/>
            <a:ext cx="5034411" cy="905923"/>
          </a:xfrm>
          <a:prstGeom prst="rect">
            <a:avLst/>
          </a:prstGeom>
        </p:spPr>
        <p:txBody>
          <a:bodyPr vert="horz" lIns="0" tIns="0" rIns="0" bIns="0" rtlCol="0">
            <a:noAutofit/>
          </a:bodyPr>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dirty="0"/>
              <a:t>Arbeitstechnik, Feedback an Kollegen, Persönliche Schutzausrüstung </a:t>
            </a:r>
            <a:br>
              <a:rPr lang="de-DE" dirty="0"/>
            </a:br>
            <a:r>
              <a:rPr lang="de-DE" dirty="0"/>
              <a:t>(Schuhe, Handschuhe, usw.)</a:t>
            </a:r>
          </a:p>
        </p:txBody>
      </p:sp>
    </p:spTree>
    <p:extLst>
      <p:ext uri="{BB962C8B-B14F-4D97-AF65-F5344CB8AC3E}">
        <p14:creationId xmlns:p14="http://schemas.microsoft.com/office/powerpoint/2010/main" val="345280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4" grpId="0"/>
      <p:bldP spid="15" grpId="0"/>
      <p:bldP spid="16" grpId="0"/>
      <p:bldP spid="17" grpId="0"/>
      <p:bldP spid="18" grpId="0"/>
      <p:bldP spid="19"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2C806F-0563-47DE-A39F-E2010B041963}"/>
              </a:ext>
            </a:extLst>
          </p:cNvPr>
          <p:cNvSpPr>
            <a:spLocks noGrp="1"/>
          </p:cNvSpPr>
          <p:nvPr>
            <p:ph type="title"/>
          </p:nvPr>
        </p:nvSpPr>
        <p:spPr/>
        <p:txBody>
          <a:bodyPr/>
          <a:lstStyle/>
          <a:p>
            <a:r>
              <a:rPr lang="de-CH" dirty="0"/>
              <a:t>Pause</a:t>
            </a:r>
          </a:p>
        </p:txBody>
      </p:sp>
      <p:sp>
        <p:nvSpPr>
          <p:cNvPr id="5" name="Foliennummernplatzhalter 4">
            <a:extLst>
              <a:ext uri="{FF2B5EF4-FFF2-40B4-BE49-F238E27FC236}">
                <a16:creationId xmlns:a16="http://schemas.microsoft.com/office/drawing/2014/main" id="{D5FEC3B0-5A1B-4A8B-A8BC-3A4010278BA2}"/>
              </a:ext>
            </a:extLst>
          </p:cNvPr>
          <p:cNvSpPr>
            <a:spLocks noGrp="1"/>
          </p:cNvSpPr>
          <p:nvPr>
            <p:ph type="sldNum" sz="quarter" idx="12"/>
          </p:nvPr>
        </p:nvSpPr>
        <p:spPr/>
        <p:txBody>
          <a:bodyPr/>
          <a:lstStyle/>
          <a:p>
            <a:fld id="{5F57451D-4E66-4E74-B1E0-6A7594FFE79C}" type="slidenum">
              <a:rPr lang="de-CH" smtClean="0"/>
              <a:pPr/>
              <a:t>13</a:t>
            </a:fld>
            <a:endParaRPr lang="de-CH" dirty="0"/>
          </a:p>
        </p:txBody>
      </p:sp>
    </p:spTree>
    <p:extLst>
      <p:ext uri="{BB962C8B-B14F-4D97-AF65-F5344CB8AC3E}">
        <p14:creationId xmlns:p14="http://schemas.microsoft.com/office/powerpoint/2010/main" val="2997328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8CD23A-35FB-4336-B92F-DBD11F423A73}"/>
              </a:ext>
            </a:extLst>
          </p:cNvPr>
          <p:cNvSpPr>
            <a:spLocks noGrp="1"/>
          </p:cNvSpPr>
          <p:nvPr>
            <p:ph type="title"/>
          </p:nvPr>
        </p:nvSpPr>
        <p:spPr/>
        <p:txBody>
          <a:bodyPr/>
          <a:lstStyle/>
          <a:p>
            <a:r>
              <a:rPr lang="de-DE" dirty="0"/>
              <a:t>2. Hintergrundwissen Anatomie und Lockerungsübungen</a:t>
            </a:r>
            <a:br>
              <a:rPr lang="de-CH" dirty="0"/>
            </a:br>
            <a:endParaRPr lang="de-CH" dirty="0"/>
          </a:p>
        </p:txBody>
      </p:sp>
      <p:sp>
        <p:nvSpPr>
          <p:cNvPr id="5" name="Foliennummernplatzhalter 4">
            <a:extLst>
              <a:ext uri="{FF2B5EF4-FFF2-40B4-BE49-F238E27FC236}">
                <a16:creationId xmlns:a16="http://schemas.microsoft.com/office/drawing/2014/main" id="{8733D7A1-A035-4C6E-8208-C72ED4D32624}"/>
              </a:ext>
            </a:extLst>
          </p:cNvPr>
          <p:cNvSpPr>
            <a:spLocks noGrp="1"/>
          </p:cNvSpPr>
          <p:nvPr>
            <p:ph type="sldNum" sz="quarter" idx="12"/>
          </p:nvPr>
        </p:nvSpPr>
        <p:spPr/>
        <p:txBody>
          <a:bodyPr/>
          <a:lstStyle/>
          <a:p>
            <a:fld id="{139F98D0-71E7-43F5-BAC0-8CEC7D1F1CAC}" type="slidenum">
              <a:rPr lang="de-CH" smtClean="0"/>
              <a:pPr/>
              <a:t>14</a:t>
            </a:fld>
            <a:endParaRPr lang="de-CH" dirty="0"/>
          </a:p>
        </p:txBody>
      </p:sp>
    </p:spTree>
    <p:extLst>
      <p:ext uri="{BB962C8B-B14F-4D97-AF65-F5344CB8AC3E}">
        <p14:creationId xmlns:p14="http://schemas.microsoft.com/office/powerpoint/2010/main" val="1963495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45F31-BF1D-44B3-A6C6-C9FB2702B9EE}"/>
              </a:ext>
            </a:extLst>
          </p:cNvPr>
          <p:cNvSpPr>
            <a:spLocks noGrp="1"/>
          </p:cNvSpPr>
          <p:nvPr>
            <p:ph type="title"/>
          </p:nvPr>
        </p:nvSpPr>
        <p:spPr/>
        <p:txBody>
          <a:bodyPr/>
          <a:lstStyle/>
          <a:p>
            <a:r>
              <a:rPr lang="de-CH"/>
              <a:t>Lokalisierung der häufigsten Beschwerdepunkte</a:t>
            </a:r>
            <a:endParaRPr lang="de-CH" dirty="0"/>
          </a:p>
        </p:txBody>
      </p:sp>
      <p:sp>
        <p:nvSpPr>
          <p:cNvPr id="6" name="Foliennummernplatzhalter 5">
            <a:extLst>
              <a:ext uri="{FF2B5EF4-FFF2-40B4-BE49-F238E27FC236}">
                <a16:creationId xmlns:a16="http://schemas.microsoft.com/office/drawing/2014/main" id="{BF53C016-7610-40B2-AFFF-4A400341F743}"/>
              </a:ext>
            </a:extLst>
          </p:cNvPr>
          <p:cNvSpPr>
            <a:spLocks noGrp="1"/>
          </p:cNvSpPr>
          <p:nvPr>
            <p:ph type="sldNum" sz="quarter" idx="12"/>
          </p:nvPr>
        </p:nvSpPr>
        <p:spPr/>
        <p:txBody>
          <a:bodyPr/>
          <a:lstStyle/>
          <a:p>
            <a:fld id="{905133B1-196B-4806-87F8-E97E62673179}" type="slidenum">
              <a:rPr lang="de-CH" smtClean="0"/>
              <a:pPr/>
              <a:t>15</a:t>
            </a:fld>
            <a:endParaRPr lang="de-CH" dirty="0"/>
          </a:p>
        </p:txBody>
      </p:sp>
      <p:pic>
        <p:nvPicPr>
          <p:cNvPr id="10" name="Grafik 9">
            <a:extLst>
              <a:ext uri="{FF2B5EF4-FFF2-40B4-BE49-F238E27FC236}">
                <a16:creationId xmlns:a16="http://schemas.microsoft.com/office/drawing/2014/main" id="{E63B42F2-DA7F-43F1-A802-00C986BDDAF6}"/>
              </a:ext>
            </a:extLst>
          </p:cNvPr>
          <p:cNvPicPr>
            <a:picLocks noChangeAspect="1"/>
          </p:cNvPicPr>
          <p:nvPr/>
        </p:nvPicPr>
        <p:blipFill>
          <a:blip r:embed="rId3"/>
          <a:stretch>
            <a:fillRect/>
          </a:stretch>
        </p:blipFill>
        <p:spPr>
          <a:xfrm>
            <a:off x="6744072" y="976308"/>
            <a:ext cx="4968552" cy="5881692"/>
          </a:xfrm>
          <a:prstGeom prst="rect">
            <a:avLst/>
          </a:prstGeom>
        </p:spPr>
      </p:pic>
      <p:pic>
        <p:nvPicPr>
          <p:cNvPr id="11" name="Grafik 10">
            <a:extLst>
              <a:ext uri="{FF2B5EF4-FFF2-40B4-BE49-F238E27FC236}">
                <a16:creationId xmlns:a16="http://schemas.microsoft.com/office/drawing/2014/main" id="{0C82E4F3-F6A6-4DEE-BDE3-0A549FD734B7}"/>
              </a:ext>
            </a:extLst>
          </p:cNvPr>
          <p:cNvPicPr>
            <a:picLocks noChangeAspect="1"/>
          </p:cNvPicPr>
          <p:nvPr/>
        </p:nvPicPr>
        <p:blipFill>
          <a:blip r:embed="rId4"/>
          <a:stretch>
            <a:fillRect/>
          </a:stretch>
        </p:blipFill>
        <p:spPr>
          <a:xfrm>
            <a:off x="479375" y="1124744"/>
            <a:ext cx="5296300" cy="5256584"/>
          </a:xfrm>
          <a:prstGeom prst="rect">
            <a:avLst/>
          </a:prstGeom>
        </p:spPr>
      </p:pic>
    </p:spTree>
    <p:extLst>
      <p:ext uri="{BB962C8B-B14F-4D97-AF65-F5344CB8AC3E}">
        <p14:creationId xmlns:p14="http://schemas.microsoft.com/office/powerpoint/2010/main" val="22759220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hlinkClick r:id="rId3"/>
            <a:extLst>
              <a:ext uri="{FF2B5EF4-FFF2-40B4-BE49-F238E27FC236}">
                <a16:creationId xmlns:a16="http://schemas.microsoft.com/office/drawing/2014/main" id="{1F3EA0E7-E995-4AC1-8C75-A2361523BC37}"/>
              </a:ext>
            </a:extLst>
          </p:cNvPr>
          <p:cNvPicPr>
            <a:picLocks noChangeAspect="1"/>
          </p:cNvPicPr>
          <p:nvPr/>
        </p:nvPicPr>
        <p:blipFill rotWithShape="1">
          <a:blip r:embed="rId4"/>
          <a:srcRect l="28738" t="28543" r="38187" b="38199"/>
          <a:stretch/>
        </p:blipFill>
        <p:spPr>
          <a:xfrm>
            <a:off x="532195" y="1323370"/>
            <a:ext cx="8486555" cy="4697917"/>
          </a:xfrm>
          <a:prstGeom prst="rect">
            <a:avLst/>
          </a:prstGeom>
        </p:spPr>
      </p:pic>
      <p:sp>
        <p:nvSpPr>
          <p:cNvPr id="2" name="Titel 1">
            <a:extLst>
              <a:ext uri="{FF2B5EF4-FFF2-40B4-BE49-F238E27FC236}">
                <a16:creationId xmlns:a16="http://schemas.microsoft.com/office/drawing/2014/main" id="{930C8B00-CEC6-45A6-862B-8F54A34F3EE8}"/>
              </a:ext>
            </a:extLst>
          </p:cNvPr>
          <p:cNvSpPr>
            <a:spLocks noGrp="1"/>
          </p:cNvSpPr>
          <p:nvPr>
            <p:ph type="title"/>
          </p:nvPr>
        </p:nvSpPr>
        <p:spPr/>
        <p:txBody>
          <a:bodyPr/>
          <a:lstStyle/>
          <a:p>
            <a:r>
              <a:rPr lang="de-CH" dirty="0"/>
              <a:t>Grundlagenwissen über den Rücken</a:t>
            </a:r>
          </a:p>
        </p:txBody>
      </p:sp>
      <p:sp>
        <p:nvSpPr>
          <p:cNvPr id="6" name="Foliennummernplatzhalter 5">
            <a:extLst>
              <a:ext uri="{FF2B5EF4-FFF2-40B4-BE49-F238E27FC236}">
                <a16:creationId xmlns:a16="http://schemas.microsoft.com/office/drawing/2014/main" id="{0EDC9B08-2708-420A-90AA-2657DC2D57BC}"/>
              </a:ext>
            </a:extLst>
          </p:cNvPr>
          <p:cNvSpPr>
            <a:spLocks noGrp="1"/>
          </p:cNvSpPr>
          <p:nvPr>
            <p:ph type="sldNum" sz="quarter" idx="12"/>
          </p:nvPr>
        </p:nvSpPr>
        <p:spPr/>
        <p:txBody>
          <a:bodyPr/>
          <a:lstStyle/>
          <a:p>
            <a:fld id="{905133B1-196B-4806-87F8-E97E62673179}" type="slidenum">
              <a:rPr lang="de-CH" smtClean="0"/>
              <a:pPr/>
              <a:t>16</a:t>
            </a:fld>
            <a:endParaRPr lang="de-CH" dirty="0"/>
          </a:p>
        </p:txBody>
      </p:sp>
    </p:spTree>
    <p:extLst>
      <p:ext uri="{BB962C8B-B14F-4D97-AF65-F5344CB8AC3E}">
        <p14:creationId xmlns:p14="http://schemas.microsoft.com/office/powerpoint/2010/main" val="555229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10D51A-7466-4667-B4FC-A875227A6647}"/>
              </a:ext>
            </a:extLst>
          </p:cNvPr>
          <p:cNvSpPr>
            <a:spLocks noGrp="1"/>
          </p:cNvSpPr>
          <p:nvPr>
            <p:ph type="title"/>
          </p:nvPr>
        </p:nvSpPr>
        <p:spPr/>
        <p:txBody>
          <a:bodyPr/>
          <a:lstStyle/>
          <a:p>
            <a:r>
              <a:rPr lang="de-CH" dirty="0"/>
              <a:t>Unser Körper ist wie ein Kran</a:t>
            </a:r>
          </a:p>
        </p:txBody>
      </p:sp>
      <p:sp>
        <p:nvSpPr>
          <p:cNvPr id="3" name="Inhaltsplatzhalter 2">
            <a:extLst>
              <a:ext uri="{FF2B5EF4-FFF2-40B4-BE49-F238E27FC236}">
                <a16:creationId xmlns:a16="http://schemas.microsoft.com/office/drawing/2014/main" id="{3FB4DB41-9922-44DF-AADC-BF0E86A66FD8}"/>
              </a:ext>
            </a:extLst>
          </p:cNvPr>
          <p:cNvSpPr>
            <a:spLocks noGrp="1"/>
          </p:cNvSpPr>
          <p:nvPr>
            <p:ph idx="1"/>
          </p:nvPr>
        </p:nvSpPr>
        <p:spPr>
          <a:xfrm>
            <a:off x="551384" y="1556792"/>
            <a:ext cx="5400600" cy="4608513"/>
          </a:xfrm>
        </p:spPr>
        <p:txBody>
          <a:bodyPr/>
          <a:lstStyle/>
          <a:p>
            <a:pPr marL="0" indent="0">
              <a:buNone/>
            </a:pPr>
            <a:r>
              <a:rPr lang="de-CH" b="0" dirty="0"/>
              <a:t>Damit ein Kran beim Heben einer Last nicht umkippt, benötigt er ein Gegengewicht. </a:t>
            </a:r>
          </a:p>
          <a:p>
            <a:pPr marL="0" indent="0">
              <a:buNone/>
            </a:pPr>
            <a:r>
              <a:rPr lang="de-CH" b="0" dirty="0"/>
              <a:t>Beim Menschen wird die Funktion des Gegenwichts von der Rückenmuskulatur übernommen. Dabei sind die Hebelverhältnisse deutlich ungünstiger. </a:t>
            </a:r>
          </a:p>
          <a:p>
            <a:pPr marL="0" indent="0">
              <a:buNone/>
            </a:pPr>
            <a:r>
              <a:rPr lang="de-CH" b="0" dirty="0"/>
              <a:t>Auf die untere Wirbelsäule drückt die Summe aller Belastungen, also das Lastgewicht plus die Muskelkraft! </a:t>
            </a:r>
          </a:p>
          <a:p>
            <a:pPr marL="0" indent="0">
              <a:buNone/>
            </a:pPr>
            <a:r>
              <a:rPr lang="de-CH" b="0" dirty="0"/>
              <a:t>Analogie zum Kran: die Kranbasis muss auch das Lastgewicht plus das Gegenwicht tragen.</a:t>
            </a:r>
          </a:p>
          <a:p>
            <a:pPr marL="0" indent="0">
              <a:buNone/>
            </a:pPr>
            <a:endParaRPr lang="de-CH" dirty="0"/>
          </a:p>
          <a:p>
            <a:endParaRPr lang="de-CH" dirty="0"/>
          </a:p>
        </p:txBody>
      </p:sp>
      <p:sp>
        <p:nvSpPr>
          <p:cNvPr id="6" name="Foliennummernplatzhalter 5">
            <a:extLst>
              <a:ext uri="{FF2B5EF4-FFF2-40B4-BE49-F238E27FC236}">
                <a16:creationId xmlns:a16="http://schemas.microsoft.com/office/drawing/2014/main" id="{F0D38ADA-0984-47E4-98B3-B3BED2D028C7}"/>
              </a:ext>
            </a:extLst>
          </p:cNvPr>
          <p:cNvSpPr>
            <a:spLocks noGrp="1"/>
          </p:cNvSpPr>
          <p:nvPr>
            <p:ph type="sldNum" sz="quarter" idx="12"/>
          </p:nvPr>
        </p:nvSpPr>
        <p:spPr/>
        <p:txBody>
          <a:bodyPr/>
          <a:lstStyle/>
          <a:p>
            <a:fld id="{2FE21D3F-E201-4FDC-91C5-D658BB790A7C}" type="slidenum">
              <a:rPr lang="de-CH" smtClean="0"/>
              <a:pPr/>
              <a:t>17</a:t>
            </a:fld>
            <a:endParaRPr lang="de-CH" dirty="0"/>
          </a:p>
        </p:txBody>
      </p:sp>
      <p:pic>
        <p:nvPicPr>
          <p:cNvPr id="1028" name="Picture 4">
            <a:extLst>
              <a:ext uri="{FF2B5EF4-FFF2-40B4-BE49-F238E27FC236}">
                <a16:creationId xmlns:a16="http://schemas.microsoft.com/office/drawing/2014/main" id="{729242F0-0B30-4EEF-AE51-AC0D3495D5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2695" y="1268760"/>
            <a:ext cx="5119236" cy="3941812"/>
          </a:xfrm>
          <a:prstGeom prst="rect">
            <a:avLst/>
          </a:prstGeom>
          <a:noFill/>
          <a:extLst>
            <a:ext uri="{909E8E84-426E-40DD-AFC4-6F175D3DCCD1}">
              <a14:hiddenFill xmlns:a14="http://schemas.microsoft.com/office/drawing/2010/main">
                <a:solidFill>
                  <a:srgbClr val="FFFFFF"/>
                </a:solidFill>
              </a14:hiddenFill>
            </a:ext>
          </a:extLst>
        </p:spPr>
      </p:pic>
      <p:sp>
        <p:nvSpPr>
          <p:cNvPr id="7" name="Kreis: nicht ausgefüllt 6">
            <a:extLst>
              <a:ext uri="{FF2B5EF4-FFF2-40B4-BE49-F238E27FC236}">
                <a16:creationId xmlns:a16="http://schemas.microsoft.com/office/drawing/2014/main" id="{F1D6975C-FA02-4AAA-8709-D055A09BC377}"/>
              </a:ext>
            </a:extLst>
          </p:cNvPr>
          <p:cNvSpPr/>
          <p:nvPr/>
        </p:nvSpPr>
        <p:spPr>
          <a:xfrm>
            <a:off x="10416480" y="1498600"/>
            <a:ext cx="1559496" cy="701328"/>
          </a:xfrm>
          <a:prstGeom prst="donut">
            <a:avLst>
              <a:gd name="adj" fmla="val 1411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CH" sz="1400" b="1" dirty="0" err="1">
              <a:solidFill>
                <a:schemeClr val="tx1"/>
              </a:solidFill>
            </a:endParaRPr>
          </a:p>
        </p:txBody>
      </p:sp>
    </p:spTree>
    <p:extLst>
      <p:ext uri="{BB962C8B-B14F-4D97-AF65-F5344CB8AC3E}">
        <p14:creationId xmlns:p14="http://schemas.microsoft.com/office/powerpoint/2010/main" val="13764947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8A89D6-080C-4CFE-9328-840D167F5839}"/>
              </a:ext>
            </a:extLst>
          </p:cNvPr>
          <p:cNvSpPr>
            <a:spLocks noGrp="1"/>
          </p:cNvSpPr>
          <p:nvPr>
            <p:ph type="title"/>
          </p:nvPr>
        </p:nvSpPr>
        <p:spPr/>
        <p:txBody>
          <a:bodyPr/>
          <a:lstStyle/>
          <a:p>
            <a:r>
              <a:rPr lang="de-CH" dirty="0"/>
              <a:t>Beinarbeit entlastet den Rücken!</a:t>
            </a:r>
            <a:br>
              <a:rPr lang="de-CH" dirty="0"/>
            </a:br>
            <a:endParaRPr lang="de-CH" dirty="0"/>
          </a:p>
        </p:txBody>
      </p:sp>
      <p:sp>
        <p:nvSpPr>
          <p:cNvPr id="3" name="Inhaltsplatzhalter 2">
            <a:extLst>
              <a:ext uri="{FF2B5EF4-FFF2-40B4-BE49-F238E27FC236}">
                <a16:creationId xmlns:a16="http://schemas.microsoft.com/office/drawing/2014/main" id="{C92C7AD5-2480-43F5-8F7E-2F00CCC0925F}"/>
              </a:ext>
            </a:extLst>
          </p:cNvPr>
          <p:cNvSpPr>
            <a:spLocks noGrp="1"/>
          </p:cNvSpPr>
          <p:nvPr>
            <p:ph idx="1"/>
          </p:nvPr>
        </p:nvSpPr>
        <p:spPr>
          <a:xfrm>
            <a:off x="551384" y="1556792"/>
            <a:ext cx="6902002" cy="4608513"/>
          </a:xfrm>
        </p:spPr>
        <p:txBody>
          <a:bodyPr/>
          <a:lstStyle/>
          <a:p>
            <a:pPr marL="0" indent="0">
              <a:buNone/>
            </a:pPr>
            <a:r>
              <a:rPr lang="de-CH" b="0" dirty="0"/>
              <a:t>Nimm das bereitgestellte Objekt in beide Hände und spüre den Unterschied in folgenden Positionen:</a:t>
            </a:r>
          </a:p>
          <a:p>
            <a:r>
              <a:rPr lang="de-CH" b="0" dirty="0"/>
              <a:t>In aufrechter Position, mit </a:t>
            </a:r>
            <a:r>
              <a:rPr lang="de-CH" b="0" u="sng" dirty="0"/>
              <a:t>gestreckten Beinen.</a:t>
            </a:r>
            <a:r>
              <a:rPr lang="de-CH" b="0" dirty="0"/>
              <a:t>         Objekt nahe am Körper halten.</a:t>
            </a:r>
          </a:p>
          <a:p>
            <a:r>
              <a:rPr lang="de-CH" b="0" dirty="0"/>
              <a:t>In aufrechter Position, mit </a:t>
            </a:r>
            <a:r>
              <a:rPr lang="de-CH" b="0" u="sng" dirty="0"/>
              <a:t>gestreckten Beinen.</a:t>
            </a:r>
            <a:r>
              <a:rPr lang="de-CH" b="0" dirty="0"/>
              <a:t>         Objekt mit ausgestreckten Armen vom Körper weg halten.</a:t>
            </a:r>
          </a:p>
          <a:p>
            <a:r>
              <a:rPr lang="de-CH" b="0" dirty="0"/>
              <a:t>In aufrechter Position, mit </a:t>
            </a:r>
            <a:r>
              <a:rPr lang="de-CH" b="0" u="sng" dirty="0"/>
              <a:t>leicht gebogenen Knien </a:t>
            </a:r>
            <a:r>
              <a:rPr lang="de-CH" b="0" dirty="0"/>
              <a:t>und in leichter Vorneigung. Objekt nahe am Körper halten.</a:t>
            </a:r>
          </a:p>
          <a:p>
            <a:r>
              <a:rPr lang="de-CH" b="0" dirty="0"/>
              <a:t>In aufrechter Position, mit </a:t>
            </a:r>
            <a:r>
              <a:rPr lang="de-CH" b="0" u="sng" dirty="0"/>
              <a:t>leicht gebogenen Knien.  </a:t>
            </a:r>
            <a:r>
              <a:rPr lang="de-CH" b="0" dirty="0"/>
              <a:t>Objekt mit ausgestreckten Armen vom Körper weg halten.</a:t>
            </a:r>
          </a:p>
          <a:p>
            <a:pPr marL="0" indent="0">
              <a:buNone/>
            </a:pPr>
            <a:endParaRPr lang="de-CH" dirty="0"/>
          </a:p>
        </p:txBody>
      </p:sp>
      <p:sp>
        <p:nvSpPr>
          <p:cNvPr id="6" name="Foliennummernplatzhalter 5">
            <a:extLst>
              <a:ext uri="{FF2B5EF4-FFF2-40B4-BE49-F238E27FC236}">
                <a16:creationId xmlns:a16="http://schemas.microsoft.com/office/drawing/2014/main" id="{E05288E6-8BF3-40C1-9A8E-6061EFEA1EF4}"/>
              </a:ext>
            </a:extLst>
          </p:cNvPr>
          <p:cNvSpPr>
            <a:spLocks noGrp="1"/>
          </p:cNvSpPr>
          <p:nvPr>
            <p:ph type="sldNum" sz="quarter" idx="12"/>
          </p:nvPr>
        </p:nvSpPr>
        <p:spPr/>
        <p:txBody>
          <a:bodyPr/>
          <a:lstStyle/>
          <a:p>
            <a:fld id="{2FE21D3F-E201-4FDC-91C5-D658BB790A7C}" type="slidenum">
              <a:rPr lang="de-CH" smtClean="0"/>
              <a:pPr/>
              <a:t>18</a:t>
            </a:fld>
            <a:endParaRPr lang="de-CH" dirty="0"/>
          </a:p>
        </p:txBody>
      </p:sp>
      <p:pic>
        <p:nvPicPr>
          <p:cNvPr id="3074" name="Picture 2">
            <a:extLst>
              <a:ext uri="{FF2B5EF4-FFF2-40B4-BE49-F238E27FC236}">
                <a16:creationId xmlns:a16="http://schemas.microsoft.com/office/drawing/2014/main" id="{0577E5A4-BFF9-4075-BF68-57DD66E1D0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272" r="23573" b="7380"/>
          <a:stretch/>
        </p:blipFill>
        <p:spPr bwMode="auto">
          <a:xfrm>
            <a:off x="7753243" y="409309"/>
            <a:ext cx="1800000" cy="287384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66F68A74-0220-4D0D-A067-CF41D75CEC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57" t="10767" r="19256" b="9417"/>
          <a:stretch/>
        </p:blipFill>
        <p:spPr bwMode="auto">
          <a:xfrm>
            <a:off x="7753243" y="3429000"/>
            <a:ext cx="1800000" cy="287384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696DB772-FDE4-44ED-93ED-BFA7F6A153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461" r="23400" b="7380"/>
          <a:stretch/>
        </p:blipFill>
        <p:spPr bwMode="auto">
          <a:xfrm>
            <a:off x="9853100" y="3429000"/>
            <a:ext cx="1800000" cy="286065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CA674607-00F0-46EA-BCB6-872A8330E64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1272" r="23573" b="7380"/>
          <a:stretch/>
        </p:blipFill>
        <p:spPr bwMode="auto">
          <a:xfrm>
            <a:off x="9853100" y="409309"/>
            <a:ext cx="1800000" cy="2873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1524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31B75C-FA01-4CD0-976D-2CFCAA2D928B}"/>
              </a:ext>
            </a:extLst>
          </p:cNvPr>
          <p:cNvSpPr>
            <a:spLocks noGrp="1"/>
          </p:cNvSpPr>
          <p:nvPr>
            <p:ph type="title"/>
          </p:nvPr>
        </p:nvSpPr>
        <p:spPr/>
        <p:txBody>
          <a:bodyPr/>
          <a:lstStyle/>
          <a:p>
            <a:r>
              <a:rPr lang="de-CH" dirty="0"/>
              <a:t>Lockerungs- und Ausgleichsübungen</a:t>
            </a:r>
          </a:p>
        </p:txBody>
      </p:sp>
      <p:sp>
        <p:nvSpPr>
          <p:cNvPr id="3" name="Inhaltsplatzhalter 2">
            <a:extLst>
              <a:ext uri="{FF2B5EF4-FFF2-40B4-BE49-F238E27FC236}">
                <a16:creationId xmlns:a16="http://schemas.microsoft.com/office/drawing/2014/main" id="{3B5B549F-DC52-456A-8FE5-232D680FA50B}"/>
              </a:ext>
            </a:extLst>
          </p:cNvPr>
          <p:cNvSpPr>
            <a:spLocks noGrp="1"/>
          </p:cNvSpPr>
          <p:nvPr>
            <p:ph idx="1"/>
          </p:nvPr>
        </p:nvSpPr>
        <p:spPr>
          <a:xfrm>
            <a:off x="551384" y="1556792"/>
            <a:ext cx="6408712" cy="4608513"/>
          </a:xfrm>
        </p:spPr>
        <p:txBody>
          <a:bodyPr/>
          <a:lstStyle/>
          <a:p>
            <a:pPr marL="0" indent="0">
              <a:buNone/>
            </a:pPr>
            <a:r>
              <a:rPr lang="de-CH" dirty="0"/>
              <a:t>Wärmen Sie sich vor körperlichen Belastungen auf,</a:t>
            </a:r>
          </a:p>
          <a:p>
            <a:pPr marL="0" indent="0">
              <a:buNone/>
            </a:pPr>
            <a:r>
              <a:rPr lang="de-CH" dirty="0"/>
              <a:t>zum Beispiel mit dem Fitprogramm der Suva.</a:t>
            </a:r>
          </a:p>
          <a:p>
            <a:pPr marL="0" indent="0">
              <a:buNone/>
            </a:pPr>
            <a:endParaRPr lang="de-CH" dirty="0"/>
          </a:p>
          <a:p>
            <a:pPr marL="0" indent="0">
              <a:buNone/>
            </a:pPr>
            <a:endParaRPr lang="de-CH" dirty="0"/>
          </a:p>
        </p:txBody>
      </p:sp>
      <p:sp>
        <p:nvSpPr>
          <p:cNvPr id="6" name="Foliennummernplatzhalter 5">
            <a:extLst>
              <a:ext uri="{FF2B5EF4-FFF2-40B4-BE49-F238E27FC236}">
                <a16:creationId xmlns:a16="http://schemas.microsoft.com/office/drawing/2014/main" id="{01E3A1FF-4B0E-4944-9048-A924D9138DFA}"/>
              </a:ext>
            </a:extLst>
          </p:cNvPr>
          <p:cNvSpPr>
            <a:spLocks noGrp="1"/>
          </p:cNvSpPr>
          <p:nvPr>
            <p:ph type="sldNum" sz="quarter" idx="12"/>
          </p:nvPr>
        </p:nvSpPr>
        <p:spPr/>
        <p:txBody>
          <a:bodyPr/>
          <a:lstStyle/>
          <a:p>
            <a:fld id="{905133B1-196B-4806-87F8-E97E62673179}" type="slidenum">
              <a:rPr lang="de-CH" smtClean="0"/>
              <a:pPr/>
              <a:t>19</a:t>
            </a:fld>
            <a:endParaRPr lang="de-CH" dirty="0"/>
          </a:p>
        </p:txBody>
      </p:sp>
      <p:sp>
        <p:nvSpPr>
          <p:cNvPr id="7" name="Textplatzhalter 6">
            <a:extLst>
              <a:ext uri="{FF2B5EF4-FFF2-40B4-BE49-F238E27FC236}">
                <a16:creationId xmlns:a16="http://schemas.microsoft.com/office/drawing/2014/main" id="{50CD29AD-EDE8-41CD-9543-2389C7671D67}"/>
              </a:ext>
            </a:extLst>
          </p:cNvPr>
          <p:cNvSpPr>
            <a:spLocks noGrp="1"/>
          </p:cNvSpPr>
          <p:nvPr>
            <p:ph type="body" sz="quarter" idx="13"/>
          </p:nvPr>
        </p:nvSpPr>
        <p:spPr>
          <a:xfrm>
            <a:off x="6816080" y="6075305"/>
            <a:ext cx="2304777" cy="180000"/>
          </a:xfrm>
        </p:spPr>
        <p:txBody>
          <a:bodyPr/>
          <a:lstStyle/>
          <a:p>
            <a:r>
              <a:rPr lang="de-CH" dirty="0">
                <a:hlinkClick r:id="rId3"/>
              </a:rPr>
              <a:t>www.suva.ch/bewegung</a:t>
            </a:r>
            <a:endParaRPr lang="de-CH" dirty="0"/>
          </a:p>
          <a:p>
            <a:endParaRPr lang="de-CH" dirty="0"/>
          </a:p>
        </p:txBody>
      </p:sp>
      <p:pic>
        <p:nvPicPr>
          <p:cNvPr id="9" name="Grafik 8">
            <a:extLst>
              <a:ext uri="{FF2B5EF4-FFF2-40B4-BE49-F238E27FC236}">
                <a16:creationId xmlns:a16="http://schemas.microsoft.com/office/drawing/2014/main" id="{6ED5AE65-BBDF-4141-93F3-4CB208ABE5C0}"/>
              </a:ext>
            </a:extLst>
          </p:cNvPr>
          <p:cNvPicPr>
            <a:picLocks noChangeAspect="1"/>
          </p:cNvPicPr>
          <p:nvPr/>
        </p:nvPicPr>
        <p:blipFill>
          <a:blip r:embed="rId4"/>
          <a:stretch>
            <a:fillRect/>
          </a:stretch>
        </p:blipFill>
        <p:spPr>
          <a:xfrm>
            <a:off x="6816080" y="640286"/>
            <a:ext cx="3787200" cy="53383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12856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31C002-575D-4177-A3FC-B69177AEAB22}"/>
              </a:ext>
            </a:extLst>
          </p:cNvPr>
          <p:cNvSpPr>
            <a:spLocks noGrp="1"/>
          </p:cNvSpPr>
          <p:nvPr>
            <p:ph type="title"/>
          </p:nvPr>
        </p:nvSpPr>
        <p:spPr/>
        <p:txBody>
          <a:bodyPr/>
          <a:lstStyle/>
          <a:p>
            <a:r>
              <a:rPr lang="de-CH" dirty="0"/>
              <a:t>Ziele</a:t>
            </a:r>
          </a:p>
        </p:txBody>
      </p:sp>
      <p:sp>
        <p:nvSpPr>
          <p:cNvPr id="3" name="Inhaltsplatzhalter 2">
            <a:extLst>
              <a:ext uri="{FF2B5EF4-FFF2-40B4-BE49-F238E27FC236}">
                <a16:creationId xmlns:a16="http://schemas.microsoft.com/office/drawing/2014/main" id="{49BBC426-5486-4D07-83EB-EC84C411CBBC}"/>
              </a:ext>
            </a:extLst>
          </p:cNvPr>
          <p:cNvSpPr>
            <a:spLocks noGrp="1"/>
          </p:cNvSpPr>
          <p:nvPr>
            <p:ph idx="1"/>
          </p:nvPr>
        </p:nvSpPr>
        <p:spPr/>
        <p:txBody>
          <a:bodyPr/>
          <a:lstStyle/>
          <a:p>
            <a:r>
              <a:rPr lang="de-DE" sz="2400" b="1" dirty="0"/>
              <a:t>Risiken</a:t>
            </a:r>
            <a:r>
              <a:rPr lang="de-DE" sz="2400" dirty="0"/>
              <a:t> beim Lastentransport erkennen</a:t>
            </a:r>
          </a:p>
          <a:p>
            <a:pPr marL="0" indent="0">
              <a:buNone/>
            </a:pPr>
            <a:endParaRPr lang="de-DE" sz="2400" dirty="0"/>
          </a:p>
          <a:p>
            <a:r>
              <a:rPr lang="de-DE" sz="2400" b="1" dirty="0"/>
              <a:t>Zusammenhänge </a:t>
            </a:r>
            <a:r>
              <a:rPr lang="de-DE" sz="2400" dirty="0"/>
              <a:t>von Beschwerden und Tätigkeiten verstehen </a:t>
            </a:r>
          </a:p>
          <a:p>
            <a:pPr marL="0" indent="0">
              <a:buNone/>
            </a:pPr>
            <a:endParaRPr lang="de-DE" sz="2400" dirty="0"/>
          </a:p>
          <a:p>
            <a:r>
              <a:rPr lang="de-DE" sz="2400" dirty="0"/>
              <a:t>Persönliches </a:t>
            </a:r>
            <a:r>
              <a:rPr lang="de-DE" sz="2400" b="1" dirty="0"/>
              <a:t>Verhalten</a:t>
            </a:r>
            <a:r>
              <a:rPr lang="de-DE" sz="2400" dirty="0"/>
              <a:t> überdenken und </a:t>
            </a:r>
            <a:r>
              <a:rPr lang="de-DE" sz="2400" b="1" dirty="0"/>
              <a:t>Grundtechniken</a:t>
            </a:r>
            <a:r>
              <a:rPr lang="de-DE" sz="2400" dirty="0"/>
              <a:t> üben</a:t>
            </a:r>
            <a:endParaRPr lang="de-CH" sz="2400" dirty="0"/>
          </a:p>
        </p:txBody>
      </p:sp>
      <p:sp>
        <p:nvSpPr>
          <p:cNvPr id="6" name="Foliennummernplatzhalter 5">
            <a:extLst>
              <a:ext uri="{FF2B5EF4-FFF2-40B4-BE49-F238E27FC236}">
                <a16:creationId xmlns:a16="http://schemas.microsoft.com/office/drawing/2014/main" id="{7BCF8428-4126-4E96-9AD0-4206D2A40F8F}"/>
              </a:ext>
            </a:extLst>
          </p:cNvPr>
          <p:cNvSpPr>
            <a:spLocks noGrp="1"/>
          </p:cNvSpPr>
          <p:nvPr>
            <p:ph type="sldNum" sz="quarter" idx="12"/>
          </p:nvPr>
        </p:nvSpPr>
        <p:spPr/>
        <p:txBody>
          <a:bodyPr/>
          <a:lstStyle/>
          <a:p>
            <a:fld id="{905133B1-196B-4806-87F8-E97E62673179}" type="slidenum">
              <a:rPr lang="de-CH" smtClean="0"/>
              <a:pPr/>
              <a:t>2</a:t>
            </a:fld>
            <a:endParaRPr lang="de-CH" dirty="0"/>
          </a:p>
        </p:txBody>
      </p:sp>
    </p:spTree>
    <p:extLst>
      <p:ext uri="{BB962C8B-B14F-4D97-AF65-F5344CB8AC3E}">
        <p14:creationId xmlns:p14="http://schemas.microsoft.com/office/powerpoint/2010/main" val="37266223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2C806F-0563-47DE-A39F-E2010B041963}"/>
              </a:ext>
            </a:extLst>
          </p:cNvPr>
          <p:cNvSpPr>
            <a:spLocks noGrp="1"/>
          </p:cNvSpPr>
          <p:nvPr>
            <p:ph type="title"/>
          </p:nvPr>
        </p:nvSpPr>
        <p:spPr/>
        <p:txBody>
          <a:bodyPr/>
          <a:lstStyle/>
          <a:p>
            <a:r>
              <a:rPr lang="de-CH" dirty="0"/>
              <a:t>Pause</a:t>
            </a:r>
          </a:p>
        </p:txBody>
      </p:sp>
      <p:sp>
        <p:nvSpPr>
          <p:cNvPr id="5" name="Foliennummernplatzhalter 4">
            <a:extLst>
              <a:ext uri="{FF2B5EF4-FFF2-40B4-BE49-F238E27FC236}">
                <a16:creationId xmlns:a16="http://schemas.microsoft.com/office/drawing/2014/main" id="{D5FEC3B0-5A1B-4A8B-A8BC-3A4010278BA2}"/>
              </a:ext>
            </a:extLst>
          </p:cNvPr>
          <p:cNvSpPr>
            <a:spLocks noGrp="1"/>
          </p:cNvSpPr>
          <p:nvPr>
            <p:ph type="sldNum" sz="quarter" idx="12"/>
          </p:nvPr>
        </p:nvSpPr>
        <p:spPr/>
        <p:txBody>
          <a:bodyPr/>
          <a:lstStyle/>
          <a:p>
            <a:fld id="{5F57451D-4E66-4E74-B1E0-6A7594FFE79C}" type="slidenum">
              <a:rPr lang="de-CH" smtClean="0"/>
              <a:pPr/>
              <a:t>20</a:t>
            </a:fld>
            <a:endParaRPr lang="de-CH" dirty="0"/>
          </a:p>
        </p:txBody>
      </p:sp>
    </p:spTree>
    <p:extLst>
      <p:ext uri="{BB962C8B-B14F-4D97-AF65-F5344CB8AC3E}">
        <p14:creationId xmlns:p14="http://schemas.microsoft.com/office/powerpoint/2010/main" val="31046604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747CF0-BD37-485E-9E05-922D79394980}"/>
              </a:ext>
            </a:extLst>
          </p:cNvPr>
          <p:cNvSpPr>
            <a:spLocks noGrp="1"/>
          </p:cNvSpPr>
          <p:nvPr>
            <p:ph type="title"/>
          </p:nvPr>
        </p:nvSpPr>
        <p:spPr/>
        <p:txBody>
          <a:bodyPr/>
          <a:lstStyle/>
          <a:p>
            <a:r>
              <a:rPr lang="de-CH" dirty="0"/>
              <a:t>Flow «Warm-up»</a:t>
            </a:r>
          </a:p>
        </p:txBody>
      </p:sp>
      <p:sp>
        <p:nvSpPr>
          <p:cNvPr id="6" name="Foliennummernplatzhalter 5">
            <a:extLst>
              <a:ext uri="{FF2B5EF4-FFF2-40B4-BE49-F238E27FC236}">
                <a16:creationId xmlns:a16="http://schemas.microsoft.com/office/drawing/2014/main" id="{A85A9A4F-0813-44F3-B9A5-F07BC48DB8A4}"/>
              </a:ext>
            </a:extLst>
          </p:cNvPr>
          <p:cNvSpPr>
            <a:spLocks noGrp="1"/>
          </p:cNvSpPr>
          <p:nvPr>
            <p:ph type="sldNum" sz="quarter" idx="12"/>
          </p:nvPr>
        </p:nvSpPr>
        <p:spPr/>
        <p:txBody>
          <a:bodyPr/>
          <a:lstStyle/>
          <a:p>
            <a:fld id="{905133B1-196B-4806-87F8-E97E62673179}" type="slidenum">
              <a:rPr lang="de-CH" smtClean="0"/>
              <a:pPr/>
              <a:t>21</a:t>
            </a:fld>
            <a:endParaRPr lang="de-CH" dirty="0"/>
          </a:p>
        </p:txBody>
      </p:sp>
      <p:sp>
        <p:nvSpPr>
          <p:cNvPr id="7" name="Inhaltsplatzhalter 6">
            <a:extLst>
              <a:ext uri="{FF2B5EF4-FFF2-40B4-BE49-F238E27FC236}">
                <a16:creationId xmlns:a16="http://schemas.microsoft.com/office/drawing/2014/main" id="{4EC56AD4-5EE0-4926-8DF4-26D93F331736}"/>
              </a:ext>
            </a:extLst>
          </p:cNvPr>
          <p:cNvSpPr>
            <a:spLocks noGrp="1"/>
          </p:cNvSpPr>
          <p:nvPr>
            <p:ph idx="1"/>
          </p:nvPr>
        </p:nvSpPr>
        <p:spPr/>
        <p:txBody>
          <a:bodyPr/>
          <a:lstStyle/>
          <a:p>
            <a:endParaRPr lang="de-CH" dirty="0"/>
          </a:p>
          <a:p>
            <a:endParaRPr lang="de-CH" dirty="0"/>
          </a:p>
        </p:txBody>
      </p:sp>
      <p:pic>
        <p:nvPicPr>
          <p:cNvPr id="3" name="Flow_warmup_DE_quer_Original_de_37344.mp4">
            <a:hlinkClick r:id="" action="ppaction://media"/>
            <a:extLst>
              <a:ext uri="{FF2B5EF4-FFF2-40B4-BE49-F238E27FC236}">
                <a16:creationId xmlns:a16="http://schemas.microsoft.com/office/drawing/2014/main" id="{5C3C0CB3-80FE-4A7E-ADEB-4203BCF5667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1384" y="961880"/>
            <a:ext cx="8448600" cy="4752338"/>
          </a:xfrm>
          <a:prstGeom prst="rect">
            <a:avLst/>
          </a:prstGeom>
        </p:spPr>
      </p:pic>
    </p:spTree>
    <p:extLst>
      <p:ext uri="{BB962C8B-B14F-4D97-AF65-F5344CB8AC3E}">
        <p14:creationId xmlns:p14="http://schemas.microsoft.com/office/powerpoint/2010/main" val="358791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3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45433-67AE-4300-B0EE-E16CE9948529}"/>
              </a:ext>
            </a:extLst>
          </p:cNvPr>
          <p:cNvSpPr>
            <a:spLocks noGrp="1"/>
          </p:cNvSpPr>
          <p:nvPr>
            <p:ph type="title"/>
          </p:nvPr>
        </p:nvSpPr>
        <p:spPr/>
        <p:txBody>
          <a:bodyPr/>
          <a:lstStyle/>
          <a:p>
            <a:r>
              <a:rPr lang="de-CH" dirty="0"/>
              <a:t>3. </a:t>
            </a:r>
            <a:r>
              <a:rPr lang="de-DE" dirty="0"/>
              <a:t>Kurzlektion «Lasten clever anpacken»</a:t>
            </a:r>
            <a:br>
              <a:rPr lang="de-CH" dirty="0"/>
            </a:br>
            <a:endParaRPr lang="de-CH" dirty="0"/>
          </a:p>
        </p:txBody>
      </p:sp>
      <p:sp>
        <p:nvSpPr>
          <p:cNvPr id="5" name="Foliennummernplatzhalter 4">
            <a:extLst>
              <a:ext uri="{FF2B5EF4-FFF2-40B4-BE49-F238E27FC236}">
                <a16:creationId xmlns:a16="http://schemas.microsoft.com/office/drawing/2014/main" id="{4ACDB32D-35D7-4F2A-ADC6-0A365E79BEBB}"/>
              </a:ext>
            </a:extLst>
          </p:cNvPr>
          <p:cNvSpPr>
            <a:spLocks noGrp="1"/>
          </p:cNvSpPr>
          <p:nvPr>
            <p:ph type="sldNum" sz="quarter" idx="12"/>
          </p:nvPr>
        </p:nvSpPr>
        <p:spPr/>
        <p:txBody>
          <a:bodyPr/>
          <a:lstStyle/>
          <a:p>
            <a:fld id="{139F98D0-71E7-43F5-BAC0-8CEC7D1F1CAC}" type="slidenum">
              <a:rPr lang="de-CH" smtClean="0"/>
              <a:pPr/>
              <a:t>22</a:t>
            </a:fld>
            <a:endParaRPr lang="de-CH" dirty="0"/>
          </a:p>
        </p:txBody>
      </p:sp>
    </p:spTree>
    <p:extLst>
      <p:ext uri="{BB962C8B-B14F-4D97-AF65-F5344CB8AC3E}">
        <p14:creationId xmlns:p14="http://schemas.microsoft.com/office/powerpoint/2010/main" val="2048294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5B58A-23F3-432F-9E55-A07CA21B9CFD}"/>
              </a:ext>
            </a:extLst>
          </p:cNvPr>
          <p:cNvSpPr>
            <a:spLocks noGrp="1"/>
          </p:cNvSpPr>
          <p:nvPr>
            <p:ph type="title"/>
          </p:nvPr>
        </p:nvSpPr>
        <p:spPr/>
        <p:txBody>
          <a:bodyPr/>
          <a:lstStyle/>
          <a:p>
            <a:r>
              <a:rPr lang="de-DE" dirty="0"/>
              <a:t>Weitere zu beachtende Punkte </a:t>
            </a:r>
          </a:p>
        </p:txBody>
      </p:sp>
      <p:sp>
        <p:nvSpPr>
          <p:cNvPr id="3" name="Content Placeholder 2">
            <a:extLst>
              <a:ext uri="{FF2B5EF4-FFF2-40B4-BE49-F238E27FC236}">
                <a16:creationId xmlns:a16="http://schemas.microsoft.com/office/drawing/2014/main" id="{43C237EA-5123-4267-882C-D30DE1020CE7}"/>
              </a:ext>
            </a:extLst>
          </p:cNvPr>
          <p:cNvSpPr>
            <a:spLocks noGrp="1"/>
          </p:cNvSpPr>
          <p:nvPr>
            <p:ph idx="1"/>
          </p:nvPr>
        </p:nvSpPr>
        <p:spPr>
          <a:xfrm>
            <a:off x="551384" y="1556792"/>
            <a:ext cx="11089232" cy="527217"/>
          </a:xfrm>
        </p:spPr>
        <p:txBody>
          <a:bodyPr/>
          <a:lstStyle/>
          <a:p>
            <a:pPr>
              <a:buClr>
                <a:schemeClr val="tx1"/>
              </a:buClr>
            </a:pPr>
            <a:r>
              <a:rPr lang="de-DE" dirty="0">
                <a:solidFill>
                  <a:schemeClr val="accent3"/>
                </a:solidFill>
              </a:rPr>
              <a:t>Zwischenschritt </a:t>
            </a:r>
            <a:r>
              <a:rPr lang="de-DE" dirty="0"/>
              <a:t>anstelle von Oberkörper verdrehen</a:t>
            </a:r>
          </a:p>
        </p:txBody>
      </p:sp>
      <p:sp>
        <p:nvSpPr>
          <p:cNvPr id="7" name="Slide Number Placeholder 6">
            <a:extLst>
              <a:ext uri="{FF2B5EF4-FFF2-40B4-BE49-F238E27FC236}">
                <a16:creationId xmlns:a16="http://schemas.microsoft.com/office/drawing/2014/main" id="{090A260A-8488-425A-84C1-94F180AB1913}"/>
              </a:ext>
            </a:extLst>
          </p:cNvPr>
          <p:cNvSpPr>
            <a:spLocks noGrp="1"/>
          </p:cNvSpPr>
          <p:nvPr>
            <p:ph type="sldNum" sz="quarter" idx="12"/>
          </p:nvPr>
        </p:nvSpPr>
        <p:spPr/>
        <p:txBody>
          <a:bodyPr/>
          <a:lstStyle/>
          <a:p>
            <a:fld id="{75DED71B-66F1-4A03-81C3-A4FE7848681F}" type="slidenum">
              <a:rPr lang="de-CH" smtClean="0"/>
              <a:t>23</a:t>
            </a:fld>
            <a:endParaRPr lang="de-CH" dirty="0"/>
          </a:p>
        </p:txBody>
      </p:sp>
      <p:sp>
        <p:nvSpPr>
          <p:cNvPr id="8" name="Content Placeholder 2">
            <a:extLst>
              <a:ext uri="{FF2B5EF4-FFF2-40B4-BE49-F238E27FC236}">
                <a16:creationId xmlns:a16="http://schemas.microsoft.com/office/drawing/2014/main" id="{43C237EA-5123-4267-882C-D30DE1020CE7}"/>
              </a:ext>
            </a:extLst>
          </p:cNvPr>
          <p:cNvSpPr txBox="1">
            <a:spLocks/>
          </p:cNvSpPr>
          <p:nvPr/>
        </p:nvSpPr>
        <p:spPr>
          <a:xfrm>
            <a:off x="551384" y="2168176"/>
            <a:ext cx="11089232" cy="527217"/>
          </a:xfrm>
          <a:prstGeom prst="rect">
            <a:avLst/>
          </a:prstGeom>
        </p:spPr>
        <p:txBody>
          <a:bodyPr vert="horz" lIns="0" tIns="0" rIns="0" bIns="0" rtlCol="0">
            <a:noAutofit/>
          </a:bodyPr>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de-DE" dirty="0">
                <a:solidFill>
                  <a:srgbClr val="00B8CF"/>
                </a:solidFill>
              </a:rPr>
              <a:t>Schrittstellung </a:t>
            </a:r>
            <a:r>
              <a:rPr lang="de-DE" dirty="0"/>
              <a:t>oder </a:t>
            </a:r>
            <a:r>
              <a:rPr lang="de-DE" dirty="0">
                <a:solidFill>
                  <a:srgbClr val="00B8CF"/>
                </a:solidFill>
              </a:rPr>
              <a:t>Umgreifen </a:t>
            </a:r>
            <a:r>
              <a:rPr lang="de-DE" dirty="0"/>
              <a:t>anstelle von Hohlkreuz</a:t>
            </a:r>
          </a:p>
        </p:txBody>
      </p:sp>
      <p:sp>
        <p:nvSpPr>
          <p:cNvPr id="9" name="Content Placeholder 2">
            <a:extLst>
              <a:ext uri="{FF2B5EF4-FFF2-40B4-BE49-F238E27FC236}">
                <a16:creationId xmlns:a16="http://schemas.microsoft.com/office/drawing/2014/main" id="{43C237EA-5123-4267-882C-D30DE1020CE7}"/>
              </a:ext>
            </a:extLst>
          </p:cNvPr>
          <p:cNvSpPr txBox="1">
            <a:spLocks/>
          </p:cNvSpPr>
          <p:nvPr/>
        </p:nvSpPr>
        <p:spPr>
          <a:xfrm>
            <a:off x="551384" y="2771984"/>
            <a:ext cx="11089232" cy="527217"/>
          </a:xfrm>
          <a:prstGeom prst="rect">
            <a:avLst/>
          </a:prstGeom>
        </p:spPr>
        <p:txBody>
          <a:bodyPr vert="horz" lIns="0" tIns="0" rIns="0" bIns="0" rtlCol="0">
            <a:noAutofit/>
          </a:bodyPr>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de-DE" dirty="0">
                <a:solidFill>
                  <a:srgbClr val="00B8CF"/>
                </a:solidFill>
              </a:rPr>
              <a:t>Kontrolliertes Anheben</a:t>
            </a:r>
            <a:r>
              <a:rPr lang="de-DE" dirty="0"/>
              <a:t> anstelle von ruckartig</a:t>
            </a:r>
          </a:p>
        </p:txBody>
      </p:sp>
      <p:sp>
        <p:nvSpPr>
          <p:cNvPr id="10" name="Content Placeholder 2">
            <a:extLst>
              <a:ext uri="{FF2B5EF4-FFF2-40B4-BE49-F238E27FC236}">
                <a16:creationId xmlns:a16="http://schemas.microsoft.com/office/drawing/2014/main" id="{43C237EA-5123-4267-882C-D30DE1020CE7}"/>
              </a:ext>
            </a:extLst>
          </p:cNvPr>
          <p:cNvSpPr txBox="1">
            <a:spLocks/>
          </p:cNvSpPr>
          <p:nvPr/>
        </p:nvSpPr>
        <p:spPr>
          <a:xfrm>
            <a:off x="551384" y="3392312"/>
            <a:ext cx="11089232" cy="527217"/>
          </a:xfrm>
          <a:prstGeom prst="rect">
            <a:avLst/>
          </a:prstGeom>
        </p:spPr>
        <p:txBody>
          <a:bodyPr vert="horz" lIns="0" tIns="0" rIns="0" bIns="0" rtlCol="0">
            <a:noAutofit/>
          </a:bodyPr>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de-DE" dirty="0">
                <a:solidFill>
                  <a:srgbClr val="00B8CF"/>
                </a:solidFill>
              </a:rPr>
              <a:t>Last verteilen</a:t>
            </a:r>
            <a:r>
              <a:rPr lang="de-DE" dirty="0"/>
              <a:t> anstelle von einseitigem Tragen</a:t>
            </a:r>
          </a:p>
        </p:txBody>
      </p:sp>
      <p:sp>
        <p:nvSpPr>
          <p:cNvPr id="11" name="Content Placeholder 2">
            <a:extLst>
              <a:ext uri="{FF2B5EF4-FFF2-40B4-BE49-F238E27FC236}">
                <a16:creationId xmlns:a16="http://schemas.microsoft.com/office/drawing/2014/main" id="{43C237EA-5123-4267-882C-D30DE1020CE7}"/>
              </a:ext>
            </a:extLst>
          </p:cNvPr>
          <p:cNvSpPr txBox="1">
            <a:spLocks/>
          </p:cNvSpPr>
          <p:nvPr/>
        </p:nvSpPr>
        <p:spPr>
          <a:xfrm>
            <a:off x="551384" y="3996576"/>
            <a:ext cx="11089232" cy="527217"/>
          </a:xfrm>
          <a:prstGeom prst="rect">
            <a:avLst/>
          </a:prstGeom>
        </p:spPr>
        <p:txBody>
          <a:bodyPr vert="horz" lIns="0" tIns="0" rIns="0" bIns="0" rtlCol="0">
            <a:noAutofit/>
          </a:bodyPr>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de-DE" dirty="0">
                <a:solidFill>
                  <a:srgbClr val="00B8CF"/>
                </a:solidFill>
              </a:rPr>
              <a:t>Freie Sicht</a:t>
            </a:r>
            <a:r>
              <a:rPr lang="de-DE" dirty="0"/>
              <a:t> anstelle von Blindflug</a:t>
            </a:r>
          </a:p>
          <a:p>
            <a:pPr>
              <a:buClr>
                <a:schemeClr val="tx1"/>
              </a:buClr>
            </a:pPr>
            <a:endParaRPr lang="de-DE" dirty="0"/>
          </a:p>
        </p:txBody>
      </p:sp>
      <p:pic>
        <p:nvPicPr>
          <p:cNvPr id="5122" name="Picture 2">
            <a:extLst>
              <a:ext uri="{FF2B5EF4-FFF2-40B4-BE49-F238E27FC236}">
                <a16:creationId xmlns:a16="http://schemas.microsoft.com/office/drawing/2014/main" id="{2746E55E-4EA1-461B-9864-34BBE000C6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9284" y="3413490"/>
            <a:ext cx="1872000" cy="2808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7506E5F7-5D16-4480-A90C-ACB87526D5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8168" y="3413490"/>
            <a:ext cx="1872000" cy="28080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F401C4C2-9F18-4665-B33B-1B781B15EA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8168" y="416400"/>
            <a:ext cx="1872000" cy="28080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035BFDDB-8D13-4ED7-A238-1A193C17B5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20291" y="416400"/>
            <a:ext cx="1872000" cy="280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68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7CEA85-2BB4-4262-9440-DCE0541EEE5C}"/>
              </a:ext>
            </a:extLst>
          </p:cNvPr>
          <p:cNvSpPr>
            <a:spLocks noGrp="1"/>
          </p:cNvSpPr>
          <p:nvPr>
            <p:ph type="title"/>
          </p:nvPr>
        </p:nvSpPr>
        <p:spPr/>
        <p:txBody>
          <a:bodyPr/>
          <a:lstStyle/>
          <a:p>
            <a:r>
              <a:rPr lang="de-CH" dirty="0"/>
              <a:t>Zusammenfassung &amp; Abschluss</a:t>
            </a:r>
          </a:p>
        </p:txBody>
      </p:sp>
      <p:sp>
        <p:nvSpPr>
          <p:cNvPr id="5" name="Foliennummernplatzhalter 4">
            <a:extLst>
              <a:ext uri="{FF2B5EF4-FFF2-40B4-BE49-F238E27FC236}">
                <a16:creationId xmlns:a16="http://schemas.microsoft.com/office/drawing/2014/main" id="{5794FB1A-A426-42FE-8217-19087240955C}"/>
              </a:ext>
            </a:extLst>
          </p:cNvPr>
          <p:cNvSpPr>
            <a:spLocks noGrp="1"/>
          </p:cNvSpPr>
          <p:nvPr>
            <p:ph type="sldNum" sz="quarter" idx="12"/>
          </p:nvPr>
        </p:nvSpPr>
        <p:spPr/>
        <p:txBody>
          <a:bodyPr/>
          <a:lstStyle/>
          <a:p>
            <a:fld id="{139F98D0-71E7-43F5-BAC0-8CEC7D1F1CAC}" type="slidenum">
              <a:rPr lang="de-CH" smtClean="0"/>
              <a:pPr/>
              <a:t>24</a:t>
            </a:fld>
            <a:endParaRPr lang="de-CH" dirty="0"/>
          </a:p>
        </p:txBody>
      </p:sp>
    </p:spTree>
    <p:extLst>
      <p:ext uri="{BB962C8B-B14F-4D97-AF65-F5344CB8AC3E}">
        <p14:creationId xmlns:p14="http://schemas.microsoft.com/office/powerpoint/2010/main" val="17795038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5403B4-CA90-41BB-9283-918F32916A0D}"/>
              </a:ext>
            </a:extLst>
          </p:cNvPr>
          <p:cNvSpPr>
            <a:spLocks noGrp="1"/>
          </p:cNvSpPr>
          <p:nvPr>
            <p:ph type="title"/>
          </p:nvPr>
        </p:nvSpPr>
        <p:spPr/>
        <p:txBody>
          <a:bodyPr/>
          <a:lstStyle/>
          <a:p>
            <a:r>
              <a:rPr lang="de-CH" dirty="0"/>
              <a:t>Gemeinsam packen wir es an</a:t>
            </a:r>
          </a:p>
        </p:txBody>
      </p:sp>
      <p:sp>
        <p:nvSpPr>
          <p:cNvPr id="6" name="Foliennummernplatzhalter 5">
            <a:extLst>
              <a:ext uri="{FF2B5EF4-FFF2-40B4-BE49-F238E27FC236}">
                <a16:creationId xmlns:a16="http://schemas.microsoft.com/office/drawing/2014/main" id="{8807A081-8BC7-47F5-BFC5-DAC35F7685FA}"/>
              </a:ext>
            </a:extLst>
          </p:cNvPr>
          <p:cNvSpPr>
            <a:spLocks noGrp="1"/>
          </p:cNvSpPr>
          <p:nvPr>
            <p:ph type="sldNum" sz="quarter" idx="12"/>
          </p:nvPr>
        </p:nvSpPr>
        <p:spPr/>
        <p:txBody>
          <a:bodyPr/>
          <a:lstStyle/>
          <a:p>
            <a:fld id="{86FBE615-59AB-43FA-AD56-B2490B7B2CB2}" type="slidenum">
              <a:rPr lang="de-CH" smtClean="0"/>
              <a:pPr/>
              <a:t>25</a:t>
            </a:fld>
            <a:endParaRPr lang="de-CH" dirty="0"/>
          </a:p>
        </p:txBody>
      </p:sp>
      <p:pic>
        <p:nvPicPr>
          <p:cNvPr id="8" name="Grafik 7">
            <a:extLst>
              <a:ext uri="{FF2B5EF4-FFF2-40B4-BE49-F238E27FC236}">
                <a16:creationId xmlns:a16="http://schemas.microsoft.com/office/drawing/2014/main" id="{3423EE08-9231-4D90-8FDA-CA79AE48A621}"/>
              </a:ext>
            </a:extLst>
          </p:cNvPr>
          <p:cNvPicPr>
            <a:picLocks noChangeAspect="1"/>
          </p:cNvPicPr>
          <p:nvPr/>
        </p:nvPicPr>
        <p:blipFill rotWithShape="1">
          <a:blip r:embed="rId3"/>
          <a:srcRect t="16060" b="21708"/>
          <a:stretch/>
        </p:blipFill>
        <p:spPr>
          <a:xfrm>
            <a:off x="191344" y="1386529"/>
            <a:ext cx="11264892" cy="3416695"/>
          </a:xfrm>
          <a:prstGeom prst="rect">
            <a:avLst/>
          </a:prstGeom>
        </p:spPr>
      </p:pic>
      <p:sp>
        <p:nvSpPr>
          <p:cNvPr id="9" name="Textfeld 8">
            <a:extLst>
              <a:ext uri="{FF2B5EF4-FFF2-40B4-BE49-F238E27FC236}">
                <a16:creationId xmlns:a16="http://schemas.microsoft.com/office/drawing/2014/main" id="{23A56E8A-18B6-4DB6-8EFA-8E22B85CC016}"/>
              </a:ext>
            </a:extLst>
          </p:cNvPr>
          <p:cNvSpPr txBox="1"/>
          <p:nvPr/>
        </p:nvSpPr>
        <p:spPr>
          <a:xfrm>
            <a:off x="4727848" y="4917435"/>
            <a:ext cx="3240360" cy="830997"/>
          </a:xfrm>
          <a:prstGeom prst="rect">
            <a:avLst/>
          </a:prstGeom>
          <a:noFill/>
        </p:spPr>
        <p:txBody>
          <a:bodyPr wrap="square" lIns="0" tIns="0" rIns="0" bIns="0" rtlCol="0">
            <a:spAutoFit/>
          </a:bodyPr>
          <a:lstStyle/>
          <a:p>
            <a:r>
              <a:rPr lang="de-CH" dirty="0"/>
              <a:t>Hebe die Last mit sicherem Griff. Halte dabei deinen Rücken gerade.</a:t>
            </a:r>
          </a:p>
        </p:txBody>
      </p:sp>
      <p:sp>
        <p:nvSpPr>
          <p:cNvPr id="10" name="Textfeld 9">
            <a:extLst>
              <a:ext uri="{FF2B5EF4-FFF2-40B4-BE49-F238E27FC236}">
                <a16:creationId xmlns:a16="http://schemas.microsoft.com/office/drawing/2014/main" id="{338B0692-7D31-4402-9637-EB8F9BD7FAB7}"/>
              </a:ext>
            </a:extLst>
          </p:cNvPr>
          <p:cNvSpPr txBox="1"/>
          <p:nvPr/>
        </p:nvSpPr>
        <p:spPr>
          <a:xfrm>
            <a:off x="1055440" y="4917435"/>
            <a:ext cx="3384376" cy="553998"/>
          </a:xfrm>
          <a:prstGeom prst="rect">
            <a:avLst/>
          </a:prstGeom>
          <a:noFill/>
        </p:spPr>
        <p:txBody>
          <a:bodyPr wrap="square" lIns="0" tIns="0" rIns="0" bIns="0" rtlCol="0">
            <a:spAutoFit/>
          </a:bodyPr>
          <a:lstStyle/>
          <a:p>
            <a:r>
              <a:rPr lang="de-CH" dirty="0"/>
              <a:t>Stelle dich frontal und schulterbreit vor die Last.</a:t>
            </a:r>
          </a:p>
        </p:txBody>
      </p:sp>
      <p:sp>
        <p:nvSpPr>
          <p:cNvPr id="11" name="Textfeld 10">
            <a:extLst>
              <a:ext uri="{FF2B5EF4-FFF2-40B4-BE49-F238E27FC236}">
                <a16:creationId xmlns:a16="http://schemas.microsoft.com/office/drawing/2014/main" id="{269941DF-6E44-40DB-9ABC-C6B6626AE455}"/>
              </a:ext>
            </a:extLst>
          </p:cNvPr>
          <p:cNvSpPr txBox="1"/>
          <p:nvPr/>
        </p:nvSpPr>
        <p:spPr>
          <a:xfrm>
            <a:off x="8616280" y="4917435"/>
            <a:ext cx="3240360" cy="1107996"/>
          </a:xfrm>
          <a:prstGeom prst="rect">
            <a:avLst/>
          </a:prstGeom>
          <a:noFill/>
        </p:spPr>
        <p:txBody>
          <a:bodyPr wrap="square" lIns="0" tIns="0" rIns="0" bIns="0" rtlCol="0">
            <a:spAutoFit/>
          </a:bodyPr>
          <a:lstStyle/>
          <a:p>
            <a:r>
              <a:rPr lang="de-CH" dirty="0"/>
              <a:t>Trage die Last mit aufrechter Haltung und körpernah. Die Schultern und Ellbogen bleiben locker.</a:t>
            </a:r>
          </a:p>
        </p:txBody>
      </p:sp>
    </p:spTree>
    <p:extLst>
      <p:ext uri="{BB962C8B-B14F-4D97-AF65-F5344CB8AC3E}">
        <p14:creationId xmlns:p14="http://schemas.microsoft.com/office/powerpoint/2010/main" val="38208574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C7353E-BC3E-4126-AAB0-2913A3157641}"/>
              </a:ext>
            </a:extLst>
          </p:cNvPr>
          <p:cNvSpPr>
            <a:spLocks noGrp="1"/>
          </p:cNvSpPr>
          <p:nvPr>
            <p:ph type="title"/>
          </p:nvPr>
        </p:nvSpPr>
        <p:spPr/>
        <p:txBody>
          <a:bodyPr/>
          <a:lstStyle/>
          <a:p>
            <a:r>
              <a:rPr lang="de-CH" dirty="0"/>
              <a:t>Was haben Sie gelernt? </a:t>
            </a:r>
          </a:p>
        </p:txBody>
      </p:sp>
      <p:sp>
        <p:nvSpPr>
          <p:cNvPr id="3" name="Inhaltsplatzhalter 2">
            <a:extLst>
              <a:ext uri="{FF2B5EF4-FFF2-40B4-BE49-F238E27FC236}">
                <a16:creationId xmlns:a16="http://schemas.microsoft.com/office/drawing/2014/main" id="{1712E3B9-CCA8-4B92-98DC-68C29337BA1F}"/>
              </a:ext>
            </a:extLst>
          </p:cNvPr>
          <p:cNvSpPr>
            <a:spLocks noGrp="1"/>
          </p:cNvSpPr>
          <p:nvPr>
            <p:ph idx="1"/>
          </p:nvPr>
        </p:nvSpPr>
        <p:spPr/>
        <p:txBody>
          <a:bodyPr/>
          <a:lstStyle/>
          <a:p>
            <a:pPr marL="0" indent="0" algn="ctr">
              <a:buNone/>
            </a:pPr>
            <a:r>
              <a:rPr lang="de-CH" u="sng" dirty="0">
                <a:solidFill>
                  <a:schemeClr val="accent5"/>
                </a:solidFill>
                <a:hlinkClick r:id="rId3">
                  <a:extLst>
                    <a:ext uri="{A12FA001-AC4F-418D-AE19-62706E023703}">
                      <ahyp:hlinkClr xmlns:ahyp="http://schemas.microsoft.com/office/drawing/2018/hyperlinkcolor" val="tx"/>
                    </a:ext>
                  </a:extLst>
                </a:hlinkClick>
              </a:rPr>
              <a:t>www.suva.ch/ev</a:t>
            </a:r>
            <a:r>
              <a:rPr lang="de-CH" u="sng" dirty="0">
                <a:solidFill>
                  <a:schemeClr val="accent5"/>
                </a:solidFill>
              </a:rPr>
              <a:t>1</a:t>
            </a:r>
          </a:p>
        </p:txBody>
      </p:sp>
      <p:sp>
        <p:nvSpPr>
          <p:cNvPr id="6" name="Foliennummernplatzhalter 5">
            <a:extLst>
              <a:ext uri="{FF2B5EF4-FFF2-40B4-BE49-F238E27FC236}">
                <a16:creationId xmlns:a16="http://schemas.microsoft.com/office/drawing/2014/main" id="{9AB5BBB2-94DF-4A85-8C17-BDD2612D2456}"/>
              </a:ext>
            </a:extLst>
          </p:cNvPr>
          <p:cNvSpPr>
            <a:spLocks noGrp="1"/>
          </p:cNvSpPr>
          <p:nvPr>
            <p:ph type="sldNum" sz="quarter" idx="12"/>
          </p:nvPr>
        </p:nvSpPr>
        <p:spPr/>
        <p:txBody>
          <a:bodyPr/>
          <a:lstStyle/>
          <a:p>
            <a:fld id="{86FBE615-59AB-43FA-AD56-B2490B7B2CB2}" type="slidenum">
              <a:rPr lang="de-CH" smtClean="0"/>
              <a:pPr/>
              <a:t>26</a:t>
            </a:fld>
            <a:endParaRPr lang="de-CH" dirty="0"/>
          </a:p>
        </p:txBody>
      </p:sp>
      <p:pic>
        <p:nvPicPr>
          <p:cNvPr id="2050" name="Picture 2">
            <a:extLst>
              <a:ext uri="{FF2B5EF4-FFF2-40B4-BE49-F238E27FC236}">
                <a16:creationId xmlns:a16="http://schemas.microsoft.com/office/drawing/2014/main" id="{5C751963-57A5-433A-9517-B66ED2B8765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325" b="13079"/>
          <a:stretch/>
        </p:blipFill>
        <p:spPr bwMode="auto">
          <a:xfrm>
            <a:off x="2695376" y="2213339"/>
            <a:ext cx="6801247" cy="3965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3848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DE2ADD-920C-4187-B1FB-EFC1030A24D7}"/>
              </a:ext>
            </a:extLst>
          </p:cNvPr>
          <p:cNvSpPr>
            <a:spLocks noGrp="1"/>
          </p:cNvSpPr>
          <p:nvPr>
            <p:ph type="title"/>
          </p:nvPr>
        </p:nvSpPr>
        <p:spPr/>
        <p:txBody>
          <a:bodyPr/>
          <a:lstStyle/>
          <a:p>
            <a:r>
              <a:rPr lang="de-CH" dirty="0"/>
              <a:t>Film «Lasten clever anpacken»</a:t>
            </a:r>
          </a:p>
        </p:txBody>
      </p:sp>
      <p:sp>
        <p:nvSpPr>
          <p:cNvPr id="6" name="Foliennummernplatzhalter 5">
            <a:extLst>
              <a:ext uri="{FF2B5EF4-FFF2-40B4-BE49-F238E27FC236}">
                <a16:creationId xmlns:a16="http://schemas.microsoft.com/office/drawing/2014/main" id="{DB321CCF-04C6-455F-A651-E782700C31B5}"/>
              </a:ext>
            </a:extLst>
          </p:cNvPr>
          <p:cNvSpPr>
            <a:spLocks noGrp="1"/>
          </p:cNvSpPr>
          <p:nvPr>
            <p:ph type="sldNum" sz="quarter" idx="12"/>
          </p:nvPr>
        </p:nvSpPr>
        <p:spPr/>
        <p:txBody>
          <a:bodyPr/>
          <a:lstStyle/>
          <a:p>
            <a:fld id="{905133B1-196B-4806-87F8-E97E62673179}" type="slidenum">
              <a:rPr lang="de-CH" smtClean="0"/>
              <a:pPr/>
              <a:t>27</a:t>
            </a:fld>
            <a:endParaRPr lang="de-CH" dirty="0"/>
          </a:p>
        </p:txBody>
      </p:sp>
      <p:sp>
        <p:nvSpPr>
          <p:cNvPr id="7" name="Inhaltsplatzhalter 2">
            <a:extLst>
              <a:ext uri="{FF2B5EF4-FFF2-40B4-BE49-F238E27FC236}">
                <a16:creationId xmlns:a16="http://schemas.microsoft.com/office/drawing/2014/main" id="{A5ECB6CA-2F76-43A8-8657-351916DC5716}"/>
              </a:ext>
            </a:extLst>
          </p:cNvPr>
          <p:cNvSpPr txBox="1">
            <a:spLocks/>
          </p:cNvSpPr>
          <p:nvPr/>
        </p:nvSpPr>
        <p:spPr>
          <a:xfrm>
            <a:off x="551384" y="1273406"/>
            <a:ext cx="11089232" cy="4608513"/>
          </a:xfrm>
          <a:prstGeom prst="rect">
            <a:avLst/>
          </a:prstGeom>
        </p:spPr>
        <p:txBody>
          <a:bodyPr vert="horz" lIns="0" tIns="0" rIns="0" bIns="0" rtlCol="0">
            <a:noAutofit/>
          </a:bodyPr>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de-CH" u="sng" dirty="0">
              <a:solidFill>
                <a:schemeClr val="accent5"/>
              </a:solidFill>
            </a:endParaRPr>
          </a:p>
        </p:txBody>
      </p:sp>
      <p:pic>
        <p:nvPicPr>
          <p:cNvPr id="5" name="Grafik 4">
            <a:hlinkClick r:id="rId3"/>
            <a:extLst>
              <a:ext uri="{FF2B5EF4-FFF2-40B4-BE49-F238E27FC236}">
                <a16:creationId xmlns:a16="http://schemas.microsoft.com/office/drawing/2014/main" id="{32BA6F83-E2D5-4BE4-A3FF-3D698B4D2711}"/>
              </a:ext>
            </a:extLst>
          </p:cNvPr>
          <p:cNvPicPr>
            <a:picLocks noChangeAspect="1"/>
          </p:cNvPicPr>
          <p:nvPr/>
        </p:nvPicPr>
        <p:blipFill rotWithShape="1">
          <a:blip r:embed="rId4"/>
          <a:srcRect l="28738" t="28543" r="38778" b="38199"/>
          <a:stretch/>
        </p:blipFill>
        <p:spPr>
          <a:xfrm>
            <a:off x="551384" y="1248216"/>
            <a:ext cx="8851618" cy="4989096"/>
          </a:xfrm>
          <a:prstGeom prst="rect">
            <a:avLst/>
          </a:prstGeom>
        </p:spPr>
      </p:pic>
    </p:spTree>
    <p:extLst>
      <p:ext uri="{BB962C8B-B14F-4D97-AF65-F5344CB8AC3E}">
        <p14:creationId xmlns:p14="http://schemas.microsoft.com/office/powerpoint/2010/main" val="773859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2DA3A5-A994-4D85-9968-6C85B6A3E617}"/>
              </a:ext>
            </a:extLst>
          </p:cNvPr>
          <p:cNvSpPr>
            <a:spLocks noGrp="1"/>
          </p:cNvSpPr>
          <p:nvPr>
            <p:ph type="title"/>
          </p:nvPr>
        </p:nvSpPr>
        <p:spPr/>
        <p:txBody>
          <a:bodyPr/>
          <a:lstStyle/>
          <a:p>
            <a:r>
              <a:rPr lang="de-CH" dirty="0"/>
              <a:t>Inhalt</a:t>
            </a:r>
          </a:p>
        </p:txBody>
      </p:sp>
      <p:sp>
        <p:nvSpPr>
          <p:cNvPr id="3" name="Inhaltsplatzhalter 2">
            <a:extLst>
              <a:ext uri="{FF2B5EF4-FFF2-40B4-BE49-F238E27FC236}">
                <a16:creationId xmlns:a16="http://schemas.microsoft.com/office/drawing/2014/main" id="{89B74ACF-23BD-4384-B884-0936AFC6B467}"/>
              </a:ext>
            </a:extLst>
          </p:cNvPr>
          <p:cNvSpPr>
            <a:spLocks noGrp="1"/>
          </p:cNvSpPr>
          <p:nvPr>
            <p:ph idx="1"/>
          </p:nvPr>
        </p:nvSpPr>
        <p:spPr>
          <a:xfrm>
            <a:off x="2567608" y="1624155"/>
            <a:ext cx="8568952" cy="4608513"/>
          </a:xfrm>
        </p:spPr>
        <p:txBody>
          <a:bodyPr/>
          <a:lstStyle/>
          <a:p>
            <a:pPr marL="0" indent="0">
              <a:buNone/>
            </a:pPr>
            <a:r>
              <a:rPr lang="de-DE" sz="2400" dirty="0"/>
              <a:t>1. Ausgangslage und Handlungsbedarf im Betrieb</a:t>
            </a:r>
          </a:p>
          <a:p>
            <a:pPr marL="457200" indent="-457200">
              <a:buFont typeface="+mj-lt"/>
              <a:buAutoNum type="arabicPeriod"/>
            </a:pPr>
            <a:endParaRPr lang="de-DE" sz="2400" dirty="0"/>
          </a:p>
          <a:p>
            <a:pPr marL="457200" indent="-457200">
              <a:buFont typeface="+mj-lt"/>
              <a:buAutoNum type="arabicPeriod"/>
            </a:pPr>
            <a:endParaRPr lang="de-DE" sz="2400" dirty="0"/>
          </a:p>
          <a:p>
            <a:pPr marL="457200" indent="-457200">
              <a:buFont typeface="+mj-lt"/>
              <a:buAutoNum type="arabicPeriod"/>
            </a:pPr>
            <a:endParaRPr lang="de-DE" sz="2400" dirty="0"/>
          </a:p>
          <a:p>
            <a:pPr marL="457200" indent="-457200">
              <a:buFont typeface="+mj-lt"/>
              <a:buAutoNum type="arabicPeriod"/>
            </a:pPr>
            <a:endParaRPr lang="de-DE" sz="2400" dirty="0"/>
          </a:p>
          <a:p>
            <a:pPr marL="0" indent="0">
              <a:buNone/>
            </a:pPr>
            <a:r>
              <a:rPr lang="de-DE" sz="2400" dirty="0"/>
              <a:t>2. Hintergrundwissen Anatomie und Lockerungsübungen</a:t>
            </a:r>
          </a:p>
          <a:p>
            <a:pPr marL="0" indent="0">
              <a:buNone/>
            </a:pPr>
            <a:endParaRPr lang="de-DE" sz="2400" dirty="0"/>
          </a:p>
          <a:p>
            <a:pPr marL="0" indent="0">
              <a:buNone/>
            </a:pPr>
            <a:endParaRPr lang="de-DE" sz="2400" dirty="0"/>
          </a:p>
          <a:p>
            <a:pPr marL="0" indent="0">
              <a:buNone/>
            </a:pPr>
            <a:endParaRPr lang="de-DE" sz="2400" dirty="0"/>
          </a:p>
          <a:p>
            <a:pPr marL="0" indent="0">
              <a:buNone/>
            </a:pPr>
            <a:endParaRPr lang="de-DE" sz="2400" dirty="0"/>
          </a:p>
          <a:p>
            <a:pPr marL="0" indent="0">
              <a:buNone/>
            </a:pPr>
            <a:r>
              <a:rPr lang="de-DE" sz="2400" dirty="0"/>
              <a:t>3. Kurzlektion «Lasten clever anpacken»</a:t>
            </a:r>
            <a:endParaRPr lang="de-CH" dirty="0"/>
          </a:p>
        </p:txBody>
      </p:sp>
      <p:sp>
        <p:nvSpPr>
          <p:cNvPr id="6" name="Foliennummernplatzhalter 5">
            <a:extLst>
              <a:ext uri="{FF2B5EF4-FFF2-40B4-BE49-F238E27FC236}">
                <a16:creationId xmlns:a16="http://schemas.microsoft.com/office/drawing/2014/main" id="{3A0B8017-E6CF-424D-ABE1-6D728E07D3B5}"/>
              </a:ext>
            </a:extLst>
          </p:cNvPr>
          <p:cNvSpPr>
            <a:spLocks noGrp="1"/>
          </p:cNvSpPr>
          <p:nvPr>
            <p:ph type="sldNum" sz="quarter" idx="12"/>
          </p:nvPr>
        </p:nvSpPr>
        <p:spPr/>
        <p:txBody>
          <a:bodyPr/>
          <a:lstStyle/>
          <a:p>
            <a:fld id="{905133B1-196B-4806-87F8-E97E62673179}" type="slidenum">
              <a:rPr lang="de-CH" smtClean="0"/>
              <a:pPr/>
              <a:t>3</a:t>
            </a:fld>
            <a:endParaRPr lang="de-CH" dirty="0"/>
          </a:p>
        </p:txBody>
      </p:sp>
      <p:pic>
        <p:nvPicPr>
          <p:cNvPr id="1026" name="Picture 2">
            <a:extLst>
              <a:ext uri="{FF2B5EF4-FFF2-40B4-BE49-F238E27FC236}">
                <a16:creationId xmlns:a16="http://schemas.microsoft.com/office/drawing/2014/main" id="{F7E45BC5-8413-4A2D-BBFB-6E13CAC5F2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621" y="3082839"/>
            <a:ext cx="1308907" cy="1557707"/>
          </a:xfrm>
          <a:prstGeom prst="rect">
            <a:avLst/>
          </a:prstGeom>
          <a:noFill/>
          <a:extLst>
            <a:ext uri="{909E8E84-426E-40DD-AFC4-6F175D3DCCD1}">
              <a14:hiddenFill xmlns:a14="http://schemas.microsoft.com/office/drawing/2010/main">
                <a:solidFill>
                  <a:srgbClr val="FFFFFF"/>
                </a:solidFill>
              </a14:hiddenFill>
            </a:ext>
          </a:extLst>
        </p:spPr>
      </p:pic>
      <p:pic>
        <p:nvPicPr>
          <p:cNvPr id="11" name="Grafik 10">
            <a:extLst>
              <a:ext uri="{FF2B5EF4-FFF2-40B4-BE49-F238E27FC236}">
                <a16:creationId xmlns:a16="http://schemas.microsoft.com/office/drawing/2014/main" id="{15A8F42C-4962-4BD5-891A-45B91344AD72}"/>
              </a:ext>
            </a:extLst>
          </p:cNvPr>
          <p:cNvPicPr>
            <a:picLocks noChangeAspect="1"/>
          </p:cNvPicPr>
          <p:nvPr/>
        </p:nvPicPr>
        <p:blipFill>
          <a:blip r:embed="rId3"/>
          <a:stretch>
            <a:fillRect/>
          </a:stretch>
        </p:blipFill>
        <p:spPr>
          <a:xfrm>
            <a:off x="375542" y="4422918"/>
            <a:ext cx="1647825" cy="1809750"/>
          </a:xfrm>
          <a:prstGeom prst="rect">
            <a:avLst/>
          </a:prstGeom>
        </p:spPr>
      </p:pic>
      <p:pic>
        <p:nvPicPr>
          <p:cNvPr id="1028" name="Picture 4">
            <a:extLst>
              <a:ext uri="{FF2B5EF4-FFF2-40B4-BE49-F238E27FC236}">
                <a16:creationId xmlns:a16="http://schemas.microsoft.com/office/drawing/2014/main" id="{A833CEAB-263C-4771-931C-B69DC18201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938" t="8692" r="36754"/>
          <a:stretch/>
        </p:blipFill>
        <p:spPr bwMode="auto">
          <a:xfrm>
            <a:off x="551384" y="1182788"/>
            <a:ext cx="1408267" cy="1809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955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E6E369-1D6A-44CE-B85E-0A1B0297AFA0}"/>
              </a:ext>
            </a:extLst>
          </p:cNvPr>
          <p:cNvSpPr>
            <a:spLocks noGrp="1"/>
          </p:cNvSpPr>
          <p:nvPr>
            <p:ph type="title"/>
          </p:nvPr>
        </p:nvSpPr>
        <p:spPr/>
        <p:txBody>
          <a:bodyPr/>
          <a:lstStyle/>
          <a:p>
            <a:r>
              <a:rPr lang="de-CH" dirty="0"/>
              <a:t>1. Ausgangslage und Handlungsbedarf im Betrieb</a:t>
            </a:r>
          </a:p>
        </p:txBody>
      </p:sp>
      <p:sp>
        <p:nvSpPr>
          <p:cNvPr id="5" name="Foliennummernplatzhalter 4">
            <a:extLst>
              <a:ext uri="{FF2B5EF4-FFF2-40B4-BE49-F238E27FC236}">
                <a16:creationId xmlns:a16="http://schemas.microsoft.com/office/drawing/2014/main" id="{39B74B19-D297-49A8-860E-CFAA431E99F8}"/>
              </a:ext>
            </a:extLst>
          </p:cNvPr>
          <p:cNvSpPr>
            <a:spLocks noGrp="1"/>
          </p:cNvSpPr>
          <p:nvPr>
            <p:ph type="sldNum" sz="quarter" idx="12"/>
          </p:nvPr>
        </p:nvSpPr>
        <p:spPr/>
        <p:txBody>
          <a:bodyPr/>
          <a:lstStyle/>
          <a:p>
            <a:fld id="{139F98D0-71E7-43F5-BAC0-8CEC7D1F1CAC}" type="slidenum">
              <a:rPr lang="de-CH" smtClean="0"/>
              <a:pPr/>
              <a:t>4</a:t>
            </a:fld>
            <a:endParaRPr lang="de-CH" dirty="0"/>
          </a:p>
        </p:txBody>
      </p:sp>
    </p:spTree>
    <p:extLst>
      <p:ext uri="{BB962C8B-B14F-4D97-AF65-F5344CB8AC3E}">
        <p14:creationId xmlns:p14="http://schemas.microsoft.com/office/powerpoint/2010/main" val="667726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45F31-BF1D-44B3-A6C6-C9FB2702B9EE}"/>
              </a:ext>
            </a:extLst>
          </p:cNvPr>
          <p:cNvSpPr>
            <a:spLocks noGrp="1"/>
          </p:cNvSpPr>
          <p:nvPr>
            <p:ph type="title"/>
          </p:nvPr>
        </p:nvSpPr>
        <p:spPr/>
        <p:txBody>
          <a:bodyPr/>
          <a:lstStyle/>
          <a:p>
            <a:r>
              <a:rPr lang="de-CH"/>
              <a:t>Lokalisierung der häufigsten Beschwerdepunkte</a:t>
            </a:r>
            <a:endParaRPr lang="de-CH" dirty="0"/>
          </a:p>
        </p:txBody>
      </p:sp>
      <p:sp>
        <p:nvSpPr>
          <p:cNvPr id="6" name="Foliennummernplatzhalter 5">
            <a:extLst>
              <a:ext uri="{FF2B5EF4-FFF2-40B4-BE49-F238E27FC236}">
                <a16:creationId xmlns:a16="http://schemas.microsoft.com/office/drawing/2014/main" id="{BF53C016-7610-40B2-AFFF-4A400341F743}"/>
              </a:ext>
            </a:extLst>
          </p:cNvPr>
          <p:cNvSpPr>
            <a:spLocks noGrp="1"/>
          </p:cNvSpPr>
          <p:nvPr>
            <p:ph type="sldNum" sz="quarter" idx="12"/>
          </p:nvPr>
        </p:nvSpPr>
        <p:spPr/>
        <p:txBody>
          <a:bodyPr/>
          <a:lstStyle/>
          <a:p>
            <a:fld id="{905133B1-196B-4806-87F8-E97E62673179}" type="slidenum">
              <a:rPr lang="de-CH" smtClean="0"/>
              <a:pPr/>
              <a:t>5</a:t>
            </a:fld>
            <a:endParaRPr lang="de-CH" dirty="0"/>
          </a:p>
        </p:txBody>
      </p:sp>
      <p:pic>
        <p:nvPicPr>
          <p:cNvPr id="10" name="Grafik 9">
            <a:extLst>
              <a:ext uri="{FF2B5EF4-FFF2-40B4-BE49-F238E27FC236}">
                <a16:creationId xmlns:a16="http://schemas.microsoft.com/office/drawing/2014/main" id="{9206622A-70BA-49CC-B147-9A6021D67C9E}"/>
              </a:ext>
            </a:extLst>
          </p:cNvPr>
          <p:cNvPicPr>
            <a:picLocks noChangeAspect="1"/>
          </p:cNvPicPr>
          <p:nvPr/>
        </p:nvPicPr>
        <p:blipFill>
          <a:blip r:embed="rId3"/>
          <a:stretch>
            <a:fillRect/>
          </a:stretch>
        </p:blipFill>
        <p:spPr>
          <a:xfrm>
            <a:off x="263352" y="1052736"/>
            <a:ext cx="5368851" cy="5328592"/>
          </a:xfrm>
          <a:prstGeom prst="rect">
            <a:avLst/>
          </a:prstGeom>
        </p:spPr>
      </p:pic>
    </p:spTree>
    <p:extLst>
      <p:ext uri="{BB962C8B-B14F-4D97-AF65-F5344CB8AC3E}">
        <p14:creationId xmlns:p14="http://schemas.microsoft.com/office/powerpoint/2010/main" val="3451578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2BA1EB-ADC2-4DAD-8C42-0EE901642CCF}"/>
              </a:ext>
            </a:extLst>
          </p:cNvPr>
          <p:cNvSpPr>
            <a:spLocks noGrp="1"/>
          </p:cNvSpPr>
          <p:nvPr>
            <p:ph type="title"/>
          </p:nvPr>
        </p:nvSpPr>
        <p:spPr/>
        <p:txBody>
          <a:bodyPr/>
          <a:lstStyle/>
          <a:p>
            <a:r>
              <a:rPr lang="de-CH" dirty="0"/>
              <a:t>Firma </a:t>
            </a:r>
            <a:r>
              <a:rPr lang="de-CH" dirty="0" err="1"/>
              <a:t>xy</a:t>
            </a:r>
            <a:r>
              <a:rPr lang="de-CH" dirty="0"/>
              <a:t>: Absenzen</a:t>
            </a:r>
          </a:p>
        </p:txBody>
      </p:sp>
      <p:sp>
        <p:nvSpPr>
          <p:cNvPr id="3" name="Inhaltsplatzhalter 2">
            <a:extLst>
              <a:ext uri="{FF2B5EF4-FFF2-40B4-BE49-F238E27FC236}">
                <a16:creationId xmlns:a16="http://schemas.microsoft.com/office/drawing/2014/main" id="{9A865B90-2979-4F91-B763-BE26572D8E57}"/>
              </a:ext>
            </a:extLst>
          </p:cNvPr>
          <p:cNvSpPr>
            <a:spLocks noGrp="1"/>
          </p:cNvSpPr>
          <p:nvPr>
            <p:ph idx="1"/>
          </p:nvPr>
        </p:nvSpPr>
        <p:spPr/>
        <p:txBody>
          <a:bodyPr/>
          <a:lstStyle/>
          <a:p>
            <a:pPr>
              <a:buFontTx/>
              <a:buChar char="-"/>
            </a:pPr>
            <a:endParaRPr lang="de-CH" dirty="0"/>
          </a:p>
          <a:p>
            <a:endParaRPr lang="de-CH" dirty="0"/>
          </a:p>
        </p:txBody>
      </p:sp>
      <p:sp>
        <p:nvSpPr>
          <p:cNvPr id="6" name="Foliennummernplatzhalter 5">
            <a:extLst>
              <a:ext uri="{FF2B5EF4-FFF2-40B4-BE49-F238E27FC236}">
                <a16:creationId xmlns:a16="http://schemas.microsoft.com/office/drawing/2014/main" id="{9C431942-D6A9-4152-85F7-86CB1DB6F3E4}"/>
              </a:ext>
            </a:extLst>
          </p:cNvPr>
          <p:cNvSpPr>
            <a:spLocks noGrp="1"/>
          </p:cNvSpPr>
          <p:nvPr>
            <p:ph type="sldNum" sz="quarter" idx="12"/>
          </p:nvPr>
        </p:nvSpPr>
        <p:spPr/>
        <p:txBody>
          <a:bodyPr/>
          <a:lstStyle/>
          <a:p>
            <a:fld id="{905133B1-196B-4806-87F8-E97E62673179}" type="slidenum">
              <a:rPr lang="de-CH" smtClean="0"/>
              <a:pPr/>
              <a:t>6</a:t>
            </a:fld>
            <a:endParaRPr lang="de-CH" dirty="0"/>
          </a:p>
        </p:txBody>
      </p:sp>
      <p:sp>
        <p:nvSpPr>
          <p:cNvPr id="7" name="Textplatzhalter 6">
            <a:extLst>
              <a:ext uri="{FF2B5EF4-FFF2-40B4-BE49-F238E27FC236}">
                <a16:creationId xmlns:a16="http://schemas.microsoft.com/office/drawing/2014/main" id="{4FEC8C9D-95A9-46CB-A1AA-685DEA33FA69}"/>
              </a:ext>
            </a:extLst>
          </p:cNvPr>
          <p:cNvSpPr>
            <a:spLocks noGrp="1"/>
          </p:cNvSpPr>
          <p:nvPr>
            <p:ph type="body" sz="quarter" idx="13"/>
          </p:nvPr>
        </p:nvSpPr>
        <p:spPr/>
        <p:txBody>
          <a:bodyPr/>
          <a:lstStyle/>
          <a:p>
            <a:endParaRPr lang="de-CH" dirty="0"/>
          </a:p>
        </p:txBody>
      </p:sp>
    </p:spTree>
    <p:extLst>
      <p:ext uri="{BB962C8B-B14F-4D97-AF65-F5344CB8AC3E}">
        <p14:creationId xmlns:p14="http://schemas.microsoft.com/office/powerpoint/2010/main" val="3564672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09DBC4-B500-4216-A296-0556D85CB205}"/>
              </a:ext>
            </a:extLst>
          </p:cNvPr>
          <p:cNvSpPr>
            <a:spLocks noGrp="1"/>
          </p:cNvSpPr>
          <p:nvPr>
            <p:ph type="title"/>
          </p:nvPr>
        </p:nvSpPr>
        <p:spPr/>
        <p:txBody>
          <a:bodyPr/>
          <a:lstStyle/>
          <a:p>
            <a:r>
              <a:rPr kumimoji="0" lang="de-CH" sz="2400" b="1" i="0" u="none" strike="noStrike" kern="1200" cap="none" spc="0" normalizeH="0" baseline="0" noProof="0" dirty="0">
                <a:ln>
                  <a:noFill/>
                </a:ln>
                <a:solidFill>
                  <a:srgbClr val="FF8200"/>
                </a:solidFill>
                <a:effectLst/>
                <a:uLnTx/>
                <a:uFillTx/>
                <a:latin typeface="Arial Bold"/>
                <a:ea typeface="+mj-ea"/>
                <a:cs typeface="+mj-cs"/>
              </a:rPr>
              <a:t>Ausfalltage pro Vollzeitstelle wegen Unfall und Krankheit 2020 – 2022</a:t>
            </a:r>
            <a:br>
              <a:rPr kumimoji="0" lang="de-CH" sz="2400" b="1" i="0" u="none" strike="noStrike" kern="1200" cap="none" spc="0" normalizeH="0" baseline="0" noProof="0" dirty="0">
                <a:ln>
                  <a:noFill/>
                </a:ln>
                <a:solidFill>
                  <a:srgbClr val="FF8200"/>
                </a:solidFill>
                <a:effectLst/>
                <a:uLnTx/>
                <a:uFillTx/>
                <a:latin typeface="Arial Bold"/>
                <a:ea typeface="+mj-ea"/>
                <a:cs typeface="+mj-cs"/>
              </a:rPr>
            </a:br>
            <a:r>
              <a:rPr kumimoji="0" lang="de-CH" sz="2400" b="1" i="1" u="none" strike="noStrike" kern="1200" cap="none" spc="0" normalizeH="0" baseline="0" noProof="0" dirty="0">
                <a:ln>
                  <a:noFill/>
                </a:ln>
                <a:solidFill>
                  <a:srgbClr val="FF8200"/>
                </a:solidFill>
                <a:effectLst/>
                <a:uLnTx/>
                <a:uFillTx/>
                <a:latin typeface="Arial Bold"/>
                <a:ea typeface="+mj-ea"/>
                <a:cs typeface="+mj-cs"/>
              </a:rPr>
              <a:t>Durchschnittliche Dauer der Absenzen in Tagen von 2013 – 2022 </a:t>
            </a:r>
            <a:endParaRPr lang="de-CH" i="1" dirty="0"/>
          </a:p>
        </p:txBody>
      </p:sp>
      <p:graphicFrame>
        <p:nvGraphicFramePr>
          <p:cNvPr id="11" name="Inhaltsplatzhalter 10">
            <a:extLst>
              <a:ext uri="{FF2B5EF4-FFF2-40B4-BE49-F238E27FC236}">
                <a16:creationId xmlns:a16="http://schemas.microsoft.com/office/drawing/2014/main" id="{E478271E-3C34-878B-8722-6F782744E6DE}"/>
              </a:ext>
            </a:extLst>
          </p:cNvPr>
          <p:cNvGraphicFramePr>
            <a:graphicFrameLocks noGrp="1"/>
          </p:cNvGraphicFramePr>
          <p:nvPr>
            <p:ph idx="1"/>
          </p:nvPr>
        </p:nvGraphicFramePr>
        <p:xfrm>
          <a:off x="9971314" y="1513706"/>
          <a:ext cx="1692000" cy="4536000"/>
        </p:xfrm>
        <a:graphic>
          <a:graphicData uri="http://schemas.openxmlformats.org/drawingml/2006/table">
            <a:tbl>
              <a:tblPr/>
              <a:tblGrid>
                <a:gridCol w="1692000">
                  <a:extLst>
                    <a:ext uri="{9D8B030D-6E8A-4147-A177-3AD203B41FA5}">
                      <a16:colId xmlns:a16="http://schemas.microsoft.com/office/drawing/2014/main" val="3740671358"/>
                    </a:ext>
                  </a:extLst>
                </a:gridCol>
              </a:tblGrid>
              <a:tr h="4536000">
                <a:tc>
                  <a:txBody>
                    <a:bodyPr/>
                    <a:lstStyle/>
                    <a:p>
                      <a:endParaRPr lang="de-CH" dirty="0"/>
                    </a:p>
                  </a:txBody>
                  <a:tcPr>
                    <a:lnL w="28575" cmpd="sng">
                      <a:solidFill>
                        <a:schemeClr val="accent3"/>
                      </a:solidFill>
                      <a:prstDash val="solid"/>
                    </a:lnL>
                    <a:lnR w="28575" cmpd="sng">
                      <a:solidFill>
                        <a:schemeClr val="accent3"/>
                      </a:solidFill>
                      <a:prstDash val="solid"/>
                    </a:lnR>
                    <a:lnT w="28575" cmpd="sng">
                      <a:solidFill>
                        <a:schemeClr val="accent3"/>
                      </a:solidFill>
                      <a:prstDash val="solid"/>
                    </a:lnT>
                    <a:lnB w="28575" cmpd="sng">
                      <a:solidFill>
                        <a:schemeClr val="accent3"/>
                      </a:solidFill>
                      <a:prstDash val="solid"/>
                    </a:lnB>
                  </a:tcPr>
                </a:tc>
                <a:extLst>
                  <a:ext uri="{0D108BD9-81ED-4DB2-BD59-A6C34878D82A}">
                    <a16:rowId xmlns:a16="http://schemas.microsoft.com/office/drawing/2014/main" val="2086377022"/>
                  </a:ext>
                </a:extLst>
              </a:tr>
            </a:tbl>
          </a:graphicData>
        </a:graphic>
      </p:graphicFrame>
      <p:sp>
        <p:nvSpPr>
          <p:cNvPr id="4" name="Foliennummernplatzhalter 3">
            <a:extLst>
              <a:ext uri="{FF2B5EF4-FFF2-40B4-BE49-F238E27FC236}">
                <a16:creationId xmlns:a16="http://schemas.microsoft.com/office/drawing/2014/main" id="{08EE52A1-8A12-4637-B2F1-5A50F3C647E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FBE615-59AB-43FA-AD56-B2490B7B2CB2}" type="slidenum">
              <a:rPr kumimoji="0" lang="de-CH" sz="1000" b="0" i="0" u="none" strike="noStrike" kern="1200" cap="none" spc="0" normalizeH="0" baseline="0" noProof="0" smtClean="0">
                <a:ln>
                  <a:noFill/>
                </a:ln>
                <a:solidFill>
                  <a:srgbClr val="666666"/>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de-CH" sz="100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 name="Textplatzhalter 4">
            <a:extLst>
              <a:ext uri="{FF2B5EF4-FFF2-40B4-BE49-F238E27FC236}">
                <a16:creationId xmlns:a16="http://schemas.microsoft.com/office/drawing/2014/main" id="{4A4BAF29-8FE2-4556-85BD-4DDC6E394F59}"/>
              </a:ext>
            </a:extLst>
          </p:cNvPr>
          <p:cNvSpPr>
            <a:spLocks noGrp="1"/>
          </p:cNvSpPr>
          <p:nvPr>
            <p:ph type="body" sz="quarter" idx="13"/>
          </p:nvPr>
        </p:nvSpPr>
        <p:spPr>
          <a:xfrm>
            <a:off x="550862" y="6162130"/>
            <a:ext cx="11090275" cy="179387"/>
          </a:xfrm>
        </p:spPr>
        <p:txBody>
          <a:bodyPr/>
          <a:lstStyle/>
          <a:p>
            <a:r>
              <a:rPr lang="de-CH" dirty="0"/>
              <a:t>Quelle: Bundesamt für Statistik 2022</a:t>
            </a:r>
            <a:r>
              <a:rPr lang="de-CH" dirty="0">
                <a:latin typeface="+mj-lt"/>
              </a:rPr>
              <a:t> </a:t>
            </a:r>
            <a:r>
              <a:rPr lang="de-CH" dirty="0">
                <a:effectLst/>
                <a:latin typeface="+mj-lt"/>
                <a:ea typeface="Calibri" panose="020F0502020204030204" pitchFamily="34" charset="0"/>
              </a:rPr>
              <a:t>- Berechnung für </a:t>
            </a:r>
            <a:r>
              <a:rPr lang="de-CH" dirty="0" err="1">
                <a:effectLst/>
                <a:latin typeface="+mj-lt"/>
                <a:ea typeface="Calibri" panose="020F0502020204030204" pitchFamily="34" charset="0"/>
              </a:rPr>
              <a:t>Vollzeitarbeitnehmende</a:t>
            </a:r>
            <a:r>
              <a:rPr lang="de-CH" dirty="0">
                <a:effectLst/>
                <a:latin typeface="+mj-lt"/>
                <a:ea typeface="Calibri" panose="020F0502020204030204" pitchFamily="34" charset="0"/>
              </a:rPr>
              <a:t>; Personen mit Abwesenheiten von mehr als 6 Monaten wurden nicht berücksichtigt</a:t>
            </a:r>
          </a:p>
        </p:txBody>
      </p:sp>
      <p:graphicFrame>
        <p:nvGraphicFramePr>
          <p:cNvPr id="7" name="Group 108">
            <a:extLst>
              <a:ext uri="{FF2B5EF4-FFF2-40B4-BE49-F238E27FC236}">
                <a16:creationId xmlns:a16="http://schemas.microsoft.com/office/drawing/2014/main" id="{B931B79E-20DF-22FB-B8B3-6ED694ABB4D2}"/>
              </a:ext>
            </a:extLst>
          </p:cNvPr>
          <p:cNvGraphicFramePr>
            <a:graphicFrameLocks/>
          </p:cNvGraphicFramePr>
          <p:nvPr/>
        </p:nvGraphicFramePr>
        <p:xfrm>
          <a:off x="561228" y="1518689"/>
          <a:ext cx="11089231" cy="4524934"/>
        </p:xfrm>
        <a:graphic>
          <a:graphicData uri="http://schemas.openxmlformats.org/drawingml/2006/table">
            <a:tbl>
              <a:tblPr>
                <a:tableStyleId>{B301B821-A1FF-4177-AEE7-76D212191A09}</a:tableStyleId>
              </a:tblPr>
              <a:tblGrid>
                <a:gridCol w="4310231">
                  <a:extLst>
                    <a:ext uri="{9D8B030D-6E8A-4147-A177-3AD203B41FA5}">
                      <a16:colId xmlns:a16="http://schemas.microsoft.com/office/drawing/2014/main" val="20000"/>
                    </a:ext>
                  </a:extLst>
                </a:gridCol>
                <a:gridCol w="1694750">
                  <a:extLst>
                    <a:ext uri="{9D8B030D-6E8A-4147-A177-3AD203B41FA5}">
                      <a16:colId xmlns:a16="http://schemas.microsoft.com/office/drawing/2014/main" val="20003"/>
                    </a:ext>
                  </a:extLst>
                </a:gridCol>
                <a:gridCol w="1694750">
                  <a:extLst>
                    <a:ext uri="{9D8B030D-6E8A-4147-A177-3AD203B41FA5}">
                      <a16:colId xmlns:a16="http://schemas.microsoft.com/office/drawing/2014/main" val="4216930136"/>
                    </a:ext>
                  </a:extLst>
                </a:gridCol>
                <a:gridCol w="1694750">
                  <a:extLst>
                    <a:ext uri="{9D8B030D-6E8A-4147-A177-3AD203B41FA5}">
                      <a16:colId xmlns:a16="http://schemas.microsoft.com/office/drawing/2014/main" val="3414060171"/>
                    </a:ext>
                  </a:extLst>
                </a:gridCol>
                <a:gridCol w="1694750">
                  <a:extLst>
                    <a:ext uri="{9D8B030D-6E8A-4147-A177-3AD203B41FA5}">
                      <a16:colId xmlns:a16="http://schemas.microsoft.com/office/drawing/2014/main" val="461323194"/>
                    </a:ext>
                  </a:extLst>
                </a:gridCol>
              </a:tblGrid>
              <a:tr h="424393">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400" b="1" u="none" strike="noStrike" cap="none" normalizeH="0" baseline="0" dirty="0">
                          <a:ln>
                            <a:noFill/>
                          </a:ln>
                          <a:solidFill>
                            <a:schemeClr val="tx1"/>
                          </a:solidFill>
                          <a:effectLst/>
                        </a:rPr>
                        <a:t>Branche</a:t>
                      </a:r>
                      <a:r>
                        <a:rPr kumimoji="0" lang="de-CH" sz="1400" b="0" u="none" strike="noStrike" cap="none" normalizeH="0" baseline="0" dirty="0">
                          <a:ln>
                            <a:noFill/>
                          </a:ln>
                          <a:solidFill>
                            <a:schemeClr val="tx1"/>
                          </a:solidFill>
                          <a:effectLst/>
                        </a:rPr>
                        <a:t> (Wirtschaftsabschnitt) </a:t>
                      </a:r>
                      <a:endParaRPr kumimoji="0" lang="de-CH"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1" u="none" strike="noStrike" cap="none" normalizeH="0" baseline="0" dirty="0">
                          <a:ln>
                            <a:noFill/>
                          </a:ln>
                          <a:solidFill>
                            <a:schemeClr val="tx1"/>
                          </a:solidFill>
                          <a:effectLst/>
                        </a:rPr>
                        <a:t>2020</a:t>
                      </a:r>
                      <a:endParaRPr kumimoji="0" lang="de-CH" sz="1400" b="1"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1" u="none" strike="noStrike" cap="none" normalizeH="0" baseline="0" dirty="0">
                          <a:ln>
                            <a:noFill/>
                          </a:ln>
                          <a:solidFill>
                            <a:schemeClr val="tx1"/>
                          </a:solidFill>
                          <a:effectLst/>
                        </a:rPr>
                        <a:t>2021</a:t>
                      </a:r>
                      <a:endParaRPr kumimoji="0" lang="de-CH" sz="1400" b="1"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1" u="none" strike="noStrike" cap="none" normalizeH="0" baseline="0" dirty="0">
                          <a:ln>
                            <a:noFill/>
                          </a:ln>
                          <a:solidFill>
                            <a:schemeClr val="tx1"/>
                          </a:solidFill>
                          <a:effectLst/>
                        </a:rPr>
                        <a:t>2022</a:t>
                      </a:r>
                      <a:endParaRPr kumimoji="0" lang="de-CH" sz="1400" b="1"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lnR w="28575" cap="flat" cmpd="sng" algn="ctr">
                      <a:solidFill>
                        <a:schemeClr val="accent3"/>
                      </a:solidFill>
                      <a:prstDash val="solid"/>
                      <a:round/>
                      <a:headEnd type="none" w="med" len="med"/>
                      <a:tailEnd type="none" w="med" len="med"/>
                    </a:ln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1" i="1" u="none" strike="noStrike" cap="none" normalizeH="0" baseline="0" dirty="0">
                          <a:ln>
                            <a:noFill/>
                          </a:ln>
                          <a:solidFill>
                            <a:schemeClr val="tx1"/>
                          </a:solidFill>
                          <a:effectLst/>
                          <a:latin typeface="Arial" charset="0"/>
                          <a:ea typeface="Times New Roman" pitchFamily="18" charset="0"/>
                          <a:cs typeface="Arial" charset="0"/>
                        </a:rPr>
                        <a:t>2013 - 2022</a:t>
                      </a:r>
                    </a:p>
                  </a:txBody>
                  <a:tcPr anchor="ctr" horzOverflow="overflow">
                    <a:lnL w="28575" cap="flat" cmpd="sng" algn="ctr">
                      <a:solidFill>
                        <a:schemeClr val="accent3"/>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10000"/>
                  </a:ext>
                </a:extLst>
              </a:tr>
              <a:tr h="3294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CH" sz="1400" b="0" u="none" strike="noStrike" kern="1200" cap="none" normalizeH="0" baseline="0" dirty="0">
                          <a:ln>
                            <a:noFill/>
                          </a:ln>
                          <a:solidFill>
                            <a:schemeClr val="tx1"/>
                          </a:solidFill>
                          <a:effectLst/>
                          <a:latin typeface="+mn-lt"/>
                          <a:ea typeface="+mn-ea"/>
                          <a:cs typeface="+mn-cs"/>
                        </a:rPr>
                        <a:t>Baugewerbe</a:t>
                      </a: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kern="1200" cap="none" normalizeH="0" baseline="0" dirty="0">
                          <a:ln>
                            <a:noFill/>
                          </a:ln>
                          <a:solidFill>
                            <a:schemeClr val="tx1"/>
                          </a:solidFill>
                          <a:effectLst/>
                          <a:latin typeface="+mn-lt"/>
                          <a:ea typeface="+mn-ea"/>
                          <a:cs typeface="+mn-cs"/>
                        </a:rPr>
                        <a:t>9.5</a:t>
                      </a: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kern="1200" cap="none" normalizeH="0" baseline="0" dirty="0">
                          <a:ln>
                            <a:noFill/>
                          </a:ln>
                          <a:solidFill>
                            <a:schemeClr val="tx1"/>
                          </a:solidFill>
                          <a:effectLst/>
                          <a:latin typeface="+mn-lt"/>
                          <a:ea typeface="+mn-ea"/>
                          <a:cs typeface="+mn-cs"/>
                        </a:rPr>
                        <a:t>8.9</a:t>
                      </a: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kern="1200" cap="none" normalizeH="0" baseline="0" dirty="0">
                          <a:ln>
                            <a:noFill/>
                          </a:ln>
                          <a:solidFill>
                            <a:schemeClr val="tx1"/>
                          </a:solidFill>
                          <a:effectLst/>
                          <a:latin typeface="+mn-lt"/>
                          <a:ea typeface="+mn-ea"/>
                          <a:cs typeface="+mn-cs"/>
                        </a:rPr>
                        <a:t>10.6</a:t>
                      </a:r>
                    </a:p>
                  </a:txBody>
                  <a:tcPr anchor="ctr" horzOverflow="overflow">
                    <a:lnR w="28575" cap="flat" cmpd="sng" algn="ctr">
                      <a:solidFill>
                        <a:schemeClr val="accent3"/>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i="1" u="none" strike="noStrike" kern="1200" cap="none" normalizeH="0" baseline="0" dirty="0">
                          <a:ln>
                            <a:noFill/>
                          </a:ln>
                          <a:solidFill>
                            <a:schemeClr val="tx1"/>
                          </a:solidFill>
                          <a:effectLst/>
                          <a:latin typeface="Arial" charset="0"/>
                          <a:ea typeface="+mn-ea"/>
                          <a:cs typeface="Arial" charset="0"/>
                        </a:rPr>
                        <a:t>8.4</a:t>
                      </a:r>
                    </a:p>
                  </a:txBody>
                  <a:tcPr anchor="ctr" horzOverflow="overflow">
                    <a:lnL w="28575" cap="flat" cmpd="sng" algn="ctr">
                      <a:solidFill>
                        <a:schemeClr val="accent3"/>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352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CH" sz="1400" b="0" u="none" strike="noStrike" cap="none" normalizeH="0" baseline="0" dirty="0">
                          <a:ln>
                            <a:noFill/>
                          </a:ln>
                          <a:solidFill>
                            <a:schemeClr val="tx1"/>
                          </a:solidFill>
                          <a:effectLst/>
                        </a:rPr>
                        <a:t>Finanz- und Versicherungsdienstleistungen</a:t>
                      </a:r>
                      <a:endParaRPr kumimoji="0" lang="de-CH"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cap="none" normalizeH="0" baseline="0" dirty="0">
                          <a:ln>
                            <a:noFill/>
                          </a:ln>
                          <a:solidFill>
                            <a:schemeClr val="tx1"/>
                          </a:solidFill>
                          <a:effectLst/>
                        </a:rPr>
                        <a:t>5.2</a:t>
                      </a:r>
                      <a:endParaRPr kumimoji="0" lang="de-CH"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kern="1200" cap="none" normalizeH="0" baseline="0" dirty="0">
                          <a:ln>
                            <a:noFill/>
                          </a:ln>
                          <a:solidFill>
                            <a:schemeClr val="tx1"/>
                          </a:solidFill>
                          <a:effectLst/>
                        </a:rPr>
                        <a:t>5.3</a:t>
                      </a:r>
                      <a:endParaRPr kumimoji="0" lang="de-CH" sz="1400" b="0" i="0" u="none" strike="noStrike" kern="1200"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i="0" u="none" strike="noStrike" kern="1200" cap="none" normalizeH="0" baseline="0" dirty="0">
                          <a:ln>
                            <a:noFill/>
                          </a:ln>
                          <a:solidFill>
                            <a:schemeClr val="tx1"/>
                          </a:solidFill>
                          <a:effectLst/>
                          <a:latin typeface="Arial" charset="0"/>
                          <a:ea typeface="Times New Roman" pitchFamily="18" charset="0"/>
                          <a:cs typeface="Arial" charset="0"/>
                        </a:rPr>
                        <a:t>6.3</a:t>
                      </a:r>
                    </a:p>
                  </a:txBody>
                  <a:tcPr anchor="ctr" horzOverflow="overflow">
                    <a:lnR w="28575" cap="flat" cmpd="sng" algn="ctr">
                      <a:solidFill>
                        <a:schemeClr val="accent3"/>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i="1" u="none" strike="noStrike" kern="1200" cap="none" normalizeH="0" baseline="0" dirty="0">
                          <a:ln>
                            <a:noFill/>
                          </a:ln>
                          <a:solidFill>
                            <a:schemeClr val="tx1"/>
                          </a:solidFill>
                          <a:effectLst/>
                          <a:latin typeface="Arial" charset="0"/>
                          <a:ea typeface="Times New Roman" pitchFamily="18" charset="0"/>
                          <a:cs typeface="Arial" charset="0"/>
                        </a:rPr>
                        <a:t>5.2</a:t>
                      </a:r>
                    </a:p>
                  </a:txBody>
                  <a:tcPr anchor="ctr" horzOverflow="overflow">
                    <a:lnL w="28575" cap="flat" cmpd="sng" algn="ctr">
                      <a:solidFill>
                        <a:schemeClr val="accent3"/>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352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CH" sz="1400" b="0" u="none" strike="noStrike" cap="none" normalizeH="0" baseline="0" dirty="0">
                          <a:ln>
                            <a:noFill/>
                          </a:ln>
                          <a:solidFill>
                            <a:schemeClr val="tx1"/>
                          </a:solidFill>
                          <a:effectLst/>
                        </a:rPr>
                        <a:t>Gastgewerbe / Beherbergung</a:t>
                      </a:r>
                      <a:endParaRPr kumimoji="0" lang="de-CH"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cap="none" normalizeH="0" baseline="0" dirty="0">
                          <a:ln>
                            <a:noFill/>
                          </a:ln>
                          <a:solidFill>
                            <a:schemeClr val="tx1"/>
                          </a:solidFill>
                          <a:effectLst/>
                        </a:rPr>
                        <a:t>6.6</a:t>
                      </a:r>
                      <a:endParaRPr kumimoji="0" lang="de-CH"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kern="1200" cap="none" normalizeH="0" baseline="0" dirty="0">
                          <a:ln>
                            <a:noFill/>
                          </a:ln>
                          <a:solidFill>
                            <a:schemeClr val="tx1"/>
                          </a:solidFill>
                          <a:effectLst/>
                        </a:rPr>
                        <a:t>6.9</a:t>
                      </a:r>
                      <a:endParaRPr kumimoji="0" lang="de-CH" sz="1400" b="0" i="0" u="none" strike="noStrike" kern="1200"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i="0" u="none" strike="noStrike" kern="1200" cap="none" normalizeH="0" baseline="0" dirty="0">
                          <a:ln>
                            <a:noFill/>
                          </a:ln>
                          <a:solidFill>
                            <a:schemeClr val="tx1"/>
                          </a:solidFill>
                          <a:effectLst/>
                          <a:latin typeface="Arial" charset="0"/>
                          <a:ea typeface="Times New Roman" pitchFamily="18" charset="0"/>
                          <a:cs typeface="Arial" charset="0"/>
                        </a:rPr>
                        <a:t>9.5</a:t>
                      </a:r>
                    </a:p>
                  </a:txBody>
                  <a:tcPr anchor="ctr" horzOverflow="overflow">
                    <a:lnR w="28575" cap="flat" cmpd="sng" algn="ctr">
                      <a:solidFill>
                        <a:schemeClr val="accent3"/>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i="1" u="none" strike="noStrike" kern="1200" cap="none" normalizeH="0" baseline="0" dirty="0">
                          <a:ln>
                            <a:noFill/>
                          </a:ln>
                          <a:solidFill>
                            <a:schemeClr val="tx1"/>
                          </a:solidFill>
                          <a:effectLst/>
                          <a:latin typeface="Arial" charset="0"/>
                          <a:ea typeface="Times New Roman" pitchFamily="18" charset="0"/>
                          <a:cs typeface="Arial" charset="0"/>
                        </a:rPr>
                        <a:t>6.4</a:t>
                      </a:r>
                    </a:p>
                  </a:txBody>
                  <a:tcPr anchor="ctr" horzOverflow="overflow">
                    <a:lnL w="28575" cap="flat" cmpd="sng" algn="ctr">
                      <a:solidFill>
                        <a:schemeClr val="accent3"/>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352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CH" sz="1400" b="0" u="none" strike="noStrike" cap="none" normalizeH="0" baseline="0" dirty="0">
                          <a:ln>
                            <a:noFill/>
                          </a:ln>
                          <a:solidFill>
                            <a:schemeClr val="tx1"/>
                          </a:solidFill>
                          <a:effectLst/>
                        </a:rPr>
                        <a:t>Gesundheits- und Sozialwesen</a:t>
                      </a:r>
                      <a:endParaRPr kumimoji="0" lang="de-CH"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cap="none" normalizeH="0" baseline="0" dirty="0">
                          <a:ln>
                            <a:noFill/>
                          </a:ln>
                          <a:solidFill>
                            <a:schemeClr val="tx1"/>
                          </a:solidFill>
                          <a:effectLst/>
                        </a:rPr>
                        <a:t>10.6</a:t>
                      </a:r>
                      <a:endParaRPr kumimoji="0" lang="de-CH"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kern="1200" cap="none" normalizeH="0" baseline="0" dirty="0">
                          <a:ln>
                            <a:noFill/>
                          </a:ln>
                          <a:solidFill>
                            <a:schemeClr val="tx1"/>
                          </a:solidFill>
                          <a:effectLst/>
                        </a:rPr>
                        <a:t>9.1</a:t>
                      </a:r>
                      <a:endParaRPr kumimoji="0" lang="de-CH" sz="1400" b="0" i="0" u="none" strike="noStrike" kern="1200"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i="0" u="none" strike="noStrike" kern="1200" cap="none" normalizeH="0" baseline="0" dirty="0">
                          <a:ln>
                            <a:noFill/>
                          </a:ln>
                          <a:solidFill>
                            <a:schemeClr val="tx1"/>
                          </a:solidFill>
                          <a:effectLst/>
                          <a:latin typeface="Arial" charset="0"/>
                          <a:ea typeface="Times New Roman" pitchFamily="18" charset="0"/>
                          <a:cs typeface="Arial" charset="0"/>
                        </a:rPr>
                        <a:t>10.3</a:t>
                      </a:r>
                    </a:p>
                  </a:txBody>
                  <a:tcPr anchor="ctr" horzOverflow="overflow">
                    <a:lnR w="28575" cap="flat" cmpd="sng" algn="ctr">
                      <a:solidFill>
                        <a:schemeClr val="accent3"/>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i="1" u="none" strike="noStrike" kern="1200" cap="none" normalizeH="0" baseline="0" dirty="0">
                          <a:ln>
                            <a:noFill/>
                          </a:ln>
                          <a:solidFill>
                            <a:schemeClr val="tx1"/>
                          </a:solidFill>
                          <a:effectLst/>
                          <a:latin typeface="Arial" charset="0"/>
                          <a:ea typeface="Times New Roman" pitchFamily="18" charset="0"/>
                          <a:cs typeface="Arial" charset="0"/>
                        </a:rPr>
                        <a:t>8.3</a:t>
                      </a:r>
                    </a:p>
                  </a:txBody>
                  <a:tcPr anchor="ctr" horzOverflow="overflow">
                    <a:lnL w="28575" cap="flat" cmpd="sng" algn="ctr">
                      <a:solidFill>
                        <a:schemeClr val="accent3"/>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352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CH" sz="1400" b="0" u="none" strike="noStrike" cap="none" normalizeH="0" baseline="0" dirty="0">
                          <a:ln>
                            <a:noFill/>
                          </a:ln>
                          <a:solidFill>
                            <a:schemeClr val="tx1"/>
                          </a:solidFill>
                          <a:effectLst/>
                        </a:rPr>
                        <a:t>Handel, Reparaturgewerbe</a:t>
                      </a:r>
                      <a:endParaRPr kumimoji="0" lang="de-CH"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cap="none" normalizeH="0" baseline="0" dirty="0">
                          <a:ln>
                            <a:noFill/>
                          </a:ln>
                          <a:solidFill>
                            <a:schemeClr val="tx1"/>
                          </a:solidFill>
                          <a:effectLst/>
                        </a:rPr>
                        <a:t>7.4</a:t>
                      </a:r>
                      <a:endParaRPr kumimoji="0" lang="de-CH"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kern="1200" cap="none" normalizeH="0" baseline="0" dirty="0">
                          <a:ln>
                            <a:noFill/>
                          </a:ln>
                          <a:solidFill>
                            <a:schemeClr val="tx1"/>
                          </a:solidFill>
                          <a:effectLst/>
                        </a:rPr>
                        <a:t>7.8</a:t>
                      </a:r>
                      <a:endParaRPr kumimoji="0" lang="de-CH" sz="1400" b="0" i="0" u="none" strike="noStrike" kern="1200"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i="0" u="none" strike="noStrike" kern="1200" cap="none" normalizeH="0" baseline="0" dirty="0">
                          <a:ln>
                            <a:noFill/>
                          </a:ln>
                          <a:solidFill>
                            <a:schemeClr val="tx1"/>
                          </a:solidFill>
                          <a:effectLst/>
                          <a:latin typeface="Arial" charset="0"/>
                          <a:ea typeface="Times New Roman" pitchFamily="18" charset="0"/>
                          <a:cs typeface="Arial" charset="0"/>
                        </a:rPr>
                        <a:t>9.7</a:t>
                      </a:r>
                    </a:p>
                  </a:txBody>
                  <a:tcPr anchor="ctr" horzOverflow="overflow">
                    <a:lnR w="28575" cap="flat" cmpd="sng" algn="ctr">
                      <a:solidFill>
                        <a:schemeClr val="accent3"/>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i="1" u="none" strike="noStrike" kern="1200" cap="none" normalizeH="0" baseline="0" dirty="0">
                          <a:ln>
                            <a:noFill/>
                          </a:ln>
                          <a:solidFill>
                            <a:schemeClr val="tx1"/>
                          </a:solidFill>
                          <a:effectLst/>
                          <a:latin typeface="Arial" charset="0"/>
                          <a:ea typeface="Times New Roman" pitchFamily="18" charset="0"/>
                          <a:cs typeface="Arial" charset="0"/>
                        </a:rPr>
                        <a:t>7.1</a:t>
                      </a:r>
                    </a:p>
                  </a:txBody>
                  <a:tcPr anchor="ctr" horzOverflow="overflow">
                    <a:lnL w="28575" cap="flat" cmpd="sng" algn="ctr">
                      <a:solidFill>
                        <a:schemeClr val="accent3"/>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352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CH" sz="1400" b="1" u="none" strike="noStrike" cap="none" normalizeH="0" baseline="0" dirty="0">
                          <a:ln>
                            <a:noFill/>
                          </a:ln>
                          <a:solidFill>
                            <a:schemeClr val="tx1"/>
                          </a:solidFill>
                          <a:effectLst/>
                        </a:rPr>
                        <a:t>Durchschnitt</a:t>
                      </a:r>
                      <a:endParaRPr kumimoji="0" lang="de-CH" sz="1400" b="1"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1" u="none" strike="noStrike" cap="none" normalizeH="0" baseline="0" dirty="0">
                          <a:ln>
                            <a:noFill/>
                          </a:ln>
                          <a:solidFill>
                            <a:schemeClr val="tx1"/>
                          </a:solidFill>
                          <a:effectLst/>
                        </a:rPr>
                        <a:t>7.6</a:t>
                      </a:r>
                      <a:endParaRPr kumimoji="0" lang="de-CH" sz="1400" b="1"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1" u="none" strike="noStrike" kern="1200" cap="none" normalizeH="0" baseline="0" dirty="0">
                          <a:ln>
                            <a:noFill/>
                          </a:ln>
                          <a:solidFill>
                            <a:schemeClr val="tx1"/>
                          </a:solidFill>
                          <a:effectLst/>
                        </a:rPr>
                        <a:t>7.1</a:t>
                      </a:r>
                      <a:endParaRPr kumimoji="0" lang="de-CH" sz="1400" b="1" i="0" u="none" strike="noStrike" kern="1200" cap="none" normalizeH="0" baseline="0" dirty="0">
                        <a:ln>
                          <a:noFill/>
                        </a:ln>
                        <a:solidFill>
                          <a:schemeClr val="tx1"/>
                        </a:solidFill>
                        <a:effectLst/>
                        <a:latin typeface="Arial" charset="0"/>
                        <a:ea typeface="Times New Roman" pitchFamily="18" charset="0"/>
                        <a:cs typeface="Arial"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1" i="0" u="none" strike="noStrike" kern="1200" cap="none" normalizeH="0" baseline="0" dirty="0">
                          <a:ln>
                            <a:noFill/>
                          </a:ln>
                          <a:solidFill>
                            <a:schemeClr val="tx1"/>
                          </a:solidFill>
                          <a:effectLst/>
                          <a:latin typeface="Arial" charset="0"/>
                          <a:ea typeface="Times New Roman" pitchFamily="18" charset="0"/>
                          <a:cs typeface="Arial" charset="0"/>
                        </a:rPr>
                        <a:t>9.0</a:t>
                      </a:r>
                    </a:p>
                  </a:txBody>
                  <a:tcPr anchor="ctr" horzOverflow="overflow">
                    <a:lnR w="28575" cap="flat" cmpd="sng" algn="ctr">
                      <a:solidFill>
                        <a:schemeClr val="accent3"/>
                      </a:solidFill>
                      <a:prstDash val="solid"/>
                      <a:round/>
                      <a:headEnd type="none" w="med" len="med"/>
                      <a:tailEnd type="none" w="med" len="med"/>
                    </a:ln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1" i="1" u="none" strike="noStrike" kern="1200" cap="none" normalizeH="0" baseline="0" dirty="0">
                          <a:ln>
                            <a:noFill/>
                          </a:ln>
                          <a:solidFill>
                            <a:schemeClr val="tx1"/>
                          </a:solidFill>
                          <a:effectLst/>
                          <a:latin typeface="Arial" charset="0"/>
                          <a:ea typeface="Times New Roman" pitchFamily="18" charset="0"/>
                          <a:cs typeface="Arial" charset="0"/>
                        </a:rPr>
                        <a:t>6.9</a:t>
                      </a:r>
                    </a:p>
                  </a:txBody>
                  <a:tcPr anchor="ctr" horzOverflow="overflow">
                    <a:lnL w="28575" cap="flat" cmpd="sng" algn="ctr">
                      <a:solidFill>
                        <a:schemeClr val="accent3"/>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2"/>
                    </a:solidFill>
                  </a:tcPr>
                </a:tc>
                <a:extLst>
                  <a:ext uri="{0D108BD9-81ED-4DB2-BD59-A6C34878D82A}">
                    <a16:rowId xmlns:a16="http://schemas.microsoft.com/office/drawing/2014/main" val="10007"/>
                  </a:ext>
                </a:extLst>
              </a:tr>
              <a:tr h="352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CH" sz="1400" b="0" u="none" strike="noStrike" cap="none" normalizeH="0" baseline="0" dirty="0">
                          <a:ln>
                            <a:noFill/>
                          </a:ln>
                          <a:solidFill>
                            <a:schemeClr val="tx1"/>
                          </a:solidFill>
                          <a:effectLst/>
                        </a:rPr>
                        <a:t>Immobilien, sonst. Dienstleistungen</a:t>
                      </a:r>
                      <a:endParaRPr kumimoji="0" lang="de-CH"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cap="none" normalizeH="0" baseline="0" dirty="0">
                          <a:ln>
                            <a:noFill/>
                          </a:ln>
                          <a:solidFill>
                            <a:schemeClr val="tx1"/>
                          </a:solidFill>
                          <a:effectLst/>
                        </a:rPr>
                        <a:t>8.7</a:t>
                      </a:r>
                      <a:endParaRPr kumimoji="0" lang="de-CH"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kern="1200" cap="none" normalizeH="0" baseline="0" dirty="0">
                          <a:ln>
                            <a:noFill/>
                          </a:ln>
                          <a:solidFill>
                            <a:schemeClr val="tx1"/>
                          </a:solidFill>
                          <a:effectLst/>
                        </a:rPr>
                        <a:t>8.6</a:t>
                      </a:r>
                      <a:endParaRPr kumimoji="0" lang="de-CH" sz="1400" b="0" i="0" u="none" strike="noStrike" kern="1200"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i="0" u="none" strike="noStrike" kern="1200" cap="none" normalizeH="0" baseline="0" dirty="0">
                          <a:ln>
                            <a:noFill/>
                          </a:ln>
                          <a:solidFill>
                            <a:schemeClr val="tx1"/>
                          </a:solidFill>
                          <a:effectLst/>
                          <a:latin typeface="Arial" charset="0"/>
                          <a:ea typeface="Times New Roman" pitchFamily="18" charset="0"/>
                          <a:cs typeface="Arial" charset="0"/>
                        </a:rPr>
                        <a:t>10.8</a:t>
                      </a:r>
                    </a:p>
                  </a:txBody>
                  <a:tcPr anchor="ctr" horzOverflow="overflow">
                    <a:lnR w="28575" cap="flat" cmpd="sng" algn="ctr">
                      <a:solidFill>
                        <a:schemeClr val="accent3"/>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i="1" u="none" strike="noStrike" kern="1200" cap="none" normalizeH="0" baseline="0" dirty="0">
                          <a:ln>
                            <a:noFill/>
                          </a:ln>
                          <a:solidFill>
                            <a:schemeClr val="tx1"/>
                          </a:solidFill>
                          <a:effectLst/>
                          <a:latin typeface="Arial" charset="0"/>
                          <a:ea typeface="Times New Roman" pitchFamily="18" charset="0"/>
                          <a:cs typeface="Arial" charset="0"/>
                        </a:rPr>
                        <a:t>8.3</a:t>
                      </a:r>
                    </a:p>
                  </a:txBody>
                  <a:tcPr anchor="ctr" horzOverflow="overflow">
                    <a:lnL w="28575" cap="flat" cmpd="sng" algn="ctr">
                      <a:solidFill>
                        <a:schemeClr val="accent3"/>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352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CH" sz="1400" b="0" u="none" strike="noStrike" cap="none" normalizeH="0" baseline="0" dirty="0">
                          <a:ln>
                            <a:noFill/>
                          </a:ln>
                          <a:solidFill>
                            <a:schemeClr val="tx1"/>
                          </a:solidFill>
                          <a:effectLst/>
                        </a:rPr>
                        <a:t>Information und Kommunikation</a:t>
                      </a:r>
                      <a:endParaRPr kumimoji="0" lang="de-CH"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cap="none" normalizeH="0" baseline="0" dirty="0">
                          <a:ln>
                            <a:noFill/>
                          </a:ln>
                          <a:solidFill>
                            <a:schemeClr val="tx1"/>
                          </a:solidFill>
                          <a:effectLst/>
                        </a:rPr>
                        <a:t>4.3</a:t>
                      </a:r>
                      <a:endParaRPr kumimoji="0" lang="de-CH"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kern="1200" cap="none" normalizeH="0" baseline="0" dirty="0">
                          <a:ln>
                            <a:noFill/>
                          </a:ln>
                          <a:solidFill>
                            <a:schemeClr val="tx1"/>
                          </a:solidFill>
                          <a:effectLst/>
                        </a:rPr>
                        <a:t>4.8</a:t>
                      </a:r>
                      <a:endParaRPr kumimoji="0" lang="de-CH" sz="1400" b="0" i="0" u="none" strike="noStrike" kern="1200"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i="0" u="none" strike="noStrike" kern="1200" cap="none" normalizeH="0" baseline="0" dirty="0">
                          <a:ln>
                            <a:noFill/>
                          </a:ln>
                          <a:solidFill>
                            <a:schemeClr val="tx1"/>
                          </a:solidFill>
                          <a:effectLst/>
                          <a:latin typeface="Arial" charset="0"/>
                          <a:ea typeface="Times New Roman" pitchFamily="18" charset="0"/>
                          <a:cs typeface="Arial" charset="0"/>
                        </a:rPr>
                        <a:t>7.9</a:t>
                      </a:r>
                    </a:p>
                  </a:txBody>
                  <a:tcPr anchor="ctr" horzOverflow="overflow">
                    <a:lnR w="28575" cap="flat" cmpd="sng" algn="ctr">
                      <a:solidFill>
                        <a:schemeClr val="accent3"/>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i="1" u="none" strike="noStrike" kern="1200" cap="none" normalizeH="0" baseline="0" dirty="0">
                          <a:ln>
                            <a:noFill/>
                          </a:ln>
                          <a:solidFill>
                            <a:schemeClr val="tx1"/>
                          </a:solidFill>
                          <a:effectLst/>
                          <a:latin typeface="Arial" charset="0"/>
                          <a:ea typeface="Times New Roman" pitchFamily="18" charset="0"/>
                          <a:cs typeface="Arial" charset="0"/>
                        </a:rPr>
                        <a:t>5.1</a:t>
                      </a:r>
                    </a:p>
                  </a:txBody>
                  <a:tcPr anchor="ctr" horzOverflow="overflow">
                    <a:lnL w="28575" cap="flat" cmpd="sng" algn="ctr">
                      <a:solidFill>
                        <a:schemeClr val="accent3"/>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9"/>
                  </a:ext>
                </a:extLst>
              </a:tr>
              <a:tr h="352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CH" sz="1400" b="0" u="none" strike="noStrike" cap="none" normalizeH="0" baseline="0" dirty="0">
                          <a:ln>
                            <a:noFill/>
                          </a:ln>
                          <a:solidFill>
                            <a:schemeClr val="tx1"/>
                          </a:solidFill>
                          <a:effectLst/>
                        </a:rPr>
                        <a:t>Öffentliche Verwaltung, Verteidigung, Sozialversicherung</a:t>
                      </a:r>
                      <a:endParaRPr kumimoji="0" lang="de-CH"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cap="none" normalizeH="0" baseline="0" dirty="0">
                          <a:ln>
                            <a:noFill/>
                          </a:ln>
                          <a:solidFill>
                            <a:schemeClr val="tx1"/>
                          </a:solidFill>
                          <a:effectLst/>
                        </a:rPr>
                        <a:t>6.6</a:t>
                      </a:r>
                      <a:endParaRPr kumimoji="0" lang="de-CH"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kern="1200" cap="none" normalizeH="0" baseline="0" dirty="0">
                          <a:ln>
                            <a:noFill/>
                          </a:ln>
                          <a:solidFill>
                            <a:schemeClr val="tx1"/>
                          </a:solidFill>
                          <a:effectLst/>
                        </a:rPr>
                        <a:t>6.8</a:t>
                      </a:r>
                      <a:endParaRPr kumimoji="0" lang="de-CH" sz="1400" b="0" i="0" u="none" strike="noStrike" kern="1200"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i="0" u="none" strike="noStrike" kern="1200" cap="none" normalizeH="0" baseline="0" dirty="0">
                          <a:ln>
                            <a:noFill/>
                          </a:ln>
                          <a:solidFill>
                            <a:schemeClr val="tx1"/>
                          </a:solidFill>
                          <a:effectLst/>
                          <a:latin typeface="Arial" charset="0"/>
                          <a:ea typeface="Times New Roman" pitchFamily="18" charset="0"/>
                          <a:cs typeface="Arial" charset="0"/>
                        </a:rPr>
                        <a:t>9.2</a:t>
                      </a:r>
                    </a:p>
                  </a:txBody>
                  <a:tcPr anchor="ctr" horzOverflow="overflow">
                    <a:lnR w="28575" cap="flat" cmpd="sng" algn="ctr">
                      <a:solidFill>
                        <a:schemeClr val="accent3"/>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i="1" u="none" strike="noStrike" kern="1200" cap="none" normalizeH="0" baseline="0" dirty="0">
                          <a:ln>
                            <a:noFill/>
                          </a:ln>
                          <a:solidFill>
                            <a:schemeClr val="tx1"/>
                          </a:solidFill>
                          <a:effectLst/>
                          <a:latin typeface="Arial" charset="0"/>
                          <a:ea typeface="Times New Roman" pitchFamily="18" charset="0"/>
                          <a:cs typeface="Arial" charset="0"/>
                        </a:rPr>
                        <a:t>6.2</a:t>
                      </a:r>
                    </a:p>
                  </a:txBody>
                  <a:tcPr anchor="ctr" horzOverflow="overflow">
                    <a:lnL w="28575" cap="flat" cmpd="sng" algn="ctr">
                      <a:solidFill>
                        <a:schemeClr val="accent3"/>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0"/>
                  </a:ext>
                </a:extLst>
              </a:tr>
              <a:tr h="4303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CH" sz="1400" b="0" u="none" strike="noStrike" cap="none" normalizeH="0" baseline="0" dirty="0">
                          <a:ln>
                            <a:noFill/>
                          </a:ln>
                          <a:solidFill>
                            <a:schemeClr val="tx1"/>
                          </a:solidFill>
                          <a:effectLst/>
                        </a:rPr>
                        <a:t>Verarbeitendes Gewerbe/Energieversorgung</a:t>
                      </a:r>
                      <a:endParaRPr kumimoji="0" lang="de-CH"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cap="none" normalizeH="0" baseline="0" dirty="0">
                          <a:ln>
                            <a:noFill/>
                          </a:ln>
                          <a:solidFill>
                            <a:schemeClr val="tx1"/>
                          </a:solidFill>
                          <a:effectLst/>
                        </a:rPr>
                        <a:t>8.0</a:t>
                      </a:r>
                      <a:endParaRPr kumimoji="0" lang="de-CH"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kern="1200" cap="none" normalizeH="0" baseline="0" dirty="0">
                          <a:ln>
                            <a:noFill/>
                          </a:ln>
                          <a:solidFill>
                            <a:schemeClr val="tx1"/>
                          </a:solidFill>
                          <a:effectLst/>
                        </a:rPr>
                        <a:t>7.5</a:t>
                      </a:r>
                      <a:endParaRPr kumimoji="0" lang="de-CH" sz="1400" b="0" i="0" u="none" strike="noStrike" kern="1200"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i="0" u="none" strike="noStrike" kern="1200" cap="none" normalizeH="0" baseline="0" dirty="0">
                          <a:ln>
                            <a:noFill/>
                          </a:ln>
                          <a:solidFill>
                            <a:schemeClr val="tx1"/>
                          </a:solidFill>
                          <a:effectLst/>
                          <a:latin typeface="Arial" charset="0"/>
                          <a:ea typeface="Times New Roman" pitchFamily="18" charset="0"/>
                          <a:cs typeface="Arial" charset="0"/>
                        </a:rPr>
                        <a:t>9.0</a:t>
                      </a:r>
                    </a:p>
                  </a:txBody>
                  <a:tcPr anchor="ctr" horzOverflow="overflow">
                    <a:lnR w="28575" cap="flat" cmpd="sng" algn="ctr">
                      <a:solidFill>
                        <a:schemeClr val="accent3"/>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i="1" u="none" strike="noStrike" kern="1200" cap="none" normalizeH="0" baseline="0" dirty="0">
                          <a:ln>
                            <a:noFill/>
                          </a:ln>
                          <a:solidFill>
                            <a:schemeClr val="tx1"/>
                          </a:solidFill>
                          <a:effectLst/>
                          <a:latin typeface="Arial" charset="0"/>
                          <a:ea typeface="Times New Roman" pitchFamily="18" charset="0"/>
                          <a:cs typeface="Arial" charset="0"/>
                        </a:rPr>
                        <a:t>7.2</a:t>
                      </a:r>
                    </a:p>
                  </a:txBody>
                  <a:tcPr anchor="ctr" horzOverflow="overflow">
                    <a:lnL w="28575" cap="flat" cmpd="sng" algn="ctr">
                      <a:solidFill>
                        <a:schemeClr val="accent3"/>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1"/>
                  </a:ext>
                </a:extLst>
              </a:tr>
              <a:tr h="352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CH" sz="1400" b="0" u="none" strike="noStrike" cap="none" normalizeH="0" baseline="0" dirty="0">
                          <a:ln>
                            <a:noFill/>
                          </a:ln>
                          <a:solidFill>
                            <a:schemeClr val="tx1"/>
                          </a:solidFill>
                          <a:effectLst/>
                        </a:rPr>
                        <a:t>Verkehr und Lagerei</a:t>
                      </a:r>
                      <a:endParaRPr kumimoji="0" lang="de-CH"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cap="none" normalizeH="0" baseline="0" dirty="0">
                          <a:ln>
                            <a:noFill/>
                          </a:ln>
                          <a:solidFill>
                            <a:schemeClr val="tx1"/>
                          </a:solidFill>
                          <a:effectLst/>
                        </a:rPr>
                        <a:t>8.9</a:t>
                      </a:r>
                      <a:endParaRPr kumimoji="0" lang="de-CH"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kern="1200" cap="none" normalizeH="0" baseline="0" dirty="0">
                          <a:ln>
                            <a:noFill/>
                          </a:ln>
                          <a:solidFill>
                            <a:schemeClr val="tx1"/>
                          </a:solidFill>
                          <a:effectLst/>
                        </a:rPr>
                        <a:t>8.3</a:t>
                      </a:r>
                      <a:endParaRPr kumimoji="0" lang="de-CH" sz="1400" b="0" i="0" u="none" strike="noStrike" kern="1200"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i="0" u="none" strike="noStrike" kern="1200" cap="none" normalizeH="0" baseline="0" dirty="0">
                          <a:ln>
                            <a:noFill/>
                          </a:ln>
                          <a:solidFill>
                            <a:schemeClr val="tx1"/>
                          </a:solidFill>
                          <a:effectLst/>
                          <a:latin typeface="Arial" charset="0"/>
                          <a:ea typeface="Times New Roman" pitchFamily="18" charset="0"/>
                          <a:cs typeface="Arial" charset="0"/>
                        </a:rPr>
                        <a:t>8.5</a:t>
                      </a:r>
                    </a:p>
                  </a:txBody>
                  <a:tcPr anchor="ctr" horzOverflow="overflow">
                    <a:lnR w="28575" cap="flat" cmpd="sng" algn="ctr">
                      <a:solidFill>
                        <a:schemeClr val="accent3"/>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i="1" u="none" strike="noStrike" kern="1200" cap="none" normalizeH="0" baseline="0" dirty="0">
                          <a:ln>
                            <a:noFill/>
                          </a:ln>
                          <a:solidFill>
                            <a:schemeClr val="tx1"/>
                          </a:solidFill>
                          <a:effectLst/>
                          <a:latin typeface="Arial" charset="0"/>
                          <a:ea typeface="Times New Roman" pitchFamily="18" charset="0"/>
                          <a:cs typeface="Arial" charset="0"/>
                        </a:rPr>
                        <a:t>8.5</a:t>
                      </a:r>
                    </a:p>
                  </a:txBody>
                  <a:tcPr anchor="ctr" horzOverflow="overflow">
                    <a:lnL w="28575" cap="flat" cmpd="sng" algn="ctr">
                      <a:solidFill>
                        <a:schemeClr val="accent3"/>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1941179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62F97F-2AAA-4203-9862-C1BDBBA33D96}"/>
              </a:ext>
            </a:extLst>
          </p:cNvPr>
          <p:cNvSpPr>
            <a:spLocks noGrp="1"/>
          </p:cNvSpPr>
          <p:nvPr>
            <p:ph type="title"/>
          </p:nvPr>
        </p:nvSpPr>
        <p:spPr/>
        <p:txBody>
          <a:bodyPr/>
          <a:lstStyle/>
          <a:p>
            <a:r>
              <a:rPr lang="de-CH" dirty="0"/>
              <a:t>Die Verteilung der Ausfalltage ist betriebsspezifisch – Abwesenheiten wegen Krankheiten dominieren in der Regel</a:t>
            </a:r>
          </a:p>
        </p:txBody>
      </p:sp>
      <p:sp>
        <p:nvSpPr>
          <p:cNvPr id="4" name="Inhaltsplatzhalter 3">
            <a:extLst>
              <a:ext uri="{FF2B5EF4-FFF2-40B4-BE49-F238E27FC236}">
                <a16:creationId xmlns:a16="http://schemas.microsoft.com/office/drawing/2014/main" id="{CD6A4CDF-DA71-4798-A22C-B43A8F7C23E8}"/>
              </a:ext>
            </a:extLst>
          </p:cNvPr>
          <p:cNvSpPr>
            <a:spLocks noGrp="1"/>
          </p:cNvSpPr>
          <p:nvPr>
            <p:ph sz="half" idx="2"/>
          </p:nvPr>
        </p:nvSpPr>
        <p:spPr>
          <a:xfrm>
            <a:off x="6384616" y="1557339"/>
            <a:ext cx="5256000" cy="4428578"/>
          </a:xfrm>
        </p:spPr>
        <p:txBody>
          <a:bodyPr/>
          <a:lstStyle/>
          <a:p>
            <a:r>
              <a:rPr lang="de-DE" b="1" kern="0" dirty="0">
                <a:solidFill>
                  <a:srgbClr val="00B8CF"/>
                </a:solidFill>
              </a:rPr>
              <a:t>7% Ausfalltage wegen BU</a:t>
            </a:r>
          </a:p>
          <a:p>
            <a:endParaRPr lang="de-DE" b="1" kern="0" dirty="0">
              <a:solidFill>
                <a:srgbClr val="00B8CF"/>
              </a:solidFill>
            </a:endParaRPr>
          </a:p>
          <a:p>
            <a:r>
              <a:rPr lang="de-DE" b="1" kern="0" dirty="0">
                <a:solidFill>
                  <a:srgbClr val="FFC180"/>
                </a:solidFill>
              </a:rPr>
              <a:t>13% Ausfalltage wegen NBU</a:t>
            </a:r>
          </a:p>
          <a:p>
            <a:endParaRPr lang="de-DE" b="1" kern="0" dirty="0">
              <a:solidFill>
                <a:srgbClr val="FFC180"/>
              </a:solidFill>
            </a:endParaRPr>
          </a:p>
          <a:p>
            <a:r>
              <a:rPr lang="de-DE" b="1" kern="0" dirty="0">
                <a:solidFill>
                  <a:schemeClr val="accent1"/>
                </a:solidFill>
              </a:rPr>
              <a:t>80% Ausfalltage wegen Krankheit</a:t>
            </a:r>
          </a:p>
          <a:p>
            <a:endParaRPr lang="de-CH" dirty="0"/>
          </a:p>
          <a:p>
            <a:endParaRPr lang="de-CH" dirty="0"/>
          </a:p>
          <a:p>
            <a:r>
              <a:rPr lang="de-CH" dirty="0"/>
              <a:t>Jede Person fehlt durchschnittlich 6 – 7 Tage pro Jahr.</a:t>
            </a:r>
          </a:p>
          <a:p>
            <a:r>
              <a:rPr lang="de-CH" dirty="0"/>
              <a:t>Kosten pro Ausfalltag</a:t>
            </a:r>
            <a:br>
              <a:rPr lang="de-CH" dirty="0"/>
            </a:br>
            <a:r>
              <a:rPr lang="de-CH" dirty="0"/>
              <a:t>CHF 600.00 bis CHF 1000.00</a:t>
            </a:r>
          </a:p>
          <a:p>
            <a:r>
              <a:rPr lang="de-CH" dirty="0"/>
              <a:t>Berechnung der Ausfallkosten/</a:t>
            </a:r>
            <a:r>
              <a:rPr lang="de-CH" dirty="0" err="1"/>
              <a:t>Absenzentage</a:t>
            </a:r>
            <a:r>
              <a:rPr lang="de-CH" dirty="0"/>
              <a:t>: </a:t>
            </a:r>
            <a:r>
              <a:rPr lang="de-CH" dirty="0">
                <a:hlinkClick r:id="rId3"/>
              </a:rPr>
              <a:t>www.suva.ch/potenzial</a:t>
            </a:r>
            <a:r>
              <a:rPr lang="de-CH" dirty="0"/>
              <a:t> </a:t>
            </a:r>
          </a:p>
          <a:p>
            <a:endParaRPr lang="de-CH" dirty="0"/>
          </a:p>
          <a:p>
            <a:endParaRPr lang="de-CH" dirty="0"/>
          </a:p>
          <a:p>
            <a:endParaRPr lang="de-CH" dirty="0"/>
          </a:p>
        </p:txBody>
      </p:sp>
      <p:sp>
        <p:nvSpPr>
          <p:cNvPr id="5" name="Foliennummernplatzhalter 4">
            <a:extLst>
              <a:ext uri="{FF2B5EF4-FFF2-40B4-BE49-F238E27FC236}">
                <a16:creationId xmlns:a16="http://schemas.microsoft.com/office/drawing/2014/main" id="{C07422C1-015C-4541-869F-4ADC95F555FC}"/>
              </a:ext>
            </a:extLst>
          </p:cNvPr>
          <p:cNvSpPr>
            <a:spLocks noGrp="1"/>
          </p:cNvSpPr>
          <p:nvPr>
            <p:ph type="sldNum" sz="quarter" idx="12"/>
          </p:nvPr>
        </p:nvSpPr>
        <p:spPr/>
        <p:txBody>
          <a:bodyPr/>
          <a:lstStyle/>
          <a:p>
            <a:fld id="{95B65F90-CB8F-4C63-AE2B-73BBDDDDDEFF}" type="slidenum">
              <a:rPr lang="de-CH" smtClean="0"/>
              <a:pPr/>
              <a:t>8</a:t>
            </a:fld>
            <a:endParaRPr lang="de-CH" dirty="0"/>
          </a:p>
        </p:txBody>
      </p:sp>
      <p:pic>
        <p:nvPicPr>
          <p:cNvPr id="11" name="Grafik 10">
            <a:extLst>
              <a:ext uri="{FF2B5EF4-FFF2-40B4-BE49-F238E27FC236}">
                <a16:creationId xmlns:a16="http://schemas.microsoft.com/office/drawing/2014/main" id="{7CF68C34-3B9D-442D-98B6-74D6E672498D}"/>
              </a:ext>
            </a:extLst>
          </p:cNvPr>
          <p:cNvPicPr>
            <a:picLocks noChangeAspect="1"/>
          </p:cNvPicPr>
          <p:nvPr/>
        </p:nvPicPr>
        <p:blipFill rotWithShape="1">
          <a:blip r:embed="rId4"/>
          <a:srcRect l="2778" r="-1"/>
          <a:stretch/>
        </p:blipFill>
        <p:spPr>
          <a:xfrm>
            <a:off x="550861" y="1557338"/>
            <a:ext cx="3816946" cy="4607966"/>
          </a:xfrm>
          <a:prstGeom prst="rect">
            <a:avLst/>
          </a:prstGeom>
        </p:spPr>
      </p:pic>
      <p:sp>
        <p:nvSpPr>
          <p:cNvPr id="13" name="Textfeld 12">
            <a:extLst>
              <a:ext uri="{FF2B5EF4-FFF2-40B4-BE49-F238E27FC236}">
                <a16:creationId xmlns:a16="http://schemas.microsoft.com/office/drawing/2014/main" id="{8FE6AD76-5E0C-4E94-A914-C88B679C1B6F}"/>
              </a:ext>
            </a:extLst>
          </p:cNvPr>
          <p:cNvSpPr txBox="1"/>
          <p:nvPr/>
        </p:nvSpPr>
        <p:spPr>
          <a:xfrm>
            <a:off x="550861" y="1596458"/>
            <a:ext cx="3816947" cy="215444"/>
          </a:xfrm>
          <a:prstGeom prst="rect">
            <a:avLst/>
          </a:prstGeom>
          <a:noFill/>
        </p:spPr>
        <p:txBody>
          <a:bodyPr wrap="square" lIns="0" tIns="0" rIns="0" bIns="0" rtlCol="0" anchor="ctr">
            <a:spAutoFit/>
          </a:bodyPr>
          <a:lstStyle/>
          <a:p>
            <a:pPr algn="ctr"/>
            <a:r>
              <a:rPr lang="de-CH" sz="1400" b="1" dirty="0">
                <a:solidFill>
                  <a:schemeClr val="bg1"/>
                </a:solidFill>
              </a:rPr>
              <a:t>Berufsunfall</a:t>
            </a:r>
            <a:endParaRPr lang="de-CH" sz="1200" b="1" dirty="0">
              <a:solidFill>
                <a:schemeClr val="bg1"/>
              </a:solidFill>
            </a:endParaRPr>
          </a:p>
        </p:txBody>
      </p:sp>
      <p:sp>
        <p:nvSpPr>
          <p:cNvPr id="15" name="Textfeld 14">
            <a:extLst>
              <a:ext uri="{FF2B5EF4-FFF2-40B4-BE49-F238E27FC236}">
                <a16:creationId xmlns:a16="http://schemas.microsoft.com/office/drawing/2014/main" id="{4D001DD3-BD0A-47FC-A17E-153568167BD0}"/>
              </a:ext>
            </a:extLst>
          </p:cNvPr>
          <p:cNvSpPr txBox="1"/>
          <p:nvPr/>
        </p:nvSpPr>
        <p:spPr>
          <a:xfrm>
            <a:off x="550860" y="2067592"/>
            <a:ext cx="3816947" cy="215444"/>
          </a:xfrm>
          <a:prstGeom prst="rect">
            <a:avLst/>
          </a:prstGeom>
          <a:noFill/>
        </p:spPr>
        <p:txBody>
          <a:bodyPr wrap="square" lIns="0" tIns="0" rIns="0" bIns="0" rtlCol="0" anchor="ctr">
            <a:spAutoFit/>
          </a:bodyPr>
          <a:lstStyle/>
          <a:p>
            <a:pPr algn="ctr"/>
            <a:r>
              <a:rPr lang="de-CH" sz="1400" b="1" dirty="0">
                <a:solidFill>
                  <a:schemeClr val="bg1"/>
                </a:solidFill>
              </a:rPr>
              <a:t>Nichtberufsunfall</a:t>
            </a:r>
            <a:endParaRPr lang="de-CH" sz="1200" b="1" dirty="0">
              <a:solidFill>
                <a:schemeClr val="bg1"/>
              </a:solidFill>
            </a:endParaRPr>
          </a:p>
        </p:txBody>
      </p:sp>
      <p:sp>
        <p:nvSpPr>
          <p:cNvPr id="16" name="Textfeld 15">
            <a:extLst>
              <a:ext uri="{FF2B5EF4-FFF2-40B4-BE49-F238E27FC236}">
                <a16:creationId xmlns:a16="http://schemas.microsoft.com/office/drawing/2014/main" id="{89AB13B2-D630-43EF-8144-9CA0A660FE52}"/>
              </a:ext>
            </a:extLst>
          </p:cNvPr>
          <p:cNvSpPr txBox="1"/>
          <p:nvPr/>
        </p:nvSpPr>
        <p:spPr>
          <a:xfrm>
            <a:off x="550859" y="4116448"/>
            <a:ext cx="3816947" cy="215444"/>
          </a:xfrm>
          <a:prstGeom prst="rect">
            <a:avLst/>
          </a:prstGeom>
          <a:noFill/>
        </p:spPr>
        <p:txBody>
          <a:bodyPr wrap="square" lIns="0" tIns="0" rIns="0" bIns="0" rtlCol="0" anchor="ctr">
            <a:spAutoFit/>
          </a:bodyPr>
          <a:lstStyle/>
          <a:p>
            <a:pPr algn="ctr"/>
            <a:r>
              <a:rPr lang="de-CH" sz="1400" b="1" dirty="0">
                <a:solidFill>
                  <a:schemeClr val="bg1"/>
                </a:solidFill>
              </a:rPr>
              <a:t>Krankheit</a:t>
            </a:r>
            <a:endParaRPr lang="de-CH" sz="1200" b="1" dirty="0">
              <a:solidFill>
                <a:schemeClr val="bg1"/>
              </a:solidFill>
            </a:endParaRPr>
          </a:p>
        </p:txBody>
      </p:sp>
    </p:spTree>
    <p:extLst>
      <p:ext uri="{BB962C8B-B14F-4D97-AF65-F5344CB8AC3E}">
        <p14:creationId xmlns:p14="http://schemas.microsoft.com/office/powerpoint/2010/main" val="41078458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83F7A6-6511-4EBE-AF05-31423459869F}"/>
              </a:ext>
            </a:extLst>
          </p:cNvPr>
          <p:cNvSpPr>
            <a:spLocks noGrp="1"/>
          </p:cNvSpPr>
          <p:nvPr>
            <p:ph type="title"/>
          </p:nvPr>
        </p:nvSpPr>
        <p:spPr/>
        <p:txBody>
          <a:bodyPr/>
          <a:lstStyle/>
          <a:p>
            <a:r>
              <a:rPr lang="de-CH" dirty="0"/>
              <a:t>Firma </a:t>
            </a:r>
            <a:r>
              <a:rPr lang="de-CH" dirty="0" err="1"/>
              <a:t>xy</a:t>
            </a:r>
            <a:r>
              <a:rPr lang="de-CH" dirty="0"/>
              <a:t>: Top 3 Erkrankungen &amp; Verletzungen in Zusammenhang mit Lastentransport von Hand</a:t>
            </a:r>
          </a:p>
        </p:txBody>
      </p:sp>
      <p:sp>
        <p:nvSpPr>
          <p:cNvPr id="3" name="Inhaltsplatzhalter 2">
            <a:extLst>
              <a:ext uri="{FF2B5EF4-FFF2-40B4-BE49-F238E27FC236}">
                <a16:creationId xmlns:a16="http://schemas.microsoft.com/office/drawing/2014/main" id="{4D2FF9E7-8B91-4C38-9B74-E48FE6272B3A}"/>
              </a:ext>
            </a:extLst>
          </p:cNvPr>
          <p:cNvSpPr>
            <a:spLocks noGrp="1"/>
          </p:cNvSpPr>
          <p:nvPr>
            <p:ph idx="1"/>
          </p:nvPr>
        </p:nvSpPr>
        <p:spPr/>
        <p:txBody>
          <a:bodyPr/>
          <a:lstStyle/>
          <a:p>
            <a:endParaRPr lang="de-CH"/>
          </a:p>
        </p:txBody>
      </p:sp>
      <p:sp>
        <p:nvSpPr>
          <p:cNvPr id="6" name="Foliennummernplatzhalter 5">
            <a:extLst>
              <a:ext uri="{FF2B5EF4-FFF2-40B4-BE49-F238E27FC236}">
                <a16:creationId xmlns:a16="http://schemas.microsoft.com/office/drawing/2014/main" id="{E71CA82E-FEB0-4973-91AA-B3E269A44C9F}"/>
              </a:ext>
            </a:extLst>
          </p:cNvPr>
          <p:cNvSpPr>
            <a:spLocks noGrp="1"/>
          </p:cNvSpPr>
          <p:nvPr>
            <p:ph type="sldNum" sz="quarter" idx="12"/>
          </p:nvPr>
        </p:nvSpPr>
        <p:spPr/>
        <p:txBody>
          <a:bodyPr/>
          <a:lstStyle/>
          <a:p>
            <a:fld id="{905133B1-196B-4806-87F8-E97E62673179}" type="slidenum">
              <a:rPr lang="de-CH" smtClean="0"/>
              <a:pPr/>
              <a:t>9</a:t>
            </a:fld>
            <a:endParaRPr lang="de-CH" dirty="0"/>
          </a:p>
        </p:txBody>
      </p:sp>
    </p:spTree>
    <p:extLst>
      <p:ext uri="{BB962C8B-B14F-4D97-AF65-F5344CB8AC3E}">
        <p14:creationId xmlns:p14="http://schemas.microsoft.com/office/powerpoint/2010/main" val="12124605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ANGUAGEID" val="2055"/>
</p:tagLst>
</file>

<file path=ppt/theme/theme1.xml><?xml version="1.0" encoding="utf-8"?>
<a:theme xmlns:a="http://schemas.openxmlformats.org/drawingml/2006/main" name="Office">
  <a:themeElements>
    <a:clrScheme name="SUVA">
      <a:dk1>
        <a:sysClr val="windowText" lastClr="000000"/>
      </a:dk1>
      <a:lt1>
        <a:sysClr val="window" lastClr="FFFFFF"/>
      </a:lt1>
      <a:dk2>
        <a:srgbClr val="000000"/>
      </a:dk2>
      <a:lt2>
        <a:srgbClr val="FFFFFF"/>
      </a:lt2>
      <a:accent1>
        <a:srgbClr val="FF8200"/>
      </a:accent1>
      <a:accent2>
        <a:srgbClr val="FFC180"/>
      </a:accent2>
      <a:accent3>
        <a:srgbClr val="00B8CF"/>
      </a:accent3>
      <a:accent4>
        <a:srgbClr val="80DCE7"/>
      </a:accent4>
      <a:accent5>
        <a:srgbClr val="666666"/>
      </a:accent5>
      <a:accent6>
        <a:srgbClr val="B3B3B3"/>
      </a:accent6>
      <a:hlink>
        <a:srgbClr val="44546A"/>
      </a:hlink>
      <a:folHlink>
        <a:srgbClr val="AEABA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l">
          <a:defRPr sz="1400" b="1"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200" dirty="0" err="1" smtClean="0"/>
        </a:defPPr>
      </a:lstStyle>
    </a:txDef>
  </a:objectDefaults>
  <a:extraClrSchemeLst/>
  <a:custClrLst>
    <a:custClr name="Rot">
      <a:srgbClr val="F50000"/>
    </a:custClr>
    <a:custClr name="Gelb">
      <a:srgbClr val="FFD700"/>
    </a:custClr>
    <a:custClr name="Gruen">
      <a:srgbClr val="009B00"/>
    </a:custClr>
  </a:custClrLst>
  <a:extLst>
    <a:ext uri="{05A4C25C-085E-4340-85A3-A5531E510DB2}">
      <thm15:themeFamily xmlns:thm15="http://schemas.microsoft.com/office/thememl/2012/main" name="DE_Präsentation_neu.potx" id="{83311E9E-42F3-4EA1-B97A-098FFF34496E}" vid="{BFE90364-9262-4CAD-8CAD-DC62B702CB7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2309</Words>
  <Application>Microsoft Office PowerPoint</Application>
  <PresentationFormat>Breitbild</PresentationFormat>
  <Paragraphs>314</Paragraphs>
  <Slides>27</Slides>
  <Notes>22</Notes>
  <HiddenSlides>0</HiddenSlides>
  <MMClips>1</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27</vt:i4>
      </vt:variant>
    </vt:vector>
  </HeadingPairs>
  <TitlesOfParts>
    <vt:vector size="31" baseType="lpstr">
      <vt:lpstr>Arial</vt:lpstr>
      <vt:lpstr>Arial Bold</vt:lpstr>
      <vt:lpstr>Calibri</vt:lpstr>
      <vt:lpstr>Office</vt:lpstr>
      <vt:lpstr>Lasten clever anpacken</vt:lpstr>
      <vt:lpstr>Ziele</vt:lpstr>
      <vt:lpstr>Inhalt</vt:lpstr>
      <vt:lpstr>1. Ausgangslage und Handlungsbedarf im Betrieb</vt:lpstr>
      <vt:lpstr>Lokalisierung der häufigsten Beschwerdepunkte</vt:lpstr>
      <vt:lpstr>Firma xy: Absenzen</vt:lpstr>
      <vt:lpstr>Ausfalltage pro Vollzeitstelle wegen Unfall und Krankheit 2020 – 2022 Durchschnittliche Dauer der Absenzen in Tagen von 2013 – 2022 </vt:lpstr>
      <vt:lpstr>Die Verteilung der Ausfalltage ist betriebsspezifisch – Abwesenheiten wegen Krankheiten dominieren in der Regel</vt:lpstr>
      <vt:lpstr>Firma xy: Top 3 Erkrankungen &amp; Verletzungen in Zusammenhang mit Lastentransport von Hand</vt:lpstr>
      <vt:lpstr>Ergebnisse der Checkliste</vt:lpstr>
      <vt:lpstr>Fazit und mögliche Handlungsfelder?</vt:lpstr>
      <vt:lpstr>STOP: Zuerst denken, dann handeln</vt:lpstr>
      <vt:lpstr>Pause</vt:lpstr>
      <vt:lpstr>2. Hintergrundwissen Anatomie und Lockerungsübungen </vt:lpstr>
      <vt:lpstr>Lokalisierung der häufigsten Beschwerdepunkte</vt:lpstr>
      <vt:lpstr>Grundlagenwissen über den Rücken</vt:lpstr>
      <vt:lpstr>Unser Körper ist wie ein Kran</vt:lpstr>
      <vt:lpstr>Beinarbeit entlastet den Rücken! </vt:lpstr>
      <vt:lpstr>Lockerungs- und Ausgleichsübungen</vt:lpstr>
      <vt:lpstr>Pause</vt:lpstr>
      <vt:lpstr>Flow «Warm-up»</vt:lpstr>
      <vt:lpstr>3. Kurzlektion «Lasten clever anpacken» </vt:lpstr>
      <vt:lpstr>Weitere zu beachtende Punkte </vt:lpstr>
      <vt:lpstr>Zusammenfassung &amp; Abschluss</vt:lpstr>
      <vt:lpstr>Gemeinsam packen wir es an</vt:lpstr>
      <vt:lpstr>Was haben Sie gelernt? </vt:lpstr>
      <vt:lpstr>Film «Lasten clever anpacken»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Clever mit Lasten umgehen</dc:title>
  <dc:creator>Murer Nadja (M1N)</dc:creator>
  <cp:lastModifiedBy>Appel Kirsten (APK)</cp:lastModifiedBy>
  <cp:revision>153</cp:revision>
  <dcterms:created xsi:type="dcterms:W3CDTF">2020-05-06T14:27:18Z</dcterms:created>
  <dcterms:modified xsi:type="dcterms:W3CDTF">2024-06-10T10:01:18Z</dcterms:modified>
</cp:coreProperties>
</file>